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7"/>
  </p:handoutMasterIdLst>
  <p:sldIdLst>
    <p:sldId id="317" r:id="rId4"/>
    <p:sldId id="271" r:id="rId5"/>
    <p:sldId id="274" r:id="rId6"/>
    <p:sldId id="278" r:id="rId7"/>
    <p:sldId id="273" r:id="rId8"/>
    <p:sldId id="286" r:id="rId9"/>
    <p:sldId id="279" r:id="rId10"/>
    <p:sldId id="287" r:id="rId11"/>
    <p:sldId id="283" r:id="rId12"/>
    <p:sldId id="282" r:id="rId13"/>
    <p:sldId id="288" r:id="rId14"/>
    <p:sldId id="320" r:id="rId15"/>
    <p:sldId id="305" r:id="rId16"/>
    <p:sldId id="294" r:id="rId17"/>
    <p:sldId id="280" r:id="rId18"/>
    <p:sldId id="285" r:id="rId19"/>
    <p:sldId id="337" r:id="rId20"/>
    <p:sldId id="289" r:id="rId21"/>
    <p:sldId id="293" r:id="rId22"/>
    <p:sldId id="291" r:id="rId23"/>
    <p:sldId id="303" r:id="rId24"/>
    <p:sldId id="295" r:id="rId25"/>
    <p:sldId id="290" r:id="rId26"/>
    <p:sldId id="299" r:id="rId27"/>
    <p:sldId id="298" r:id="rId28"/>
    <p:sldId id="310" r:id="rId29"/>
    <p:sldId id="292" r:id="rId30"/>
    <p:sldId id="296" r:id="rId31"/>
    <p:sldId id="300" r:id="rId32"/>
    <p:sldId id="304" r:id="rId33"/>
    <p:sldId id="319" r:id="rId34"/>
    <p:sldId id="301" r:id="rId35"/>
    <p:sldId id="313" r:id="rId36"/>
    <p:sldId id="306" r:id="rId37"/>
    <p:sldId id="307" r:id="rId38"/>
    <p:sldId id="338" r:id="rId39"/>
    <p:sldId id="312" r:id="rId40"/>
    <p:sldId id="311" r:id="rId41"/>
    <p:sldId id="309" r:id="rId42"/>
    <p:sldId id="339" r:id="rId43"/>
    <p:sldId id="315" r:id="rId44"/>
    <p:sldId id="314" r:id="rId45"/>
    <p:sldId id="316" r:id="rId46"/>
    <p:sldId id="345" r:id="rId47"/>
    <p:sldId id="346" r:id="rId48"/>
    <p:sldId id="347" r:id="rId49"/>
    <p:sldId id="275" r:id="rId50"/>
    <p:sldId id="341" r:id="rId51"/>
    <p:sldId id="344" r:id="rId52"/>
    <p:sldId id="257" r:id="rId53"/>
    <p:sldId id="340" r:id="rId54"/>
    <p:sldId id="258" r:id="rId55"/>
    <p:sldId id="25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9EC"/>
    <a:srgbClr val="1ED0A6"/>
    <a:srgbClr val="9FBEC3"/>
    <a:srgbClr val="FEFEFE"/>
    <a:srgbClr val="4EB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5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306144256"/>
        <c:axId val="302842128"/>
      </c:barChart>
      <c:catAx>
        <c:axId val="3061442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2842128"/>
        <c:crosses val="autoZero"/>
        <c:auto val="1"/>
        <c:lblAlgn val="ctr"/>
        <c:lblOffset val="100"/>
        <c:noMultiLvlLbl val="0"/>
      </c:catAx>
      <c:valAx>
        <c:axId val="3028421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61442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269608"/>
        <c:axId val="315272352"/>
      </c:lineChart>
      <c:catAx>
        <c:axId val="31526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5272352"/>
        <c:crosses val="autoZero"/>
        <c:auto val="1"/>
        <c:lblAlgn val="ctr"/>
        <c:lblOffset val="100"/>
        <c:noMultiLvlLbl val="0"/>
      </c:catAx>
      <c:valAx>
        <c:axId val="3152723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5269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E972-8574-4AF9-AAC9-1FF50E1DAB41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4EB5-56F3-4E4C-91D5-689917F379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49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5802312" y="226850"/>
            <a:ext cx="6389688" cy="500063"/>
          </a:xfrm>
          <a:custGeom>
            <a:avLst/>
            <a:gdLst>
              <a:gd name="T0" fmla="*/ 6052 w 6400"/>
              <a:gd name="T1" fmla="*/ 489 h 497"/>
              <a:gd name="T2" fmla="*/ 5601 w 6400"/>
              <a:gd name="T3" fmla="*/ 490 h 497"/>
              <a:gd name="T4" fmla="*/ 5123 w 6400"/>
              <a:gd name="T5" fmla="*/ 490 h 497"/>
              <a:gd name="T6" fmla="*/ 4673 w 6400"/>
              <a:gd name="T7" fmla="*/ 490 h 497"/>
              <a:gd name="T8" fmla="*/ 4195 w 6400"/>
              <a:gd name="T9" fmla="*/ 491 h 497"/>
              <a:gd name="T10" fmla="*/ 3745 w 6400"/>
              <a:gd name="T11" fmla="*/ 490 h 497"/>
              <a:gd name="T12" fmla="*/ 3267 w 6400"/>
              <a:gd name="T13" fmla="*/ 490 h 497"/>
              <a:gd name="T14" fmla="*/ 2817 w 6400"/>
              <a:gd name="T15" fmla="*/ 490 h 497"/>
              <a:gd name="T16" fmla="*/ 2340 w 6400"/>
              <a:gd name="T17" fmla="*/ 488 h 497"/>
              <a:gd name="T18" fmla="*/ 1889 w 6400"/>
              <a:gd name="T19" fmla="*/ 490 h 497"/>
              <a:gd name="T20" fmla="*/ 1411 w 6400"/>
              <a:gd name="T21" fmla="*/ 490 h 497"/>
              <a:gd name="T22" fmla="*/ 961 w 6400"/>
              <a:gd name="T23" fmla="*/ 490 h 497"/>
              <a:gd name="T24" fmla="*/ 484 w 6400"/>
              <a:gd name="T25" fmla="*/ 489 h 497"/>
              <a:gd name="T26" fmla="*/ 61 w 6400"/>
              <a:gd name="T27" fmla="*/ 491 h 497"/>
              <a:gd name="T28" fmla="*/ 192 w 6400"/>
              <a:gd name="T29" fmla="*/ 382 h 497"/>
              <a:gd name="T30" fmla="*/ 1332 w 6400"/>
              <a:gd name="T31" fmla="*/ 322 h 497"/>
              <a:gd name="T32" fmla="*/ 2180 w 6400"/>
              <a:gd name="T33" fmla="*/ 193 h 497"/>
              <a:gd name="T34" fmla="*/ 2553 w 6400"/>
              <a:gd name="T35" fmla="*/ 344 h 497"/>
              <a:gd name="T36" fmla="*/ 2716 w 6400"/>
              <a:gd name="T37" fmla="*/ 66 h 497"/>
              <a:gd name="T38" fmla="*/ 3600 w 6400"/>
              <a:gd name="T39" fmla="*/ 338 h 497"/>
              <a:gd name="T40" fmla="*/ 3758 w 6400"/>
              <a:gd name="T41" fmla="*/ 91 h 497"/>
              <a:gd name="T42" fmla="*/ 4276 w 6400"/>
              <a:gd name="T43" fmla="*/ 26 h 497"/>
              <a:gd name="T44" fmla="*/ 4423 w 6400"/>
              <a:gd name="T45" fmla="*/ 73 h 497"/>
              <a:gd name="T46" fmla="*/ 4889 w 6400"/>
              <a:gd name="T47" fmla="*/ 298 h 497"/>
              <a:gd name="T48" fmla="*/ 5169 w 6400"/>
              <a:gd name="T49" fmla="*/ 59 h 497"/>
              <a:gd name="T50" fmla="*/ 5701 w 6400"/>
              <a:gd name="T51" fmla="*/ 49 h 497"/>
              <a:gd name="T52" fmla="*/ 5924 w 6400"/>
              <a:gd name="T53" fmla="*/ 98 h 497"/>
              <a:gd name="T54" fmla="*/ 6029 w 6400"/>
              <a:gd name="T55" fmla="*/ 378 h 497"/>
              <a:gd name="T56" fmla="*/ 5935 w 6400"/>
              <a:gd name="T57" fmla="*/ 369 h 497"/>
              <a:gd name="T58" fmla="*/ 1056 w 6400"/>
              <a:gd name="T59" fmla="*/ 382 h 497"/>
              <a:gd name="T60" fmla="*/ 1668 w 6400"/>
              <a:gd name="T61" fmla="*/ 461 h 497"/>
              <a:gd name="T62" fmla="*/ 4342 w 6400"/>
              <a:gd name="T63" fmla="*/ 438 h 497"/>
              <a:gd name="T64" fmla="*/ 2849 w 6400"/>
              <a:gd name="T65" fmla="*/ 391 h 497"/>
              <a:gd name="T66" fmla="*/ 3687 w 6400"/>
              <a:gd name="T67" fmla="*/ 377 h 497"/>
              <a:gd name="T68" fmla="*/ 2567 w 6400"/>
              <a:gd name="T69" fmla="*/ 377 h 497"/>
              <a:gd name="T70" fmla="*/ 1503 w 6400"/>
              <a:gd name="T71" fmla="*/ 460 h 497"/>
              <a:gd name="T72" fmla="*/ 1266 w 6400"/>
              <a:gd name="T73" fmla="*/ 460 h 497"/>
              <a:gd name="T74" fmla="*/ 4847 w 6400"/>
              <a:gd name="T75" fmla="*/ 375 h 497"/>
              <a:gd name="T76" fmla="*/ 5553 w 6400"/>
              <a:gd name="T77" fmla="*/ 395 h 497"/>
              <a:gd name="T78" fmla="*/ 5291 w 6400"/>
              <a:gd name="T79" fmla="*/ 461 h 497"/>
              <a:gd name="T80" fmla="*/ 2695 w 6400"/>
              <a:gd name="T81" fmla="*/ 338 h 497"/>
              <a:gd name="T82" fmla="*/ 3589 w 6400"/>
              <a:gd name="T83" fmla="*/ 191 h 497"/>
              <a:gd name="T84" fmla="*/ 6003 w 6400"/>
              <a:gd name="T85" fmla="*/ 164 h 497"/>
              <a:gd name="T86" fmla="*/ 5421 w 6400"/>
              <a:gd name="T87" fmla="*/ 164 h 497"/>
              <a:gd name="T88" fmla="*/ 5266 w 6400"/>
              <a:gd name="T89" fmla="*/ 218 h 497"/>
              <a:gd name="T90" fmla="*/ 2703 w 6400"/>
              <a:gd name="T91" fmla="*/ 338 h 497"/>
              <a:gd name="T92" fmla="*/ 1315 w 6400"/>
              <a:gd name="T93" fmla="*/ 136 h 497"/>
              <a:gd name="T94" fmla="*/ 4389 w 6400"/>
              <a:gd name="T95" fmla="*/ 9 h 497"/>
              <a:gd name="T96" fmla="*/ 5060 w 6400"/>
              <a:gd name="T97" fmla="*/ 424 h 497"/>
              <a:gd name="T98" fmla="*/ 5149 w 6400"/>
              <a:gd name="T99" fmla="*/ 461 h 497"/>
              <a:gd name="T100" fmla="*/ 2725 w 6400"/>
              <a:gd name="T101" fmla="*/ 460 h 497"/>
              <a:gd name="T102" fmla="*/ 2345 w 6400"/>
              <a:gd name="T103" fmla="*/ 426 h 497"/>
              <a:gd name="T104" fmla="*/ 1601 w 6400"/>
              <a:gd name="T105" fmla="*/ 426 h 497"/>
              <a:gd name="T106" fmla="*/ 1144 w 6400"/>
              <a:gd name="T107" fmla="*/ 461 h 497"/>
              <a:gd name="T108" fmla="*/ 3843 w 6400"/>
              <a:gd name="T109" fmla="*/ 461 h 497"/>
              <a:gd name="T110" fmla="*/ 5089 w 6400"/>
              <a:gd name="T111" fmla="*/ 278 h 497"/>
              <a:gd name="T112" fmla="*/ 4980 w 6400"/>
              <a:gd name="T113" fmla="*/ 280 h 497"/>
              <a:gd name="T114" fmla="*/ 5033 w 6400"/>
              <a:gd name="T115" fmla="*/ 11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00" h="497">
                <a:moveTo>
                  <a:pt x="6400" y="461"/>
                </a:moveTo>
                <a:cubicBezTo>
                  <a:pt x="6400" y="468"/>
                  <a:pt x="6400" y="474"/>
                  <a:pt x="6400" y="481"/>
                </a:cubicBezTo>
                <a:cubicBezTo>
                  <a:pt x="6386" y="485"/>
                  <a:pt x="6371" y="477"/>
                  <a:pt x="6358" y="492"/>
                </a:cubicBezTo>
                <a:cubicBezTo>
                  <a:pt x="6353" y="497"/>
                  <a:pt x="6333" y="495"/>
                  <a:pt x="6323" y="490"/>
                </a:cubicBezTo>
                <a:cubicBezTo>
                  <a:pt x="6307" y="481"/>
                  <a:pt x="6274" y="481"/>
                  <a:pt x="6259" y="489"/>
                </a:cubicBezTo>
                <a:cubicBezTo>
                  <a:pt x="6248" y="494"/>
                  <a:pt x="6231" y="495"/>
                  <a:pt x="6220" y="489"/>
                </a:cubicBezTo>
                <a:cubicBezTo>
                  <a:pt x="6204" y="481"/>
                  <a:pt x="6171" y="481"/>
                  <a:pt x="6155" y="489"/>
                </a:cubicBezTo>
                <a:cubicBezTo>
                  <a:pt x="6144" y="494"/>
                  <a:pt x="6127" y="495"/>
                  <a:pt x="6117" y="489"/>
                </a:cubicBezTo>
                <a:cubicBezTo>
                  <a:pt x="6101" y="481"/>
                  <a:pt x="6069" y="481"/>
                  <a:pt x="6052" y="489"/>
                </a:cubicBezTo>
                <a:cubicBezTo>
                  <a:pt x="6041" y="495"/>
                  <a:pt x="6024" y="495"/>
                  <a:pt x="6013" y="490"/>
                </a:cubicBezTo>
                <a:cubicBezTo>
                  <a:pt x="5996" y="481"/>
                  <a:pt x="5967" y="481"/>
                  <a:pt x="5950" y="490"/>
                </a:cubicBezTo>
                <a:cubicBezTo>
                  <a:pt x="5939" y="495"/>
                  <a:pt x="5921" y="495"/>
                  <a:pt x="5910" y="490"/>
                </a:cubicBezTo>
                <a:cubicBezTo>
                  <a:pt x="5894" y="482"/>
                  <a:pt x="5862" y="481"/>
                  <a:pt x="5846" y="489"/>
                </a:cubicBezTo>
                <a:cubicBezTo>
                  <a:pt x="5836" y="494"/>
                  <a:pt x="5819" y="494"/>
                  <a:pt x="5808" y="489"/>
                </a:cubicBezTo>
                <a:cubicBezTo>
                  <a:pt x="5792" y="482"/>
                  <a:pt x="5758" y="482"/>
                  <a:pt x="5743" y="489"/>
                </a:cubicBezTo>
                <a:cubicBezTo>
                  <a:pt x="5732" y="494"/>
                  <a:pt x="5715" y="495"/>
                  <a:pt x="5705" y="490"/>
                </a:cubicBezTo>
                <a:cubicBezTo>
                  <a:pt x="5688" y="482"/>
                  <a:pt x="5656" y="481"/>
                  <a:pt x="5640" y="489"/>
                </a:cubicBezTo>
                <a:cubicBezTo>
                  <a:pt x="5629" y="494"/>
                  <a:pt x="5611" y="495"/>
                  <a:pt x="5601" y="490"/>
                </a:cubicBezTo>
                <a:cubicBezTo>
                  <a:pt x="5584" y="481"/>
                  <a:pt x="5554" y="481"/>
                  <a:pt x="5537" y="489"/>
                </a:cubicBezTo>
                <a:cubicBezTo>
                  <a:pt x="5526" y="495"/>
                  <a:pt x="5509" y="495"/>
                  <a:pt x="5498" y="490"/>
                </a:cubicBezTo>
                <a:cubicBezTo>
                  <a:pt x="5481" y="481"/>
                  <a:pt x="5450" y="481"/>
                  <a:pt x="5434" y="489"/>
                </a:cubicBezTo>
                <a:cubicBezTo>
                  <a:pt x="5423" y="495"/>
                  <a:pt x="5406" y="495"/>
                  <a:pt x="5395" y="490"/>
                </a:cubicBezTo>
                <a:cubicBezTo>
                  <a:pt x="5377" y="481"/>
                  <a:pt x="5350" y="481"/>
                  <a:pt x="5330" y="490"/>
                </a:cubicBezTo>
                <a:cubicBezTo>
                  <a:pt x="5320" y="495"/>
                  <a:pt x="5303" y="493"/>
                  <a:pt x="5292" y="488"/>
                </a:cubicBezTo>
                <a:cubicBezTo>
                  <a:pt x="5278" y="482"/>
                  <a:pt x="5241" y="482"/>
                  <a:pt x="5227" y="489"/>
                </a:cubicBezTo>
                <a:cubicBezTo>
                  <a:pt x="5216" y="494"/>
                  <a:pt x="5199" y="495"/>
                  <a:pt x="5189" y="490"/>
                </a:cubicBezTo>
                <a:cubicBezTo>
                  <a:pt x="5171" y="481"/>
                  <a:pt x="5143" y="481"/>
                  <a:pt x="5123" y="490"/>
                </a:cubicBezTo>
                <a:cubicBezTo>
                  <a:pt x="5113" y="496"/>
                  <a:pt x="5096" y="495"/>
                  <a:pt x="5086" y="490"/>
                </a:cubicBezTo>
                <a:cubicBezTo>
                  <a:pt x="5067" y="481"/>
                  <a:pt x="5041" y="481"/>
                  <a:pt x="5021" y="490"/>
                </a:cubicBezTo>
                <a:cubicBezTo>
                  <a:pt x="5010" y="495"/>
                  <a:pt x="4993" y="495"/>
                  <a:pt x="4983" y="490"/>
                </a:cubicBezTo>
                <a:cubicBezTo>
                  <a:pt x="4963" y="480"/>
                  <a:pt x="4937" y="481"/>
                  <a:pt x="4918" y="491"/>
                </a:cubicBezTo>
                <a:cubicBezTo>
                  <a:pt x="4907" y="496"/>
                  <a:pt x="4890" y="495"/>
                  <a:pt x="4880" y="490"/>
                </a:cubicBezTo>
                <a:cubicBezTo>
                  <a:pt x="4862" y="481"/>
                  <a:pt x="4833" y="481"/>
                  <a:pt x="4814" y="490"/>
                </a:cubicBezTo>
                <a:cubicBezTo>
                  <a:pt x="4804" y="495"/>
                  <a:pt x="4787" y="493"/>
                  <a:pt x="4776" y="488"/>
                </a:cubicBezTo>
                <a:cubicBezTo>
                  <a:pt x="4763" y="483"/>
                  <a:pt x="4725" y="482"/>
                  <a:pt x="4713" y="487"/>
                </a:cubicBezTo>
                <a:cubicBezTo>
                  <a:pt x="4701" y="492"/>
                  <a:pt x="4684" y="495"/>
                  <a:pt x="4673" y="490"/>
                </a:cubicBezTo>
                <a:cubicBezTo>
                  <a:pt x="4656" y="482"/>
                  <a:pt x="4626" y="482"/>
                  <a:pt x="4609" y="489"/>
                </a:cubicBezTo>
                <a:cubicBezTo>
                  <a:pt x="4598" y="494"/>
                  <a:pt x="4582" y="488"/>
                  <a:pt x="4568" y="487"/>
                </a:cubicBezTo>
                <a:cubicBezTo>
                  <a:pt x="4548" y="487"/>
                  <a:pt x="4527" y="488"/>
                  <a:pt x="4507" y="488"/>
                </a:cubicBezTo>
                <a:cubicBezTo>
                  <a:pt x="4494" y="489"/>
                  <a:pt x="4478" y="495"/>
                  <a:pt x="4467" y="490"/>
                </a:cubicBezTo>
                <a:cubicBezTo>
                  <a:pt x="4449" y="481"/>
                  <a:pt x="4422" y="481"/>
                  <a:pt x="4402" y="491"/>
                </a:cubicBezTo>
                <a:cubicBezTo>
                  <a:pt x="4392" y="496"/>
                  <a:pt x="4375" y="495"/>
                  <a:pt x="4364" y="490"/>
                </a:cubicBezTo>
                <a:cubicBezTo>
                  <a:pt x="4346" y="481"/>
                  <a:pt x="4318" y="481"/>
                  <a:pt x="4298" y="490"/>
                </a:cubicBezTo>
                <a:cubicBezTo>
                  <a:pt x="4288" y="496"/>
                  <a:pt x="4271" y="495"/>
                  <a:pt x="4261" y="490"/>
                </a:cubicBezTo>
                <a:cubicBezTo>
                  <a:pt x="4243" y="481"/>
                  <a:pt x="4215" y="481"/>
                  <a:pt x="4195" y="491"/>
                </a:cubicBezTo>
                <a:cubicBezTo>
                  <a:pt x="4185" y="496"/>
                  <a:pt x="4168" y="496"/>
                  <a:pt x="4158" y="490"/>
                </a:cubicBezTo>
                <a:cubicBezTo>
                  <a:pt x="4139" y="481"/>
                  <a:pt x="4112" y="481"/>
                  <a:pt x="4093" y="490"/>
                </a:cubicBezTo>
                <a:cubicBezTo>
                  <a:pt x="4082" y="495"/>
                  <a:pt x="4065" y="495"/>
                  <a:pt x="4055" y="490"/>
                </a:cubicBezTo>
                <a:cubicBezTo>
                  <a:pt x="4035" y="480"/>
                  <a:pt x="4009" y="481"/>
                  <a:pt x="3990" y="491"/>
                </a:cubicBezTo>
                <a:cubicBezTo>
                  <a:pt x="3979" y="496"/>
                  <a:pt x="3962" y="495"/>
                  <a:pt x="3952" y="490"/>
                </a:cubicBezTo>
                <a:cubicBezTo>
                  <a:pt x="3933" y="481"/>
                  <a:pt x="3905" y="481"/>
                  <a:pt x="3886" y="490"/>
                </a:cubicBezTo>
                <a:cubicBezTo>
                  <a:pt x="3876" y="496"/>
                  <a:pt x="3859" y="495"/>
                  <a:pt x="3849" y="490"/>
                </a:cubicBezTo>
                <a:cubicBezTo>
                  <a:pt x="3831" y="481"/>
                  <a:pt x="3800" y="481"/>
                  <a:pt x="3784" y="489"/>
                </a:cubicBezTo>
                <a:cubicBezTo>
                  <a:pt x="3773" y="494"/>
                  <a:pt x="3755" y="495"/>
                  <a:pt x="3745" y="490"/>
                </a:cubicBezTo>
                <a:cubicBezTo>
                  <a:pt x="3728" y="482"/>
                  <a:pt x="3697" y="482"/>
                  <a:pt x="3681" y="489"/>
                </a:cubicBezTo>
                <a:cubicBezTo>
                  <a:pt x="3670" y="494"/>
                  <a:pt x="3652" y="494"/>
                  <a:pt x="3641" y="488"/>
                </a:cubicBezTo>
                <a:cubicBezTo>
                  <a:pt x="3627" y="482"/>
                  <a:pt x="3593" y="482"/>
                  <a:pt x="3578" y="489"/>
                </a:cubicBezTo>
                <a:cubicBezTo>
                  <a:pt x="3567" y="494"/>
                  <a:pt x="3550" y="495"/>
                  <a:pt x="3539" y="490"/>
                </a:cubicBezTo>
                <a:cubicBezTo>
                  <a:pt x="3521" y="481"/>
                  <a:pt x="3493" y="481"/>
                  <a:pt x="3474" y="490"/>
                </a:cubicBezTo>
                <a:cubicBezTo>
                  <a:pt x="3464" y="496"/>
                  <a:pt x="3447" y="495"/>
                  <a:pt x="3436" y="490"/>
                </a:cubicBezTo>
                <a:cubicBezTo>
                  <a:pt x="3418" y="481"/>
                  <a:pt x="3388" y="481"/>
                  <a:pt x="3371" y="490"/>
                </a:cubicBezTo>
                <a:cubicBezTo>
                  <a:pt x="3360" y="495"/>
                  <a:pt x="3343" y="496"/>
                  <a:pt x="3333" y="491"/>
                </a:cubicBezTo>
                <a:cubicBezTo>
                  <a:pt x="3314" y="481"/>
                  <a:pt x="3286" y="481"/>
                  <a:pt x="3267" y="490"/>
                </a:cubicBezTo>
                <a:cubicBezTo>
                  <a:pt x="3257" y="495"/>
                  <a:pt x="3240" y="495"/>
                  <a:pt x="3230" y="490"/>
                </a:cubicBezTo>
                <a:cubicBezTo>
                  <a:pt x="3210" y="481"/>
                  <a:pt x="3184" y="481"/>
                  <a:pt x="3165" y="490"/>
                </a:cubicBezTo>
                <a:cubicBezTo>
                  <a:pt x="3154" y="495"/>
                  <a:pt x="3137" y="495"/>
                  <a:pt x="3127" y="490"/>
                </a:cubicBezTo>
                <a:cubicBezTo>
                  <a:pt x="3107" y="480"/>
                  <a:pt x="3081" y="481"/>
                  <a:pt x="3062" y="490"/>
                </a:cubicBezTo>
                <a:cubicBezTo>
                  <a:pt x="3051" y="496"/>
                  <a:pt x="3034" y="495"/>
                  <a:pt x="3024" y="490"/>
                </a:cubicBezTo>
                <a:cubicBezTo>
                  <a:pt x="3005" y="481"/>
                  <a:pt x="2977" y="481"/>
                  <a:pt x="2958" y="490"/>
                </a:cubicBezTo>
                <a:cubicBezTo>
                  <a:pt x="2948" y="495"/>
                  <a:pt x="2931" y="493"/>
                  <a:pt x="2920" y="488"/>
                </a:cubicBezTo>
                <a:cubicBezTo>
                  <a:pt x="2907" y="483"/>
                  <a:pt x="2869" y="482"/>
                  <a:pt x="2857" y="487"/>
                </a:cubicBezTo>
                <a:cubicBezTo>
                  <a:pt x="2845" y="492"/>
                  <a:pt x="2828" y="495"/>
                  <a:pt x="2817" y="490"/>
                </a:cubicBezTo>
                <a:cubicBezTo>
                  <a:pt x="2800" y="482"/>
                  <a:pt x="2769" y="481"/>
                  <a:pt x="2753" y="489"/>
                </a:cubicBezTo>
                <a:cubicBezTo>
                  <a:pt x="2742" y="494"/>
                  <a:pt x="2724" y="496"/>
                  <a:pt x="2714" y="490"/>
                </a:cubicBezTo>
                <a:cubicBezTo>
                  <a:pt x="2694" y="481"/>
                  <a:pt x="2669" y="480"/>
                  <a:pt x="2649" y="491"/>
                </a:cubicBezTo>
                <a:cubicBezTo>
                  <a:pt x="2639" y="496"/>
                  <a:pt x="2622" y="495"/>
                  <a:pt x="2611" y="490"/>
                </a:cubicBezTo>
                <a:cubicBezTo>
                  <a:pt x="2592" y="480"/>
                  <a:pt x="2565" y="481"/>
                  <a:pt x="2546" y="490"/>
                </a:cubicBezTo>
                <a:cubicBezTo>
                  <a:pt x="2536" y="496"/>
                  <a:pt x="2519" y="495"/>
                  <a:pt x="2508" y="490"/>
                </a:cubicBezTo>
                <a:cubicBezTo>
                  <a:pt x="2489" y="481"/>
                  <a:pt x="2461" y="481"/>
                  <a:pt x="2442" y="490"/>
                </a:cubicBezTo>
                <a:cubicBezTo>
                  <a:pt x="2432" y="495"/>
                  <a:pt x="2415" y="495"/>
                  <a:pt x="2405" y="490"/>
                </a:cubicBezTo>
                <a:cubicBezTo>
                  <a:pt x="2387" y="482"/>
                  <a:pt x="2356" y="481"/>
                  <a:pt x="2340" y="488"/>
                </a:cubicBezTo>
                <a:cubicBezTo>
                  <a:pt x="2329" y="493"/>
                  <a:pt x="2313" y="488"/>
                  <a:pt x="2300" y="487"/>
                </a:cubicBezTo>
                <a:cubicBezTo>
                  <a:pt x="2279" y="487"/>
                  <a:pt x="2259" y="488"/>
                  <a:pt x="2239" y="488"/>
                </a:cubicBezTo>
                <a:cubicBezTo>
                  <a:pt x="2225" y="488"/>
                  <a:pt x="2209" y="493"/>
                  <a:pt x="2197" y="488"/>
                </a:cubicBezTo>
                <a:cubicBezTo>
                  <a:pt x="2183" y="482"/>
                  <a:pt x="2149" y="482"/>
                  <a:pt x="2134" y="489"/>
                </a:cubicBezTo>
                <a:cubicBezTo>
                  <a:pt x="2123" y="494"/>
                  <a:pt x="2106" y="495"/>
                  <a:pt x="2096" y="490"/>
                </a:cubicBezTo>
                <a:cubicBezTo>
                  <a:pt x="2077" y="481"/>
                  <a:pt x="2049" y="481"/>
                  <a:pt x="2030" y="490"/>
                </a:cubicBezTo>
                <a:cubicBezTo>
                  <a:pt x="2020" y="495"/>
                  <a:pt x="2003" y="495"/>
                  <a:pt x="1993" y="490"/>
                </a:cubicBezTo>
                <a:cubicBezTo>
                  <a:pt x="1974" y="481"/>
                  <a:pt x="1946" y="481"/>
                  <a:pt x="1927" y="490"/>
                </a:cubicBezTo>
                <a:cubicBezTo>
                  <a:pt x="1916" y="495"/>
                  <a:pt x="1899" y="495"/>
                  <a:pt x="1889" y="490"/>
                </a:cubicBezTo>
                <a:cubicBezTo>
                  <a:pt x="1871" y="481"/>
                  <a:pt x="1843" y="481"/>
                  <a:pt x="1824" y="490"/>
                </a:cubicBezTo>
                <a:cubicBezTo>
                  <a:pt x="1813" y="495"/>
                  <a:pt x="1796" y="495"/>
                  <a:pt x="1786" y="490"/>
                </a:cubicBezTo>
                <a:cubicBezTo>
                  <a:pt x="1767" y="481"/>
                  <a:pt x="1741" y="481"/>
                  <a:pt x="1721" y="490"/>
                </a:cubicBezTo>
                <a:cubicBezTo>
                  <a:pt x="1711" y="496"/>
                  <a:pt x="1694" y="495"/>
                  <a:pt x="1683" y="490"/>
                </a:cubicBezTo>
                <a:cubicBezTo>
                  <a:pt x="1664" y="480"/>
                  <a:pt x="1637" y="481"/>
                  <a:pt x="1618" y="490"/>
                </a:cubicBezTo>
                <a:cubicBezTo>
                  <a:pt x="1608" y="496"/>
                  <a:pt x="1591" y="495"/>
                  <a:pt x="1580" y="490"/>
                </a:cubicBezTo>
                <a:cubicBezTo>
                  <a:pt x="1561" y="481"/>
                  <a:pt x="1533" y="481"/>
                  <a:pt x="1514" y="490"/>
                </a:cubicBezTo>
                <a:cubicBezTo>
                  <a:pt x="1504" y="495"/>
                  <a:pt x="1487" y="495"/>
                  <a:pt x="1477" y="490"/>
                </a:cubicBezTo>
                <a:cubicBezTo>
                  <a:pt x="1458" y="481"/>
                  <a:pt x="1431" y="481"/>
                  <a:pt x="1411" y="490"/>
                </a:cubicBezTo>
                <a:cubicBezTo>
                  <a:pt x="1400" y="495"/>
                  <a:pt x="1385" y="488"/>
                  <a:pt x="1371" y="488"/>
                </a:cubicBezTo>
                <a:cubicBezTo>
                  <a:pt x="1351" y="487"/>
                  <a:pt x="1331" y="488"/>
                  <a:pt x="1311" y="488"/>
                </a:cubicBezTo>
                <a:cubicBezTo>
                  <a:pt x="1297" y="488"/>
                  <a:pt x="1281" y="493"/>
                  <a:pt x="1269" y="488"/>
                </a:cubicBezTo>
                <a:cubicBezTo>
                  <a:pt x="1255" y="482"/>
                  <a:pt x="1221" y="482"/>
                  <a:pt x="1206" y="489"/>
                </a:cubicBezTo>
                <a:cubicBezTo>
                  <a:pt x="1195" y="494"/>
                  <a:pt x="1178" y="495"/>
                  <a:pt x="1167" y="490"/>
                </a:cubicBezTo>
                <a:cubicBezTo>
                  <a:pt x="1149" y="481"/>
                  <a:pt x="1122" y="481"/>
                  <a:pt x="1102" y="490"/>
                </a:cubicBezTo>
                <a:cubicBezTo>
                  <a:pt x="1092" y="495"/>
                  <a:pt x="1075" y="493"/>
                  <a:pt x="1064" y="488"/>
                </a:cubicBezTo>
                <a:cubicBezTo>
                  <a:pt x="1050" y="482"/>
                  <a:pt x="1014" y="482"/>
                  <a:pt x="999" y="489"/>
                </a:cubicBezTo>
                <a:cubicBezTo>
                  <a:pt x="988" y="494"/>
                  <a:pt x="971" y="495"/>
                  <a:pt x="961" y="490"/>
                </a:cubicBezTo>
                <a:cubicBezTo>
                  <a:pt x="944" y="482"/>
                  <a:pt x="912" y="481"/>
                  <a:pt x="897" y="489"/>
                </a:cubicBezTo>
                <a:cubicBezTo>
                  <a:pt x="886" y="494"/>
                  <a:pt x="868" y="495"/>
                  <a:pt x="858" y="490"/>
                </a:cubicBezTo>
                <a:cubicBezTo>
                  <a:pt x="839" y="481"/>
                  <a:pt x="813" y="481"/>
                  <a:pt x="793" y="491"/>
                </a:cubicBezTo>
                <a:cubicBezTo>
                  <a:pt x="782" y="496"/>
                  <a:pt x="765" y="495"/>
                  <a:pt x="755" y="490"/>
                </a:cubicBezTo>
                <a:cubicBezTo>
                  <a:pt x="736" y="480"/>
                  <a:pt x="709" y="481"/>
                  <a:pt x="690" y="490"/>
                </a:cubicBezTo>
                <a:cubicBezTo>
                  <a:pt x="679" y="495"/>
                  <a:pt x="662" y="493"/>
                  <a:pt x="651" y="488"/>
                </a:cubicBezTo>
                <a:cubicBezTo>
                  <a:pt x="637" y="482"/>
                  <a:pt x="601" y="482"/>
                  <a:pt x="587" y="489"/>
                </a:cubicBezTo>
                <a:cubicBezTo>
                  <a:pt x="576" y="494"/>
                  <a:pt x="559" y="495"/>
                  <a:pt x="549" y="490"/>
                </a:cubicBezTo>
                <a:cubicBezTo>
                  <a:pt x="532" y="482"/>
                  <a:pt x="500" y="481"/>
                  <a:pt x="484" y="489"/>
                </a:cubicBezTo>
                <a:cubicBezTo>
                  <a:pt x="473" y="494"/>
                  <a:pt x="455" y="495"/>
                  <a:pt x="445" y="490"/>
                </a:cubicBezTo>
                <a:cubicBezTo>
                  <a:pt x="428" y="482"/>
                  <a:pt x="397" y="481"/>
                  <a:pt x="381" y="489"/>
                </a:cubicBezTo>
                <a:cubicBezTo>
                  <a:pt x="370" y="494"/>
                  <a:pt x="353" y="494"/>
                  <a:pt x="341" y="488"/>
                </a:cubicBezTo>
                <a:cubicBezTo>
                  <a:pt x="327" y="482"/>
                  <a:pt x="293" y="482"/>
                  <a:pt x="278" y="489"/>
                </a:cubicBezTo>
                <a:cubicBezTo>
                  <a:pt x="267" y="494"/>
                  <a:pt x="250" y="495"/>
                  <a:pt x="239" y="490"/>
                </a:cubicBezTo>
                <a:cubicBezTo>
                  <a:pt x="221" y="481"/>
                  <a:pt x="193" y="481"/>
                  <a:pt x="174" y="490"/>
                </a:cubicBezTo>
                <a:cubicBezTo>
                  <a:pt x="164" y="496"/>
                  <a:pt x="149" y="492"/>
                  <a:pt x="136" y="491"/>
                </a:cubicBezTo>
                <a:cubicBezTo>
                  <a:pt x="129" y="490"/>
                  <a:pt x="122" y="483"/>
                  <a:pt x="114" y="483"/>
                </a:cubicBezTo>
                <a:cubicBezTo>
                  <a:pt x="96" y="482"/>
                  <a:pt x="79" y="486"/>
                  <a:pt x="61" y="491"/>
                </a:cubicBezTo>
                <a:cubicBezTo>
                  <a:pt x="43" y="497"/>
                  <a:pt x="20" y="485"/>
                  <a:pt x="0" y="481"/>
                </a:cubicBezTo>
                <a:cubicBezTo>
                  <a:pt x="0" y="474"/>
                  <a:pt x="0" y="468"/>
                  <a:pt x="0" y="461"/>
                </a:cubicBezTo>
                <a:cubicBezTo>
                  <a:pt x="55" y="461"/>
                  <a:pt x="110" y="462"/>
                  <a:pt x="165" y="462"/>
                </a:cubicBezTo>
                <a:cubicBezTo>
                  <a:pt x="217" y="462"/>
                  <a:pt x="268" y="462"/>
                  <a:pt x="320" y="462"/>
                </a:cubicBezTo>
                <a:cubicBezTo>
                  <a:pt x="299" y="433"/>
                  <a:pt x="299" y="432"/>
                  <a:pt x="310" y="396"/>
                </a:cubicBezTo>
                <a:cubicBezTo>
                  <a:pt x="298" y="377"/>
                  <a:pt x="279" y="382"/>
                  <a:pt x="261" y="381"/>
                </a:cubicBezTo>
                <a:cubicBezTo>
                  <a:pt x="254" y="381"/>
                  <a:pt x="245" y="380"/>
                  <a:pt x="240" y="376"/>
                </a:cubicBezTo>
                <a:cubicBezTo>
                  <a:pt x="229" y="366"/>
                  <a:pt x="217" y="366"/>
                  <a:pt x="207" y="376"/>
                </a:cubicBezTo>
                <a:cubicBezTo>
                  <a:pt x="204" y="379"/>
                  <a:pt x="198" y="380"/>
                  <a:pt x="192" y="382"/>
                </a:cubicBezTo>
                <a:cubicBezTo>
                  <a:pt x="192" y="366"/>
                  <a:pt x="192" y="354"/>
                  <a:pt x="192" y="340"/>
                </a:cubicBezTo>
                <a:cubicBezTo>
                  <a:pt x="206" y="344"/>
                  <a:pt x="218" y="352"/>
                  <a:pt x="230" y="351"/>
                </a:cubicBezTo>
                <a:cubicBezTo>
                  <a:pt x="241" y="350"/>
                  <a:pt x="252" y="340"/>
                  <a:pt x="267" y="332"/>
                </a:cubicBezTo>
                <a:cubicBezTo>
                  <a:pt x="267" y="249"/>
                  <a:pt x="267" y="161"/>
                  <a:pt x="267" y="73"/>
                </a:cubicBezTo>
                <a:cubicBezTo>
                  <a:pt x="617" y="73"/>
                  <a:pt x="964" y="73"/>
                  <a:pt x="1313" y="73"/>
                </a:cubicBezTo>
                <a:cubicBezTo>
                  <a:pt x="1313" y="87"/>
                  <a:pt x="1313" y="100"/>
                  <a:pt x="1313" y="112"/>
                </a:cubicBezTo>
                <a:cubicBezTo>
                  <a:pt x="1314" y="118"/>
                  <a:pt x="1315" y="126"/>
                  <a:pt x="1318" y="128"/>
                </a:cubicBezTo>
                <a:cubicBezTo>
                  <a:pt x="1332" y="135"/>
                  <a:pt x="1332" y="147"/>
                  <a:pt x="1332" y="160"/>
                </a:cubicBezTo>
                <a:cubicBezTo>
                  <a:pt x="1332" y="214"/>
                  <a:pt x="1332" y="268"/>
                  <a:pt x="1332" y="322"/>
                </a:cubicBezTo>
                <a:cubicBezTo>
                  <a:pt x="1332" y="343"/>
                  <a:pt x="1342" y="357"/>
                  <a:pt x="1356" y="351"/>
                </a:cubicBezTo>
                <a:cubicBezTo>
                  <a:pt x="1374" y="343"/>
                  <a:pt x="1388" y="349"/>
                  <a:pt x="1405" y="351"/>
                </a:cubicBezTo>
                <a:cubicBezTo>
                  <a:pt x="1417" y="353"/>
                  <a:pt x="1431" y="341"/>
                  <a:pt x="1448" y="333"/>
                </a:cubicBezTo>
                <a:cubicBezTo>
                  <a:pt x="1448" y="248"/>
                  <a:pt x="1448" y="161"/>
                  <a:pt x="1448" y="75"/>
                </a:cubicBezTo>
                <a:cubicBezTo>
                  <a:pt x="1568" y="75"/>
                  <a:pt x="1687" y="75"/>
                  <a:pt x="1808" y="75"/>
                </a:cubicBezTo>
                <a:cubicBezTo>
                  <a:pt x="1808" y="163"/>
                  <a:pt x="1808" y="251"/>
                  <a:pt x="1808" y="338"/>
                </a:cubicBezTo>
                <a:cubicBezTo>
                  <a:pt x="1811" y="338"/>
                  <a:pt x="1815" y="338"/>
                  <a:pt x="1818" y="339"/>
                </a:cubicBezTo>
                <a:cubicBezTo>
                  <a:pt x="1820" y="290"/>
                  <a:pt x="1818" y="241"/>
                  <a:pt x="1819" y="193"/>
                </a:cubicBezTo>
                <a:cubicBezTo>
                  <a:pt x="1940" y="193"/>
                  <a:pt x="2059" y="193"/>
                  <a:pt x="2180" y="193"/>
                </a:cubicBezTo>
                <a:cubicBezTo>
                  <a:pt x="2180" y="242"/>
                  <a:pt x="2180" y="290"/>
                  <a:pt x="2180" y="338"/>
                </a:cubicBezTo>
                <a:cubicBezTo>
                  <a:pt x="2182" y="338"/>
                  <a:pt x="2184" y="339"/>
                  <a:pt x="2187" y="339"/>
                </a:cubicBezTo>
                <a:cubicBezTo>
                  <a:pt x="2188" y="334"/>
                  <a:pt x="2191" y="329"/>
                  <a:pt x="2191" y="324"/>
                </a:cubicBezTo>
                <a:cubicBezTo>
                  <a:pt x="2192" y="288"/>
                  <a:pt x="2191" y="252"/>
                  <a:pt x="2191" y="216"/>
                </a:cubicBezTo>
                <a:cubicBezTo>
                  <a:pt x="2191" y="191"/>
                  <a:pt x="2191" y="167"/>
                  <a:pt x="2191" y="142"/>
                </a:cubicBezTo>
                <a:cubicBezTo>
                  <a:pt x="2293" y="142"/>
                  <a:pt x="2392" y="142"/>
                  <a:pt x="2492" y="142"/>
                </a:cubicBezTo>
                <a:cubicBezTo>
                  <a:pt x="2492" y="208"/>
                  <a:pt x="2492" y="272"/>
                  <a:pt x="2492" y="336"/>
                </a:cubicBezTo>
                <a:cubicBezTo>
                  <a:pt x="2503" y="339"/>
                  <a:pt x="2513" y="339"/>
                  <a:pt x="2519" y="344"/>
                </a:cubicBezTo>
                <a:cubicBezTo>
                  <a:pt x="2531" y="355"/>
                  <a:pt x="2541" y="356"/>
                  <a:pt x="2553" y="344"/>
                </a:cubicBezTo>
                <a:cubicBezTo>
                  <a:pt x="2555" y="342"/>
                  <a:pt x="2563" y="345"/>
                  <a:pt x="2568" y="346"/>
                </a:cubicBezTo>
                <a:cubicBezTo>
                  <a:pt x="2579" y="347"/>
                  <a:pt x="2589" y="349"/>
                  <a:pt x="2599" y="349"/>
                </a:cubicBezTo>
                <a:cubicBezTo>
                  <a:pt x="2606" y="348"/>
                  <a:pt x="2612" y="341"/>
                  <a:pt x="2619" y="339"/>
                </a:cubicBezTo>
                <a:cubicBezTo>
                  <a:pt x="2626" y="338"/>
                  <a:pt x="2634" y="339"/>
                  <a:pt x="2643" y="339"/>
                </a:cubicBezTo>
                <a:cubicBezTo>
                  <a:pt x="2643" y="287"/>
                  <a:pt x="2643" y="238"/>
                  <a:pt x="2643" y="190"/>
                </a:cubicBezTo>
                <a:cubicBezTo>
                  <a:pt x="2643" y="187"/>
                  <a:pt x="2643" y="182"/>
                  <a:pt x="2641" y="180"/>
                </a:cubicBezTo>
                <a:cubicBezTo>
                  <a:pt x="2618" y="152"/>
                  <a:pt x="2630" y="119"/>
                  <a:pt x="2628" y="88"/>
                </a:cubicBezTo>
                <a:cubicBezTo>
                  <a:pt x="2628" y="83"/>
                  <a:pt x="2636" y="74"/>
                  <a:pt x="2641" y="73"/>
                </a:cubicBezTo>
                <a:cubicBezTo>
                  <a:pt x="2666" y="70"/>
                  <a:pt x="2691" y="65"/>
                  <a:pt x="2716" y="66"/>
                </a:cubicBezTo>
                <a:cubicBezTo>
                  <a:pt x="2748" y="66"/>
                  <a:pt x="2779" y="73"/>
                  <a:pt x="2810" y="72"/>
                </a:cubicBezTo>
                <a:cubicBezTo>
                  <a:pt x="2876" y="70"/>
                  <a:pt x="2943" y="82"/>
                  <a:pt x="3008" y="61"/>
                </a:cubicBezTo>
                <a:cubicBezTo>
                  <a:pt x="3094" y="68"/>
                  <a:pt x="3179" y="57"/>
                  <a:pt x="3266" y="69"/>
                </a:cubicBezTo>
                <a:cubicBezTo>
                  <a:pt x="3337" y="80"/>
                  <a:pt x="3411" y="78"/>
                  <a:pt x="3485" y="66"/>
                </a:cubicBezTo>
                <a:cubicBezTo>
                  <a:pt x="3518" y="61"/>
                  <a:pt x="3554" y="71"/>
                  <a:pt x="3588" y="72"/>
                </a:cubicBezTo>
                <a:cubicBezTo>
                  <a:pt x="3606" y="73"/>
                  <a:pt x="3613" y="80"/>
                  <a:pt x="3612" y="97"/>
                </a:cubicBezTo>
                <a:cubicBezTo>
                  <a:pt x="3611" y="128"/>
                  <a:pt x="3605" y="157"/>
                  <a:pt x="3599" y="186"/>
                </a:cubicBezTo>
                <a:cubicBezTo>
                  <a:pt x="3589" y="235"/>
                  <a:pt x="3597" y="287"/>
                  <a:pt x="3597" y="336"/>
                </a:cubicBezTo>
                <a:cubicBezTo>
                  <a:pt x="3599" y="337"/>
                  <a:pt x="3600" y="338"/>
                  <a:pt x="3600" y="338"/>
                </a:cubicBezTo>
                <a:cubicBezTo>
                  <a:pt x="3608" y="338"/>
                  <a:pt x="3615" y="338"/>
                  <a:pt x="3622" y="339"/>
                </a:cubicBezTo>
                <a:cubicBezTo>
                  <a:pt x="3628" y="340"/>
                  <a:pt x="3635" y="340"/>
                  <a:pt x="3638" y="343"/>
                </a:cubicBezTo>
                <a:cubicBezTo>
                  <a:pt x="3651" y="356"/>
                  <a:pt x="3658" y="356"/>
                  <a:pt x="3672" y="343"/>
                </a:cubicBezTo>
                <a:cubicBezTo>
                  <a:pt x="3675" y="341"/>
                  <a:pt x="3685" y="342"/>
                  <a:pt x="3687" y="345"/>
                </a:cubicBezTo>
                <a:cubicBezTo>
                  <a:pt x="3696" y="359"/>
                  <a:pt x="3715" y="354"/>
                  <a:pt x="3717" y="350"/>
                </a:cubicBezTo>
                <a:cubicBezTo>
                  <a:pt x="3722" y="334"/>
                  <a:pt x="3734" y="340"/>
                  <a:pt x="3743" y="339"/>
                </a:cubicBezTo>
                <a:cubicBezTo>
                  <a:pt x="3751" y="338"/>
                  <a:pt x="3759" y="339"/>
                  <a:pt x="3771" y="339"/>
                </a:cubicBezTo>
                <a:cubicBezTo>
                  <a:pt x="3764" y="329"/>
                  <a:pt x="3760" y="323"/>
                  <a:pt x="3756" y="316"/>
                </a:cubicBezTo>
                <a:cubicBezTo>
                  <a:pt x="3712" y="241"/>
                  <a:pt x="3713" y="166"/>
                  <a:pt x="3758" y="91"/>
                </a:cubicBezTo>
                <a:cubicBezTo>
                  <a:pt x="3766" y="78"/>
                  <a:pt x="3777" y="72"/>
                  <a:pt x="3793" y="73"/>
                </a:cubicBezTo>
                <a:cubicBezTo>
                  <a:pt x="3897" y="73"/>
                  <a:pt x="4001" y="73"/>
                  <a:pt x="4104" y="73"/>
                </a:cubicBezTo>
                <a:cubicBezTo>
                  <a:pt x="4112" y="73"/>
                  <a:pt x="4119" y="73"/>
                  <a:pt x="4126" y="73"/>
                </a:cubicBezTo>
                <a:cubicBezTo>
                  <a:pt x="4126" y="48"/>
                  <a:pt x="4126" y="25"/>
                  <a:pt x="4126" y="1"/>
                </a:cubicBezTo>
                <a:cubicBezTo>
                  <a:pt x="4161" y="1"/>
                  <a:pt x="4198" y="1"/>
                  <a:pt x="4235" y="1"/>
                </a:cubicBezTo>
                <a:cubicBezTo>
                  <a:pt x="4255" y="2"/>
                  <a:pt x="4264" y="11"/>
                  <a:pt x="4264" y="32"/>
                </a:cubicBezTo>
                <a:cubicBezTo>
                  <a:pt x="4265" y="45"/>
                  <a:pt x="4265" y="58"/>
                  <a:pt x="4265" y="73"/>
                </a:cubicBezTo>
                <a:cubicBezTo>
                  <a:pt x="4272" y="72"/>
                  <a:pt x="4277" y="72"/>
                  <a:pt x="4280" y="72"/>
                </a:cubicBezTo>
                <a:cubicBezTo>
                  <a:pt x="4279" y="56"/>
                  <a:pt x="4277" y="41"/>
                  <a:pt x="4276" y="26"/>
                </a:cubicBezTo>
                <a:cubicBezTo>
                  <a:pt x="4294" y="26"/>
                  <a:pt x="4309" y="26"/>
                  <a:pt x="4325" y="26"/>
                </a:cubicBezTo>
                <a:cubicBezTo>
                  <a:pt x="4324" y="41"/>
                  <a:pt x="4322" y="56"/>
                  <a:pt x="4321" y="70"/>
                </a:cubicBezTo>
                <a:cubicBezTo>
                  <a:pt x="4322" y="72"/>
                  <a:pt x="4323" y="73"/>
                  <a:pt x="4325" y="74"/>
                </a:cubicBezTo>
                <a:cubicBezTo>
                  <a:pt x="4328" y="70"/>
                  <a:pt x="4334" y="66"/>
                  <a:pt x="4335" y="61"/>
                </a:cubicBezTo>
                <a:cubicBezTo>
                  <a:pt x="4336" y="50"/>
                  <a:pt x="4335" y="39"/>
                  <a:pt x="4336" y="28"/>
                </a:cubicBezTo>
                <a:cubicBezTo>
                  <a:pt x="4337" y="12"/>
                  <a:pt x="4346" y="3"/>
                  <a:pt x="4361" y="2"/>
                </a:cubicBezTo>
                <a:cubicBezTo>
                  <a:pt x="4375" y="0"/>
                  <a:pt x="4388" y="1"/>
                  <a:pt x="4401" y="1"/>
                </a:cubicBezTo>
                <a:cubicBezTo>
                  <a:pt x="4390" y="25"/>
                  <a:pt x="4397" y="48"/>
                  <a:pt x="4396" y="73"/>
                </a:cubicBezTo>
                <a:cubicBezTo>
                  <a:pt x="4406" y="73"/>
                  <a:pt x="4415" y="73"/>
                  <a:pt x="4423" y="73"/>
                </a:cubicBezTo>
                <a:cubicBezTo>
                  <a:pt x="4529" y="73"/>
                  <a:pt x="4635" y="72"/>
                  <a:pt x="4741" y="73"/>
                </a:cubicBezTo>
                <a:cubicBezTo>
                  <a:pt x="4751" y="74"/>
                  <a:pt x="4765" y="80"/>
                  <a:pt x="4771" y="88"/>
                </a:cubicBezTo>
                <a:cubicBezTo>
                  <a:pt x="4805" y="134"/>
                  <a:pt x="4817" y="188"/>
                  <a:pt x="4804" y="243"/>
                </a:cubicBezTo>
                <a:cubicBezTo>
                  <a:pt x="4797" y="276"/>
                  <a:pt x="4781" y="307"/>
                  <a:pt x="4768" y="339"/>
                </a:cubicBezTo>
                <a:cubicBezTo>
                  <a:pt x="4776" y="339"/>
                  <a:pt x="4786" y="339"/>
                  <a:pt x="4795" y="339"/>
                </a:cubicBezTo>
                <a:cubicBezTo>
                  <a:pt x="4802" y="339"/>
                  <a:pt x="4813" y="339"/>
                  <a:pt x="4814" y="342"/>
                </a:cubicBezTo>
                <a:cubicBezTo>
                  <a:pt x="4821" y="363"/>
                  <a:pt x="4838" y="353"/>
                  <a:pt x="4844" y="347"/>
                </a:cubicBezTo>
                <a:cubicBezTo>
                  <a:pt x="4861" y="332"/>
                  <a:pt x="4874" y="342"/>
                  <a:pt x="4889" y="347"/>
                </a:cubicBezTo>
                <a:cubicBezTo>
                  <a:pt x="4889" y="330"/>
                  <a:pt x="4889" y="314"/>
                  <a:pt x="4889" y="298"/>
                </a:cubicBezTo>
                <a:cubicBezTo>
                  <a:pt x="4878" y="296"/>
                  <a:pt x="4868" y="294"/>
                  <a:pt x="4857" y="292"/>
                </a:cubicBezTo>
                <a:cubicBezTo>
                  <a:pt x="4859" y="283"/>
                  <a:pt x="4861" y="273"/>
                  <a:pt x="4863" y="263"/>
                </a:cubicBezTo>
                <a:cubicBezTo>
                  <a:pt x="4863" y="262"/>
                  <a:pt x="4863" y="260"/>
                  <a:pt x="4863" y="259"/>
                </a:cubicBezTo>
                <a:cubicBezTo>
                  <a:pt x="4863" y="218"/>
                  <a:pt x="4864" y="176"/>
                  <a:pt x="4863" y="135"/>
                </a:cubicBezTo>
                <a:cubicBezTo>
                  <a:pt x="4863" y="124"/>
                  <a:pt x="4854" y="109"/>
                  <a:pt x="4858" y="104"/>
                </a:cubicBezTo>
                <a:cubicBezTo>
                  <a:pt x="4864" y="97"/>
                  <a:pt x="4879" y="98"/>
                  <a:pt x="4890" y="95"/>
                </a:cubicBezTo>
                <a:cubicBezTo>
                  <a:pt x="4894" y="51"/>
                  <a:pt x="4897" y="48"/>
                  <a:pt x="4943" y="48"/>
                </a:cubicBezTo>
                <a:cubicBezTo>
                  <a:pt x="4953" y="48"/>
                  <a:pt x="4964" y="47"/>
                  <a:pt x="4975" y="48"/>
                </a:cubicBezTo>
                <a:cubicBezTo>
                  <a:pt x="5039" y="55"/>
                  <a:pt x="5103" y="40"/>
                  <a:pt x="5169" y="59"/>
                </a:cubicBezTo>
                <a:cubicBezTo>
                  <a:pt x="5214" y="72"/>
                  <a:pt x="5266" y="61"/>
                  <a:pt x="5316" y="61"/>
                </a:cubicBezTo>
                <a:cubicBezTo>
                  <a:pt x="5314" y="60"/>
                  <a:pt x="5313" y="58"/>
                  <a:pt x="5312" y="56"/>
                </a:cubicBezTo>
                <a:cubicBezTo>
                  <a:pt x="5318" y="50"/>
                  <a:pt x="5323" y="38"/>
                  <a:pt x="5329" y="37"/>
                </a:cubicBezTo>
                <a:cubicBezTo>
                  <a:pt x="5371" y="36"/>
                  <a:pt x="5413" y="37"/>
                  <a:pt x="5455" y="37"/>
                </a:cubicBezTo>
                <a:cubicBezTo>
                  <a:pt x="5457" y="46"/>
                  <a:pt x="5458" y="53"/>
                  <a:pt x="5459" y="60"/>
                </a:cubicBezTo>
                <a:cubicBezTo>
                  <a:pt x="5484" y="60"/>
                  <a:pt x="5509" y="60"/>
                  <a:pt x="5533" y="60"/>
                </a:cubicBezTo>
                <a:cubicBezTo>
                  <a:pt x="5567" y="60"/>
                  <a:pt x="5600" y="60"/>
                  <a:pt x="5634" y="60"/>
                </a:cubicBezTo>
                <a:cubicBezTo>
                  <a:pt x="5647" y="60"/>
                  <a:pt x="5668" y="65"/>
                  <a:pt x="5674" y="58"/>
                </a:cubicBezTo>
                <a:cubicBezTo>
                  <a:pt x="5683" y="47"/>
                  <a:pt x="5692" y="51"/>
                  <a:pt x="5701" y="49"/>
                </a:cubicBezTo>
                <a:cubicBezTo>
                  <a:pt x="5707" y="48"/>
                  <a:pt x="5713" y="48"/>
                  <a:pt x="5718" y="48"/>
                </a:cubicBezTo>
                <a:cubicBezTo>
                  <a:pt x="5718" y="37"/>
                  <a:pt x="5719" y="27"/>
                  <a:pt x="5719" y="18"/>
                </a:cubicBezTo>
                <a:cubicBezTo>
                  <a:pt x="5721" y="17"/>
                  <a:pt x="5724" y="17"/>
                  <a:pt x="5726" y="16"/>
                </a:cubicBezTo>
                <a:cubicBezTo>
                  <a:pt x="5725" y="35"/>
                  <a:pt x="5727" y="55"/>
                  <a:pt x="5744" y="60"/>
                </a:cubicBezTo>
                <a:cubicBezTo>
                  <a:pt x="5761" y="65"/>
                  <a:pt x="5781" y="61"/>
                  <a:pt x="5799" y="61"/>
                </a:cubicBezTo>
                <a:cubicBezTo>
                  <a:pt x="5800" y="77"/>
                  <a:pt x="5801" y="89"/>
                  <a:pt x="5802" y="98"/>
                </a:cubicBezTo>
                <a:cubicBezTo>
                  <a:pt x="5817" y="95"/>
                  <a:pt x="5830" y="87"/>
                  <a:pt x="5840" y="91"/>
                </a:cubicBezTo>
                <a:cubicBezTo>
                  <a:pt x="5856" y="97"/>
                  <a:pt x="5869" y="98"/>
                  <a:pt x="5886" y="91"/>
                </a:cubicBezTo>
                <a:cubicBezTo>
                  <a:pt x="5896" y="87"/>
                  <a:pt x="5911" y="95"/>
                  <a:pt x="5924" y="98"/>
                </a:cubicBezTo>
                <a:cubicBezTo>
                  <a:pt x="5930" y="61"/>
                  <a:pt x="5930" y="61"/>
                  <a:pt x="5969" y="61"/>
                </a:cubicBezTo>
                <a:cubicBezTo>
                  <a:pt x="6006" y="61"/>
                  <a:pt x="6009" y="64"/>
                  <a:pt x="6012" y="101"/>
                </a:cubicBezTo>
                <a:cubicBezTo>
                  <a:pt x="6029" y="99"/>
                  <a:pt x="6034" y="108"/>
                  <a:pt x="6031" y="122"/>
                </a:cubicBezTo>
                <a:cubicBezTo>
                  <a:pt x="6027" y="139"/>
                  <a:pt x="6025" y="157"/>
                  <a:pt x="6017" y="171"/>
                </a:cubicBezTo>
                <a:cubicBezTo>
                  <a:pt x="6009" y="184"/>
                  <a:pt x="6013" y="198"/>
                  <a:pt x="6019" y="203"/>
                </a:cubicBezTo>
                <a:cubicBezTo>
                  <a:pt x="6035" y="215"/>
                  <a:pt x="6030" y="230"/>
                  <a:pt x="6031" y="244"/>
                </a:cubicBezTo>
                <a:cubicBezTo>
                  <a:pt x="6032" y="266"/>
                  <a:pt x="6025" y="289"/>
                  <a:pt x="6047" y="305"/>
                </a:cubicBezTo>
                <a:cubicBezTo>
                  <a:pt x="6025" y="313"/>
                  <a:pt x="6025" y="329"/>
                  <a:pt x="6043" y="355"/>
                </a:cubicBezTo>
                <a:cubicBezTo>
                  <a:pt x="6038" y="364"/>
                  <a:pt x="6033" y="371"/>
                  <a:pt x="6029" y="378"/>
                </a:cubicBezTo>
                <a:cubicBezTo>
                  <a:pt x="6051" y="370"/>
                  <a:pt x="6076" y="372"/>
                  <a:pt x="6088" y="387"/>
                </a:cubicBezTo>
                <a:cubicBezTo>
                  <a:pt x="6090" y="390"/>
                  <a:pt x="6088" y="401"/>
                  <a:pt x="6084" y="404"/>
                </a:cubicBezTo>
                <a:cubicBezTo>
                  <a:pt x="6069" y="416"/>
                  <a:pt x="6052" y="419"/>
                  <a:pt x="6035" y="404"/>
                </a:cubicBezTo>
                <a:cubicBezTo>
                  <a:pt x="6022" y="427"/>
                  <a:pt x="6044" y="439"/>
                  <a:pt x="6048" y="457"/>
                </a:cubicBezTo>
                <a:cubicBezTo>
                  <a:pt x="6038" y="457"/>
                  <a:pt x="6030" y="456"/>
                  <a:pt x="6021" y="457"/>
                </a:cubicBezTo>
                <a:cubicBezTo>
                  <a:pt x="6004" y="460"/>
                  <a:pt x="5991" y="454"/>
                  <a:pt x="5987" y="438"/>
                </a:cubicBezTo>
                <a:cubicBezTo>
                  <a:pt x="5982" y="420"/>
                  <a:pt x="5982" y="401"/>
                  <a:pt x="5979" y="382"/>
                </a:cubicBezTo>
                <a:cubicBezTo>
                  <a:pt x="5978" y="373"/>
                  <a:pt x="5975" y="364"/>
                  <a:pt x="5973" y="357"/>
                </a:cubicBezTo>
                <a:cubicBezTo>
                  <a:pt x="5957" y="362"/>
                  <a:pt x="5946" y="365"/>
                  <a:pt x="5935" y="369"/>
                </a:cubicBezTo>
                <a:cubicBezTo>
                  <a:pt x="5941" y="373"/>
                  <a:pt x="5947" y="374"/>
                  <a:pt x="5952" y="375"/>
                </a:cubicBezTo>
                <a:cubicBezTo>
                  <a:pt x="5973" y="379"/>
                  <a:pt x="5976" y="382"/>
                  <a:pt x="5968" y="403"/>
                </a:cubicBezTo>
                <a:cubicBezTo>
                  <a:pt x="5960" y="423"/>
                  <a:pt x="5951" y="442"/>
                  <a:pt x="5943" y="462"/>
                </a:cubicBezTo>
                <a:cubicBezTo>
                  <a:pt x="6003" y="462"/>
                  <a:pt x="6065" y="462"/>
                  <a:pt x="6128" y="462"/>
                </a:cubicBezTo>
                <a:cubicBezTo>
                  <a:pt x="6218" y="462"/>
                  <a:pt x="6309" y="461"/>
                  <a:pt x="6400" y="461"/>
                </a:cubicBezTo>
                <a:close/>
                <a:moveTo>
                  <a:pt x="484" y="461"/>
                </a:moveTo>
                <a:cubicBezTo>
                  <a:pt x="691" y="461"/>
                  <a:pt x="895" y="461"/>
                  <a:pt x="1103" y="461"/>
                </a:cubicBezTo>
                <a:cubicBezTo>
                  <a:pt x="1078" y="441"/>
                  <a:pt x="1079" y="420"/>
                  <a:pt x="1094" y="392"/>
                </a:cubicBezTo>
                <a:cubicBezTo>
                  <a:pt x="1080" y="388"/>
                  <a:pt x="1068" y="382"/>
                  <a:pt x="1056" y="382"/>
                </a:cubicBezTo>
                <a:cubicBezTo>
                  <a:pt x="878" y="381"/>
                  <a:pt x="699" y="381"/>
                  <a:pt x="521" y="382"/>
                </a:cubicBezTo>
                <a:cubicBezTo>
                  <a:pt x="511" y="382"/>
                  <a:pt x="501" y="387"/>
                  <a:pt x="488" y="391"/>
                </a:cubicBezTo>
                <a:cubicBezTo>
                  <a:pt x="509" y="418"/>
                  <a:pt x="507" y="440"/>
                  <a:pt x="484" y="461"/>
                </a:cubicBezTo>
                <a:close/>
                <a:moveTo>
                  <a:pt x="2275" y="393"/>
                </a:moveTo>
                <a:cubicBezTo>
                  <a:pt x="2261" y="389"/>
                  <a:pt x="2250" y="382"/>
                  <a:pt x="2239" y="382"/>
                </a:cubicBezTo>
                <a:cubicBezTo>
                  <a:pt x="2060" y="381"/>
                  <a:pt x="1880" y="381"/>
                  <a:pt x="1700" y="382"/>
                </a:cubicBezTo>
                <a:cubicBezTo>
                  <a:pt x="1690" y="382"/>
                  <a:pt x="1680" y="388"/>
                  <a:pt x="1673" y="390"/>
                </a:cubicBezTo>
                <a:cubicBezTo>
                  <a:pt x="1677" y="406"/>
                  <a:pt x="1683" y="418"/>
                  <a:pt x="1682" y="428"/>
                </a:cubicBezTo>
                <a:cubicBezTo>
                  <a:pt x="1681" y="440"/>
                  <a:pt x="1673" y="450"/>
                  <a:pt x="1668" y="461"/>
                </a:cubicBezTo>
                <a:cubicBezTo>
                  <a:pt x="1871" y="461"/>
                  <a:pt x="2075" y="461"/>
                  <a:pt x="2283" y="461"/>
                </a:cubicBezTo>
                <a:cubicBezTo>
                  <a:pt x="2260" y="441"/>
                  <a:pt x="2258" y="420"/>
                  <a:pt x="2275" y="393"/>
                </a:cubicBezTo>
                <a:close/>
                <a:moveTo>
                  <a:pt x="3963" y="461"/>
                </a:moveTo>
                <a:cubicBezTo>
                  <a:pt x="4169" y="461"/>
                  <a:pt x="4372" y="461"/>
                  <a:pt x="4579" y="461"/>
                </a:cubicBezTo>
                <a:cubicBezTo>
                  <a:pt x="4556" y="441"/>
                  <a:pt x="4554" y="420"/>
                  <a:pt x="4571" y="392"/>
                </a:cubicBezTo>
                <a:cubicBezTo>
                  <a:pt x="4556" y="388"/>
                  <a:pt x="4543" y="382"/>
                  <a:pt x="4531" y="382"/>
                </a:cubicBezTo>
                <a:cubicBezTo>
                  <a:pt x="4497" y="380"/>
                  <a:pt x="4463" y="381"/>
                  <a:pt x="4429" y="381"/>
                </a:cubicBezTo>
                <a:cubicBezTo>
                  <a:pt x="4400" y="381"/>
                  <a:pt x="4372" y="381"/>
                  <a:pt x="4342" y="381"/>
                </a:cubicBezTo>
                <a:cubicBezTo>
                  <a:pt x="4342" y="402"/>
                  <a:pt x="4342" y="420"/>
                  <a:pt x="4342" y="438"/>
                </a:cubicBezTo>
                <a:cubicBezTo>
                  <a:pt x="4313" y="438"/>
                  <a:pt x="4287" y="438"/>
                  <a:pt x="4258" y="438"/>
                </a:cubicBezTo>
                <a:cubicBezTo>
                  <a:pt x="4258" y="419"/>
                  <a:pt x="4258" y="401"/>
                  <a:pt x="4258" y="381"/>
                </a:cubicBezTo>
                <a:cubicBezTo>
                  <a:pt x="4168" y="381"/>
                  <a:pt x="4080" y="381"/>
                  <a:pt x="3992" y="382"/>
                </a:cubicBezTo>
                <a:cubicBezTo>
                  <a:pt x="3985" y="382"/>
                  <a:pt x="3978" y="388"/>
                  <a:pt x="3969" y="392"/>
                </a:cubicBezTo>
                <a:cubicBezTo>
                  <a:pt x="3988" y="418"/>
                  <a:pt x="3986" y="440"/>
                  <a:pt x="3963" y="461"/>
                </a:cubicBezTo>
                <a:close/>
                <a:moveTo>
                  <a:pt x="3393" y="393"/>
                </a:moveTo>
                <a:cubicBezTo>
                  <a:pt x="3380" y="389"/>
                  <a:pt x="3369" y="382"/>
                  <a:pt x="3357" y="382"/>
                </a:cubicBezTo>
                <a:cubicBezTo>
                  <a:pt x="3199" y="381"/>
                  <a:pt x="3040" y="381"/>
                  <a:pt x="2882" y="382"/>
                </a:cubicBezTo>
                <a:cubicBezTo>
                  <a:pt x="2872" y="382"/>
                  <a:pt x="2861" y="387"/>
                  <a:pt x="2849" y="391"/>
                </a:cubicBezTo>
                <a:cubicBezTo>
                  <a:pt x="2869" y="418"/>
                  <a:pt x="2868" y="440"/>
                  <a:pt x="2844" y="461"/>
                </a:cubicBezTo>
                <a:cubicBezTo>
                  <a:pt x="3031" y="461"/>
                  <a:pt x="3215" y="461"/>
                  <a:pt x="3400" y="461"/>
                </a:cubicBezTo>
                <a:cubicBezTo>
                  <a:pt x="3378" y="436"/>
                  <a:pt x="3376" y="426"/>
                  <a:pt x="3393" y="393"/>
                </a:cubicBezTo>
                <a:close/>
                <a:moveTo>
                  <a:pt x="3563" y="461"/>
                </a:moveTo>
                <a:cubicBezTo>
                  <a:pt x="3643" y="461"/>
                  <a:pt x="3721" y="461"/>
                  <a:pt x="3802" y="461"/>
                </a:cubicBezTo>
                <a:cubicBezTo>
                  <a:pt x="3778" y="441"/>
                  <a:pt x="3777" y="420"/>
                  <a:pt x="3791" y="398"/>
                </a:cubicBezTo>
                <a:cubicBezTo>
                  <a:pt x="3779" y="377"/>
                  <a:pt x="3760" y="382"/>
                  <a:pt x="3742" y="381"/>
                </a:cubicBezTo>
                <a:cubicBezTo>
                  <a:pt x="3735" y="381"/>
                  <a:pt x="3725" y="381"/>
                  <a:pt x="3720" y="377"/>
                </a:cubicBezTo>
                <a:cubicBezTo>
                  <a:pt x="3707" y="366"/>
                  <a:pt x="3699" y="365"/>
                  <a:pt x="3687" y="377"/>
                </a:cubicBezTo>
                <a:cubicBezTo>
                  <a:pt x="3684" y="379"/>
                  <a:pt x="3676" y="377"/>
                  <a:pt x="3671" y="376"/>
                </a:cubicBezTo>
                <a:cubicBezTo>
                  <a:pt x="3662" y="374"/>
                  <a:pt x="3644" y="368"/>
                  <a:pt x="3643" y="370"/>
                </a:cubicBezTo>
                <a:cubicBezTo>
                  <a:pt x="3633" y="390"/>
                  <a:pt x="3617" y="378"/>
                  <a:pt x="3603" y="381"/>
                </a:cubicBezTo>
                <a:cubicBezTo>
                  <a:pt x="3592" y="384"/>
                  <a:pt x="3581" y="386"/>
                  <a:pt x="3566" y="390"/>
                </a:cubicBezTo>
                <a:cubicBezTo>
                  <a:pt x="3588" y="418"/>
                  <a:pt x="3586" y="440"/>
                  <a:pt x="3563" y="461"/>
                </a:cubicBezTo>
                <a:close/>
                <a:moveTo>
                  <a:pt x="2672" y="398"/>
                </a:moveTo>
                <a:cubicBezTo>
                  <a:pt x="2656" y="381"/>
                  <a:pt x="2656" y="382"/>
                  <a:pt x="2625" y="381"/>
                </a:cubicBezTo>
                <a:cubicBezTo>
                  <a:pt x="2617" y="381"/>
                  <a:pt x="2607" y="381"/>
                  <a:pt x="2601" y="377"/>
                </a:cubicBezTo>
                <a:cubicBezTo>
                  <a:pt x="2588" y="366"/>
                  <a:pt x="2580" y="365"/>
                  <a:pt x="2567" y="377"/>
                </a:cubicBezTo>
                <a:cubicBezTo>
                  <a:pt x="2565" y="380"/>
                  <a:pt x="2557" y="377"/>
                  <a:pt x="2552" y="376"/>
                </a:cubicBezTo>
                <a:cubicBezTo>
                  <a:pt x="2542" y="374"/>
                  <a:pt x="2525" y="368"/>
                  <a:pt x="2524" y="370"/>
                </a:cubicBezTo>
                <a:cubicBezTo>
                  <a:pt x="2513" y="390"/>
                  <a:pt x="2496" y="378"/>
                  <a:pt x="2482" y="381"/>
                </a:cubicBezTo>
                <a:cubicBezTo>
                  <a:pt x="2472" y="384"/>
                  <a:pt x="2461" y="387"/>
                  <a:pt x="2448" y="391"/>
                </a:cubicBezTo>
                <a:cubicBezTo>
                  <a:pt x="2470" y="418"/>
                  <a:pt x="2467" y="440"/>
                  <a:pt x="2444" y="461"/>
                </a:cubicBezTo>
                <a:cubicBezTo>
                  <a:pt x="2524" y="461"/>
                  <a:pt x="2602" y="461"/>
                  <a:pt x="2683" y="461"/>
                </a:cubicBezTo>
                <a:cubicBezTo>
                  <a:pt x="2660" y="441"/>
                  <a:pt x="2658" y="421"/>
                  <a:pt x="2672" y="398"/>
                </a:cubicBezTo>
                <a:close/>
                <a:moveTo>
                  <a:pt x="1266" y="460"/>
                </a:moveTo>
                <a:cubicBezTo>
                  <a:pt x="1345" y="460"/>
                  <a:pt x="1422" y="460"/>
                  <a:pt x="1503" y="460"/>
                </a:cubicBezTo>
                <a:cubicBezTo>
                  <a:pt x="1478" y="440"/>
                  <a:pt x="1479" y="419"/>
                  <a:pt x="1495" y="392"/>
                </a:cubicBezTo>
                <a:cubicBezTo>
                  <a:pt x="1480" y="388"/>
                  <a:pt x="1467" y="384"/>
                  <a:pt x="1454" y="381"/>
                </a:cubicBezTo>
                <a:cubicBezTo>
                  <a:pt x="1442" y="378"/>
                  <a:pt x="1426" y="389"/>
                  <a:pt x="1416" y="371"/>
                </a:cubicBezTo>
                <a:cubicBezTo>
                  <a:pt x="1414" y="368"/>
                  <a:pt x="1395" y="369"/>
                  <a:pt x="1389" y="375"/>
                </a:cubicBezTo>
                <a:cubicBezTo>
                  <a:pt x="1380" y="383"/>
                  <a:pt x="1379" y="383"/>
                  <a:pt x="1371" y="375"/>
                </a:cubicBezTo>
                <a:cubicBezTo>
                  <a:pt x="1365" y="369"/>
                  <a:pt x="1347" y="367"/>
                  <a:pt x="1345" y="370"/>
                </a:cubicBezTo>
                <a:cubicBezTo>
                  <a:pt x="1333" y="390"/>
                  <a:pt x="1314" y="378"/>
                  <a:pt x="1299" y="381"/>
                </a:cubicBezTo>
                <a:cubicBezTo>
                  <a:pt x="1290" y="384"/>
                  <a:pt x="1280" y="387"/>
                  <a:pt x="1270" y="390"/>
                </a:cubicBezTo>
                <a:cubicBezTo>
                  <a:pt x="1288" y="424"/>
                  <a:pt x="1288" y="433"/>
                  <a:pt x="1266" y="460"/>
                </a:cubicBezTo>
                <a:close/>
                <a:moveTo>
                  <a:pt x="4742" y="461"/>
                </a:moveTo>
                <a:cubicBezTo>
                  <a:pt x="4817" y="461"/>
                  <a:pt x="4891" y="461"/>
                  <a:pt x="4961" y="461"/>
                </a:cubicBezTo>
                <a:cubicBezTo>
                  <a:pt x="4952" y="441"/>
                  <a:pt x="4943" y="420"/>
                  <a:pt x="4934" y="400"/>
                </a:cubicBezTo>
                <a:cubicBezTo>
                  <a:pt x="4928" y="385"/>
                  <a:pt x="4933" y="377"/>
                  <a:pt x="4950" y="375"/>
                </a:cubicBezTo>
                <a:cubicBezTo>
                  <a:pt x="4956" y="374"/>
                  <a:pt x="4963" y="373"/>
                  <a:pt x="4974" y="371"/>
                </a:cubicBezTo>
                <a:cubicBezTo>
                  <a:pt x="4961" y="364"/>
                  <a:pt x="4953" y="360"/>
                  <a:pt x="4944" y="356"/>
                </a:cubicBezTo>
                <a:cubicBezTo>
                  <a:pt x="4936" y="371"/>
                  <a:pt x="4921" y="372"/>
                  <a:pt x="4904" y="372"/>
                </a:cubicBezTo>
                <a:cubicBezTo>
                  <a:pt x="4894" y="372"/>
                  <a:pt x="4884" y="378"/>
                  <a:pt x="4873" y="379"/>
                </a:cubicBezTo>
                <a:cubicBezTo>
                  <a:pt x="4864" y="380"/>
                  <a:pt x="4856" y="376"/>
                  <a:pt x="4847" y="375"/>
                </a:cubicBezTo>
                <a:cubicBezTo>
                  <a:pt x="4838" y="373"/>
                  <a:pt x="4823" y="367"/>
                  <a:pt x="4821" y="370"/>
                </a:cubicBezTo>
                <a:cubicBezTo>
                  <a:pt x="4809" y="389"/>
                  <a:pt x="4791" y="378"/>
                  <a:pt x="4776" y="381"/>
                </a:cubicBezTo>
                <a:cubicBezTo>
                  <a:pt x="4766" y="384"/>
                  <a:pt x="4756" y="388"/>
                  <a:pt x="4746" y="391"/>
                </a:cubicBezTo>
                <a:cubicBezTo>
                  <a:pt x="4765" y="423"/>
                  <a:pt x="4764" y="432"/>
                  <a:pt x="4742" y="461"/>
                </a:cubicBezTo>
                <a:close/>
                <a:moveTo>
                  <a:pt x="5291" y="461"/>
                </a:moveTo>
                <a:cubicBezTo>
                  <a:pt x="5397" y="461"/>
                  <a:pt x="5506" y="461"/>
                  <a:pt x="5613" y="461"/>
                </a:cubicBezTo>
                <a:cubicBezTo>
                  <a:pt x="5602" y="440"/>
                  <a:pt x="5592" y="419"/>
                  <a:pt x="5583" y="400"/>
                </a:cubicBezTo>
                <a:cubicBezTo>
                  <a:pt x="5577" y="404"/>
                  <a:pt x="5570" y="411"/>
                  <a:pt x="5566" y="410"/>
                </a:cubicBezTo>
                <a:cubicBezTo>
                  <a:pt x="5561" y="408"/>
                  <a:pt x="5557" y="400"/>
                  <a:pt x="5553" y="395"/>
                </a:cubicBezTo>
                <a:cubicBezTo>
                  <a:pt x="5552" y="395"/>
                  <a:pt x="5550" y="395"/>
                  <a:pt x="5548" y="395"/>
                </a:cubicBezTo>
                <a:cubicBezTo>
                  <a:pt x="5548" y="400"/>
                  <a:pt x="5550" y="406"/>
                  <a:pt x="5548" y="410"/>
                </a:cubicBezTo>
                <a:cubicBezTo>
                  <a:pt x="5544" y="417"/>
                  <a:pt x="5537" y="429"/>
                  <a:pt x="5531" y="429"/>
                </a:cubicBezTo>
                <a:cubicBezTo>
                  <a:pt x="5479" y="431"/>
                  <a:pt x="5426" y="431"/>
                  <a:pt x="5374" y="430"/>
                </a:cubicBezTo>
                <a:cubicBezTo>
                  <a:pt x="5361" y="430"/>
                  <a:pt x="5353" y="422"/>
                  <a:pt x="5357" y="407"/>
                </a:cubicBezTo>
                <a:cubicBezTo>
                  <a:pt x="5358" y="403"/>
                  <a:pt x="5355" y="399"/>
                  <a:pt x="5354" y="395"/>
                </a:cubicBezTo>
                <a:cubicBezTo>
                  <a:pt x="5347" y="402"/>
                  <a:pt x="5342" y="410"/>
                  <a:pt x="5338" y="410"/>
                </a:cubicBezTo>
                <a:cubicBezTo>
                  <a:pt x="5333" y="409"/>
                  <a:pt x="5328" y="402"/>
                  <a:pt x="5323" y="397"/>
                </a:cubicBezTo>
                <a:cubicBezTo>
                  <a:pt x="5312" y="418"/>
                  <a:pt x="5302" y="440"/>
                  <a:pt x="5291" y="461"/>
                </a:cubicBezTo>
                <a:close/>
                <a:moveTo>
                  <a:pt x="4136" y="76"/>
                </a:moveTo>
                <a:cubicBezTo>
                  <a:pt x="4178" y="57"/>
                  <a:pt x="4218" y="54"/>
                  <a:pt x="4259" y="74"/>
                </a:cubicBezTo>
                <a:cubicBezTo>
                  <a:pt x="4259" y="56"/>
                  <a:pt x="4261" y="42"/>
                  <a:pt x="4258" y="29"/>
                </a:cubicBezTo>
                <a:cubicBezTo>
                  <a:pt x="4257" y="21"/>
                  <a:pt x="4248" y="10"/>
                  <a:pt x="4243" y="10"/>
                </a:cubicBezTo>
                <a:cubicBezTo>
                  <a:pt x="4207" y="8"/>
                  <a:pt x="4172" y="9"/>
                  <a:pt x="4136" y="9"/>
                </a:cubicBezTo>
                <a:cubicBezTo>
                  <a:pt x="4136" y="31"/>
                  <a:pt x="4136" y="51"/>
                  <a:pt x="4136" y="76"/>
                </a:cubicBezTo>
                <a:close/>
                <a:moveTo>
                  <a:pt x="2650" y="199"/>
                </a:moveTo>
                <a:cubicBezTo>
                  <a:pt x="2650" y="247"/>
                  <a:pt x="2650" y="293"/>
                  <a:pt x="2650" y="338"/>
                </a:cubicBezTo>
                <a:cubicBezTo>
                  <a:pt x="2666" y="338"/>
                  <a:pt x="2680" y="338"/>
                  <a:pt x="2695" y="338"/>
                </a:cubicBezTo>
                <a:cubicBezTo>
                  <a:pt x="2695" y="311"/>
                  <a:pt x="2695" y="286"/>
                  <a:pt x="2695" y="261"/>
                </a:cubicBezTo>
                <a:cubicBezTo>
                  <a:pt x="2695" y="238"/>
                  <a:pt x="2676" y="210"/>
                  <a:pt x="2650" y="199"/>
                </a:cubicBezTo>
                <a:close/>
                <a:moveTo>
                  <a:pt x="3544" y="337"/>
                </a:moveTo>
                <a:cubicBezTo>
                  <a:pt x="3560" y="337"/>
                  <a:pt x="3575" y="337"/>
                  <a:pt x="3591" y="337"/>
                </a:cubicBezTo>
                <a:cubicBezTo>
                  <a:pt x="3591" y="329"/>
                  <a:pt x="3590" y="323"/>
                  <a:pt x="3590" y="316"/>
                </a:cubicBezTo>
                <a:cubicBezTo>
                  <a:pt x="3579" y="316"/>
                  <a:pt x="3570" y="316"/>
                  <a:pt x="3560" y="316"/>
                </a:cubicBezTo>
                <a:cubicBezTo>
                  <a:pt x="3560" y="315"/>
                  <a:pt x="3560" y="314"/>
                  <a:pt x="3560" y="313"/>
                </a:cubicBezTo>
                <a:cubicBezTo>
                  <a:pt x="3570" y="313"/>
                  <a:pt x="3580" y="313"/>
                  <a:pt x="3589" y="313"/>
                </a:cubicBezTo>
                <a:cubicBezTo>
                  <a:pt x="3589" y="272"/>
                  <a:pt x="3589" y="232"/>
                  <a:pt x="3589" y="191"/>
                </a:cubicBezTo>
                <a:cubicBezTo>
                  <a:pt x="3579" y="202"/>
                  <a:pt x="3570" y="210"/>
                  <a:pt x="3563" y="220"/>
                </a:cubicBezTo>
                <a:cubicBezTo>
                  <a:pt x="3556" y="228"/>
                  <a:pt x="3545" y="238"/>
                  <a:pt x="3545" y="247"/>
                </a:cubicBezTo>
                <a:cubicBezTo>
                  <a:pt x="3542" y="277"/>
                  <a:pt x="3544" y="307"/>
                  <a:pt x="3544" y="337"/>
                </a:cubicBezTo>
                <a:close/>
                <a:moveTo>
                  <a:pt x="5960" y="154"/>
                </a:moveTo>
                <a:cubicBezTo>
                  <a:pt x="5955" y="154"/>
                  <a:pt x="5950" y="154"/>
                  <a:pt x="5946" y="154"/>
                </a:cubicBezTo>
                <a:cubicBezTo>
                  <a:pt x="5909" y="154"/>
                  <a:pt x="5908" y="155"/>
                  <a:pt x="5908" y="192"/>
                </a:cubicBezTo>
                <a:cubicBezTo>
                  <a:pt x="5908" y="211"/>
                  <a:pt x="5914" y="220"/>
                  <a:pt x="5933" y="218"/>
                </a:cubicBezTo>
                <a:cubicBezTo>
                  <a:pt x="5940" y="217"/>
                  <a:pt x="5947" y="218"/>
                  <a:pt x="5953" y="218"/>
                </a:cubicBezTo>
                <a:cubicBezTo>
                  <a:pt x="5975" y="218"/>
                  <a:pt x="6009" y="185"/>
                  <a:pt x="6003" y="164"/>
                </a:cubicBezTo>
                <a:cubicBezTo>
                  <a:pt x="5997" y="144"/>
                  <a:pt x="5976" y="158"/>
                  <a:pt x="5962" y="154"/>
                </a:cubicBezTo>
                <a:cubicBezTo>
                  <a:pt x="5961" y="154"/>
                  <a:pt x="5960" y="154"/>
                  <a:pt x="5960" y="154"/>
                </a:cubicBezTo>
                <a:close/>
                <a:moveTo>
                  <a:pt x="5457" y="220"/>
                </a:moveTo>
                <a:cubicBezTo>
                  <a:pt x="5457" y="219"/>
                  <a:pt x="5457" y="219"/>
                  <a:pt x="5458" y="218"/>
                </a:cubicBezTo>
                <a:cubicBezTo>
                  <a:pt x="5465" y="218"/>
                  <a:pt x="5472" y="218"/>
                  <a:pt x="5479" y="218"/>
                </a:cubicBezTo>
                <a:cubicBezTo>
                  <a:pt x="5491" y="218"/>
                  <a:pt x="5495" y="213"/>
                  <a:pt x="5496" y="201"/>
                </a:cubicBezTo>
                <a:cubicBezTo>
                  <a:pt x="5498" y="154"/>
                  <a:pt x="5499" y="154"/>
                  <a:pt x="5453" y="154"/>
                </a:cubicBezTo>
                <a:cubicBezTo>
                  <a:pt x="5446" y="154"/>
                  <a:pt x="5439" y="154"/>
                  <a:pt x="5433" y="155"/>
                </a:cubicBezTo>
                <a:cubicBezTo>
                  <a:pt x="5428" y="156"/>
                  <a:pt x="5422" y="161"/>
                  <a:pt x="5421" y="164"/>
                </a:cubicBezTo>
                <a:cubicBezTo>
                  <a:pt x="5421" y="180"/>
                  <a:pt x="5419" y="198"/>
                  <a:pt x="5425" y="213"/>
                </a:cubicBezTo>
                <a:cubicBezTo>
                  <a:pt x="5427" y="218"/>
                  <a:pt x="5446" y="218"/>
                  <a:pt x="5457" y="220"/>
                </a:cubicBezTo>
                <a:close/>
                <a:moveTo>
                  <a:pt x="5280" y="218"/>
                </a:moveTo>
                <a:cubicBezTo>
                  <a:pt x="5323" y="218"/>
                  <a:pt x="5319" y="222"/>
                  <a:pt x="5319" y="177"/>
                </a:cubicBezTo>
                <a:cubicBezTo>
                  <a:pt x="5319" y="175"/>
                  <a:pt x="5320" y="171"/>
                  <a:pt x="5319" y="170"/>
                </a:cubicBezTo>
                <a:cubicBezTo>
                  <a:pt x="5315" y="164"/>
                  <a:pt x="5310" y="158"/>
                  <a:pt x="5304" y="155"/>
                </a:cubicBezTo>
                <a:cubicBezTo>
                  <a:pt x="5299" y="152"/>
                  <a:pt x="5291" y="154"/>
                  <a:pt x="5285" y="154"/>
                </a:cubicBezTo>
                <a:cubicBezTo>
                  <a:pt x="5239" y="154"/>
                  <a:pt x="5244" y="151"/>
                  <a:pt x="5243" y="195"/>
                </a:cubicBezTo>
                <a:cubicBezTo>
                  <a:pt x="5243" y="213"/>
                  <a:pt x="5249" y="220"/>
                  <a:pt x="5266" y="218"/>
                </a:cubicBezTo>
                <a:cubicBezTo>
                  <a:pt x="5271" y="218"/>
                  <a:pt x="5276" y="218"/>
                  <a:pt x="5280" y="218"/>
                </a:cubicBezTo>
                <a:close/>
                <a:moveTo>
                  <a:pt x="5634" y="218"/>
                </a:moveTo>
                <a:cubicBezTo>
                  <a:pt x="5642" y="218"/>
                  <a:pt x="5651" y="219"/>
                  <a:pt x="5660" y="217"/>
                </a:cubicBezTo>
                <a:cubicBezTo>
                  <a:pt x="5664" y="216"/>
                  <a:pt x="5671" y="211"/>
                  <a:pt x="5671" y="207"/>
                </a:cubicBezTo>
                <a:cubicBezTo>
                  <a:pt x="5673" y="193"/>
                  <a:pt x="5674" y="179"/>
                  <a:pt x="5671" y="166"/>
                </a:cubicBezTo>
                <a:cubicBezTo>
                  <a:pt x="5669" y="160"/>
                  <a:pt x="5655" y="154"/>
                  <a:pt x="5648" y="155"/>
                </a:cubicBezTo>
                <a:cubicBezTo>
                  <a:pt x="5631" y="157"/>
                  <a:pt x="5607" y="143"/>
                  <a:pt x="5598" y="166"/>
                </a:cubicBezTo>
                <a:cubicBezTo>
                  <a:pt x="5585" y="201"/>
                  <a:pt x="5598" y="218"/>
                  <a:pt x="5634" y="218"/>
                </a:cubicBezTo>
                <a:close/>
                <a:moveTo>
                  <a:pt x="2703" y="338"/>
                </a:moveTo>
                <a:cubicBezTo>
                  <a:pt x="2728" y="338"/>
                  <a:pt x="2753" y="338"/>
                  <a:pt x="2781" y="338"/>
                </a:cubicBezTo>
                <a:cubicBezTo>
                  <a:pt x="2754" y="308"/>
                  <a:pt x="2730" y="280"/>
                  <a:pt x="2703" y="249"/>
                </a:cubicBezTo>
                <a:cubicBezTo>
                  <a:pt x="2703" y="281"/>
                  <a:pt x="2703" y="308"/>
                  <a:pt x="2703" y="338"/>
                </a:cubicBezTo>
                <a:close/>
                <a:moveTo>
                  <a:pt x="3537" y="249"/>
                </a:moveTo>
                <a:cubicBezTo>
                  <a:pt x="3509" y="280"/>
                  <a:pt x="3485" y="308"/>
                  <a:pt x="3458" y="338"/>
                </a:cubicBezTo>
                <a:cubicBezTo>
                  <a:pt x="3486" y="338"/>
                  <a:pt x="3511" y="338"/>
                  <a:pt x="3537" y="338"/>
                </a:cubicBezTo>
                <a:cubicBezTo>
                  <a:pt x="3537" y="309"/>
                  <a:pt x="3537" y="281"/>
                  <a:pt x="3537" y="249"/>
                </a:cubicBezTo>
                <a:close/>
                <a:moveTo>
                  <a:pt x="1321" y="135"/>
                </a:moveTo>
                <a:cubicBezTo>
                  <a:pt x="1319" y="135"/>
                  <a:pt x="1317" y="136"/>
                  <a:pt x="1315" y="136"/>
                </a:cubicBezTo>
                <a:cubicBezTo>
                  <a:pt x="1315" y="138"/>
                  <a:pt x="1313" y="139"/>
                  <a:pt x="1313" y="141"/>
                </a:cubicBezTo>
                <a:cubicBezTo>
                  <a:pt x="1313" y="203"/>
                  <a:pt x="1313" y="265"/>
                  <a:pt x="1314" y="327"/>
                </a:cubicBezTo>
                <a:cubicBezTo>
                  <a:pt x="1314" y="331"/>
                  <a:pt x="1318" y="335"/>
                  <a:pt x="1321" y="338"/>
                </a:cubicBezTo>
                <a:cubicBezTo>
                  <a:pt x="1323" y="334"/>
                  <a:pt x="1327" y="330"/>
                  <a:pt x="1327" y="326"/>
                </a:cubicBezTo>
                <a:cubicBezTo>
                  <a:pt x="1327" y="269"/>
                  <a:pt x="1327" y="213"/>
                  <a:pt x="1326" y="156"/>
                </a:cubicBezTo>
                <a:cubicBezTo>
                  <a:pt x="1326" y="149"/>
                  <a:pt x="1323" y="142"/>
                  <a:pt x="1321" y="135"/>
                </a:cubicBezTo>
                <a:close/>
                <a:moveTo>
                  <a:pt x="4389" y="72"/>
                </a:moveTo>
                <a:cubicBezTo>
                  <a:pt x="4389" y="60"/>
                  <a:pt x="4389" y="50"/>
                  <a:pt x="4389" y="40"/>
                </a:cubicBezTo>
                <a:cubicBezTo>
                  <a:pt x="4389" y="30"/>
                  <a:pt x="4389" y="19"/>
                  <a:pt x="4389" y="9"/>
                </a:cubicBezTo>
                <a:cubicBezTo>
                  <a:pt x="4342" y="6"/>
                  <a:pt x="4330" y="24"/>
                  <a:pt x="4345" y="72"/>
                </a:cubicBezTo>
                <a:cubicBezTo>
                  <a:pt x="4359" y="72"/>
                  <a:pt x="4372" y="72"/>
                  <a:pt x="4389" y="72"/>
                </a:cubicBezTo>
                <a:close/>
                <a:moveTo>
                  <a:pt x="4266" y="398"/>
                </a:moveTo>
                <a:cubicBezTo>
                  <a:pt x="4266" y="408"/>
                  <a:pt x="4266" y="418"/>
                  <a:pt x="4266" y="428"/>
                </a:cubicBezTo>
                <a:cubicBezTo>
                  <a:pt x="4289" y="428"/>
                  <a:pt x="4312" y="428"/>
                  <a:pt x="4334" y="428"/>
                </a:cubicBezTo>
                <a:cubicBezTo>
                  <a:pt x="4334" y="417"/>
                  <a:pt x="4334" y="408"/>
                  <a:pt x="4334" y="398"/>
                </a:cubicBezTo>
                <a:cubicBezTo>
                  <a:pt x="4311" y="398"/>
                  <a:pt x="4290" y="398"/>
                  <a:pt x="4266" y="398"/>
                </a:cubicBezTo>
                <a:close/>
                <a:moveTo>
                  <a:pt x="5100" y="461"/>
                </a:moveTo>
                <a:cubicBezTo>
                  <a:pt x="5085" y="451"/>
                  <a:pt x="5088" y="425"/>
                  <a:pt x="5060" y="424"/>
                </a:cubicBezTo>
                <a:cubicBezTo>
                  <a:pt x="5031" y="424"/>
                  <a:pt x="5033" y="451"/>
                  <a:pt x="5016" y="461"/>
                </a:cubicBezTo>
                <a:cubicBezTo>
                  <a:pt x="5044" y="461"/>
                  <a:pt x="5072" y="461"/>
                  <a:pt x="5100" y="461"/>
                </a:cubicBezTo>
                <a:close/>
                <a:moveTo>
                  <a:pt x="5887" y="461"/>
                </a:moveTo>
                <a:cubicBezTo>
                  <a:pt x="5871" y="451"/>
                  <a:pt x="5874" y="424"/>
                  <a:pt x="5845" y="424"/>
                </a:cubicBezTo>
                <a:cubicBezTo>
                  <a:pt x="5816" y="425"/>
                  <a:pt x="5820" y="452"/>
                  <a:pt x="5804" y="461"/>
                </a:cubicBezTo>
                <a:cubicBezTo>
                  <a:pt x="5832" y="461"/>
                  <a:pt x="5860" y="461"/>
                  <a:pt x="5887" y="461"/>
                </a:cubicBezTo>
                <a:close/>
                <a:moveTo>
                  <a:pt x="5236" y="461"/>
                </a:moveTo>
                <a:cubicBezTo>
                  <a:pt x="5220" y="452"/>
                  <a:pt x="5225" y="424"/>
                  <a:pt x="5196" y="424"/>
                </a:cubicBezTo>
                <a:cubicBezTo>
                  <a:pt x="5167" y="425"/>
                  <a:pt x="5168" y="450"/>
                  <a:pt x="5149" y="461"/>
                </a:cubicBezTo>
                <a:cubicBezTo>
                  <a:pt x="5181" y="461"/>
                  <a:pt x="5209" y="461"/>
                  <a:pt x="5236" y="461"/>
                </a:cubicBezTo>
                <a:close/>
                <a:moveTo>
                  <a:pt x="5668" y="461"/>
                </a:moveTo>
                <a:cubicBezTo>
                  <a:pt x="5696" y="461"/>
                  <a:pt x="5724" y="461"/>
                  <a:pt x="5751" y="461"/>
                </a:cubicBezTo>
                <a:cubicBezTo>
                  <a:pt x="5735" y="452"/>
                  <a:pt x="5739" y="425"/>
                  <a:pt x="5711" y="424"/>
                </a:cubicBezTo>
                <a:cubicBezTo>
                  <a:pt x="5682" y="424"/>
                  <a:pt x="5683" y="450"/>
                  <a:pt x="5668" y="461"/>
                </a:cubicBezTo>
                <a:close/>
                <a:moveTo>
                  <a:pt x="5822" y="151"/>
                </a:moveTo>
                <a:cubicBezTo>
                  <a:pt x="5809" y="166"/>
                  <a:pt x="5810" y="317"/>
                  <a:pt x="5822" y="331"/>
                </a:cubicBezTo>
                <a:cubicBezTo>
                  <a:pt x="5822" y="269"/>
                  <a:pt x="5822" y="210"/>
                  <a:pt x="5822" y="151"/>
                </a:cubicBezTo>
                <a:close/>
                <a:moveTo>
                  <a:pt x="2725" y="460"/>
                </a:moveTo>
                <a:cubicBezTo>
                  <a:pt x="2751" y="460"/>
                  <a:pt x="2777" y="460"/>
                  <a:pt x="2800" y="460"/>
                </a:cubicBezTo>
                <a:cubicBezTo>
                  <a:pt x="2792" y="432"/>
                  <a:pt x="2775" y="415"/>
                  <a:pt x="2744" y="427"/>
                </a:cubicBezTo>
                <a:cubicBezTo>
                  <a:pt x="2738" y="438"/>
                  <a:pt x="2731" y="449"/>
                  <a:pt x="2725" y="460"/>
                </a:cubicBezTo>
                <a:close/>
                <a:moveTo>
                  <a:pt x="4698" y="461"/>
                </a:moveTo>
                <a:cubicBezTo>
                  <a:pt x="4682" y="453"/>
                  <a:pt x="4690" y="424"/>
                  <a:pt x="4660" y="423"/>
                </a:cubicBezTo>
                <a:cubicBezTo>
                  <a:pt x="4629" y="422"/>
                  <a:pt x="4636" y="451"/>
                  <a:pt x="4620" y="461"/>
                </a:cubicBezTo>
                <a:cubicBezTo>
                  <a:pt x="4646" y="461"/>
                  <a:pt x="4672" y="461"/>
                  <a:pt x="4698" y="461"/>
                </a:cubicBezTo>
                <a:close/>
                <a:moveTo>
                  <a:pt x="2381" y="426"/>
                </a:moveTo>
                <a:cubicBezTo>
                  <a:pt x="2369" y="426"/>
                  <a:pt x="2355" y="426"/>
                  <a:pt x="2345" y="426"/>
                </a:cubicBezTo>
                <a:cubicBezTo>
                  <a:pt x="2337" y="439"/>
                  <a:pt x="2331" y="450"/>
                  <a:pt x="2324" y="461"/>
                </a:cubicBezTo>
                <a:cubicBezTo>
                  <a:pt x="2350" y="461"/>
                  <a:pt x="2377" y="461"/>
                  <a:pt x="2402" y="461"/>
                </a:cubicBezTo>
                <a:cubicBezTo>
                  <a:pt x="2395" y="449"/>
                  <a:pt x="2389" y="438"/>
                  <a:pt x="2381" y="426"/>
                </a:cubicBezTo>
                <a:close/>
                <a:moveTo>
                  <a:pt x="3443" y="461"/>
                </a:moveTo>
                <a:cubicBezTo>
                  <a:pt x="3469" y="461"/>
                  <a:pt x="3495" y="461"/>
                  <a:pt x="3520" y="461"/>
                </a:cubicBezTo>
                <a:cubicBezTo>
                  <a:pt x="3513" y="449"/>
                  <a:pt x="3507" y="437"/>
                  <a:pt x="3500" y="426"/>
                </a:cubicBezTo>
                <a:cubicBezTo>
                  <a:pt x="3487" y="426"/>
                  <a:pt x="3474" y="426"/>
                  <a:pt x="3463" y="426"/>
                </a:cubicBezTo>
                <a:cubicBezTo>
                  <a:pt x="3456" y="438"/>
                  <a:pt x="3450" y="449"/>
                  <a:pt x="3443" y="461"/>
                </a:cubicBezTo>
                <a:close/>
                <a:moveTo>
                  <a:pt x="1601" y="426"/>
                </a:moveTo>
                <a:cubicBezTo>
                  <a:pt x="1589" y="426"/>
                  <a:pt x="1576" y="426"/>
                  <a:pt x="1563" y="426"/>
                </a:cubicBezTo>
                <a:cubicBezTo>
                  <a:pt x="1560" y="433"/>
                  <a:pt x="1558" y="439"/>
                  <a:pt x="1555" y="445"/>
                </a:cubicBezTo>
                <a:cubicBezTo>
                  <a:pt x="1552" y="450"/>
                  <a:pt x="1547" y="455"/>
                  <a:pt x="1542" y="460"/>
                </a:cubicBezTo>
                <a:cubicBezTo>
                  <a:pt x="1570" y="460"/>
                  <a:pt x="1596" y="460"/>
                  <a:pt x="1622" y="460"/>
                </a:cubicBezTo>
                <a:cubicBezTo>
                  <a:pt x="1615" y="449"/>
                  <a:pt x="1608" y="438"/>
                  <a:pt x="1601" y="426"/>
                </a:cubicBezTo>
                <a:close/>
                <a:moveTo>
                  <a:pt x="5722" y="150"/>
                </a:moveTo>
                <a:cubicBezTo>
                  <a:pt x="5709" y="170"/>
                  <a:pt x="5711" y="319"/>
                  <a:pt x="5722" y="330"/>
                </a:cubicBezTo>
                <a:cubicBezTo>
                  <a:pt x="5722" y="269"/>
                  <a:pt x="5722" y="209"/>
                  <a:pt x="5722" y="150"/>
                </a:cubicBezTo>
                <a:close/>
                <a:moveTo>
                  <a:pt x="1144" y="461"/>
                </a:moveTo>
                <a:cubicBezTo>
                  <a:pt x="1170" y="461"/>
                  <a:pt x="1196" y="461"/>
                  <a:pt x="1222" y="461"/>
                </a:cubicBezTo>
                <a:cubicBezTo>
                  <a:pt x="1215" y="449"/>
                  <a:pt x="1208" y="438"/>
                  <a:pt x="1201" y="426"/>
                </a:cubicBezTo>
                <a:cubicBezTo>
                  <a:pt x="1189" y="426"/>
                  <a:pt x="1175" y="426"/>
                  <a:pt x="1164" y="426"/>
                </a:cubicBezTo>
                <a:cubicBezTo>
                  <a:pt x="1157" y="438"/>
                  <a:pt x="1151" y="449"/>
                  <a:pt x="1144" y="461"/>
                </a:cubicBezTo>
                <a:close/>
                <a:moveTo>
                  <a:pt x="3843" y="461"/>
                </a:moveTo>
                <a:cubicBezTo>
                  <a:pt x="3869" y="461"/>
                  <a:pt x="3895" y="461"/>
                  <a:pt x="3921" y="461"/>
                </a:cubicBezTo>
                <a:cubicBezTo>
                  <a:pt x="3914" y="449"/>
                  <a:pt x="3907" y="438"/>
                  <a:pt x="3900" y="425"/>
                </a:cubicBezTo>
                <a:cubicBezTo>
                  <a:pt x="3889" y="425"/>
                  <a:pt x="3876" y="425"/>
                  <a:pt x="3864" y="425"/>
                </a:cubicBezTo>
                <a:cubicBezTo>
                  <a:pt x="3857" y="437"/>
                  <a:pt x="3850" y="448"/>
                  <a:pt x="3843" y="461"/>
                </a:cubicBezTo>
                <a:close/>
                <a:moveTo>
                  <a:pt x="364" y="461"/>
                </a:moveTo>
                <a:cubicBezTo>
                  <a:pt x="390" y="461"/>
                  <a:pt x="416" y="461"/>
                  <a:pt x="441" y="461"/>
                </a:cubicBezTo>
                <a:cubicBezTo>
                  <a:pt x="434" y="449"/>
                  <a:pt x="428" y="438"/>
                  <a:pt x="421" y="426"/>
                </a:cubicBezTo>
                <a:cubicBezTo>
                  <a:pt x="409" y="426"/>
                  <a:pt x="396" y="426"/>
                  <a:pt x="384" y="426"/>
                </a:cubicBezTo>
                <a:cubicBezTo>
                  <a:pt x="377" y="438"/>
                  <a:pt x="371" y="449"/>
                  <a:pt x="364" y="461"/>
                </a:cubicBezTo>
                <a:close/>
                <a:moveTo>
                  <a:pt x="5089" y="114"/>
                </a:moveTo>
                <a:cubicBezTo>
                  <a:pt x="5088" y="114"/>
                  <a:pt x="5087" y="114"/>
                  <a:pt x="5086" y="114"/>
                </a:cubicBezTo>
                <a:cubicBezTo>
                  <a:pt x="5086" y="168"/>
                  <a:pt x="5086" y="223"/>
                  <a:pt x="5086" y="278"/>
                </a:cubicBezTo>
                <a:cubicBezTo>
                  <a:pt x="5087" y="278"/>
                  <a:pt x="5088" y="278"/>
                  <a:pt x="5089" y="278"/>
                </a:cubicBezTo>
                <a:cubicBezTo>
                  <a:pt x="5089" y="223"/>
                  <a:pt x="5089" y="168"/>
                  <a:pt x="5089" y="114"/>
                </a:cubicBezTo>
                <a:close/>
                <a:moveTo>
                  <a:pt x="5009" y="114"/>
                </a:moveTo>
                <a:cubicBezTo>
                  <a:pt x="5008" y="114"/>
                  <a:pt x="5007" y="114"/>
                  <a:pt x="5006" y="114"/>
                </a:cubicBezTo>
                <a:cubicBezTo>
                  <a:pt x="5006" y="169"/>
                  <a:pt x="5006" y="223"/>
                  <a:pt x="5006" y="278"/>
                </a:cubicBezTo>
                <a:cubicBezTo>
                  <a:pt x="5007" y="278"/>
                  <a:pt x="5008" y="278"/>
                  <a:pt x="5009" y="278"/>
                </a:cubicBezTo>
                <a:cubicBezTo>
                  <a:pt x="5009" y="223"/>
                  <a:pt x="5009" y="169"/>
                  <a:pt x="5009" y="114"/>
                </a:cubicBezTo>
                <a:close/>
                <a:moveTo>
                  <a:pt x="4982" y="114"/>
                </a:moveTo>
                <a:cubicBezTo>
                  <a:pt x="4981" y="114"/>
                  <a:pt x="4981" y="114"/>
                  <a:pt x="4980" y="114"/>
                </a:cubicBezTo>
                <a:cubicBezTo>
                  <a:pt x="4980" y="169"/>
                  <a:pt x="4980" y="225"/>
                  <a:pt x="4980" y="280"/>
                </a:cubicBezTo>
                <a:cubicBezTo>
                  <a:pt x="4981" y="280"/>
                  <a:pt x="4981" y="280"/>
                  <a:pt x="4982" y="280"/>
                </a:cubicBezTo>
                <a:cubicBezTo>
                  <a:pt x="4982" y="225"/>
                  <a:pt x="4982" y="169"/>
                  <a:pt x="4982" y="114"/>
                </a:cubicBezTo>
                <a:close/>
                <a:moveTo>
                  <a:pt x="5062" y="114"/>
                </a:moveTo>
                <a:cubicBezTo>
                  <a:pt x="5061" y="114"/>
                  <a:pt x="5061" y="114"/>
                  <a:pt x="5060" y="114"/>
                </a:cubicBezTo>
                <a:cubicBezTo>
                  <a:pt x="5060" y="169"/>
                  <a:pt x="5060" y="225"/>
                  <a:pt x="5060" y="280"/>
                </a:cubicBezTo>
                <a:cubicBezTo>
                  <a:pt x="5061" y="280"/>
                  <a:pt x="5061" y="280"/>
                  <a:pt x="5062" y="280"/>
                </a:cubicBezTo>
                <a:cubicBezTo>
                  <a:pt x="5062" y="225"/>
                  <a:pt x="5062" y="170"/>
                  <a:pt x="5062" y="114"/>
                </a:cubicBezTo>
                <a:close/>
                <a:moveTo>
                  <a:pt x="5035" y="114"/>
                </a:moveTo>
                <a:cubicBezTo>
                  <a:pt x="5034" y="114"/>
                  <a:pt x="5033" y="114"/>
                  <a:pt x="5033" y="114"/>
                </a:cubicBezTo>
                <a:cubicBezTo>
                  <a:pt x="5033" y="169"/>
                  <a:pt x="5033" y="225"/>
                  <a:pt x="5033" y="280"/>
                </a:cubicBezTo>
                <a:cubicBezTo>
                  <a:pt x="5033" y="280"/>
                  <a:pt x="5034" y="280"/>
                  <a:pt x="5035" y="280"/>
                </a:cubicBezTo>
                <a:cubicBezTo>
                  <a:pt x="5035" y="225"/>
                  <a:pt x="5035" y="170"/>
                  <a:pt x="5035" y="114"/>
                </a:cubicBezTo>
                <a:close/>
                <a:moveTo>
                  <a:pt x="4334" y="388"/>
                </a:moveTo>
                <a:cubicBezTo>
                  <a:pt x="4334" y="386"/>
                  <a:pt x="4334" y="385"/>
                  <a:pt x="4334" y="384"/>
                </a:cubicBezTo>
                <a:cubicBezTo>
                  <a:pt x="4311" y="384"/>
                  <a:pt x="4289" y="384"/>
                  <a:pt x="4266" y="384"/>
                </a:cubicBezTo>
                <a:cubicBezTo>
                  <a:pt x="4266" y="385"/>
                  <a:pt x="4266" y="386"/>
                  <a:pt x="4266" y="388"/>
                </a:cubicBezTo>
                <a:cubicBezTo>
                  <a:pt x="4289" y="388"/>
                  <a:pt x="4312" y="388"/>
                  <a:pt x="4334" y="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486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412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5802312" y="335707"/>
            <a:ext cx="6389688" cy="500063"/>
          </a:xfrm>
          <a:custGeom>
            <a:avLst/>
            <a:gdLst>
              <a:gd name="T0" fmla="*/ 6052 w 6400"/>
              <a:gd name="T1" fmla="*/ 489 h 497"/>
              <a:gd name="T2" fmla="*/ 5601 w 6400"/>
              <a:gd name="T3" fmla="*/ 490 h 497"/>
              <a:gd name="T4" fmla="*/ 5123 w 6400"/>
              <a:gd name="T5" fmla="*/ 490 h 497"/>
              <a:gd name="T6" fmla="*/ 4673 w 6400"/>
              <a:gd name="T7" fmla="*/ 490 h 497"/>
              <a:gd name="T8" fmla="*/ 4195 w 6400"/>
              <a:gd name="T9" fmla="*/ 491 h 497"/>
              <a:gd name="T10" fmla="*/ 3745 w 6400"/>
              <a:gd name="T11" fmla="*/ 490 h 497"/>
              <a:gd name="T12" fmla="*/ 3267 w 6400"/>
              <a:gd name="T13" fmla="*/ 490 h 497"/>
              <a:gd name="T14" fmla="*/ 2817 w 6400"/>
              <a:gd name="T15" fmla="*/ 490 h 497"/>
              <a:gd name="T16" fmla="*/ 2340 w 6400"/>
              <a:gd name="T17" fmla="*/ 488 h 497"/>
              <a:gd name="T18" fmla="*/ 1889 w 6400"/>
              <a:gd name="T19" fmla="*/ 490 h 497"/>
              <a:gd name="T20" fmla="*/ 1411 w 6400"/>
              <a:gd name="T21" fmla="*/ 490 h 497"/>
              <a:gd name="T22" fmla="*/ 961 w 6400"/>
              <a:gd name="T23" fmla="*/ 490 h 497"/>
              <a:gd name="T24" fmla="*/ 484 w 6400"/>
              <a:gd name="T25" fmla="*/ 489 h 497"/>
              <a:gd name="T26" fmla="*/ 61 w 6400"/>
              <a:gd name="T27" fmla="*/ 491 h 497"/>
              <a:gd name="T28" fmla="*/ 192 w 6400"/>
              <a:gd name="T29" fmla="*/ 382 h 497"/>
              <a:gd name="T30" fmla="*/ 1332 w 6400"/>
              <a:gd name="T31" fmla="*/ 322 h 497"/>
              <a:gd name="T32" fmla="*/ 2180 w 6400"/>
              <a:gd name="T33" fmla="*/ 193 h 497"/>
              <a:gd name="T34" fmla="*/ 2553 w 6400"/>
              <a:gd name="T35" fmla="*/ 344 h 497"/>
              <a:gd name="T36" fmla="*/ 2716 w 6400"/>
              <a:gd name="T37" fmla="*/ 66 h 497"/>
              <a:gd name="T38" fmla="*/ 3600 w 6400"/>
              <a:gd name="T39" fmla="*/ 338 h 497"/>
              <a:gd name="T40" fmla="*/ 3758 w 6400"/>
              <a:gd name="T41" fmla="*/ 91 h 497"/>
              <a:gd name="T42" fmla="*/ 4276 w 6400"/>
              <a:gd name="T43" fmla="*/ 26 h 497"/>
              <a:gd name="T44" fmla="*/ 4423 w 6400"/>
              <a:gd name="T45" fmla="*/ 73 h 497"/>
              <a:gd name="T46" fmla="*/ 4889 w 6400"/>
              <a:gd name="T47" fmla="*/ 298 h 497"/>
              <a:gd name="T48" fmla="*/ 5169 w 6400"/>
              <a:gd name="T49" fmla="*/ 59 h 497"/>
              <a:gd name="T50" fmla="*/ 5701 w 6400"/>
              <a:gd name="T51" fmla="*/ 49 h 497"/>
              <a:gd name="T52" fmla="*/ 5924 w 6400"/>
              <a:gd name="T53" fmla="*/ 98 h 497"/>
              <a:gd name="T54" fmla="*/ 6029 w 6400"/>
              <a:gd name="T55" fmla="*/ 378 h 497"/>
              <a:gd name="T56" fmla="*/ 5935 w 6400"/>
              <a:gd name="T57" fmla="*/ 369 h 497"/>
              <a:gd name="T58" fmla="*/ 1056 w 6400"/>
              <a:gd name="T59" fmla="*/ 382 h 497"/>
              <a:gd name="T60" fmla="*/ 1668 w 6400"/>
              <a:gd name="T61" fmla="*/ 461 h 497"/>
              <a:gd name="T62" fmla="*/ 4342 w 6400"/>
              <a:gd name="T63" fmla="*/ 438 h 497"/>
              <a:gd name="T64" fmla="*/ 2849 w 6400"/>
              <a:gd name="T65" fmla="*/ 391 h 497"/>
              <a:gd name="T66" fmla="*/ 3687 w 6400"/>
              <a:gd name="T67" fmla="*/ 377 h 497"/>
              <a:gd name="T68" fmla="*/ 2567 w 6400"/>
              <a:gd name="T69" fmla="*/ 377 h 497"/>
              <a:gd name="T70" fmla="*/ 1503 w 6400"/>
              <a:gd name="T71" fmla="*/ 460 h 497"/>
              <a:gd name="T72" fmla="*/ 1266 w 6400"/>
              <a:gd name="T73" fmla="*/ 460 h 497"/>
              <a:gd name="T74" fmla="*/ 4847 w 6400"/>
              <a:gd name="T75" fmla="*/ 375 h 497"/>
              <a:gd name="T76" fmla="*/ 5553 w 6400"/>
              <a:gd name="T77" fmla="*/ 395 h 497"/>
              <a:gd name="T78" fmla="*/ 5291 w 6400"/>
              <a:gd name="T79" fmla="*/ 461 h 497"/>
              <a:gd name="T80" fmla="*/ 2695 w 6400"/>
              <a:gd name="T81" fmla="*/ 338 h 497"/>
              <a:gd name="T82" fmla="*/ 3589 w 6400"/>
              <a:gd name="T83" fmla="*/ 191 h 497"/>
              <a:gd name="T84" fmla="*/ 6003 w 6400"/>
              <a:gd name="T85" fmla="*/ 164 h 497"/>
              <a:gd name="T86" fmla="*/ 5421 w 6400"/>
              <a:gd name="T87" fmla="*/ 164 h 497"/>
              <a:gd name="T88" fmla="*/ 5266 w 6400"/>
              <a:gd name="T89" fmla="*/ 218 h 497"/>
              <a:gd name="T90" fmla="*/ 2703 w 6400"/>
              <a:gd name="T91" fmla="*/ 338 h 497"/>
              <a:gd name="T92" fmla="*/ 1315 w 6400"/>
              <a:gd name="T93" fmla="*/ 136 h 497"/>
              <a:gd name="T94" fmla="*/ 4389 w 6400"/>
              <a:gd name="T95" fmla="*/ 9 h 497"/>
              <a:gd name="T96" fmla="*/ 5060 w 6400"/>
              <a:gd name="T97" fmla="*/ 424 h 497"/>
              <a:gd name="T98" fmla="*/ 5149 w 6400"/>
              <a:gd name="T99" fmla="*/ 461 h 497"/>
              <a:gd name="T100" fmla="*/ 2725 w 6400"/>
              <a:gd name="T101" fmla="*/ 460 h 497"/>
              <a:gd name="T102" fmla="*/ 2345 w 6400"/>
              <a:gd name="T103" fmla="*/ 426 h 497"/>
              <a:gd name="T104" fmla="*/ 1601 w 6400"/>
              <a:gd name="T105" fmla="*/ 426 h 497"/>
              <a:gd name="T106" fmla="*/ 1144 w 6400"/>
              <a:gd name="T107" fmla="*/ 461 h 497"/>
              <a:gd name="T108" fmla="*/ 3843 w 6400"/>
              <a:gd name="T109" fmla="*/ 461 h 497"/>
              <a:gd name="T110" fmla="*/ 5089 w 6400"/>
              <a:gd name="T111" fmla="*/ 278 h 497"/>
              <a:gd name="T112" fmla="*/ 4980 w 6400"/>
              <a:gd name="T113" fmla="*/ 280 h 497"/>
              <a:gd name="T114" fmla="*/ 5033 w 6400"/>
              <a:gd name="T115" fmla="*/ 11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00" h="497">
                <a:moveTo>
                  <a:pt x="6400" y="461"/>
                </a:moveTo>
                <a:cubicBezTo>
                  <a:pt x="6400" y="468"/>
                  <a:pt x="6400" y="474"/>
                  <a:pt x="6400" y="481"/>
                </a:cubicBezTo>
                <a:cubicBezTo>
                  <a:pt x="6386" y="485"/>
                  <a:pt x="6371" y="477"/>
                  <a:pt x="6358" y="492"/>
                </a:cubicBezTo>
                <a:cubicBezTo>
                  <a:pt x="6353" y="497"/>
                  <a:pt x="6333" y="495"/>
                  <a:pt x="6323" y="490"/>
                </a:cubicBezTo>
                <a:cubicBezTo>
                  <a:pt x="6307" y="481"/>
                  <a:pt x="6274" y="481"/>
                  <a:pt x="6259" y="489"/>
                </a:cubicBezTo>
                <a:cubicBezTo>
                  <a:pt x="6248" y="494"/>
                  <a:pt x="6231" y="495"/>
                  <a:pt x="6220" y="489"/>
                </a:cubicBezTo>
                <a:cubicBezTo>
                  <a:pt x="6204" y="481"/>
                  <a:pt x="6171" y="481"/>
                  <a:pt x="6155" y="489"/>
                </a:cubicBezTo>
                <a:cubicBezTo>
                  <a:pt x="6144" y="494"/>
                  <a:pt x="6127" y="495"/>
                  <a:pt x="6117" y="489"/>
                </a:cubicBezTo>
                <a:cubicBezTo>
                  <a:pt x="6101" y="481"/>
                  <a:pt x="6069" y="481"/>
                  <a:pt x="6052" y="489"/>
                </a:cubicBezTo>
                <a:cubicBezTo>
                  <a:pt x="6041" y="495"/>
                  <a:pt x="6024" y="495"/>
                  <a:pt x="6013" y="490"/>
                </a:cubicBezTo>
                <a:cubicBezTo>
                  <a:pt x="5996" y="481"/>
                  <a:pt x="5967" y="481"/>
                  <a:pt x="5950" y="490"/>
                </a:cubicBezTo>
                <a:cubicBezTo>
                  <a:pt x="5939" y="495"/>
                  <a:pt x="5921" y="495"/>
                  <a:pt x="5910" y="490"/>
                </a:cubicBezTo>
                <a:cubicBezTo>
                  <a:pt x="5894" y="482"/>
                  <a:pt x="5862" y="481"/>
                  <a:pt x="5846" y="489"/>
                </a:cubicBezTo>
                <a:cubicBezTo>
                  <a:pt x="5836" y="494"/>
                  <a:pt x="5819" y="494"/>
                  <a:pt x="5808" y="489"/>
                </a:cubicBezTo>
                <a:cubicBezTo>
                  <a:pt x="5792" y="482"/>
                  <a:pt x="5758" y="482"/>
                  <a:pt x="5743" y="489"/>
                </a:cubicBezTo>
                <a:cubicBezTo>
                  <a:pt x="5732" y="494"/>
                  <a:pt x="5715" y="495"/>
                  <a:pt x="5705" y="490"/>
                </a:cubicBezTo>
                <a:cubicBezTo>
                  <a:pt x="5688" y="482"/>
                  <a:pt x="5656" y="481"/>
                  <a:pt x="5640" y="489"/>
                </a:cubicBezTo>
                <a:cubicBezTo>
                  <a:pt x="5629" y="494"/>
                  <a:pt x="5611" y="495"/>
                  <a:pt x="5601" y="490"/>
                </a:cubicBezTo>
                <a:cubicBezTo>
                  <a:pt x="5584" y="481"/>
                  <a:pt x="5554" y="481"/>
                  <a:pt x="5537" y="489"/>
                </a:cubicBezTo>
                <a:cubicBezTo>
                  <a:pt x="5526" y="495"/>
                  <a:pt x="5509" y="495"/>
                  <a:pt x="5498" y="490"/>
                </a:cubicBezTo>
                <a:cubicBezTo>
                  <a:pt x="5481" y="481"/>
                  <a:pt x="5450" y="481"/>
                  <a:pt x="5434" y="489"/>
                </a:cubicBezTo>
                <a:cubicBezTo>
                  <a:pt x="5423" y="495"/>
                  <a:pt x="5406" y="495"/>
                  <a:pt x="5395" y="490"/>
                </a:cubicBezTo>
                <a:cubicBezTo>
                  <a:pt x="5377" y="481"/>
                  <a:pt x="5350" y="481"/>
                  <a:pt x="5330" y="490"/>
                </a:cubicBezTo>
                <a:cubicBezTo>
                  <a:pt x="5320" y="495"/>
                  <a:pt x="5303" y="493"/>
                  <a:pt x="5292" y="488"/>
                </a:cubicBezTo>
                <a:cubicBezTo>
                  <a:pt x="5278" y="482"/>
                  <a:pt x="5241" y="482"/>
                  <a:pt x="5227" y="489"/>
                </a:cubicBezTo>
                <a:cubicBezTo>
                  <a:pt x="5216" y="494"/>
                  <a:pt x="5199" y="495"/>
                  <a:pt x="5189" y="490"/>
                </a:cubicBezTo>
                <a:cubicBezTo>
                  <a:pt x="5171" y="481"/>
                  <a:pt x="5143" y="481"/>
                  <a:pt x="5123" y="490"/>
                </a:cubicBezTo>
                <a:cubicBezTo>
                  <a:pt x="5113" y="496"/>
                  <a:pt x="5096" y="495"/>
                  <a:pt x="5086" y="490"/>
                </a:cubicBezTo>
                <a:cubicBezTo>
                  <a:pt x="5067" y="481"/>
                  <a:pt x="5041" y="481"/>
                  <a:pt x="5021" y="490"/>
                </a:cubicBezTo>
                <a:cubicBezTo>
                  <a:pt x="5010" y="495"/>
                  <a:pt x="4993" y="495"/>
                  <a:pt x="4983" y="490"/>
                </a:cubicBezTo>
                <a:cubicBezTo>
                  <a:pt x="4963" y="480"/>
                  <a:pt x="4937" y="481"/>
                  <a:pt x="4918" y="491"/>
                </a:cubicBezTo>
                <a:cubicBezTo>
                  <a:pt x="4907" y="496"/>
                  <a:pt x="4890" y="495"/>
                  <a:pt x="4880" y="490"/>
                </a:cubicBezTo>
                <a:cubicBezTo>
                  <a:pt x="4862" y="481"/>
                  <a:pt x="4833" y="481"/>
                  <a:pt x="4814" y="490"/>
                </a:cubicBezTo>
                <a:cubicBezTo>
                  <a:pt x="4804" y="495"/>
                  <a:pt x="4787" y="493"/>
                  <a:pt x="4776" y="488"/>
                </a:cubicBezTo>
                <a:cubicBezTo>
                  <a:pt x="4763" y="483"/>
                  <a:pt x="4725" y="482"/>
                  <a:pt x="4713" y="487"/>
                </a:cubicBezTo>
                <a:cubicBezTo>
                  <a:pt x="4701" y="492"/>
                  <a:pt x="4684" y="495"/>
                  <a:pt x="4673" y="490"/>
                </a:cubicBezTo>
                <a:cubicBezTo>
                  <a:pt x="4656" y="482"/>
                  <a:pt x="4626" y="482"/>
                  <a:pt x="4609" y="489"/>
                </a:cubicBezTo>
                <a:cubicBezTo>
                  <a:pt x="4598" y="494"/>
                  <a:pt x="4582" y="488"/>
                  <a:pt x="4568" y="487"/>
                </a:cubicBezTo>
                <a:cubicBezTo>
                  <a:pt x="4548" y="487"/>
                  <a:pt x="4527" y="488"/>
                  <a:pt x="4507" y="488"/>
                </a:cubicBezTo>
                <a:cubicBezTo>
                  <a:pt x="4494" y="489"/>
                  <a:pt x="4478" y="495"/>
                  <a:pt x="4467" y="490"/>
                </a:cubicBezTo>
                <a:cubicBezTo>
                  <a:pt x="4449" y="481"/>
                  <a:pt x="4422" y="481"/>
                  <a:pt x="4402" y="491"/>
                </a:cubicBezTo>
                <a:cubicBezTo>
                  <a:pt x="4392" y="496"/>
                  <a:pt x="4375" y="495"/>
                  <a:pt x="4364" y="490"/>
                </a:cubicBezTo>
                <a:cubicBezTo>
                  <a:pt x="4346" y="481"/>
                  <a:pt x="4318" y="481"/>
                  <a:pt x="4298" y="490"/>
                </a:cubicBezTo>
                <a:cubicBezTo>
                  <a:pt x="4288" y="496"/>
                  <a:pt x="4271" y="495"/>
                  <a:pt x="4261" y="490"/>
                </a:cubicBezTo>
                <a:cubicBezTo>
                  <a:pt x="4243" y="481"/>
                  <a:pt x="4215" y="481"/>
                  <a:pt x="4195" y="491"/>
                </a:cubicBezTo>
                <a:cubicBezTo>
                  <a:pt x="4185" y="496"/>
                  <a:pt x="4168" y="496"/>
                  <a:pt x="4158" y="490"/>
                </a:cubicBezTo>
                <a:cubicBezTo>
                  <a:pt x="4139" y="481"/>
                  <a:pt x="4112" y="481"/>
                  <a:pt x="4093" y="490"/>
                </a:cubicBezTo>
                <a:cubicBezTo>
                  <a:pt x="4082" y="495"/>
                  <a:pt x="4065" y="495"/>
                  <a:pt x="4055" y="490"/>
                </a:cubicBezTo>
                <a:cubicBezTo>
                  <a:pt x="4035" y="480"/>
                  <a:pt x="4009" y="481"/>
                  <a:pt x="3990" y="491"/>
                </a:cubicBezTo>
                <a:cubicBezTo>
                  <a:pt x="3979" y="496"/>
                  <a:pt x="3962" y="495"/>
                  <a:pt x="3952" y="490"/>
                </a:cubicBezTo>
                <a:cubicBezTo>
                  <a:pt x="3933" y="481"/>
                  <a:pt x="3905" y="481"/>
                  <a:pt x="3886" y="490"/>
                </a:cubicBezTo>
                <a:cubicBezTo>
                  <a:pt x="3876" y="496"/>
                  <a:pt x="3859" y="495"/>
                  <a:pt x="3849" y="490"/>
                </a:cubicBezTo>
                <a:cubicBezTo>
                  <a:pt x="3831" y="481"/>
                  <a:pt x="3800" y="481"/>
                  <a:pt x="3784" y="489"/>
                </a:cubicBezTo>
                <a:cubicBezTo>
                  <a:pt x="3773" y="494"/>
                  <a:pt x="3755" y="495"/>
                  <a:pt x="3745" y="490"/>
                </a:cubicBezTo>
                <a:cubicBezTo>
                  <a:pt x="3728" y="482"/>
                  <a:pt x="3697" y="482"/>
                  <a:pt x="3681" y="489"/>
                </a:cubicBezTo>
                <a:cubicBezTo>
                  <a:pt x="3670" y="494"/>
                  <a:pt x="3652" y="494"/>
                  <a:pt x="3641" y="488"/>
                </a:cubicBezTo>
                <a:cubicBezTo>
                  <a:pt x="3627" y="482"/>
                  <a:pt x="3593" y="482"/>
                  <a:pt x="3578" y="489"/>
                </a:cubicBezTo>
                <a:cubicBezTo>
                  <a:pt x="3567" y="494"/>
                  <a:pt x="3550" y="495"/>
                  <a:pt x="3539" y="490"/>
                </a:cubicBezTo>
                <a:cubicBezTo>
                  <a:pt x="3521" y="481"/>
                  <a:pt x="3493" y="481"/>
                  <a:pt x="3474" y="490"/>
                </a:cubicBezTo>
                <a:cubicBezTo>
                  <a:pt x="3464" y="496"/>
                  <a:pt x="3447" y="495"/>
                  <a:pt x="3436" y="490"/>
                </a:cubicBezTo>
                <a:cubicBezTo>
                  <a:pt x="3418" y="481"/>
                  <a:pt x="3388" y="481"/>
                  <a:pt x="3371" y="490"/>
                </a:cubicBezTo>
                <a:cubicBezTo>
                  <a:pt x="3360" y="495"/>
                  <a:pt x="3343" y="496"/>
                  <a:pt x="3333" y="491"/>
                </a:cubicBezTo>
                <a:cubicBezTo>
                  <a:pt x="3314" y="481"/>
                  <a:pt x="3286" y="481"/>
                  <a:pt x="3267" y="490"/>
                </a:cubicBezTo>
                <a:cubicBezTo>
                  <a:pt x="3257" y="495"/>
                  <a:pt x="3240" y="495"/>
                  <a:pt x="3230" y="490"/>
                </a:cubicBezTo>
                <a:cubicBezTo>
                  <a:pt x="3210" y="481"/>
                  <a:pt x="3184" y="481"/>
                  <a:pt x="3165" y="490"/>
                </a:cubicBezTo>
                <a:cubicBezTo>
                  <a:pt x="3154" y="495"/>
                  <a:pt x="3137" y="495"/>
                  <a:pt x="3127" y="490"/>
                </a:cubicBezTo>
                <a:cubicBezTo>
                  <a:pt x="3107" y="480"/>
                  <a:pt x="3081" y="481"/>
                  <a:pt x="3062" y="490"/>
                </a:cubicBezTo>
                <a:cubicBezTo>
                  <a:pt x="3051" y="496"/>
                  <a:pt x="3034" y="495"/>
                  <a:pt x="3024" y="490"/>
                </a:cubicBezTo>
                <a:cubicBezTo>
                  <a:pt x="3005" y="481"/>
                  <a:pt x="2977" y="481"/>
                  <a:pt x="2958" y="490"/>
                </a:cubicBezTo>
                <a:cubicBezTo>
                  <a:pt x="2948" y="495"/>
                  <a:pt x="2931" y="493"/>
                  <a:pt x="2920" y="488"/>
                </a:cubicBezTo>
                <a:cubicBezTo>
                  <a:pt x="2907" y="483"/>
                  <a:pt x="2869" y="482"/>
                  <a:pt x="2857" y="487"/>
                </a:cubicBezTo>
                <a:cubicBezTo>
                  <a:pt x="2845" y="492"/>
                  <a:pt x="2828" y="495"/>
                  <a:pt x="2817" y="490"/>
                </a:cubicBezTo>
                <a:cubicBezTo>
                  <a:pt x="2800" y="482"/>
                  <a:pt x="2769" y="481"/>
                  <a:pt x="2753" y="489"/>
                </a:cubicBezTo>
                <a:cubicBezTo>
                  <a:pt x="2742" y="494"/>
                  <a:pt x="2724" y="496"/>
                  <a:pt x="2714" y="490"/>
                </a:cubicBezTo>
                <a:cubicBezTo>
                  <a:pt x="2694" y="481"/>
                  <a:pt x="2669" y="480"/>
                  <a:pt x="2649" y="491"/>
                </a:cubicBezTo>
                <a:cubicBezTo>
                  <a:pt x="2639" y="496"/>
                  <a:pt x="2622" y="495"/>
                  <a:pt x="2611" y="490"/>
                </a:cubicBezTo>
                <a:cubicBezTo>
                  <a:pt x="2592" y="480"/>
                  <a:pt x="2565" y="481"/>
                  <a:pt x="2546" y="490"/>
                </a:cubicBezTo>
                <a:cubicBezTo>
                  <a:pt x="2536" y="496"/>
                  <a:pt x="2519" y="495"/>
                  <a:pt x="2508" y="490"/>
                </a:cubicBezTo>
                <a:cubicBezTo>
                  <a:pt x="2489" y="481"/>
                  <a:pt x="2461" y="481"/>
                  <a:pt x="2442" y="490"/>
                </a:cubicBezTo>
                <a:cubicBezTo>
                  <a:pt x="2432" y="495"/>
                  <a:pt x="2415" y="495"/>
                  <a:pt x="2405" y="490"/>
                </a:cubicBezTo>
                <a:cubicBezTo>
                  <a:pt x="2387" y="482"/>
                  <a:pt x="2356" y="481"/>
                  <a:pt x="2340" y="488"/>
                </a:cubicBezTo>
                <a:cubicBezTo>
                  <a:pt x="2329" y="493"/>
                  <a:pt x="2313" y="488"/>
                  <a:pt x="2300" y="487"/>
                </a:cubicBezTo>
                <a:cubicBezTo>
                  <a:pt x="2279" y="487"/>
                  <a:pt x="2259" y="488"/>
                  <a:pt x="2239" y="488"/>
                </a:cubicBezTo>
                <a:cubicBezTo>
                  <a:pt x="2225" y="488"/>
                  <a:pt x="2209" y="493"/>
                  <a:pt x="2197" y="488"/>
                </a:cubicBezTo>
                <a:cubicBezTo>
                  <a:pt x="2183" y="482"/>
                  <a:pt x="2149" y="482"/>
                  <a:pt x="2134" y="489"/>
                </a:cubicBezTo>
                <a:cubicBezTo>
                  <a:pt x="2123" y="494"/>
                  <a:pt x="2106" y="495"/>
                  <a:pt x="2096" y="490"/>
                </a:cubicBezTo>
                <a:cubicBezTo>
                  <a:pt x="2077" y="481"/>
                  <a:pt x="2049" y="481"/>
                  <a:pt x="2030" y="490"/>
                </a:cubicBezTo>
                <a:cubicBezTo>
                  <a:pt x="2020" y="495"/>
                  <a:pt x="2003" y="495"/>
                  <a:pt x="1993" y="490"/>
                </a:cubicBezTo>
                <a:cubicBezTo>
                  <a:pt x="1974" y="481"/>
                  <a:pt x="1946" y="481"/>
                  <a:pt x="1927" y="490"/>
                </a:cubicBezTo>
                <a:cubicBezTo>
                  <a:pt x="1916" y="495"/>
                  <a:pt x="1899" y="495"/>
                  <a:pt x="1889" y="490"/>
                </a:cubicBezTo>
                <a:cubicBezTo>
                  <a:pt x="1871" y="481"/>
                  <a:pt x="1843" y="481"/>
                  <a:pt x="1824" y="490"/>
                </a:cubicBezTo>
                <a:cubicBezTo>
                  <a:pt x="1813" y="495"/>
                  <a:pt x="1796" y="495"/>
                  <a:pt x="1786" y="490"/>
                </a:cubicBezTo>
                <a:cubicBezTo>
                  <a:pt x="1767" y="481"/>
                  <a:pt x="1741" y="481"/>
                  <a:pt x="1721" y="490"/>
                </a:cubicBezTo>
                <a:cubicBezTo>
                  <a:pt x="1711" y="496"/>
                  <a:pt x="1694" y="495"/>
                  <a:pt x="1683" y="490"/>
                </a:cubicBezTo>
                <a:cubicBezTo>
                  <a:pt x="1664" y="480"/>
                  <a:pt x="1637" y="481"/>
                  <a:pt x="1618" y="490"/>
                </a:cubicBezTo>
                <a:cubicBezTo>
                  <a:pt x="1608" y="496"/>
                  <a:pt x="1591" y="495"/>
                  <a:pt x="1580" y="490"/>
                </a:cubicBezTo>
                <a:cubicBezTo>
                  <a:pt x="1561" y="481"/>
                  <a:pt x="1533" y="481"/>
                  <a:pt x="1514" y="490"/>
                </a:cubicBezTo>
                <a:cubicBezTo>
                  <a:pt x="1504" y="495"/>
                  <a:pt x="1487" y="495"/>
                  <a:pt x="1477" y="490"/>
                </a:cubicBezTo>
                <a:cubicBezTo>
                  <a:pt x="1458" y="481"/>
                  <a:pt x="1431" y="481"/>
                  <a:pt x="1411" y="490"/>
                </a:cubicBezTo>
                <a:cubicBezTo>
                  <a:pt x="1400" y="495"/>
                  <a:pt x="1385" y="488"/>
                  <a:pt x="1371" y="488"/>
                </a:cubicBezTo>
                <a:cubicBezTo>
                  <a:pt x="1351" y="487"/>
                  <a:pt x="1331" y="488"/>
                  <a:pt x="1311" y="488"/>
                </a:cubicBezTo>
                <a:cubicBezTo>
                  <a:pt x="1297" y="488"/>
                  <a:pt x="1281" y="493"/>
                  <a:pt x="1269" y="488"/>
                </a:cubicBezTo>
                <a:cubicBezTo>
                  <a:pt x="1255" y="482"/>
                  <a:pt x="1221" y="482"/>
                  <a:pt x="1206" y="489"/>
                </a:cubicBezTo>
                <a:cubicBezTo>
                  <a:pt x="1195" y="494"/>
                  <a:pt x="1178" y="495"/>
                  <a:pt x="1167" y="490"/>
                </a:cubicBezTo>
                <a:cubicBezTo>
                  <a:pt x="1149" y="481"/>
                  <a:pt x="1122" y="481"/>
                  <a:pt x="1102" y="490"/>
                </a:cubicBezTo>
                <a:cubicBezTo>
                  <a:pt x="1092" y="495"/>
                  <a:pt x="1075" y="493"/>
                  <a:pt x="1064" y="488"/>
                </a:cubicBezTo>
                <a:cubicBezTo>
                  <a:pt x="1050" y="482"/>
                  <a:pt x="1014" y="482"/>
                  <a:pt x="999" y="489"/>
                </a:cubicBezTo>
                <a:cubicBezTo>
                  <a:pt x="988" y="494"/>
                  <a:pt x="971" y="495"/>
                  <a:pt x="961" y="490"/>
                </a:cubicBezTo>
                <a:cubicBezTo>
                  <a:pt x="944" y="482"/>
                  <a:pt x="912" y="481"/>
                  <a:pt x="897" y="489"/>
                </a:cubicBezTo>
                <a:cubicBezTo>
                  <a:pt x="886" y="494"/>
                  <a:pt x="868" y="495"/>
                  <a:pt x="858" y="490"/>
                </a:cubicBezTo>
                <a:cubicBezTo>
                  <a:pt x="839" y="481"/>
                  <a:pt x="813" y="481"/>
                  <a:pt x="793" y="491"/>
                </a:cubicBezTo>
                <a:cubicBezTo>
                  <a:pt x="782" y="496"/>
                  <a:pt x="765" y="495"/>
                  <a:pt x="755" y="490"/>
                </a:cubicBezTo>
                <a:cubicBezTo>
                  <a:pt x="736" y="480"/>
                  <a:pt x="709" y="481"/>
                  <a:pt x="690" y="490"/>
                </a:cubicBezTo>
                <a:cubicBezTo>
                  <a:pt x="679" y="495"/>
                  <a:pt x="662" y="493"/>
                  <a:pt x="651" y="488"/>
                </a:cubicBezTo>
                <a:cubicBezTo>
                  <a:pt x="637" y="482"/>
                  <a:pt x="601" y="482"/>
                  <a:pt x="587" y="489"/>
                </a:cubicBezTo>
                <a:cubicBezTo>
                  <a:pt x="576" y="494"/>
                  <a:pt x="559" y="495"/>
                  <a:pt x="549" y="490"/>
                </a:cubicBezTo>
                <a:cubicBezTo>
                  <a:pt x="532" y="482"/>
                  <a:pt x="500" y="481"/>
                  <a:pt x="484" y="489"/>
                </a:cubicBezTo>
                <a:cubicBezTo>
                  <a:pt x="473" y="494"/>
                  <a:pt x="455" y="495"/>
                  <a:pt x="445" y="490"/>
                </a:cubicBezTo>
                <a:cubicBezTo>
                  <a:pt x="428" y="482"/>
                  <a:pt x="397" y="481"/>
                  <a:pt x="381" y="489"/>
                </a:cubicBezTo>
                <a:cubicBezTo>
                  <a:pt x="370" y="494"/>
                  <a:pt x="353" y="494"/>
                  <a:pt x="341" y="488"/>
                </a:cubicBezTo>
                <a:cubicBezTo>
                  <a:pt x="327" y="482"/>
                  <a:pt x="293" y="482"/>
                  <a:pt x="278" y="489"/>
                </a:cubicBezTo>
                <a:cubicBezTo>
                  <a:pt x="267" y="494"/>
                  <a:pt x="250" y="495"/>
                  <a:pt x="239" y="490"/>
                </a:cubicBezTo>
                <a:cubicBezTo>
                  <a:pt x="221" y="481"/>
                  <a:pt x="193" y="481"/>
                  <a:pt x="174" y="490"/>
                </a:cubicBezTo>
                <a:cubicBezTo>
                  <a:pt x="164" y="496"/>
                  <a:pt x="149" y="492"/>
                  <a:pt x="136" y="491"/>
                </a:cubicBezTo>
                <a:cubicBezTo>
                  <a:pt x="129" y="490"/>
                  <a:pt x="122" y="483"/>
                  <a:pt x="114" y="483"/>
                </a:cubicBezTo>
                <a:cubicBezTo>
                  <a:pt x="96" y="482"/>
                  <a:pt x="79" y="486"/>
                  <a:pt x="61" y="491"/>
                </a:cubicBezTo>
                <a:cubicBezTo>
                  <a:pt x="43" y="497"/>
                  <a:pt x="20" y="485"/>
                  <a:pt x="0" y="481"/>
                </a:cubicBezTo>
                <a:cubicBezTo>
                  <a:pt x="0" y="474"/>
                  <a:pt x="0" y="468"/>
                  <a:pt x="0" y="461"/>
                </a:cubicBezTo>
                <a:cubicBezTo>
                  <a:pt x="55" y="461"/>
                  <a:pt x="110" y="462"/>
                  <a:pt x="165" y="462"/>
                </a:cubicBezTo>
                <a:cubicBezTo>
                  <a:pt x="217" y="462"/>
                  <a:pt x="268" y="462"/>
                  <a:pt x="320" y="462"/>
                </a:cubicBezTo>
                <a:cubicBezTo>
                  <a:pt x="299" y="433"/>
                  <a:pt x="299" y="432"/>
                  <a:pt x="310" y="396"/>
                </a:cubicBezTo>
                <a:cubicBezTo>
                  <a:pt x="298" y="377"/>
                  <a:pt x="279" y="382"/>
                  <a:pt x="261" y="381"/>
                </a:cubicBezTo>
                <a:cubicBezTo>
                  <a:pt x="254" y="381"/>
                  <a:pt x="245" y="380"/>
                  <a:pt x="240" y="376"/>
                </a:cubicBezTo>
                <a:cubicBezTo>
                  <a:pt x="229" y="366"/>
                  <a:pt x="217" y="366"/>
                  <a:pt x="207" y="376"/>
                </a:cubicBezTo>
                <a:cubicBezTo>
                  <a:pt x="204" y="379"/>
                  <a:pt x="198" y="380"/>
                  <a:pt x="192" y="382"/>
                </a:cubicBezTo>
                <a:cubicBezTo>
                  <a:pt x="192" y="366"/>
                  <a:pt x="192" y="354"/>
                  <a:pt x="192" y="340"/>
                </a:cubicBezTo>
                <a:cubicBezTo>
                  <a:pt x="206" y="344"/>
                  <a:pt x="218" y="352"/>
                  <a:pt x="230" y="351"/>
                </a:cubicBezTo>
                <a:cubicBezTo>
                  <a:pt x="241" y="350"/>
                  <a:pt x="252" y="340"/>
                  <a:pt x="267" y="332"/>
                </a:cubicBezTo>
                <a:cubicBezTo>
                  <a:pt x="267" y="249"/>
                  <a:pt x="267" y="161"/>
                  <a:pt x="267" y="73"/>
                </a:cubicBezTo>
                <a:cubicBezTo>
                  <a:pt x="617" y="73"/>
                  <a:pt x="964" y="73"/>
                  <a:pt x="1313" y="73"/>
                </a:cubicBezTo>
                <a:cubicBezTo>
                  <a:pt x="1313" y="87"/>
                  <a:pt x="1313" y="100"/>
                  <a:pt x="1313" y="112"/>
                </a:cubicBezTo>
                <a:cubicBezTo>
                  <a:pt x="1314" y="118"/>
                  <a:pt x="1315" y="126"/>
                  <a:pt x="1318" y="128"/>
                </a:cubicBezTo>
                <a:cubicBezTo>
                  <a:pt x="1332" y="135"/>
                  <a:pt x="1332" y="147"/>
                  <a:pt x="1332" y="160"/>
                </a:cubicBezTo>
                <a:cubicBezTo>
                  <a:pt x="1332" y="214"/>
                  <a:pt x="1332" y="268"/>
                  <a:pt x="1332" y="322"/>
                </a:cubicBezTo>
                <a:cubicBezTo>
                  <a:pt x="1332" y="343"/>
                  <a:pt x="1342" y="357"/>
                  <a:pt x="1356" y="351"/>
                </a:cubicBezTo>
                <a:cubicBezTo>
                  <a:pt x="1374" y="343"/>
                  <a:pt x="1388" y="349"/>
                  <a:pt x="1405" y="351"/>
                </a:cubicBezTo>
                <a:cubicBezTo>
                  <a:pt x="1417" y="353"/>
                  <a:pt x="1431" y="341"/>
                  <a:pt x="1448" y="333"/>
                </a:cubicBezTo>
                <a:cubicBezTo>
                  <a:pt x="1448" y="248"/>
                  <a:pt x="1448" y="161"/>
                  <a:pt x="1448" y="75"/>
                </a:cubicBezTo>
                <a:cubicBezTo>
                  <a:pt x="1568" y="75"/>
                  <a:pt x="1687" y="75"/>
                  <a:pt x="1808" y="75"/>
                </a:cubicBezTo>
                <a:cubicBezTo>
                  <a:pt x="1808" y="163"/>
                  <a:pt x="1808" y="251"/>
                  <a:pt x="1808" y="338"/>
                </a:cubicBezTo>
                <a:cubicBezTo>
                  <a:pt x="1811" y="338"/>
                  <a:pt x="1815" y="338"/>
                  <a:pt x="1818" y="339"/>
                </a:cubicBezTo>
                <a:cubicBezTo>
                  <a:pt x="1820" y="290"/>
                  <a:pt x="1818" y="241"/>
                  <a:pt x="1819" y="193"/>
                </a:cubicBezTo>
                <a:cubicBezTo>
                  <a:pt x="1940" y="193"/>
                  <a:pt x="2059" y="193"/>
                  <a:pt x="2180" y="193"/>
                </a:cubicBezTo>
                <a:cubicBezTo>
                  <a:pt x="2180" y="242"/>
                  <a:pt x="2180" y="290"/>
                  <a:pt x="2180" y="338"/>
                </a:cubicBezTo>
                <a:cubicBezTo>
                  <a:pt x="2182" y="338"/>
                  <a:pt x="2184" y="339"/>
                  <a:pt x="2187" y="339"/>
                </a:cubicBezTo>
                <a:cubicBezTo>
                  <a:pt x="2188" y="334"/>
                  <a:pt x="2191" y="329"/>
                  <a:pt x="2191" y="324"/>
                </a:cubicBezTo>
                <a:cubicBezTo>
                  <a:pt x="2192" y="288"/>
                  <a:pt x="2191" y="252"/>
                  <a:pt x="2191" y="216"/>
                </a:cubicBezTo>
                <a:cubicBezTo>
                  <a:pt x="2191" y="191"/>
                  <a:pt x="2191" y="167"/>
                  <a:pt x="2191" y="142"/>
                </a:cubicBezTo>
                <a:cubicBezTo>
                  <a:pt x="2293" y="142"/>
                  <a:pt x="2392" y="142"/>
                  <a:pt x="2492" y="142"/>
                </a:cubicBezTo>
                <a:cubicBezTo>
                  <a:pt x="2492" y="208"/>
                  <a:pt x="2492" y="272"/>
                  <a:pt x="2492" y="336"/>
                </a:cubicBezTo>
                <a:cubicBezTo>
                  <a:pt x="2503" y="339"/>
                  <a:pt x="2513" y="339"/>
                  <a:pt x="2519" y="344"/>
                </a:cubicBezTo>
                <a:cubicBezTo>
                  <a:pt x="2531" y="355"/>
                  <a:pt x="2541" y="356"/>
                  <a:pt x="2553" y="344"/>
                </a:cubicBezTo>
                <a:cubicBezTo>
                  <a:pt x="2555" y="342"/>
                  <a:pt x="2563" y="345"/>
                  <a:pt x="2568" y="346"/>
                </a:cubicBezTo>
                <a:cubicBezTo>
                  <a:pt x="2579" y="347"/>
                  <a:pt x="2589" y="349"/>
                  <a:pt x="2599" y="349"/>
                </a:cubicBezTo>
                <a:cubicBezTo>
                  <a:pt x="2606" y="348"/>
                  <a:pt x="2612" y="341"/>
                  <a:pt x="2619" y="339"/>
                </a:cubicBezTo>
                <a:cubicBezTo>
                  <a:pt x="2626" y="338"/>
                  <a:pt x="2634" y="339"/>
                  <a:pt x="2643" y="339"/>
                </a:cubicBezTo>
                <a:cubicBezTo>
                  <a:pt x="2643" y="287"/>
                  <a:pt x="2643" y="238"/>
                  <a:pt x="2643" y="190"/>
                </a:cubicBezTo>
                <a:cubicBezTo>
                  <a:pt x="2643" y="187"/>
                  <a:pt x="2643" y="182"/>
                  <a:pt x="2641" y="180"/>
                </a:cubicBezTo>
                <a:cubicBezTo>
                  <a:pt x="2618" y="152"/>
                  <a:pt x="2630" y="119"/>
                  <a:pt x="2628" y="88"/>
                </a:cubicBezTo>
                <a:cubicBezTo>
                  <a:pt x="2628" y="83"/>
                  <a:pt x="2636" y="74"/>
                  <a:pt x="2641" y="73"/>
                </a:cubicBezTo>
                <a:cubicBezTo>
                  <a:pt x="2666" y="70"/>
                  <a:pt x="2691" y="65"/>
                  <a:pt x="2716" y="66"/>
                </a:cubicBezTo>
                <a:cubicBezTo>
                  <a:pt x="2748" y="66"/>
                  <a:pt x="2779" y="73"/>
                  <a:pt x="2810" y="72"/>
                </a:cubicBezTo>
                <a:cubicBezTo>
                  <a:pt x="2876" y="70"/>
                  <a:pt x="2943" y="82"/>
                  <a:pt x="3008" y="61"/>
                </a:cubicBezTo>
                <a:cubicBezTo>
                  <a:pt x="3094" y="68"/>
                  <a:pt x="3179" y="57"/>
                  <a:pt x="3266" y="69"/>
                </a:cubicBezTo>
                <a:cubicBezTo>
                  <a:pt x="3337" y="80"/>
                  <a:pt x="3411" y="78"/>
                  <a:pt x="3485" y="66"/>
                </a:cubicBezTo>
                <a:cubicBezTo>
                  <a:pt x="3518" y="61"/>
                  <a:pt x="3554" y="71"/>
                  <a:pt x="3588" y="72"/>
                </a:cubicBezTo>
                <a:cubicBezTo>
                  <a:pt x="3606" y="73"/>
                  <a:pt x="3613" y="80"/>
                  <a:pt x="3612" y="97"/>
                </a:cubicBezTo>
                <a:cubicBezTo>
                  <a:pt x="3611" y="128"/>
                  <a:pt x="3605" y="157"/>
                  <a:pt x="3599" y="186"/>
                </a:cubicBezTo>
                <a:cubicBezTo>
                  <a:pt x="3589" y="235"/>
                  <a:pt x="3597" y="287"/>
                  <a:pt x="3597" y="336"/>
                </a:cubicBezTo>
                <a:cubicBezTo>
                  <a:pt x="3599" y="337"/>
                  <a:pt x="3600" y="338"/>
                  <a:pt x="3600" y="338"/>
                </a:cubicBezTo>
                <a:cubicBezTo>
                  <a:pt x="3608" y="338"/>
                  <a:pt x="3615" y="338"/>
                  <a:pt x="3622" y="339"/>
                </a:cubicBezTo>
                <a:cubicBezTo>
                  <a:pt x="3628" y="340"/>
                  <a:pt x="3635" y="340"/>
                  <a:pt x="3638" y="343"/>
                </a:cubicBezTo>
                <a:cubicBezTo>
                  <a:pt x="3651" y="356"/>
                  <a:pt x="3658" y="356"/>
                  <a:pt x="3672" y="343"/>
                </a:cubicBezTo>
                <a:cubicBezTo>
                  <a:pt x="3675" y="341"/>
                  <a:pt x="3685" y="342"/>
                  <a:pt x="3687" y="345"/>
                </a:cubicBezTo>
                <a:cubicBezTo>
                  <a:pt x="3696" y="359"/>
                  <a:pt x="3715" y="354"/>
                  <a:pt x="3717" y="350"/>
                </a:cubicBezTo>
                <a:cubicBezTo>
                  <a:pt x="3722" y="334"/>
                  <a:pt x="3734" y="340"/>
                  <a:pt x="3743" y="339"/>
                </a:cubicBezTo>
                <a:cubicBezTo>
                  <a:pt x="3751" y="338"/>
                  <a:pt x="3759" y="339"/>
                  <a:pt x="3771" y="339"/>
                </a:cubicBezTo>
                <a:cubicBezTo>
                  <a:pt x="3764" y="329"/>
                  <a:pt x="3760" y="323"/>
                  <a:pt x="3756" y="316"/>
                </a:cubicBezTo>
                <a:cubicBezTo>
                  <a:pt x="3712" y="241"/>
                  <a:pt x="3713" y="166"/>
                  <a:pt x="3758" y="91"/>
                </a:cubicBezTo>
                <a:cubicBezTo>
                  <a:pt x="3766" y="78"/>
                  <a:pt x="3777" y="72"/>
                  <a:pt x="3793" y="73"/>
                </a:cubicBezTo>
                <a:cubicBezTo>
                  <a:pt x="3897" y="73"/>
                  <a:pt x="4001" y="73"/>
                  <a:pt x="4104" y="73"/>
                </a:cubicBezTo>
                <a:cubicBezTo>
                  <a:pt x="4112" y="73"/>
                  <a:pt x="4119" y="73"/>
                  <a:pt x="4126" y="73"/>
                </a:cubicBezTo>
                <a:cubicBezTo>
                  <a:pt x="4126" y="48"/>
                  <a:pt x="4126" y="25"/>
                  <a:pt x="4126" y="1"/>
                </a:cubicBezTo>
                <a:cubicBezTo>
                  <a:pt x="4161" y="1"/>
                  <a:pt x="4198" y="1"/>
                  <a:pt x="4235" y="1"/>
                </a:cubicBezTo>
                <a:cubicBezTo>
                  <a:pt x="4255" y="2"/>
                  <a:pt x="4264" y="11"/>
                  <a:pt x="4264" y="32"/>
                </a:cubicBezTo>
                <a:cubicBezTo>
                  <a:pt x="4265" y="45"/>
                  <a:pt x="4265" y="58"/>
                  <a:pt x="4265" y="73"/>
                </a:cubicBezTo>
                <a:cubicBezTo>
                  <a:pt x="4272" y="72"/>
                  <a:pt x="4277" y="72"/>
                  <a:pt x="4280" y="72"/>
                </a:cubicBezTo>
                <a:cubicBezTo>
                  <a:pt x="4279" y="56"/>
                  <a:pt x="4277" y="41"/>
                  <a:pt x="4276" y="26"/>
                </a:cubicBezTo>
                <a:cubicBezTo>
                  <a:pt x="4294" y="26"/>
                  <a:pt x="4309" y="26"/>
                  <a:pt x="4325" y="26"/>
                </a:cubicBezTo>
                <a:cubicBezTo>
                  <a:pt x="4324" y="41"/>
                  <a:pt x="4322" y="56"/>
                  <a:pt x="4321" y="70"/>
                </a:cubicBezTo>
                <a:cubicBezTo>
                  <a:pt x="4322" y="72"/>
                  <a:pt x="4323" y="73"/>
                  <a:pt x="4325" y="74"/>
                </a:cubicBezTo>
                <a:cubicBezTo>
                  <a:pt x="4328" y="70"/>
                  <a:pt x="4334" y="66"/>
                  <a:pt x="4335" y="61"/>
                </a:cubicBezTo>
                <a:cubicBezTo>
                  <a:pt x="4336" y="50"/>
                  <a:pt x="4335" y="39"/>
                  <a:pt x="4336" y="28"/>
                </a:cubicBezTo>
                <a:cubicBezTo>
                  <a:pt x="4337" y="12"/>
                  <a:pt x="4346" y="3"/>
                  <a:pt x="4361" y="2"/>
                </a:cubicBezTo>
                <a:cubicBezTo>
                  <a:pt x="4375" y="0"/>
                  <a:pt x="4388" y="1"/>
                  <a:pt x="4401" y="1"/>
                </a:cubicBezTo>
                <a:cubicBezTo>
                  <a:pt x="4390" y="25"/>
                  <a:pt x="4397" y="48"/>
                  <a:pt x="4396" y="73"/>
                </a:cubicBezTo>
                <a:cubicBezTo>
                  <a:pt x="4406" y="73"/>
                  <a:pt x="4415" y="73"/>
                  <a:pt x="4423" y="73"/>
                </a:cubicBezTo>
                <a:cubicBezTo>
                  <a:pt x="4529" y="73"/>
                  <a:pt x="4635" y="72"/>
                  <a:pt x="4741" y="73"/>
                </a:cubicBezTo>
                <a:cubicBezTo>
                  <a:pt x="4751" y="74"/>
                  <a:pt x="4765" y="80"/>
                  <a:pt x="4771" y="88"/>
                </a:cubicBezTo>
                <a:cubicBezTo>
                  <a:pt x="4805" y="134"/>
                  <a:pt x="4817" y="188"/>
                  <a:pt x="4804" y="243"/>
                </a:cubicBezTo>
                <a:cubicBezTo>
                  <a:pt x="4797" y="276"/>
                  <a:pt x="4781" y="307"/>
                  <a:pt x="4768" y="339"/>
                </a:cubicBezTo>
                <a:cubicBezTo>
                  <a:pt x="4776" y="339"/>
                  <a:pt x="4786" y="339"/>
                  <a:pt x="4795" y="339"/>
                </a:cubicBezTo>
                <a:cubicBezTo>
                  <a:pt x="4802" y="339"/>
                  <a:pt x="4813" y="339"/>
                  <a:pt x="4814" y="342"/>
                </a:cubicBezTo>
                <a:cubicBezTo>
                  <a:pt x="4821" y="363"/>
                  <a:pt x="4838" y="353"/>
                  <a:pt x="4844" y="347"/>
                </a:cubicBezTo>
                <a:cubicBezTo>
                  <a:pt x="4861" y="332"/>
                  <a:pt x="4874" y="342"/>
                  <a:pt x="4889" y="347"/>
                </a:cubicBezTo>
                <a:cubicBezTo>
                  <a:pt x="4889" y="330"/>
                  <a:pt x="4889" y="314"/>
                  <a:pt x="4889" y="298"/>
                </a:cubicBezTo>
                <a:cubicBezTo>
                  <a:pt x="4878" y="296"/>
                  <a:pt x="4868" y="294"/>
                  <a:pt x="4857" y="292"/>
                </a:cubicBezTo>
                <a:cubicBezTo>
                  <a:pt x="4859" y="283"/>
                  <a:pt x="4861" y="273"/>
                  <a:pt x="4863" y="263"/>
                </a:cubicBezTo>
                <a:cubicBezTo>
                  <a:pt x="4863" y="262"/>
                  <a:pt x="4863" y="260"/>
                  <a:pt x="4863" y="259"/>
                </a:cubicBezTo>
                <a:cubicBezTo>
                  <a:pt x="4863" y="218"/>
                  <a:pt x="4864" y="176"/>
                  <a:pt x="4863" y="135"/>
                </a:cubicBezTo>
                <a:cubicBezTo>
                  <a:pt x="4863" y="124"/>
                  <a:pt x="4854" y="109"/>
                  <a:pt x="4858" y="104"/>
                </a:cubicBezTo>
                <a:cubicBezTo>
                  <a:pt x="4864" y="97"/>
                  <a:pt x="4879" y="98"/>
                  <a:pt x="4890" y="95"/>
                </a:cubicBezTo>
                <a:cubicBezTo>
                  <a:pt x="4894" y="51"/>
                  <a:pt x="4897" y="48"/>
                  <a:pt x="4943" y="48"/>
                </a:cubicBezTo>
                <a:cubicBezTo>
                  <a:pt x="4953" y="48"/>
                  <a:pt x="4964" y="47"/>
                  <a:pt x="4975" y="48"/>
                </a:cubicBezTo>
                <a:cubicBezTo>
                  <a:pt x="5039" y="55"/>
                  <a:pt x="5103" y="40"/>
                  <a:pt x="5169" y="59"/>
                </a:cubicBezTo>
                <a:cubicBezTo>
                  <a:pt x="5214" y="72"/>
                  <a:pt x="5266" y="61"/>
                  <a:pt x="5316" y="61"/>
                </a:cubicBezTo>
                <a:cubicBezTo>
                  <a:pt x="5314" y="60"/>
                  <a:pt x="5313" y="58"/>
                  <a:pt x="5312" y="56"/>
                </a:cubicBezTo>
                <a:cubicBezTo>
                  <a:pt x="5318" y="50"/>
                  <a:pt x="5323" y="38"/>
                  <a:pt x="5329" y="37"/>
                </a:cubicBezTo>
                <a:cubicBezTo>
                  <a:pt x="5371" y="36"/>
                  <a:pt x="5413" y="37"/>
                  <a:pt x="5455" y="37"/>
                </a:cubicBezTo>
                <a:cubicBezTo>
                  <a:pt x="5457" y="46"/>
                  <a:pt x="5458" y="53"/>
                  <a:pt x="5459" y="60"/>
                </a:cubicBezTo>
                <a:cubicBezTo>
                  <a:pt x="5484" y="60"/>
                  <a:pt x="5509" y="60"/>
                  <a:pt x="5533" y="60"/>
                </a:cubicBezTo>
                <a:cubicBezTo>
                  <a:pt x="5567" y="60"/>
                  <a:pt x="5600" y="60"/>
                  <a:pt x="5634" y="60"/>
                </a:cubicBezTo>
                <a:cubicBezTo>
                  <a:pt x="5647" y="60"/>
                  <a:pt x="5668" y="65"/>
                  <a:pt x="5674" y="58"/>
                </a:cubicBezTo>
                <a:cubicBezTo>
                  <a:pt x="5683" y="47"/>
                  <a:pt x="5692" y="51"/>
                  <a:pt x="5701" y="49"/>
                </a:cubicBezTo>
                <a:cubicBezTo>
                  <a:pt x="5707" y="48"/>
                  <a:pt x="5713" y="48"/>
                  <a:pt x="5718" y="48"/>
                </a:cubicBezTo>
                <a:cubicBezTo>
                  <a:pt x="5718" y="37"/>
                  <a:pt x="5719" y="27"/>
                  <a:pt x="5719" y="18"/>
                </a:cubicBezTo>
                <a:cubicBezTo>
                  <a:pt x="5721" y="17"/>
                  <a:pt x="5724" y="17"/>
                  <a:pt x="5726" y="16"/>
                </a:cubicBezTo>
                <a:cubicBezTo>
                  <a:pt x="5725" y="35"/>
                  <a:pt x="5727" y="55"/>
                  <a:pt x="5744" y="60"/>
                </a:cubicBezTo>
                <a:cubicBezTo>
                  <a:pt x="5761" y="65"/>
                  <a:pt x="5781" y="61"/>
                  <a:pt x="5799" y="61"/>
                </a:cubicBezTo>
                <a:cubicBezTo>
                  <a:pt x="5800" y="77"/>
                  <a:pt x="5801" y="89"/>
                  <a:pt x="5802" y="98"/>
                </a:cubicBezTo>
                <a:cubicBezTo>
                  <a:pt x="5817" y="95"/>
                  <a:pt x="5830" y="87"/>
                  <a:pt x="5840" y="91"/>
                </a:cubicBezTo>
                <a:cubicBezTo>
                  <a:pt x="5856" y="97"/>
                  <a:pt x="5869" y="98"/>
                  <a:pt x="5886" y="91"/>
                </a:cubicBezTo>
                <a:cubicBezTo>
                  <a:pt x="5896" y="87"/>
                  <a:pt x="5911" y="95"/>
                  <a:pt x="5924" y="98"/>
                </a:cubicBezTo>
                <a:cubicBezTo>
                  <a:pt x="5930" y="61"/>
                  <a:pt x="5930" y="61"/>
                  <a:pt x="5969" y="61"/>
                </a:cubicBezTo>
                <a:cubicBezTo>
                  <a:pt x="6006" y="61"/>
                  <a:pt x="6009" y="64"/>
                  <a:pt x="6012" y="101"/>
                </a:cubicBezTo>
                <a:cubicBezTo>
                  <a:pt x="6029" y="99"/>
                  <a:pt x="6034" y="108"/>
                  <a:pt x="6031" y="122"/>
                </a:cubicBezTo>
                <a:cubicBezTo>
                  <a:pt x="6027" y="139"/>
                  <a:pt x="6025" y="157"/>
                  <a:pt x="6017" y="171"/>
                </a:cubicBezTo>
                <a:cubicBezTo>
                  <a:pt x="6009" y="184"/>
                  <a:pt x="6013" y="198"/>
                  <a:pt x="6019" y="203"/>
                </a:cubicBezTo>
                <a:cubicBezTo>
                  <a:pt x="6035" y="215"/>
                  <a:pt x="6030" y="230"/>
                  <a:pt x="6031" y="244"/>
                </a:cubicBezTo>
                <a:cubicBezTo>
                  <a:pt x="6032" y="266"/>
                  <a:pt x="6025" y="289"/>
                  <a:pt x="6047" y="305"/>
                </a:cubicBezTo>
                <a:cubicBezTo>
                  <a:pt x="6025" y="313"/>
                  <a:pt x="6025" y="329"/>
                  <a:pt x="6043" y="355"/>
                </a:cubicBezTo>
                <a:cubicBezTo>
                  <a:pt x="6038" y="364"/>
                  <a:pt x="6033" y="371"/>
                  <a:pt x="6029" y="378"/>
                </a:cubicBezTo>
                <a:cubicBezTo>
                  <a:pt x="6051" y="370"/>
                  <a:pt x="6076" y="372"/>
                  <a:pt x="6088" y="387"/>
                </a:cubicBezTo>
                <a:cubicBezTo>
                  <a:pt x="6090" y="390"/>
                  <a:pt x="6088" y="401"/>
                  <a:pt x="6084" y="404"/>
                </a:cubicBezTo>
                <a:cubicBezTo>
                  <a:pt x="6069" y="416"/>
                  <a:pt x="6052" y="419"/>
                  <a:pt x="6035" y="404"/>
                </a:cubicBezTo>
                <a:cubicBezTo>
                  <a:pt x="6022" y="427"/>
                  <a:pt x="6044" y="439"/>
                  <a:pt x="6048" y="457"/>
                </a:cubicBezTo>
                <a:cubicBezTo>
                  <a:pt x="6038" y="457"/>
                  <a:pt x="6030" y="456"/>
                  <a:pt x="6021" y="457"/>
                </a:cubicBezTo>
                <a:cubicBezTo>
                  <a:pt x="6004" y="460"/>
                  <a:pt x="5991" y="454"/>
                  <a:pt x="5987" y="438"/>
                </a:cubicBezTo>
                <a:cubicBezTo>
                  <a:pt x="5982" y="420"/>
                  <a:pt x="5982" y="401"/>
                  <a:pt x="5979" y="382"/>
                </a:cubicBezTo>
                <a:cubicBezTo>
                  <a:pt x="5978" y="373"/>
                  <a:pt x="5975" y="364"/>
                  <a:pt x="5973" y="357"/>
                </a:cubicBezTo>
                <a:cubicBezTo>
                  <a:pt x="5957" y="362"/>
                  <a:pt x="5946" y="365"/>
                  <a:pt x="5935" y="369"/>
                </a:cubicBezTo>
                <a:cubicBezTo>
                  <a:pt x="5941" y="373"/>
                  <a:pt x="5947" y="374"/>
                  <a:pt x="5952" y="375"/>
                </a:cubicBezTo>
                <a:cubicBezTo>
                  <a:pt x="5973" y="379"/>
                  <a:pt x="5976" y="382"/>
                  <a:pt x="5968" y="403"/>
                </a:cubicBezTo>
                <a:cubicBezTo>
                  <a:pt x="5960" y="423"/>
                  <a:pt x="5951" y="442"/>
                  <a:pt x="5943" y="462"/>
                </a:cubicBezTo>
                <a:cubicBezTo>
                  <a:pt x="6003" y="462"/>
                  <a:pt x="6065" y="462"/>
                  <a:pt x="6128" y="462"/>
                </a:cubicBezTo>
                <a:cubicBezTo>
                  <a:pt x="6218" y="462"/>
                  <a:pt x="6309" y="461"/>
                  <a:pt x="6400" y="461"/>
                </a:cubicBezTo>
                <a:close/>
                <a:moveTo>
                  <a:pt x="484" y="461"/>
                </a:moveTo>
                <a:cubicBezTo>
                  <a:pt x="691" y="461"/>
                  <a:pt x="895" y="461"/>
                  <a:pt x="1103" y="461"/>
                </a:cubicBezTo>
                <a:cubicBezTo>
                  <a:pt x="1078" y="441"/>
                  <a:pt x="1079" y="420"/>
                  <a:pt x="1094" y="392"/>
                </a:cubicBezTo>
                <a:cubicBezTo>
                  <a:pt x="1080" y="388"/>
                  <a:pt x="1068" y="382"/>
                  <a:pt x="1056" y="382"/>
                </a:cubicBezTo>
                <a:cubicBezTo>
                  <a:pt x="878" y="381"/>
                  <a:pt x="699" y="381"/>
                  <a:pt x="521" y="382"/>
                </a:cubicBezTo>
                <a:cubicBezTo>
                  <a:pt x="511" y="382"/>
                  <a:pt x="501" y="387"/>
                  <a:pt x="488" y="391"/>
                </a:cubicBezTo>
                <a:cubicBezTo>
                  <a:pt x="509" y="418"/>
                  <a:pt x="507" y="440"/>
                  <a:pt x="484" y="461"/>
                </a:cubicBezTo>
                <a:close/>
                <a:moveTo>
                  <a:pt x="2275" y="393"/>
                </a:moveTo>
                <a:cubicBezTo>
                  <a:pt x="2261" y="389"/>
                  <a:pt x="2250" y="382"/>
                  <a:pt x="2239" y="382"/>
                </a:cubicBezTo>
                <a:cubicBezTo>
                  <a:pt x="2060" y="381"/>
                  <a:pt x="1880" y="381"/>
                  <a:pt x="1700" y="382"/>
                </a:cubicBezTo>
                <a:cubicBezTo>
                  <a:pt x="1690" y="382"/>
                  <a:pt x="1680" y="388"/>
                  <a:pt x="1673" y="390"/>
                </a:cubicBezTo>
                <a:cubicBezTo>
                  <a:pt x="1677" y="406"/>
                  <a:pt x="1683" y="418"/>
                  <a:pt x="1682" y="428"/>
                </a:cubicBezTo>
                <a:cubicBezTo>
                  <a:pt x="1681" y="440"/>
                  <a:pt x="1673" y="450"/>
                  <a:pt x="1668" y="461"/>
                </a:cubicBezTo>
                <a:cubicBezTo>
                  <a:pt x="1871" y="461"/>
                  <a:pt x="2075" y="461"/>
                  <a:pt x="2283" y="461"/>
                </a:cubicBezTo>
                <a:cubicBezTo>
                  <a:pt x="2260" y="441"/>
                  <a:pt x="2258" y="420"/>
                  <a:pt x="2275" y="393"/>
                </a:cubicBezTo>
                <a:close/>
                <a:moveTo>
                  <a:pt x="3963" y="461"/>
                </a:moveTo>
                <a:cubicBezTo>
                  <a:pt x="4169" y="461"/>
                  <a:pt x="4372" y="461"/>
                  <a:pt x="4579" y="461"/>
                </a:cubicBezTo>
                <a:cubicBezTo>
                  <a:pt x="4556" y="441"/>
                  <a:pt x="4554" y="420"/>
                  <a:pt x="4571" y="392"/>
                </a:cubicBezTo>
                <a:cubicBezTo>
                  <a:pt x="4556" y="388"/>
                  <a:pt x="4543" y="382"/>
                  <a:pt x="4531" y="382"/>
                </a:cubicBezTo>
                <a:cubicBezTo>
                  <a:pt x="4497" y="380"/>
                  <a:pt x="4463" y="381"/>
                  <a:pt x="4429" y="381"/>
                </a:cubicBezTo>
                <a:cubicBezTo>
                  <a:pt x="4400" y="381"/>
                  <a:pt x="4372" y="381"/>
                  <a:pt x="4342" y="381"/>
                </a:cubicBezTo>
                <a:cubicBezTo>
                  <a:pt x="4342" y="402"/>
                  <a:pt x="4342" y="420"/>
                  <a:pt x="4342" y="438"/>
                </a:cubicBezTo>
                <a:cubicBezTo>
                  <a:pt x="4313" y="438"/>
                  <a:pt x="4287" y="438"/>
                  <a:pt x="4258" y="438"/>
                </a:cubicBezTo>
                <a:cubicBezTo>
                  <a:pt x="4258" y="419"/>
                  <a:pt x="4258" y="401"/>
                  <a:pt x="4258" y="381"/>
                </a:cubicBezTo>
                <a:cubicBezTo>
                  <a:pt x="4168" y="381"/>
                  <a:pt x="4080" y="381"/>
                  <a:pt x="3992" y="382"/>
                </a:cubicBezTo>
                <a:cubicBezTo>
                  <a:pt x="3985" y="382"/>
                  <a:pt x="3978" y="388"/>
                  <a:pt x="3969" y="392"/>
                </a:cubicBezTo>
                <a:cubicBezTo>
                  <a:pt x="3988" y="418"/>
                  <a:pt x="3986" y="440"/>
                  <a:pt x="3963" y="461"/>
                </a:cubicBezTo>
                <a:close/>
                <a:moveTo>
                  <a:pt x="3393" y="393"/>
                </a:moveTo>
                <a:cubicBezTo>
                  <a:pt x="3380" y="389"/>
                  <a:pt x="3369" y="382"/>
                  <a:pt x="3357" y="382"/>
                </a:cubicBezTo>
                <a:cubicBezTo>
                  <a:pt x="3199" y="381"/>
                  <a:pt x="3040" y="381"/>
                  <a:pt x="2882" y="382"/>
                </a:cubicBezTo>
                <a:cubicBezTo>
                  <a:pt x="2872" y="382"/>
                  <a:pt x="2861" y="387"/>
                  <a:pt x="2849" y="391"/>
                </a:cubicBezTo>
                <a:cubicBezTo>
                  <a:pt x="2869" y="418"/>
                  <a:pt x="2868" y="440"/>
                  <a:pt x="2844" y="461"/>
                </a:cubicBezTo>
                <a:cubicBezTo>
                  <a:pt x="3031" y="461"/>
                  <a:pt x="3215" y="461"/>
                  <a:pt x="3400" y="461"/>
                </a:cubicBezTo>
                <a:cubicBezTo>
                  <a:pt x="3378" y="436"/>
                  <a:pt x="3376" y="426"/>
                  <a:pt x="3393" y="393"/>
                </a:cubicBezTo>
                <a:close/>
                <a:moveTo>
                  <a:pt x="3563" y="461"/>
                </a:moveTo>
                <a:cubicBezTo>
                  <a:pt x="3643" y="461"/>
                  <a:pt x="3721" y="461"/>
                  <a:pt x="3802" y="461"/>
                </a:cubicBezTo>
                <a:cubicBezTo>
                  <a:pt x="3778" y="441"/>
                  <a:pt x="3777" y="420"/>
                  <a:pt x="3791" y="398"/>
                </a:cubicBezTo>
                <a:cubicBezTo>
                  <a:pt x="3779" y="377"/>
                  <a:pt x="3760" y="382"/>
                  <a:pt x="3742" y="381"/>
                </a:cubicBezTo>
                <a:cubicBezTo>
                  <a:pt x="3735" y="381"/>
                  <a:pt x="3725" y="381"/>
                  <a:pt x="3720" y="377"/>
                </a:cubicBezTo>
                <a:cubicBezTo>
                  <a:pt x="3707" y="366"/>
                  <a:pt x="3699" y="365"/>
                  <a:pt x="3687" y="377"/>
                </a:cubicBezTo>
                <a:cubicBezTo>
                  <a:pt x="3684" y="379"/>
                  <a:pt x="3676" y="377"/>
                  <a:pt x="3671" y="376"/>
                </a:cubicBezTo>
                <a:cubicBezTo>
                  <a:pt x="3662" y="374"/>
                  <a:pt x="3644" y="368"/>
                  <a:pt x="3643" y="370"/>
                </a:cubicBezTo>
                <a:cubicBezTo>
                  <a:pt x="3633" y="390"/>
                  <a:pt x="3617" y="378"/>
                  <a:pt x="3603" y="381"/>
                </a:cubicBezTo>
                <a:cubicBezTo>
                  <a:pt x="3592" y="384"/>
                  <a:pt x="3581" y="386"/>
                  <a:pt x="3566" y="390"/>
                </a:cubicBezTo>
                <a:cubicBezTo>
                  <a:pt x="3588" y="418"/>
                  <a:pt x="3586" y="440"/>
                  <a:pt x="3563" y="461"/>
                </a:cubicBezTo>
                <a:close/>
                <a:moveTo>
                  <a:pt x="2672" y="398"/>
                </a:moveTo>
                <a:cubicBezTo>
                  <a:pt x="2656" y="381"/>
                  <a:pt x="2656" y="382"/>
                  <a:pt x="2625" y="381"/>
                </a:cubicBezTo>
                <a:cubicBezTo>
                  <a:pt x="2617" y="381"/>
                  <a:pt x="2607" y="381"/>
                  <a:pt x="2601" y="377"/>
                </a:cubicBezTo>
                <a:cubicBezTo>
                  <a:pt x="2588" y="366"/>
                  <a:pt x="2580" y="365"/>
                  <a:pt x="2567" y="377"/>
                </a:cubicBezTo>
                <a:cubicBezTo>
                  <a:pt x="2565" y="380"/>
                  <a:pt x="2557" y="377"/>
                  <a:pt x="2552" y="376"/>
                </a:cubicBezTo>
                <a:cubicBezTo>
                  <a:pt x="2542" y="374"/>
                  <a:pt x="2525" y="368"/>
                  <a:pt x="2524" y="370"/>
                </a:cubicBezTo>
                <a:cubicBezTo>
                  <a:pt x="2513" y="390"/>
                  <a:pt x="2496" y="378"/>
                  <a:pt x="2482" y="381"/>
                </a:cubicBezTo>
                <a:cubicBezTo>
                  <a:pt x="2472" y="384"/>
                  <a:pt x="2461" y="387"/>
                  <a:pt x="2448" y="391"/>
                </a:cubicBezTo>
                <a:cubicBezTo>
                  <a:pt x="2470" y="418"/>
                  <a:pt x="2467" y="440"/>
                  <a:pt x="2444" y="461"/>
                </a:cubicBezTo>
                <a:cubicBezTo>
                  <a:pt x="2524" y="461"/>
                  <a:pt x="2602" y="461"/>
                  <a:pt x="2683" y="461"/>
                </a:cubicBezTo>
                <a:cubicBezTo>
                  <a:pt x="2660" y="441"/>
                  <a:pt x="2658" y="421"/>
                  <a:pt x="2672" y="398"/>
                </a:cubicBezTo>
                <a:close/>
                <a:moveTo>
                  <a:pt x="1266" y="460"/>
                </a:moveTo>
                <a:cubicBezTo>
                  <a:pt x="1345" y="460"/>
                  <a:pt x="1422" y="460"/>
                  <a:pt x="1503" y="460"/>
                </a:cubicBezTo>
                <a:cubicBezTo>
                  <a:pt x="1478" y="440"/>
                  <a:pt x="1479" y="419"/>
                  <a:pt x="1495" y="392"/>
                </a:cubicBezTo>
                <a:cubicBezTo>
                  <a:pt x="1480" y="388"/>
                  <a:pt x="1467" y="384"/>
                  <a:pt x="1454" y="381"/>
                </a:cubicBezTo>
                <a:cubicBezTo>
                  <a:pt x="1442" y="378"/>
                  <a:pt x="1426" y="389"/>
                  <a:pt x="1416" y="371"/>
                </a:cubicBezTo>
                <a:cubicBezTo>
                  <a:pt x="1414" y="368"/>
                  <a:pt x="1395" y="369"/>
                  <a:pt x="1389" y="375"/>
                </a:cubicBezTo>
                <a:cubicBezTo>
                  <a:pt x="1380" y="383"/>
                  <a:pt x="1379" y="383"/>
                  <a:pt x="1371" y="375"/>
                </a:cubicBezTo>
                <a:cubicBezTo>
                  <a:pt x="1365" y="369"/>
                  <a:pt x="1347" y="367"/>
                  <a:pt x="1345" y="370"/>
                </a:cubicBezTo>
                <a:cubicBezTo>
                  <a:pt x="1333" y="390"/>
                  <a:pt x="1314" y="378"/>
                  <a:pt x="1299" y="381"/>
                </a:cubicBezTo>
                <a:cubicBezTo>
                  <a:pt x="1290" y="384"/>
                  <a:pt x="1280" y="387"/>
                  <a:pt x="1270" y="390"/>
                </a:cubicBezTo>
                <a:cubicBezTo>
                  <a:pt x="1288" y="424"/>
                  <a:pt x="1288" y="433"/>
                  <a:pt x="1266" y="460"/>
                </a:cubicBezTo>
                <a:close/>
                <a:moveTo>
                  <a:pt x="4742" y="461"/>
                </a:moveTo>
                <a:cubicBezTo>
                  <a:pt x="4817" y="461"/>
                  <a:pt x="4891" y="461"/>
                  <a:pt x="4961" y="461"/>
                </a:cubicBezTo>
                <a:cubicBezTo>
                  <a:pt x="4952" y="441"/>
                  <a:pt x="4943" y="420"/>
                  <a:pt x="4934" y="400"/>
                </a:cubicBezTo>
                <a:cubicBezTo>
                  <a:pt x="4928" y="385"/>
                  <a:pt x="4933" y="377"/>
                  <a:pt x="4950" y="375"/>
                </a:cubicBezTo>
                <a:cubicBezTo>
                  <a:pt x="4956" y="374"/>
                  <a:pt x="4963" y="373"/>
                  <a:pt x="4974" y="371"/>
                </a:cubicBezTo>
                <a:cubicBezTo>
                  <a:pt x="4961" y="364"/>
                  <a:pt x="4953" y="360"/>
                  <a:pt x="4944" y="356"/>
                </a:cubicBezTo>
                <a:cubicBezTo>
                  <a:pt x="4936" y="371"/>
                  <a:pt x="4921" y="372"/>
                  <a:pt x="4904" y="372"/>
                </a:cubicBezTo>
                <a:cubicBezTo>
                  <a:pt x="4894" y="372"/>
                  <a:pt x="4884" y="378"/>
                  <a:pt x="4873" y="379"/>
                </a:cubicBezTo>
                <a:cubicBezTo>
                  <a:pt x="4864" y="380"/>
                  <a:pt x="4856" y="376"/>
                  <a:pt x="4847" y="375"/>
                </a:cubicBezTo>
                <a:cubicBezTo>
                  <a:pt x="4838" y="373"/>
                  <a:pt x="4823" y="367"/>
                  <a:pt x="4821" y="370"/>
                </a:cubicBezTo>
                <a:cubicBezTo>
                  <a:pt x="4809" y="389"/>
                  <a:pt x="4791" y="378"/>
                  <a:pt x="4776" y="381"/>
                </a:cubicBezTo>
                <a:cubicBezTo>
                  <a:pt x="4766" y="384"/>
                  <a:pt x="4756" y="388"/>
                  <a:pt x="4746" y="391"/>
                </a:cubicBezTo>
                <a:cubicBezTo>
                  <a:pt x="4765" y="423"/>
                  <a:pt x="4764" y="432"/>
                  <a:pt x="4742" y="461"/>
                </a:cubicBezTo>
                <a:close/>
                <a:moveTo>
                  <a:pt x="5291" y="461"/>
                </a:moveTo>
                <a:cubicBezTo>
                  <a:pt x="5397" y="461"/>
                  <a:pt x="5506" y="461"/>
                  <a:pt x="5613" y="461"/>
                </a:cubicBezTo>
                <a:cubicBezTo>
                  <a:pt x="5602" y="440"/>
                  <a:pt x="5592" y="419"/>
                  <a:pt x="5583" y="400"/>
                </a:cubicBezTo>
                <a:cubicBezTo>
                  <a:pt x="5577" y="404"/>
                  <a:pt x="5570" y="411"/>
                  <a:pt x="5566" y="410"/>
                </a:cubicBezTo>
                <a:cubicBezTo>
                  <a:pt x="5561" y="408"/>
                  <a:pt x="5557" y="400"/>
                  <a:pt x="5553" y="395"/>
                </a:cubicBezTo>
                <a:cubicBezTo>
                  <a:pt x="5552" y="395"/>
                  <a:pt x="5550" y="395"/>
                  <a:pt x="5548" y="395"/>
                </a:cubicBezTo>
                <a:cubicBezTo>
                  <a:pt x="5548" y="400"/>
                  <a:pt x="5550" y="406"/>
                  <a:pt x="5548" y="410"/>
                </a:cubicBezTo>
                <a:cubicBezTo>
                  <a:pt x="5544" y="417"/>
                  <a:pt x="5537" y="429"/>
                  <a:pt x="5531" y="429"/>
                </a:cubicBezTo>
                <a:cubicBezTo>
                  <a:pt x="5479" y="431"/>
                  <a:pt x="5426" y="431"/>
                  <a:pt x="5374" y="430"/>
                </a:cubicBezTo>
                <a:cubicBezTo>
                  <a:pt x="5361" y="430"/>
                  <a:pt x="5353" y="422"/>
                  <a:pt x="5357" y="407"/>
                </a:cubicBezTo>
                <a:cubicBezTo>
                  <a:pt x="5358" y="403"/>
                  <a:pt x="5355" y="399"/>
                  <a:pt x="5354" y="395"/>
                </a:cubicBezTo>
                <a:cubicBezTo>
                  <a:pt x="5347" y="402"/>
                  <a:pt x="5342" y="410"/>
                  <a:pt x="5338" y="410"/>
                </a:cubicBezTo>
                <a:cubicBezTo>
                  <a:pt x="5333" y="409"/>
                  <a:pt x="5328" y="402"/>
                  <a:pt x="5323" y="397"/>
                </a:cubicBezTo>
                <a:cubicBezTo>
                  <a:pt x="5312" y="418"/>
                  <a:pt x="5302" y="440"/>
                  <a:pt x="5291" y="461"/>
                </a:cubicBezTo>
                <a:close/>
                <a:moveTo>
                  <a:pt x="4136" y="76"/>
                </a:moveTo>
                <a:cubicBezTo>
                  <a:pt x="4178" y="57"/>
                  <a:pt x="4218" y="54"/>
                  <a:pt x="4259" y="74"/>
                </a:cubicBezTo>
                <a:cubicBezTo>
                  <a:pt x="4259" y="56"/>
                  <a:pt x="4261" y="42"/>
                  <a:pt x="4258" y="29"/>
                </a:cubicBezTo>
                <a:cubicBezTo>
                  <a:pt x="4257" y="21"/>
                  <a:pt x="4248" y="10"/>
                  <a:pt x="4243" y="10"/>
                </a:cubicBezTo>
                <a:cubicBezTo>
                  <a:pt x="4207" y="8"/>
                  <a:pt x="4172" y="9"/>
                  <a:pt x="4136" y="9"/>
                </a:cubicBezTo>
                <a:cubicBezTo>
                  <a:pt x="4136" y="31"/>
                  <a:pt x="4136" y="51"/>
                  <a:pt x="4136" y="76"/>
                </a:cubicBezTo>
                <a:close/>
                <a:moveTo>
                  <a:pt x="2650" y="199"/>
                </a:moveTo>
                <a:cubicBezTo>
                  <a:pt x="2650" y="247"/>
                  <a:pt x="2650" y="293"/>
                  <a:pt x="2650" y="338"/>
                </a:cubicBezTo>
                <a:cubicBezTo>
                  <a:pt x="2666" y="338"/>
                  <a:pt x="2680" y="338"/>
                  <a:pt x="2695" y="338"/>
                </a:cubicBezTo>
                <a:cubicBezTo>
                  <a:pt x="2695" y="311"/>
                  <a:pt x="2695" y="286"/>
                  <a:pt x="2695" y="261"/>
                </a:cubicBezTo>
                <a:cubicBezTo>
                  <a:pt x="2695" y="238"/>
                  <a:pt x="2676" y="210"/>
                  <a:pt x="2650" y="199"/>
                </a:cubicBezTo>
                <a:close/>
                <a:moveTo>
                  <a:pt x="3544" y="337"/>
                </a:moveTo>
                <a:cubicBezTo>
                  <a:pt x="3560" y="337"/>
                  <a:pt x="3575" y="337"/>
                  <a:pt x="3591" y="337"/>
                </a:cubicBezTo>
                <a:cubicBezTo>
                  <a:pt x="3591" y="329"/>
                  <a:pt x="3590" y="323"/>
                  <a:pt x="3590" y="316"/>
                </a:cubicBezTo>
                <a:cubicBezTo>
                  <a:pt x="3579" y="316"/>
                  <a:pt x="3570" y="316"/>
                  <a:pt x="3560" y="316"/>
                </a:cubicBezTo>
                <a:cubicBezTo>
                  <a:pt x="3560" y="315"/>
                  <a:pt x="3560" y="314"/>
                  <a:pt x="3560" y="313"/>
                </a:cubicBezTo>
                <a:cubicBezTo>
                  <a:pt x="3570" y="313"/>
                  <a:pt x="3580" y="313"/>
                  <a:pt x="3589" y="313"/>
                </a:cubicBezTo>
                <a:cubicBezTo>
                  <a:pt x="3589" y="272"/>
                  <a:pt x="3589" y="232"/>
                  <a:pt x="3589" y="191"/>
                </a:cubicBezTo>
                <a:cubicBezTo>
                  <a:pt x="3579" y="202"/>
                  <a:pt x="3570" y="210"/>
                  <a:pt x="3563" y="220"/>
                </a:cubicBezTo>
                <a:cubicBezTo>
                  <a:pt x="3556" y="228"/>
                  <a:pt x="3545" y="238"/>
                  <a:pt x="3545" y="247"/>
                </a:cubicBezTo>
                <a:cubicBezTo>
                  <a:pt x="3542" y="277"/>
                  <a:pt x="3544" y="307"/>
                  <a:pt x="3544" y="337"/>
                </a:cubicBezTo>
                <a:close/>
                <a:moveTo>
                  <a:pt x="5960" y="154"/>
                </a:moveTo>
                <a:cubicBezTo>
                  <a:pt x="5955" y="154"/>
                  <a:pt x="5950" y="154"/>
                  <a:pt x="5946" y="154"/>
                </a:cubicBezTo>
                <a:cubicBezTo>
                  <a:pt x="5909" y="154"/>
                  <a:pt x="5908" y="155"/>
                  <a:pt x="5908" y="192"/>
                </a:cubicBezTo>
                <a:cubicBezTo>
                  <a:pt x="5908" y="211"/>
                  <a:pt x="5914" y="220"/>
                  <a:pt x="5933" y="218"/>
                </a:cubicBezTo>
                <a:cubicBezTo>
                  <a:pt x="5940" y="217"/>
                  <a:pt x="5947" y="218"/>
                  <a:pt x="5953" y="218"/>
                </a:cubicBezTo>
                <a:cubicBezTo>
                  <a:pt x="5975" y="218"/>
                  <a:pt x="6009" y="185"/>
                  <a:pt x="6003" y="164"/>
                </a:cubicBezTo>
                <a:cubicBezTo>
                  <a:pt x="5997" y="144"/>
                  <a:pt x="5976" y="158"/>
                  <a:pt x="5962" y="154"/>
                </a:cubicBezTo>
                <a:cubicBezTo>
                  <a:pt x="5961" y="154"/>
                  <a:pt x="5960" y="154"/>
                  <a:pt x="5960" y="154"/>
                </a:cubicBezTo>
                <a:close/>
                <a:moveTo>
                  <a:pt x="5457" y="220"/>
                </a:moveTo>
                <a:cubicBezTo>
                  <a:pt x="5457" y="219"/>
                  <a:pt x="5457" y="219"/>
                  <a:pt x="5458" y="218"/>
                </a:cubicBezTo>
                <a:cubicBezTo>
                  <a:pt x="5465" y="218"/>
                  <a:pt x="5472" y="218"/>
                  <a:pt x="5479" y="218"/>
                </a:cubicBezTo>
                <a:cubicBezTo>
                  <a:pt x="5491" y="218"/>
                  <a:pt x="5495" y="213"/>
                  <a:pt x="5496" y="201"/>
                </a:cubicBezTo>
                <a:cubicBezTo>
                  <a:pt x="5498" y="154"/>
                  <a:pt x="5499" y="154"/>
                  <a:pt x="5453" y="154"/>
                </a:cubicBezTo>
                <a:cubicBezTo>
                  <a:pt x="5446" y="154"/>
                  <a:pt x="5439" y="154"/>
                  <a:pt x="5433" y="155"/>
                </a:cubicBezTo>
                <a:cubicBezTo>
                  <a:pt x="5428" y="156"/>
                  <a:pt x="5422" y="161"/>
                  <a:pt x="5421" y="164"/>
                </a:cubicBezTo>
                <a:cubicBezTo>
                  <a:pt x="5421" y="180"/>
                  <a:pt x="5419" y="198"/>
                  <a:pt x="5425" y="213"/>
                </a:cubicBezTo>
                <a:cubicBezTo>
                  <a:pt x="5427" y="218"/>
                  <a:pt x="5446" y="218"/>
                  <a:pt x="5457" y="220"/>
                </a:cubicBezTo>
                <a:close/>
                <a:moveTo>
                  <a:pt x="5280" y="218"/>
                </a:moveTo>
                <a:cubicBezTo>
                  <a:pt x="5323" y="218"/>
                  <a:pt x="5319" y="222"/>
                  <a:pt x="5319" y="177"/>
                </a:cubicBezTo>
                <a:cubicBezTo>
                  <a:pt x="5319" y="175"/>
                  <a:pt x="5320" y="171"/>
                  <a:pt x="5319" y="170"/>
                </a:cubicBezTo>
                <a:cubicBezTo>
                  <a:pt x="5315" y="164"/>
                  <a:pt x="5310" y="158"/>
                  <a:pt x="5304" y="155"/>
                </a:cubicBezTo>
                <a:cubicBezTo>
                  <a:pt x="5299" y="152"/>
                  <a:pt x="5291" y="154"/>
                  <a:pt x="5285" y="154"/>
                </a:cubicBezTo>
                <a:cubicBezTo>
                  <a:pt x="5239" y="154"/>
                  <a:pt x="5244" y="151"/>
                  <a:pt x="5243" y="195"/>
                </a:cubicBezTo>
                <a:cubicBezTo>
                  <a:pt x="5243" y="213"/>
                  <a:pt x="5249" y="220"/>
                  <a:pt x="5266" y="218"/>
                </a:cubicBezTo>
                <a:cubicBezTo>
                  <a:pt x="5271" y="218"/>
                  <a:pt x="5276" y="218"/>
                  <a:pt x="5280" y="218"/>
                </a:cubicBezTo>
                <a:close/>
                <a:moveTo>
                  <a:pt x="5634" y="218"/>
                </a:moveTo>
                <a:cubicBezTo>
                  <a:pt x="5642" y="218"/>
                  <a:pt x="5651" y="219"/>
                  <a:pt x="5660" y="217"/>
                </a:cubicBezTo>
                <a:cubicBezTo>
                  <a:pt x="5664" y="216"/>
                  <a:pt x="5671" y="211"/>
                  <a:pt x="5671" y="207"/>
                </a:cubicBezTo>
                <a:cubicBezTo>
                  <a:pt x="5673" y="193"/>
                  <a:pt x="5674" y="179"/>
                  <a:pt x="5671" y="166"/>
                </a:cubicBezTo>
                <a:cubicBezTo>
                  <a:pt x="5669" y="160"/>
                  <a:pt x="5655" y="154"/>
                  <a:pt x="5648" y="155"/>
                </a:cubicBezTo>
                <a:cubicBezTo>
                  <a:pt x="5631" y="157"/>
                  <a:pt x="5607" y="143"/>
                  <a:pt x="5598" y="166"/>
                </a:cubicBezTo>
                <a:cubicBezTo>
                  <a:pt x="5585" y="201"/>
                  <a:pt x="5598" y="218"/>
                  <a:pt x="5634" y="218"/>
                </a:cubicBezTo>
                <a:close/>
                <a:moveTo>
                  <a:pt x="2703" y="338"/>
                </a:moveTo>
                <a:cubicBezTo>
                  <a:pt x="2728" y="338"/>
                  <a:pt x="2753" y="338"/>
                  <a:pt x="2781" y="338"/>
                </a:cubicBezTo>
                <a:cubicBezTo>
                  <a:pt x="2754" y="308"/>
                  <a:pt x="2730" y="280"/>
                  <a:pt x="2703" y="249"/>
                </a:cubicBezTo>
                <a:cubicBezTo>
                  <a:pt x="2703" y="281"/>
                  <a:pt x="2703" y="308"/>
                  <a:pt x="2703" y="338"/>
                </a:cubicBezTo>
                <a:close/>
                <a:moveTo>
                  <a:pt x="3537" y="249"/>
                </a:moveTo>
                <a:cubicBezTo>
                  <a:pt x="3509" y="280"/>
                  <a:pt x="3485" y="308"/>
                  <a:pt x="3458" y="338"/>
                </a:cubicBezTo>
                <a:cubicBezTo>
                  <a:pt x="3486" y="338"/>
                  <a:pt x="3511" y="338"/>
                  <a:pt x="3537" y="338"/>
                </a:cubicBezTo>
                <a:cubicBezTo>
                  <a:pt x="3537" y="309"/>
                  <a:pt x="3537" y="281"/>
                  <a:pt x="3537" y="249"/>
                </a:cubicBezTo>
                <a:close/>
                <a:moveTo>
                  <a:pt x="1321" y="135"/>
                </a:moveTo>
                <a:cubicBezTo>
                  <a:pt x="1319" y="135"/>
                  <a:pt x="1317" y="136"/>
                  <a:pt x="1315" y="136"/>
                </a:cubicBezTo>
                <a:cubicBezTo>
                  <a:pt x="1315" y="138"/>
                  <a:pt x="1313" y="139"/>
                  <a:pt x="1313" y="141"/>
                </a:cubicBezTo>
                <a:cubicBezTo>
                  <a:pt x="1313" y="203"/>
                  <a:pt x="1313" y="265"/>
                  <a:pt x="1314" y="327"/>
                </a:cubicBezTo>
                <a:cubicBezTo>
                  <a:pt x="1314" y="331"/>
                  <a:pt x="1318" y="335"/>
                  <a:pt x="1321" y="338"/>
                </a:cubicBezTo>
                <a:cubicBezTo>
                  <a:pt x="1323" y="334"/>
                  <a:pt x="1327" y="330"/>
                  <a:pt x="1327" y="326"/>
                </a:cubicBezTo>
                <a:cubicBezTo>
                  <a:pt x="1327" y="269"/>
                  <a:pt x="1327" y="213"/>
                  <a:pt x="1326" y="156"/>
                </a:cubicBezTo>
                <a:cubicBezTo>
                  <a:pt x="1326" y="149"/>
                  <a:pt x="1323" y="142"/>
                  <a:pt x="1321" y="135"/>
                </a:cubicBezTo>
                <a:close/>
                <a:moveTo>
                  <a:pt x="4389" y="72"/>
                </a:moveTo>
                <a:cubicBezTo>
                  <a:pt x="4389" y="60"/>
                  <a:pt x="4389" y="50"/>
                  <a:pt x="4389" y="40"/>
                </a:cubicBezTo>
                <a:cubicBezTo>
                  <a:pt x="4389" y="30"/>
                  <a:pt x="4389" y="19"/>
                  <a:pt x="4389" y="9"/>
                </a:cubicBezTo>
                <a:cubicBezTo>
                  <a:pt x="4342" y="6"/>
                  <a:pt x="4330" y="24"/>
                  <a:pt x="4345" y="72"/>
                </a:cubicBezTo>
                <a:cubicBezTo>
                  <a:pt x="4359" y="72"/>
                  <a:pt x="4372" y="72"/>
                  <a:pt x="4389" y="72"/>
                </a:cubicBezTo>
                <a:close/>
                <a:moveTo>
                  <a:pt x="4266" y="398"/>
                </a:moveTo>
                <a:cubicBezTo>
                  <a:pt x="4266" y="408"/>
                  <a:pt x="4266" y="418"/>
                  <a:pt x="4266" y="428"/>
                </a:cubicBezTo>
                <a:cubicBezTo>
                  <a:pt x="4289" y="428"/>
                  <a:pt x="4312" y="428"/>
                  <a:pt x="4334" y="428"/>
                </a:cubicBezTo>
                <a:cubicBezTo>
                  <a:pt x="4334" y="417"/>
                  <a:pt x="4334" y="408"/>
                  <a:pt x="4334" y="398"/>
                </a:cubicBezTo>
                <a:cubicBezTo>
                  <a:pt x="4311" y="398"/>
                  <a:pt x="4290" y="398"/>
                  <a:pt x="4266" y="398"/>
                </a:cubicBezTo>
                <a:close/>
                <a:moveTo>
                  <a:pt x="5100" y="461"/>
                </a:moveTo>
                <a:cubicBezTo>
                  <a:pt x="5085" y="451"/>
                  <a:pt x="5088" y="425"/>
                  <a:pt x="5060" y="424"/>
                </a:cubicBezTo>
                <a:cubicBezTo>
                  <a:pt x="5031" y="424"/>
                  <a:pt x="5033" y="451"/>
                  <a:pt x="5016" y="461"/>
                </a:cubicBezTo>
                <a:cubicBezTo>
                  <a:pt x="5044" y="461"/>
                  <a:pt x="5072" y="461"/>
                  <a:pt x="5100" y="461"/>
                </a:cubicBezTo>
                <a:close/>
                <a:moveTo>
                  <a:pt x="5887" y="461"/>
                </a:moveTo>
                <a:cubicBezTo>
                  <a:pt x="5871" y="451"/>
                  <a:pt x="5874" y="424"/>
                  <a:pt x="5845" y="424"/>
                </a:cubicBezTo>
                <a:cubicBezTo>
                  <a:pt x="5816" y="425"/>
                  <a:pt x="5820" y="452"/>
                  <a:pt x="5804" y="461"/>
                </a:cubicBezTo>
                <a:cubicBezTo>
                  <a:pt x="5832" y="461"/>
                  <a:pt x="5860" y="461"/>
                  <a:pt x="5887" y="461"/>
                </a:cubicBezTo>
                <a:close/>
                <a:moveTo>
                  <a:pt x="5236" y="461"/>
                </a:moveTo>
                <a:cubicBezTo>
                  <a:pt x="5220" y="452"/>
                  <a:pt x="5225" y="424"/>
                  <a:pt x="5196" y="424"/>
                </a:cubicBezTo>
                <a:cubicBezTo>
                  <a:pt x="5167" y="425"/>
                  <a:pt x="5168" y="450"/>
                  <a:pt x="5149" y="461"/>
                </a:cubicBezTo>
                <a:cubicBezTo>
                  <a:pt x="5181" y="461"/>
                  <a:pt x="5209" y="461"/>
                  <a:pt x="5236" y="461"/>
                </a:cubicBezTo>
                <a:close/>
                <a:moveTo>
                  <a:pt x="5668" y="461"/>
                </a:moveTo>
                <a:cubicBezTo>
                  <a:pt x="5696" y="461"/>
                  <a:pt x="5724" y="461"/>
                  <a:pt x="5751" y="461"/>
                </a:cubicBezTo>
                <a:cubicBezTo>
                  <a:pt x="5735" y="452"/>
                  <a:pt x="5739" y="425"/>
                  <a:pt x="5711" y="424"/>
                </a:cubicBezTo>
                <a:cubicBezTo>
                  <a:pt x="5682" y="424"/>
                  <a:pt x="5683" y="450"/>
                  <a:pt x="5668" y="461"/>
                </a:cubicBezTo>
                <a:close/>
                <a:moveTo>
                  <a:pt x="5822" y="151"/>
                </a:moveTo>
                <a:cubicBezTo>
                  <a:pt x="5809" y="166"/>
                  <a:pt x="5810" y="317"/>
                  <a:pt x="5822" y="331"/>
                </a:cubicBezTo>
                <a:cubicBezTo>
                  <a:pt x="5822" y="269"/>
                  <a:pt x="5822" y="210"/>
                  <a:pt x="5822" y="151"/>
                </a:cubicBezTo>
                <a:close/>
                <a:moveTo>
                  <a:pt x="2725" y="460"/>
                </a:moveTo>
                <a:cubicBezTo>
                  <a:pt x="2751" y="460"/>
                  <a:pt x="2777" y="460"/>
                  <a:pt x="2800" y="460"/>
                </a:cubicBezTo>
                <a:cubicBezTo>
                  <a:pt x="2792" y="432"/>
                  <a:pt x="2775" y="415"/>
                  <a:pt x="2744" y="427"/>
                </a:cubicBezTo>
                <a:cubicBezTo>
                  <a:pt x="2738" y="438"/>
                  <a:pt x="2731" y="449"/>
                  <a:pt x="2725" y="460"/>
                </a:cubicBezTo>
                <a:close/>
                <a:moveTo>
                  <a:pt x="4698" y="461"/>
                </a:moveTo>
                <a:cubicBezTo>
                  <a:pt x="4682" y="453"/>
                  <a:pt x="4690" y="424"/>
                  <a:pt x="4660" y="423"/>
                </a:cubicBezTo>
                <a:cubicBezTo>
                  <a:pt x="4629" y="422"/>
                  <a:pt x="4636" y="451"/>
                  <a:pt x="4620" y="461"/>
                </a:cubicBezTo>
                <a:cubicBezTo>
                  <a:pt x="4646" y="461"/>
                  <a:pt x="4672" y="461"/>
                  <a:pt x="4698" y="461"/>
                </a:cubicBezTo>
                <a:close/>
                <a:moveTo>
                  <a:pt x="2381" y="426"/>
                </a:moveTo>
                <a:cubicBezTo>
                  <a:pt x="2369" y="426"/>
                  <a:pt x="2355" y="426"/>
                  <a:pt x="2345" y="426"/>
                </a:cubicBezTo>
                <a:cubicBezTo>
                  <a:pt x="2337" y="439"/>
                  <a:pt x="2331" y="450"/>
                  <a:pt x="2324" y="461"/>
                </a:cubicBezTo>
                <a:cubicBezTo>
                  <a:pt x="2350" y="461"/>
                  <a:pt x="2377" y="461"/>
                  <a:pt x="2402" y="461"/>
                </a:cubicBezTo>
                <a:cubicBezTo>
                  <a:pt x="2395" y="449"/>
                  <a:pt x="2389" y="438"/>
                  <a:pt x="2381" y="426"/>
                </a:cubicBezTo>
                <a:close/>
                <a:moveTo>
                  <a:pt x="3443" y="461"/>
                </a:moveTo>
                <a:cubicBezTo>
                  <a:pt x="3469" y="461"/>
                  <a:pt x="3495" y="461"/>
                  <a:pt x="3520" y="461"/>
                </a:cubicBezTo>
                <a:cubicBezTo>
                  <a:pt x="3513" y="449"/>
                  <a:pt x="3507" y="437"/>
                  <a:pt x="3500" y="426"/>
                </a:cubicBezTo>
                <a:cubicBezTo>
                  <a:pt x="3487" y="426"/>
                  <a:pt x="3474" y="426"/>
                  <a:pt x="3463" y="426"/>
                </a:cubicBezTo>
                <a:cubicBezTo>
                  <a:pt x="3456" y="438"/>
                  <a:pt x="3450" y="449"/>
                  <a:pt x="3443" y="461"/>
                </a:cubicBezTo>
                <a:close/>
                <a:moveTo>
                  <a:pt x="1601" y="426"/>
                </a:moveTo>
                <a:cubicBezTo>
                  <a:pt x="1589" y="426"/>
                  <a:pt x="1576" y="426"/>
                  <a:pt x="1563" y="426"/>
                </a:cubicBezTo>
                <a:cubicBezTo>
                  <a:pt x="1560" y="433"/>
                  <a:pt x="1558" y="439"/>
                  <a:pt x="1555" y="445"/>
                </a:cubicBezTo>
                <a:cubicBezTo>
                  <a:pt x="1552" y="450"/>
                  <a:pt x="1547" y="455"/>
                  <a:pt x="1542" y="460"/>
                </a:cubicBezTo>
                <a:cubicBezTo>
                  <a:pt x="1570" y="460"/>
                  <a:pt x="1596" y="460"/>
                  <a:pt x="1622" y="460"/>
                </a:cubicBezTo>
                <a:cubicBezTo>
                  <a:pt x="1615" y="449"/>
                  <a:pt x="1608" y="438"/>
                  <a:pt x="1601" y="426"/>
                </a:cubicBezTo>
                <a:close/>
                <a:moveTo>
                  <a:pt x="5722" y="150"/>
                </a:moveTo>
                <a:cubicBezTo>
                  <a:pt x="5709" y="170"/>
                  <a:pt x="5711" y="319"/>
                  <a:pt x="5722" y="330"/>
                </a:cubicBezTo>
                <a:cubicBezTo>
                  <a:pt x="5722" y="269"/>
                  <a:pt x="5722" y="209"/>
                  <a:pt x="5722" y="150"/>
                </a:cubicBezTo>
                <a:close/>
                <a:moveTo>
                  <a:pt x="1144" y="461"/>
                </a:moveTo>
                <a:cubicBezTo>
                  <a:pt x="1170" y="461"/>
                  <a:pt x="1196" y="461"/>
                  <a:pt x="1222" y="461"/>
                </a:cubicBezTo>
                <a:cubicBezTo>
                  <a:pt x="1215" y="449"/>
                  <a:pt x="1208" y="438"/>
                  <a:pt x="1201" y="426"/>
                </a:cubicBezTo>
                <a:cubicBezTo>
                  <a:pt x="1189" y="426"/>
                  <a:pt x="1175" y="426"/>
                  <a:pt x="1164" y="426"/>
                </a:cubicBezTo>
                <a:cubicBezTo>
                  <a:pt x="1157" y="438"/>
                  <a:pt x="1151" y="449"/>
                  <a:pt x="1144" y="461"/>
                </a:cubicBezTo>
                <a:close/>
                <a:moveTo>
                  <a:pt x="3843" y="461"/>
                </a:moveTo>
                <a:cubicBezTo>
                  <a:pt x="3869" y="461"/>
                  <a:pt x="3895" y="461"/>
                  <a:pt x="3921" y="461"/>
                </a:cubicBezTo>
                <a:cubicBezTo>
                  <a:pt x="3914" y="449"/>
                  <a:pt x="3907" y="438"/>
                  <a:pt x="3900" y="425"/>
                </a:cubicBezTo>
                <a:cubicBezTo>
                  <a:pt x="3889" y="425"/>
                  <a:pt x="3876" y="425"/>
                  <a:pt x="3864" y="425"/>
                </a:cubicBezTo>
                <a:cubicBezTo>
                  <a:pt x="3857" y="437"/>
                  <a:pt x="3850" y="448"/>
                  <a:pt x="3843" y="461"/>
                </a:cubicBezTo>
                <a:close/>
                <a:moveTo>
                  <a:pt x="364" y="461"/>
                </a:moveTo>
                <a:cubicBezTo>
                  <a:pt x="390" y="461"/>
                  <a:pt x="416" y="461"/>
                  <a:pt x="441" y="461"/>
                </a:cubicBezTo>
                <a:cubicBezTo>
                  <a:pt x="434" y="449"/>
                  <a:pt x="428" y="438"/>
                  <a:pt x="421" y="426"/>
                </a:cubicBezTo>
                <a:cubicBezTo>
                  <a:pt x="409" y="426"/>
                  <a:pt x="396" y="426"/>
                  <a:pt x="384" y="426"/>
                </a:cubicBezTo>
                <a:cubicBezTo>
                  <a:pt x="377" y="438"/>
                  <a:pt x="371" y="449"/>
                  <a:pt x="364" y="461"/>
                </a:cubicBezTo>
                <a:close/>
                <a:moveTo>
                  <a:pt x="5089" y="114"/>
                </a:moveTo>
                <a:cubicBezTo>
                  <a:pt x="5088" y="114"/>
                  <a:pt x="5087" y="114"/>
                  <a:pt x="5086" y="114"/>
                </a:cubicBezTo>
                <a:cubicBezTo>
                  <a:pt x="5086" y="168"/>
                  <a:pt x="5086" y="223"/>
                  <a:pt x="5086" y="278"/>
                </a:cubicBezTo>
                <a:cubicBezTo>
                  <a:pt x="5087" y="278"/>
                  <a:pt x="5088" y="278"/>
                  <a:pt x="5089" y="278"/>
                </a:cubicBezTo>
                <a:cubicBezTo>
                  <a:pt x="5089" y="223"/>
                  <a:pt x="5089" y="168"/>
                  <a:pt x="5089" y="114"/>
                </a:cubicBezTo>
                <a:close/>
                <a:moveTo>
                  <a:pt x="5009" y="114"/>
                </a:moveTo>
                <a:cubicBezTo>
                  <a:pt x="5008" y="114"/>
                  <a:pt x="5007" y="114"/>
                  <a:pt x="5006" y="114"/>
                </a:cubicBezTo>
                <a:cubicBezTo>
                  <a:pt x="5006" y="169"/>
                  <a:pt x="5006" y="223"/>
                  <a:pt x="5006" y="278"/>
                </a:cubicBezTo>
                <a:cubicBezTo>
                  <a:pt x="5007" y="278"/>
                  <a:pt x="5008" y="278"/>
                  <a:pt x="5009" y="278"/>
                </a:cubicBezTo>
                <a:cubicBezTo>
                  <a:pt x="5009" y="223"/>
                  <a:pt x="5009" y="169"/>
                  <a:pt x="5009" y="114"/>
                </a:cubicBezTo>
                <a:close/>
                <a:moveTo>
                  <a:pt x="4982" y="114"/>
                </a:moveTo>
                <a:cubicBezTo>
                  <a:pt x="4981" y="114"/>
                  <a:pt x="4981" y="114"/>
                  <a:pt x="4980" y="114"/>
                </a:cubicBezTo>
                <a:cubicBezTo>
                  <a:pt x="4980" y="169"/>
                  <a:pt x="4980" y="225"/>
                  <a:pt x="4980" y="280"/>
                </a:cubicBezTo>
                <a:cubicBezTo>
                  <a:pt x="4981" y="280"/>
                  <a:pt x="4981" y="280"/>
                  <a:pt x="4982" y="280"/>
                </a:cubicBezTo>
                <a:cubicBezTo>
                  <a:pt x="4982" y="225"/>
                  <a:pt x="4982" y="169"/>
                  <a:pt x="4982" y="114"/>
                </a:cubicBezTo>
                <a:close/>
                <a:moveTo>
                  <a:pt x="5062" y="114"/>
                </a:moveTo>
                <a:cubicBezTo>
                  <a:pt x="5061" y="114"/>
                  <a:pt x="5061" y="114"/>
                  <a:pt x="5060" y="114"/>
                </a:cubicBezTo>
                <a:cubicBezTo>
                  <a:pt x="5060" y="169"/>
                  <a:pt x="5060" y="225"/>
                  <a:pt x="5060" y="280"/>
                </a:cubicBezTo>
                <a:cubicBezTo>
                  <a:pt x="5061" y="280"/>
                  <a:pt x="5061" y="280"/>
                  <a:pt x="5062" y="280"/>
                </a:cubicBezTo>
                <a:cubicBezTo>
                  <a:pt x="5062" y="225"/>
                  <a:pt x="5062" y="170"/>
                  <a:pt x="5062" y="114"/>
                </a:cubicBezTo>
                <a:close/>
                <a:moveTo>
                  <a:pt x="5035" y="114"/>
                </a:moveTo>
                <a:cubicBezTo>
                  <a:pt x="5034" y="114"/>
                  <a:pt x="5033" y="114"/>
                  <a:pt x="5033" y="114"/>
                </a:cubicBezTo>
                <a:cubicBezTo>
                  <a:pt x="5033" y="169"/>
                  <a:pt x="5033" y="225"/>
                  <a:pt x="5033" y="280"/>
                </a:cubicBezTo>
                <a:cubicBezTo>
                  <a:pt x="5033" y="280"/>
                  <a:pt x="5034" y="280"/>
                  <a:pt x="5035" y="280"/>
                </a:cubicBezTo>
                <a:cubicBezTo>
                  <a:pt x="5035" y="225"/>
                  <a:pt x="5035" y="170"/>
                  <a:pt x="5035" y="114"/>
                </a:cubicBezTo>
                <a:close/>
                <a:moveTo>
                  <a:pt x="4334" y="388"/>
                </a:moveTo>
                <a:cubicBezTo>
                  <a:pt x="4334" y="386"/>
                  <a:pt x="4334" y="385"/>
                  <a:pt x="4334" y="384"/>
                </a:cubicBezTo>
                <a:cubicBezTo>
                  <a:pt x="4311" y="384"/>
                  <a:pt x="4289" y="384"/>
                  <a:pt x="4266" y="384"/>
                </a:cubicBezTo>
                <a:cubicBezTo>
                  <a:pt x="4266" y="385"/>
                  <a:pt x="4266" y="386"/>
                  <a:pt x="4266" y="388"/>
                </a:cubicBezTo>
                <a:cubicBezTo>
                  <a:pt x="4289" y="388"/>
                  <a:pt x="4312" y="388"/>
                  <a:pt x="4334" y="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699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Freeform 5"/>
          <p:cNvSpPr>
            <a:spLocks noEditPoints="1"/>
          </p:cNvSpPr>
          <p:nvPr userDrawn="1"/>
        </p:nvSpPr>
        <p:spPr bwMode="auto">
          <a:xfrm>
            <a:off x="5802312" y="226850"/>
            <a:ext cx="6389688" cy="500063"/>
          </a:xfrm>
          <a:custGeom>
            <a:avLst/>
            <a:gdLst>
              <a:gd name="T0" fmla="*/ 6052 w 6400"/>
              <a:gd name="T1" fmla="*/ 489 h 497"/>
              <a:gd name="T2" fmla="*/ 5601 w 6400"/>
              <a:gd name="T3" fmla="*/ 490 h 497"/>
              <a:gd name="T4" fmla="*/ 5123 w 6400"/>
              <a:gd name="T5" fmla="*/ 490 h 497"/>
              <a:gd name="T6" fmla="*/ 4673 w 6400"/>
              <a:gd name="T7" fmla="*/ 490 h 497"/>
              <a:gd name="T8" fmla="*/ 4195 w 6400"/>
              <a:gd name="T9" fmla="*/ 491 h 497"/>
              <a:gd name="T10" fmla="*/ 3745 w 6400"/>
              <a:gd name="T11" fmla="*/ 490 h 497"/>
              <a:gd name="T12" fmla="*/ 3267 w 6400"/>
              <a:gd name="T13" fmla="*/ 490 h 497"/>
              <a:gd name="T14" fmla="*/ 2817 w 6400"/>
              <a:gd name="T15" fmla="*/ 490 h 497"/>
              <a:gd name="T16" fmla="*/ 2340 w 6400"/>
              <a:gd name="T17" fmla="*/ 488 h 497"/>
              <a:gd name="T18" fmla="*/ 1889 w 6400"/>
              <a:gd name="T19" fmla="*/ 490 h 497"/>
              <a:gd name="T20" fmla="*/ 1411 w 6400"/>
              <a:gd name="T21" fmla="*/ 490 h 497"/>
              <a:gd name="T22" fmla="*/ 961 w 6400"/>
              <a:gd name="T23" fmla="*/ 490 h 497"/>
              <a:gd name="T24" fmla="*/ 484 w 6400"/>
              <a:gd name="T25" fmla="*/ 489 h 497"/>
              <a:gd name="T26" fmla="*/ 61 w 6400"/>
              <a:gd name="T27" fmla="*/ 491 h 497"/>
              <a:gd name="T28" fmla="*/ 192 w 6400"/>
              <a:gd name="T29" fmla="*/ 382 h 497"/>
              <a:gd name="T30" fmla="*/ 1332 w 6400"/>
              <a:gd name="T31" fmla="*/ 322 h 497"/>
              <a:gd name="T32" fmla="*/ 2180 w 6400"/>
              <a:gd name="T33" fmla="*/ 193 h 497"/>
              <a:gd name="T34" fmla="*/ 2553 w 6400"/>
              <a:gd name="T35" fmla="*/ 344 h 497"/>
              <a:gd name="T36" fmla="*/ 2716 w 6400"/>
              <a:gd name="T37" fmla="*/ 66 h 497"/>
              <a:gd name="T38" fmla="*/ 3600 w 6400"/>
              <a:gd name="T39" fmla="*/ 338 h 497"/>
              <a:gd name="T40" fmla="*/ 3758 w 6400"/>
              <a:gd name="T41" fmla="*/ 91 h 497"/>
              <a:gd name="T42" fmla="*/ 4276 w 6400"/>
              <a:gd name="T43" fmla="*/ 26 h 497"/>
              <a:gd name="T44" fmla="*/ 4423 w 6400"/>
              <a:gd name="T45" fmla="*/ 73 h 497"/>
              <a:gd name="T46" fmla="*/ 4889 w 6400"/>
              <a:gd name="T47" fmla="*/ 298 h 497"/>
              <a:gd name="T48" fmla="*/ 5169 w 6400"/>
              <a:gd name="T49" fmla="*/ 59 h 497"/>
              <a:gd name="T50" fmla="*/ 5701 w 6400"/>
              <a:gd name="T51" fmla="*/ 49 h 497"/>
              <a:gd name="T52" fmla="*/ 5924 w 6400"/>
              <a:gd name="T53" fmla="*/ 98 h 497"/>
              <a:gd name="T54" fmla="*/ 6029 w 6400"/>
              <a:gd name="T55" fmla="*/ 378 h 497"/>
              <a:gd name="T56" fmla="*/ 5935 w 6400"/>
              <a:gd name="T57" fmla="*/ 369 h 497"/>
              <a:gd name="T58" fmla="*/ 1056 w 6400"/>
              <a:gd name="T59" fmla="*/ 382 h 497"/>
              <a:gd name="T60" fmla="*/ 1668 w 6400"/>
              <a:gd name="T61" fmla="*/ 461 h 497"/>
              <a:gd name="T62" fmla="*/ 4342 w 6400"/>
              <a:gd name="T63" fmla="*/ 438 h 497"/>
              <a:gd name="T64" fmla="*/ 2849 w 6400"/>
              <a:gd name="T65" fmla="*/ 391 h 497"/>
              <a:gd name="T66" fmla="*/ 3687 w 6400"/>
              <a:gd name="T67" fmla="*/ 377 h 497"/>
              <a:gd name="T68" fmla="*/ 2567 w 6400"/>
              <a:gd name="T69" fmla="*/ 377 h 497"/>
              <a:gd name="T70" fmla="*/ 1503 w 6400"/>
              <a:gd name="T71" fmla="*/ 460 h 497"/>
              <a:gd name="T72" fmla="*/ 1266 w 6400"/>
              <a:gd name="T73" fmla="*/ 460 h 497"/>
              <a:gd name="T74" fmla="*/ 4847 w 6400"/>
              <a:gd name="T75" fmla="*/ 375 h 497"/>
              <a:gd name="T76" fmla="*/ 5553 w 6400"/>
              <a:gd name="T77" fmla="*/ 395 h 497"/>
              <a:gd name="T78" fmla="*/ 5291 w 6400"/>
              <a:gd name="T79" fmla="*/ 461 h 497"/>
              <a:gd name="T80" fmla="*/ 2695 w 6400"/>
              <a:gd name="T81" fmla="*/ 338 h 497"/>
              <a:gd name="T82" fmla="*/ 3589 w 6400"/>
              <a:gd name="T83" fmla="*/ 191 h 497"/>
              <a:gd name="T84" fmla="*/ 6003 w 6400"/>
              <a:gd name="T85" fmla="*/ 164 h 497"/>
              <a:gd name="T86" fmla="*/ 5421 w 6400"/>
              <a:gd name="T87" fmla="*/ 164 h 497"/>
              <a:gd name="T88" fmla="*/ 5266 w 6400"/>
              <a:gd name="T89" fmla="*/ 218 h 497"/>
              <a:gd name="T90" fmla="*/ 2703 w 6400"/>
              <a:gd name="T91" fmla="*/ 338 h 497"/>
              <a:gd name="T92" fmla="*/ 1315 w 6400"/>
              <a:gd name="T93" fmla="*/ 136 h 497"/>
              <a:gd name="T94" fmla="*/ 4389 w 6400"/>
              <a:gd name="T95" fmla="*/ 9 h 497"/>
              <a:gd name="T96" fmla="*/ 5060 w 6400"/>
              <a:gd name="T97" fmla="*/ 424 h 497"/>
              <a:gd name="T98" fmla="*/ 5149 w 6400"/>
              <a:gd name="T99" fmla="*/ 461 h 497"/>
              <a:gd name="T100" fmla="*/ 2725 w 6400"/>
              <a:gd name="T101" fmla="*/ 460 h 497"/>
              <a:gd name="T102" fmla="*/ 2345 w 6400"/>
              <a:gd name="T103" fmla="*/ 426 h 497"/>
              <a:gd name="T104" fmla="*/ 1601 w 6400"/>
              <a:gd name="T105" fmla="*/ 426 h 497"/>
              <a:gd name="T106" fmla="*/ 1144 w 6400"/>
              <a:gd name="T107" fmla="*/ 461 h 497"/>
              <a:gd name="T108" fmla="*/ 3843 w 6400"/>
              <a:gd name="T109" fmla="*/ 461 h 497"/>
              <a:gd name="T110" fmla="*/ 5089 w 6400"/>
              <a:gd name="T111" fmla="*/ 278 h 497"/>
              <a:gd name="T112" fmla="*/ 4980 w 6400"/>
              <a:gd name="T113" fmla="*/ 280 h 497"/>
              <a:gd name="T114" fmla="*/ 5033 w 6400"/>
              <a:gd name="T115" fmla="*/ 11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00" h="497">
                <a:moveTo>
                  <a:pt x="6400" y="461"/>
                </a:moveTo>
                <a:cubicBezTo>
                  <a:pt x="6400" y="468"/>
                  <a:pt x="6400" y="474"/>
                  <a:pt x="6400" y="481"/>
                </a:cubicBezTo>
                <a:cubicBezTo>
                  <a:pt x="6386" y="485"/>
                  <a:pt x="6371" y="477"/>
                  <a:pt x="6358" y="492"/>
                </a:cubicBezTo>
                <a:cubicBezTo>
                  <a:pt x="6353" y="497"/>
                  <a:pt x="6333" y="495"/>
                  <a:pt x="6323" y="490"/>
                </a:cubicBezTo>
                <a:cubicBezTo>
                  <a:pt x="6307" y="481"/>
                  <a:pt x="6274" y="481"/>
                  <a:pt x="6259" y="489"/>
                </a:cubicBezTo>
                <a:cubicBezTo>
                  <a:pt x="6248" y="494"/>
                  <a:pt x="6231" y="495"/>
                  <a:pt x="6220" y="489"/>
                </a:cubicBezTo>
                <a:cubicBezTo>
                  <a:pt x="6204" y="481"/>
                  <a:pt x="6171" y="481"/>
                  <a:pt x="6155" y="489"/>
                </a:cubicBezTo>
                <a:cubicBezTo>
                  <a:pt x="6144" y="494"/>
                  <a:pt x="6127" y="495"/>
                  <a:pt x="6117" y="489"/>
                </a:cubicBezTo>
                <a:cubicBezTo>
                  <a:pt x="6101" y="481"/>
                  <a:pt x="6069" y="481"/>
                  <a:pt x="6052" y="489"/>
                </a:cubicBezTo>
                <a:cubicBezTo>
                  <a:pt x="6041" y="495"/>
                  <a:pt x="6024" y="495"/>
                  <a:pt x="6013" y="490"/>
                </a:cubicBezTo>
                <a:cubicBezTo>
                  <a:pt x="5996" y="481"/>
                  <a:pt x="5967" y="481"/>
                  <a:pt x="5950" y="490"/>
                </a:cubicBezTo>
                <a:cubicBezTo>
                  <a:pt x="5939" y="495"/>
                  <a:pt x="5921" y="495"/>
                  <a:pt x="5910" y="490"/>
                </a:cubicBezTo>
                <a:cubicBezTo>
                  <a:pt x="5894" y="482"/>
                  <a:pt x="5862" y="481"/>
                  <a:pt x="5846" y="489"/>
                </a:cubicBezTo>
                <a:cubicBezTo>
                  <a:pt x="5836" y="494"/>
                  <a:pt x="5819" y="494"/>
                  <a:pt x="5808" y="489"/>
                </a:cubicBezTo>
                <a:cubicBezTo>
                  <a:pt x="5792" y="482"/>
                  <a:pt x="5758" y="482"/>
                  <a:pt x="5743" y="489"/>
                </a:cubicBezTo>
                <a:cubicBezTo>
                  <a:pt x="5732" y="494"/>
                  <a:pt x="5715" y="495"/>
                  <a:pt x="5705" y="490"/>
                </a:cubicBezTo>
                <a:cubicBezTo>
                  <a:pt x="5688" y="482"/>
                  <a:pt x="5656" y="481"/>
                  <a:pt x="5640" y="489"/>
                </a:cubicBezTo>
                <a:cubicBezTo>
                  <a:pt x="5629" y="494"/>
                  <a:pt x="5611" y="495"/>
                  <a:pt x="5601" y="490"/>
                </a:cubicBezTo>
                <a:cubicBezTo>
                  <a:pt x="5584" y="481"/>
                  <a:pt x="5554" y="481"/>
                  <a:pt x="5537" y="489"/>
                </a:cubicBezTo>
                <a:cubicBezTo>
                  <a:pt x="5526" y="495"/>
                  <a:pt x="5509" y="495"/>
                  <a:pt x="5498" y="490"/>
                </a:cubicBezTo>
                <a:cubicBezTo>
                  <a:pt x="5481" y="481"/>
                  <a:pt x="5450" y="481"/>
                  <a:pt x="5434" y="489"/>
                </a:cubicBezTo>
                <a:cubicBezTo>
                  <a:pt x="5423" y="495"/>
                  <a:pt x="5406" y="495"/>
                  <a:pt x="5395" y="490"/>
                </a:cubicBezTo>
                <a:cubicBezTo>
                  <a:pt x="5377" y="481"/>
                  <a:pt x="5350" y="481"/>
                  <a:pt x="5330" y="490"/>
                </a:cubicBezTo>
                <a:cubicBezTo>
                  <a:pt x="5320" y="495"/>
                  <a:pt x="5303" y="493"/>
                  <a:pt x="5292" y="488"/>
                </a:cubicBezTo>
                <a:cubicBezTo>
                  <a:pt x="5278" y="482"/>
                  <a:pt x="5241" y="482"/>
                  <a:pt x="5227" y="489"/>
                </a:cubicBezTo>
                <a:cubicBezTo>
                  <a:pt x="5216" y="494"/>
                  <a:pt x="5199" y="495"/>
                  <a:pt x="5189" y="490"/>
                </a:cubicBezTo>
                <a:cubicBezTo>
                  <a:pt x="5171" y="481"/>
                  <a:pt x="5143" y="481"/>
                  <a:pt x="5123" y="490"/>
                </a:cubicBezTo>
                <a:cubicBezTo>
                  <a:pt x="5113" y="496"/>
                  <a:pt x="5096" y="495"/>
                  <a:pt x="5086" y="490"/>
                </a:cubicBezTo>
                <a:cubicBezTo>
                  <a:pt x="5067" y="481"/>
                  <a:pt x="5041" y="481"/>
                  <a:pt x="5021" y="490"/>
                </a:cubicBezTo>
                <a:cubicBezTo>
                  <a:pt x="5010" y="495"/>
                  <a:pt x="4993" y="495"/>
                  <a:pt x="4983" y="490"/>
                </a:cubicBezTo>
                <a:cubicBezTo>
                  <a:pt x="4963" y="480"/>
                  <a:pt x="4937" y="481"/>
                  <a:pt x="4918" y="491"/>
                </a:cubicBezTo>
                <a:cubicBezTo>
                  <a:pt x="4907" y="496"/>
                  <a:pt x="4890" y="495"/>
                  <a:pt x="4880" y="490"/>
                </a:cubicBezTo>
                <a:cubicBezTo>
                  <a:pt x="4862" y="481"/>
                  <a:pt x="4833" y="481"/>
                  <a:pt x="4814" y="490"/>
                </a:cubicBezTo>
                <a:cubicBezTo>
                  <a:pt x="4804" y="495"/>
                  <a:pt x="4787" y="493"/>
                  <a:pt x="4776" y="488"/>
                </a:cubicBezTo>
                <a:cubicBezTo>
                  <a:pt x="4763" y="483"/>
                  <a:pt x="4725" y="482"/>
                  <a:pt x="4713" y="487"/>
                </a:cubicBezTo>
                <a:cubicBezTo>
                  <a:pt x="4701" y="492"/>
                  <a:pt x="4684" y="495"/>
                  <a:pt x="4673" y="490"/>
                </a:cubicBezTo>
                <a:cubicBezTo>
                  <a:pt x="4656" y="482"/>
                  <a:pt x="4626" y="482"/>
                  <a:pt x="4609" y="489"/>
                </a:cubicBezTo>
                <a:cubicBezTo>
                  <a:pt x="4598" y="494"/>
                  <a:pt x="4582" y="488"/>
                  <a:pt x="4568" y="487"/>
                </a:cubicBezTo>
                <a:cubicBezTo>
                  <a:pt x="4548" y="487"/>
                  <a:pt x="4527" y="488"/>
                  <a:pt x="4507" y="488"/>
                </a:cubicBezTo>
                <a:cubicBezTo>
                  <a:pt x="4494" y="489"/>
                  <a:pt x="4478" y="495"/>
                  <a:pt x="4467" y="490"/>
                </a:cubicBezTo>
                <a:cubicBezTo>
                  <a:pt x="4449" y="481"/>
                  <a:pt x="4422" y="481"/>
                  <a:pt x="4402" y="491"/>
                </a:cubicBezTo>
                <a:cubicBezTo>
                  <a:pt x="4392" y="496"/>
                  <a:pt x="4375" y="495"/>
                  <a:pt x="4364" y="490"/>
                </a:cubicBezTo>
                <a:cubicBezTo>
                  <a:pt x="4346" y="481"/>
                  <a:pt x="4318" y="481"/>
                  <a:pt x="4298" y="490"/>
                </a:cubicBezTo>
                <a:cubicBezTo>
                  <a:pt x="4288" y="496"/>
                  <a:pt x="4271" y="495"/>
                  <a:pt x="4261" y="490"/>
                </a:cubicBezTo>
                <a:cubicBezTo>
                  <a:pt x="4243" y="481"/>
                  <a:pt x="4215" y="481"/>
                  <a:pt x="4195" y="491"/>
                </a:cubicBezTo>
                <a:cubicBezTo>
                  <a:pt x="4185" y="496"/>
                  <a:pt x="4168" y="496"/>
                  <a:pt x="4158" y="490"/>
                </a:cubicBezTo>
                <a:cubicBezTo>
                  <a:pt x="4139" y="481"/>
                  <a:pt x="4112" y="481"/>
                  <a:pt x="4093" y="490"/>
                </a:cubicBezTo>
                <a:cubicBezTo>
                  <a:pt x="4082" y="495"/>
                  <a:pt x="4065" y="495"/>
                  <a:pt x="4055" y="490"/>
                </a:cubicBezTo>
                <a:cubicBezTo>
                  <a:pt x="4035" y="480"/>
                  <a:pt x="4009" y="481"/>
                  <a:pt x="3990" y="491"/>
                </a:cubicBezTo>
                <a:cubicBezTo>
                  <a:pt x="3979" y="496"/>
                  <a:pt x="3962" y="495"/>
                  <a:pt x="3952" y="490"/>
                </a:cubicBezTo>
                <a:cubicBezTo>
                  <a:pt x="3933" y="481"/>
                  <a:pt x="3905" y="481"/>
                  <a:pt x="3886" y="490"/>
                </a:cubicBezTo>
                <a:cubicBezTo>
                  <a:pt x="3876" y="496"/>
                  <a:pt x="3859" y="495"/>
                  <a:pt x="3849" y="490"/>
                </a:cubicBezTo>
                <a:cubicBezTo>
                  <a:pt x="3831" y="481"/>
                  <a:pt x="3800" y="481"/>
                  <a:pt x="3784" y="489"/>
                </a:cubicBezTo>
                <a:cubicBezTo>
                  <a:pt x="3773" y="494"/>
                  <a:pt x="3755" y="495"/>
                  <a:pt x="3745" y="490"/>
                </a:cubicBezTo>
                <a:cubicBezTo>
                  <a:pt x="3728" y="482"/>
                  <a:pt x="3697" y="482"/>
                  <a:pt x="3681" y="489"/>
                </a:cubicBezTo>
                <a:cubicBezTo>
                  <a:pt x="3670" y="494"/>
                  <a:pt x="3652" y="494"/>
                  <a:pt x="3641" y="488"/>
                </a:cubicBezTo>
                <a:cubicBezTo>
                  <a:pt x="3627" y="482"/>
                  <a:pt x="3593" y="482"/>
                  <a:pt x="3578" y="489"/>
                </a:cubicBezTo>
                <a:cubicBezTo>
                  <a:pt x="3567" y="494"/>
                  <a:pt x="3550" y="495"/>
                  <a:pt x="3539" y="490"/>
                </a:cubicBezTo>
                <a:cubicBezTo>
                  <a:pt x="3521" y="481"/>
                  <a:pt x="3493" y="481"/>
                  <a:pt x="3474" y="490"/>
                </a:cubicBezTo>
                <a:cubicBezTo>
                  <a:pt x="3464" y="496"/>
                  <a:pt x="3447" y="495"/>
                  <a:pt x="3436" y="490"/>
                </a:cubicBezTo>
                <a:cubicBezTo>
                  <a:pt x="3418" y="481"/>
                  <a:pt x="3388" y="481"/>
                  <a:pt x="3371" y="490"/>
                </a:cubicBezTo>
                <a:cubicBezTo>
                  <a:pt x="3360" y="495"/>
                  <a:pt x="3343" y="496"/>
                  <a:pt x="3333" y="491"/>
                </a:cubicBezTo>
                <a:cubicBezTo>
                  <a:pt x="3314" y="481"/>
                  <a:pt x="3286" y="481"/>
                  <a:pt x="3267" y="490"/>
                </a:cubicBezTo>
                <a:cubicBezTo>
                  <a:pt x="3257" y="495"/>
                  <a:pt x="3240" y="495"/>
                  <a:pt x="3230" y="490"/>
                </a:cubicBezTo>
                <a:cubicBezTo>
                  <a:pt x="3210" y="481"/>
                  <a:pt x="3184" y="481"/>
                  <a:pt x="3165" y="490"/>
                </a:cubicBezTo>
                <a:cubicBezTo>
                  <a:pt x="3154" y="495"/>
                  <a:pt x="3137" y="495"/>
                  <a:pt x="3127" y="490"/>
                </a:cubicBezTo>
                <a:cubicBezTo>
                  <a:pt x="3107" y="480"/>
                  <a:pt x="3081" y="481"/>
                  <a:pt x="3062" y="490"/>
                </a:cubicBezTo>
                <a:cubicBezTo>
                  <a:pt x="3051" y="496"/>
                  <a:pt x="3034" y="495"/>
                  <a:pt x="3024" y="490"/>
                </a:cubicBezTo>
                <a:cubicBezTo>
                  <a:pt x="3005" y="481"/>
                  <a:pt x="2977" y="481"/>
                  <a:pt x="2958" y="490"/>
                </a:cubicBezTo>
                <a:cubicBezTo>
                  <a:pt x="2948" y="495"/>
                  <a:pt x="2931" y="493"/>
                  <a:pt x="2920" y="488"/>
                </a:cubicBezTo>
                <a:cubicBezTo>
                  <a:pt x="2907" y="483"/>
                  <a:pt x="2869" y="482"/>
                  <a:pt x="2857" y="487"/>
                </a:cubicBezTo>
                <a:cubicBezTo>
                  <a:pt x="2845" y="492"/>
                  <a:pt x="2828" y="495"/>
                  <a:pt x="2817" y="490"/>
                </a:cubicBezTo>
                <a:cubicBezTo>
                  <a:pt x="2800" y="482"/>
                  <a:pt x="2769" y="481"/>
                  <a:pt x="2753" y="489"/>
                </a:cubicBezTo>
                <a:cubicBezTo>
                  <a:pt x="2742" y="494"/>
                  <a:pt x="2724" y="496"/>
                  <a:pt x="2714" y="490"/>
                </a:cubicBezTo>
                <a:cubicBezTo>
                  <a:pt x="2694" y="481"/>
                  <a:pt x="2669" y="480"/>
                  <a:pt x="2649" y="491"/>
                </a:cubicBezTo>
                <a:cubicBezTo>
                  <a:pt x="2639" y="496"/>
                  <a:pt x="2622" y="495"/>
                  <a:pt x="2611" y="490"/>
                </a:cubicBezTo>
                <a:cubicBezTo>
                  <a:pt x="2592" y="480"/>
                  <a:pt x="2565" y="481"/>
                  <a:pt x="2546" y="490"/>
                </a:cubicBezTo>
                <a:cubicBezTo>
                  <a:pt x="2536" y="496"/>
                  <a:pt x="2519" y="495"/>
                  <a:pt x="2508" y="490"/>
                </a:cubicBezTo>
                <a:cubicBezTo>
                  <a:pt x="2489" y="481"/>
                  <a:pt x="2461" y="481"/>
                  <a:pt x="2442" y="490"/>
                </a:cubicBezTo>
                <a:cubicBezTo>
                  <a:pt x="2432" y="495"/>
                  <a:pt x="2415" y="495"/>
                  <a:pt x="2405" y="490"/>
                </a:cubicBezTo>
                <a:cubicBezTo>
                  <a:pt x="2387" y="482"/>
                  <a:pt x="2356" y="481"/>
                  <a:pt x="2340" y="488"/>
                </a:cubicBezTo>
                <a:cubicBezTo>
                  <a:pt x="2329" y="493"/>
                  <a:pt x="2313" y="488"/>
                  <a:pt x="2300" y="487"/>
                </a:cubicBezTo>
                <a:cubicBezTo>
                  <a:pt x="2279" y="487"/>
                  <a:pt x="2259" y="488"/>
                  <a:pt x="2239" y="488"/>
                </a:cubicBezTo>
                <a:cubicBezTo>
                  <a:pt x="2225" y="488"/>
                  <a:pt x="2209" y="493"/>
                  <a:pt x="2197" y="488"/>
                </a:cubicBezTo>
                <a:cubicBezTo>
                  <a:pt x="2183" y="482"/>
                  <a:pt x="2149" y="482"/>
                  <a:pt x="2134" y="489"/>
                </a:cubicBezTo>
                <a:cubicBezTo>
                  <a:pt x="2123" y="494"/>
                  <a:pt x="2106" y="495"/>
                  <a:pt x="2096" y="490"/>
                </a:cubicBezTo>
                <a:cubicBezTo>
                  <a:pt x="2077" y="481"/>
                  <a:pt x="2049" y="481"/>
                  <a:pt x="2030" y="490"/>
                </a:cubicBezTo>
                <a:cubicBezTo>
                  <a:pt x="2020" y="495"/>
                  <a:pt x="2003" y="495"/>
                  <a:pt x="1993" y="490"/>
                </a:cubicBezTo>
                <a:cubicBezTo>
                  <a:pt x="1974" y="481"/>
                  <a:pt x="1946" y="481"/>
                  <a:pt x="1927" y="490"/>
                </a:cubicBezTo>
                <a:cubicBezTo>
                  <a:pt x="1916" y="495"/>
                  <a:pt x="1899" y="495"/>
                  <a:pt x="1889" y="490"/>
                </a:cubicBezTo>
                <a:cubicBezTo>
                  <a:pt x="1871" y="481"/>
                  <a:pt x="1843" y="481"/>
                  <a:pt x="1824" y="490"/>
                </a:cubicBezTo>
                <a:cubicBezTo>
                  <a:pt x="1813" y="495"/>
                  <a:pt x="1796" y="495"/>
                  <a:pt x="1786" y="490"/>
                </a:cubicBezTo>
                <a:cubicBezTo>
                  <a:pt x="1767" y="481"/>
                  <a:pt x="1741" y="481"/>
                  <a:pt x="1721" y="490"/>
                </a:cubicBezTo>
                <a:cubicBezTo>
                  <a:pt x="1711" y="496"/>
                  <a:pt x="1694" y="495"/>
                  <a:pt x="1683" y="490"/>
                </a:cubicBezTo>
                <a:cubicBezTo>
                  <a:pt x="1664" y="480"/>
                  <a:pt x="1637" y="481"/>
                  <a:pt x="1618" y="490"/>
                </a:cubicBezTo>
                <a:cubicBezTo>
                  <a:pt x="1608" y="496"/>
                  <a:pt x="1591" y="495"/>
                  <a:pt x="1580" y="490"/>
                </a:cubicBezTo>
                <a:cubicBezTo>
                  <a:pt x="1561" y="481"/>
                  <a:pt x="1533" y="481"/>
                  <a:pt x="1514" y="490"/>
                </a:cubicBezTo>
                <a:cubicBezTo>
                  <a:pt x="1504" y="495"/>
                  <a:pt x="1487" y="495"/>
                  <a:pt x="1477" y="490"/>
                </a:cubicBezTo>
                <a:cubicBezTo>
                  <a:pt x="1458" y="481"/>
                  <a:pt x="1431" y="481"/>
                  <a:pt x="1411" y="490"/>
                </a:cubicBezTo>
                <a:cubicBezTo>
                  <a:pt x="1400" y="495"/>
                  <a:pt x="1385" y="488"/>
                  <a:pt x="1371" y="488"/>
                </a:cubicBezTo>
                <a:cubicBezTo>
                  <a:pt x="1351" y="487"/>
                  <a:pt x="1331" y="488"/>
                  <a:pt x="1311" y="488"/>
                </a:cubicBezTo>
                <a:cubicBezTo>
                  <a:pt x="1297" y="488"/>
                  <a:pt x="1281" y="493"/>
                  <a:pt x="1269" y="488"/>
                </a:cubicBezTo>
                <a:cubicBezTo>
                  <a:pt x="1255" y="482"/>
                  <a:pt x="1221" y="482"/>
                  <a:pt x="1206" y="489"/>
                </a:cubicBezTo>
                <a:cubicBezTo>
                  <a:pt x="1195" y="494"/>
                  <a:pt x="1178" y="495"/>
                  <a:pt x="1167" y="490"/>
                </a:cubicBezTo>
                <a:cubicBezTo>
                  <a:pt x="1149" y="481"/>
                  <a:pt x="1122" y="481"/>
                  <a:pt x="1102" y="490"/>
                </a:cubicBezTo>
                <a:cubicBezTo>
                  <a:pt x="1092" y="495"/>
                  <a:pt x="1075" y="493"/>
                  <a:pt x="1064" y="488"/>
                </a:cubicBezTo>
                <a:cubicBezTo>
                  <a:pt x="1050" y="482"/>
                  <a:pt x="1014" y="482"/>
                  <a:pt x="999" y="489"/>
                </a:cubicBezTo>
                <a:cubicBezTo>
                  <a:pt x="988" y="494"/>
                  <a:pt x="971" y="495"/>
                  <a:pt x="961" y="490"/>
                </a:cubicBezTo>
                <a:cubicBezTo>
                  <a:pt x="944" y="482"/>
                  <a:pt x="912" y="481"/>
                  <a:pt x="897" y="489"/>
                </a:cubicBezTo>
                <a:cubicBezTo>
                  <a:pt x="886" y="494"/>
                  <a:pt x="868" y="495"/>
                  <a:pt x="858" y="490"/>
                </a:cubicBezTo>
                <a:cubicBezTo>
                  <a:pt x="839" y="481"/>
                  <a:pt x="813" y="481"/>
                  <a:pt x="793" y="491"/>
                </a:cubicBezTo>
                <a:cubicBezTo>
                  <a:pt x="782" y="496"/>
                  <a:pt x="765" y="495"/>
                  <a:pt x="755" y="490"/>
                </a:cubicBezTo>
                <a:cubicBezTo>
                  <a:pt x="736" y="480"/>
                  <a:pt x="709" y="481"/>
                  <a:pt x="690" y="490"/>
                </a:cubicBezTo>
                <a:cubicBezTo>
                  <a:pt x="679" y="495"/>
                  <a:pt x="662" y="493"/>
                  <a:pt x="651" y="488"/>
                </a:cubicBezTo>
                <a:cubicBezTo>
                  <a:pt x="637" y="482"/>
                  <a:pt x="601" y="482"/>
                  <a:pt x="587" y="489"/>
                </a:cubicBezTo>
                <a:cubicBezTo>
                  <a:pt x="576" y="494"/>
                  <a:pt x="559" y="495"/>
                  <a:pt x="549" y="490"/>
                </a:cubicBezTo>
                <a:cubicBezTo>
                  <a:pt x="532" y="482"/>
                  <a:pt x="500" y="481"/>
                  <a:pt x="484" y="489"/>
                </a:cubicBezTo>
                <a:cubicBezTo>
                  <a:pt x="473" y="494"/>
                  <a:pt x="455" y="495"/>
                  <a:pt x="445" y="490"/>
                </a:cubicBezTo>
                <a:cubicBezTo>
                  <a:pt x="428" y="482"/>
                  <a:pt x="397" y="481"/>
                  <a:pt x="381" y="489"/>
                </a:cubicBezTo>
                <a:cubicBezTo>
                  <a:pt x="370" y="494"/>
                  <a:pt x="353" y="494"/>
                  <a:pt x="341" y="488"/>
                </a:cubicBezTo>
                <a:cubicBezTo>
                  <a:pt x="327" y="482"/>
                  <a:pt x="293" y="482"/>
                  <a:pt x="278" y="489"/>
                </a:cubicBezTo>
                <a:cubicBezTo>
                  <a:pt x="267" y="494"/>
                  <a:pt x="250" y="495"/>
                  <a:pt x="239" y="490"/>
                </a:cubicBezTo>
                <a:cubicBezTo>
                  <a:pt x="221" y="481"/>
                  <a:pt x="193" y="481"/>
                  <a:pt x="174" y="490"/>
                </a:cubicBezTo>
                <a:cubicBezTo>
                  <a:pt x="164" y="496"/>
                  <a:pt x="149" y="492"/>
                  <a:pt x="136" y="491"/>
                </a:cubicBezTo>
                <a:cubicBezTo>
                  <a:pt x="129" y="490"/>
                  <a:pt x="122" y="483"/>
                  <a:pt x="114" y="483"/>
                </a:cubicBezTo>
                <a:cubicBezTo>
                  <a:pt x="96" y="482"/>
                  <a:pt x="79" y="486"/>
                  <a:pt x="61" y="491"/>
                </a:cubicBezTo>
                <a:cubicBezTo>
                  <a:pt x="43" y="497"/>
                  <a:pt x="20" y="485"/>
                  <a:pt x="0" y="481"/>
                </a:cubicBezTo>
                <a:cubicBezTo>
                  <a:pt x="0" y="474"/>
                  <a:pt x="0" y="468"/>
                  <a:pt x="0" y="461"/>
                </a:cubicBezTo>
                <a:cubicBezTo>
                  <a:pt x="55" y="461"/>
                  <a:pt x="110" y="462"/>
                  <a:pt x="165" y="462"/>
                </a:cubicBezTo>
                <a:cubicBezTo>
                  <a:pt x="217" y="462"/>
                  <a:pt x="268" y="462"/>
                  <a:pt x="320" y="462"/>
                </a:cubicBezTo>
                <a:cubicBezTo>
                  <a:pt x="299" y="433"/>
                  <a:pt x="299" y="432"/>
                  <a:pt x="310" y="396"/>
                </a:cubicBezTo>
                <a:cubicBezTo>
                  <a:pt x="298" y="377"/>
                  <a:pt x="279" y="382"/>
                  <a:pt x="261" y="381"/>
                </a:cubicBezTo>
                <a:cubicBezTo>
                  <a:pt x="254" y="381"/>
                  <a:pt x="245" y="380"/>
                  <a:pt x="240" y="376"/>
                </a:cubicBezTo>
                <a:cubicBezTo>
                  <a:pt x="229" y="366"/>
                  <a:pt x="217" y="366"/>
                  <a:pt x="207" y="376"/>
                </a:cubicBezTo>
                <a:cubicBezTo>
                  <a:pt x="204" y="379"/>
                  <a:pt x="198" y="380"/>
                  <a:pt x="192" y="382"/>
                </a:cubicBezTo>
                <a:cubicBezTo>
                  <a:pt x="192" y="366"/>
                  <a:pt x="192" y="354"/>
                  <a:pt x="192" y="340"/>
                </a:cubicBezTo>
                <a:cubicBezTo>
                  <a:pt x="206" y="344"/>
                  <a:pt x="218" y="352"/>
                  <a:pt x="230" y="351"/>
                </a:cubicBezTo>
                <a:cubicBezTo>
                  <a:pt x="241" y="350"/>
                  <a:pt x="252" y="340"/>
                  <a:pt x="267" y="332"/>
                </a:cubicBezTo>
                <a:cubicBezTo>
                  <a:pt x="267" y="249"/>
                  <a:pt x="267" y="161"/>
                  <a:pt x="267" y="73"/>
                </a:cubicBezTo>
                <a:cubicBezTo>
                  <a:pt x="617" y="73"/>
                  <a:pt x="964" y="73"/>
                  <a:pt x="1313" y="73"/>
                </a:cubicBezTo>
                <a:cubicBezTo>
                  <a:pt x="1313" y="87"/>
                  <a:pt x="1313" y="100"/>
                  <a:pt x="1313" y="112"/>
                </a:cubicBezTo>
                <a:cubicBezTo>
                  <a:pt x="1314" y="118"/>
                  <a:pt x="1315" y="126"/>
                  <a:pt x="1318" y="128"/>
                </a:cubicBezTo>
                <a:cubicBezTo>
                  <a:pt x="1332" y="135"/>
                  <a:pt x="1332" y="147"/>
                  <a:pt x="1332" y="160"/>
                </a:cubicBezTo>
                <a:cubicBezTo>
                  <a:pt x="1332" y="214"/>
                  <a:pt x="1332" y="268"/>
                  <a:pt x="1332" y="322"/>
                </a:cubicBezTo>
                <a:cubicBezTo>
                  <a:pt x="1332" y="343"/>
                  <a:pt x="1342" y="357"/>
                  <a:pt x="1356" y="351"/>
                </a:cubicBezTo>
                <a:cubicBezTo>
                  <a:pt x="1374" y="343"/>
                  <a:pt x="1388" y="349"/>
                  <a:pt x="1405" y="351"/>
                </a:cubicBezTo>
                <a:cubicBezTo>
                  <a:pt x="1417" y="353"/>
                  <a:pt x="1431" y="341"/>
                  <a:pt x="1448" y="333"/>
                </a:cubicBezTo>
                <a:cubicBezTo>
                  <a:pt x="1448" y="248"/>
                  <a:pt x="1448" y="161"/>
                  <a:pt x="1448" y="75"/>
                </a:cubicBezTo>
                <a:cubicBezTo>
                  <a:pt x="1568" y="75"/>
                  <a:pt x="1687" y="75"/>
                  <a:pt x="1808" y="75"/>
                </a:cubicBezTo>
                <a:cubicBezTo>
                  <a:pt x="1808" y="163"/>
                  <a:pt x="1808" y="251"/>
                  <a:pt x="1808" y="338"/>
                </a:cubicBezTo>
                <a:cubicBezTo>
                  <a:pt x="1811" y="338"/>
                  <a:pt x="1815" y="338"/>
                  <a:pt x="1818" y="339"/>
                </a:cubicBezTo>
                <a:cubicBezTo>
                  <a:pt x="1820" y="290"/>
                  <a:pt x="1818" y="241"/>
                  <a:pt x="1819" y="193"/>
                </a:cubicBezTo>
                <a:cubicBezTo>
                  <a:pt x="1940" y="193"/>
                  <a:pt x="2059" y="193"/>
                  <a:pt x="2180" y="193"/>
                </a:cubicBezTo>
                <a:cubicBezTo>
                  <a:pt x="2180" y="242"/>
                  <a:pt x="2180" y="290"/>
                  <a:pt x="2180" y="338"/>
                </a:cubicBezTo>
                <a:cubicBezTo>
                  <a:pt x="2182" y="338"/>
                  <a:pt x="2184" y="339"/>
                  <a:pt x="2187" y="339"/>
                </a:cubicBezTo>
                <a:cubicBezTo>
                  <a:pt x="2188" y="334"/>
                  <a:pt x="2191" y="329"/>
                  <a:pt x="2191" y="324"/>
                </a:cubicBezTo>
                <a:cubicBezTo>
                  <a:pt x="2192" y="288"/>
                  <a:pt x="2191" y="252"/>
                  <a:pt x="2191" y="216"/>
                </a:cubicBezTo>
                <a:cubicBezTo>
                  <a:pt x="2191" y="191"/>
                  <a:pt x="2191" y="167"/>
                  <a:pt x="2191" y="142"/>
                </a:cubicBezTo>
                <a:cubicBezTo>
                  <a:pt x="2293" y="142"/>
                  <a:pt x="2392" y="142"/>
                  <a:pt x="2492" y="142"/>
                </a:cubicBezTo>
                <a:cubicBezTo>
                  <a:pt x="2492" y="208"/>
                  <a:pt x="2492" y="272"/>
                  <a:pt x="2492" y="336"/>
                </a:cubicBezTo>
                <a:cubicBezTo>
                  <a:pt x="2503" y="339"/>
                  <a:pt x="2513" y="339"/>
                  <a:pt x="2519" y="344"/>
                </a:cubicBezTo>
                <a:cubicBezTo>
                  <a:pt x="2531" y="355"/>
                  <a:pt x="2541" y="356"/>
                  <a:pt x="2553" y="344"/>
                </a:cubicBezTo>
                <a:cubicBezTo>
                  <a:pt x="2555" y="342"/>
                  <a:pt x="2563" y="345"/>
                  <a:pt x="2568" y="346"/>
                </a:cubicBezTo>
                <a:cubicBezTo>
                  <a:pt x="2579" y="347"/>
                  <a:pt x="2589" y="349"/>
                  <a:pt x="2599" y="349"/>
                </a:cubicBezTo>
                <a:cubicBezTo>
                  <a:pt x="2606" y="348"/>
                  <a:pt x="2612" y="341"/>
                  <a:pt x="2619" y="339"/>
                </a:cubicBezTo>
                <a:cubicBezTo>
                  <a:pt x="2626" y="338"/>
                  <a:pt x="2634" y="339"/>
                  <a:pt x="2643" y="339"/>
                </a:cubicBezTo>
                <a:cubicBezTo>
                  <a:pt x="2643" y="287"/>
                  <a:pt x="2643" y="238"/>
                  <a:pt x="2643" y="190"/>
                </a:cubicBezTo>
                <a:cubicBezTo>
                  <a:pt x="2643" y="187"/>
                  <a:pt x="2643" y="182"/>
                  <a:pt x="2641" y="180"/>
                </a:cubicBezTo>
                <a:cubicBezTo>
                  <a:pt x="2618" y="152"/>
                  <a:pt x="2630" y="119"/>
                  <a:pt x="2628" y="88"/>
                </a:cubicBezTo>
                <a:cubicBezTo>
                  <a:pt x="2628" y="83"/>
                  <a:pt x="2636" y="74"/>
                  <a:pt x="2641" y="73"/>
                </a:cubicBezTo>
                <a:cubicBezTo>
                  <a:pt x="2666" y="70"/>
                  <a:pt x="2691" y="65"/>
                  <a:pt x="2716" y="66"/>
                </a:cubicBezTo>
                <a:cubicBezTo>
                  <a:pt x="2748" y="66"/>
                  <a:pt x="2779" y="73"/>
                  <a:pt x="2810" y="72"/>
                </a:cubicBezTo>
                <a:cubicBezTo>
                  <a:pt x="2876" y="70"/>
                  <a:pt x="2943" y="82"/>
                  <a:pt x="3008" y="61"/>
                </a:cubicBezTo>
                <a:cubicBezTo>
                  <a:pt x="3094" y="68"/>
                  <a:pt x="3179" y="57"/>
                  <a:pt x="3266" y="69"/>
                </a:cubicBezTo>
                <a:cubicBezTo>
                  <a:pt x="3337" y="80"/>
                  <a:pt x="3411" y="78"/>
                  <a:pt x="3485" y="66"/>
                </a:cubicBezTo>
                <a:cubicBezTo>
                  <a:pt x="3518" y="61"/>
                  <a:pt x="3554" y="71"/>
                  <a:pt x="3588" y="72"/>
                </a:cubicBezTo>
                <a:cubicBezTo>
                  <a:pt x="3606" y="73"/>
                  <a:pt x="3613" y="80"/>
                  <a:pt x="3612" y="97"/>
                </a:cubicBezTo>
                <a:cubicBezTo>
                  <a:pt x="3611" y="128"/>
                  <a:pt x="3605" y="157"/>
                  <a:pt x="3599" y="186"/>
                </a:cubicBezTo>
                <a:cubicBezTo>
                  <a:pt x="3589" y="235"/>
                  <a:pt x="3597" y="287"/>
                  <a:pt x="3597" y="336"/>
                </a:cubicBezTo>
                <a:cubicBezTo>
                  <a:pt x="3599" y="337"/>
                  <a:pt x="3600" y="338"/>
                  <a:pt x="3600" y="338"/>
                </a:cubicBezTo>
                <a:cubicBezTo>
                  <a:pt x="3608" y="338"/>
                  <a:pt x="3615" y="338"/>
                  <a:pt x="3622" y="339"/>
                </a:cubicBezTo>
                <a:cubicBezTo>
                  <a:pt x="3628" y="340"/>
                  <a:pt x="3635" y="340"/>
                  <a:pt x="3638" y="343"/>
                </a:cubicBezTo>
                <a:cubicBezTo>
                  <a:pt x="3651" y="356"/>
                  <a:pt x="3658" y="356"/>
                  <a:pt x="3672" y="343"/>
                </a:cubicBezTo>
                <a:cubicBezTo>
                  <a:pt x="3675" y="341"/>
                  <a:pt x="3685" y="342"/>
                  <a:pt x="3687" y="345"/>
                </a:cubicBezTo>
                <a:cubicBezTo>
                  <a:pt x="3696" y="359"/>
                  <a:pt x="3715" y="354"/>
                  <a:pt x="3717" y="350"/>
                </a:cubicBezTo>
                <a:cubicBezTo>
                  <a:pt x="3722" y="334"/>
                  <a:pt x="3734" y="340"/>
                  <a:pt x="3743" y="339"/>
                </a:cubicBezTo>
                <a:cubicBezTo>
                  <a:pt x="3751" y="338"/>
                  <a:pt x="3759" y="339"/>
                  <a:pt x="3771" y="339"/>
                </a:cubicBezTo>
                <a:cubicBezTo>
                  <a:pt x="3764" y="329"/>
                  <a:pt x="3760" y="323"/>
                  <a:pt x="3756" y="316"/>
                </a:cubicBezTo>
                <a:cubicBezTo>
                  <a:pt x="3712" y="241"/>
                  <a:pt x="3713" y="166"/>
                  <a:pt x="3758" y="91"/>
                </a:cubicBezTo>
                <a:cubicBezTo>
                  <a:pt x="3766" y="78"/>
                  <a:pt x="3777" y="72"/>
                  <a:pt x="3793" y="73"/>
                </a:cubicBezTo>
                <a:cubicBezTo>
                  <a:pt x="3897" y="73"/>
                  <a:pt x="4001" y="73"/>
                  <a:pt x="4104" y="73"/>
                </a:cubicBezTo>
                <a:cubicBezTo>
                  <a:pt x="4112" y="73"/>
                  <a:pt x="4119" y="73"/>
                  <a:pt x="4126" y="73"/>
                </a:cubicBezTo>
                <a:cubicBezTo>
                  <a:pt x="4126" y="48"/>
                  <a:pt x="4126" y="25"/>
                  <a:pt x="4126" y="1"/>
                </a:cubicBezTo>
                <a:cubicBezTo>
                  <a:pt x="4161" y="1"/>
                  <a:pt x="4198" y="1"/>
                  <a:pt x="4235" y="1"/>
                </a:cubicBezTo>
                <a:cubicBezTo>
                  <a:pt x="4255" y="2"/>
                  <a:pt x="4264" y="11"/>
                  <a:pt x="4264" y="32"/>
                </a:cubicBezTo>
                <a:cubicBezTo>
                  <a:pt x="4265" y="45"/>
                  <a:pt x="4265" y="58"/>
                  <a:pt x="4265" y="73"/>
                </a:cubicBezTo>
                <a:cubicBezTo>
                  <a:pt x="4272" y="72"/>
                  <a:pt x="4277" y="72"/>
                  <a:pt x="4280" y="72"/>
                </a:cubicBezTo>
                <a:cubicBezTo>
                  <a:pt x="4279" y="56"/>
                  <a:pt x="4277" y="41"/>
                  <a:pt x="4276" y="26"/>
                </a:cubicBezTo>
                <a:cubicBezTo>
                  <a:pt x="4294" y="26"/>
                  <a:pt x="4309" y="26"/>
                  <a:pt x="4325" y="26"/>
                </a:cubicBezTo>
                <a:cubicBezTo>
                  <a:pt x="4324" y="41"/>
                  <a:pt x="4322" y="56"/>
                  <a:pt x="4321" y="70"/>
                </a:cubicBezTo>
                <a:cubicBezTo>
                  <a:pt x="4322" y="72"/>
                  <a:pt x="4323" y="73"/>
                  <a:pt x="4325" y="74"/>
                </a:cubicBezTo>
                <a:cubicBezTo>
                  <a:pt x="4328" y="70"/>
                  <a:pt x="4334" y="66"/>
                  <a:pt x="4335" y="61"/>
                </a:cubicBezTo>
                <a:cubicBezTo>
                  <a:pt x="4336" y="50"/>
                  <a:pt x="4335" y="39"/>
                  <a:pt x="4336" y="28"/>
                </a:cubicBezTo>
                <a:cubicBezTo>
                  <a:pt x="4337" y="12"/>
                  <a:pt x="4346" y="3"/>
                  <a:pt x="4361" y="2"/>
                </a:cubicBezTo>
                <a:cubicBezTo>
                  <a:pt x="4375" y="0"/>
                  <a:pt x="4388" y="1"/>
                  <a:pt x="4401" y="1"/>
                </a:cubicBezTo>
                <a:cubicBezTo>
                  <a:pt x="4390" y="25"/>
                  <a:pt x="4397" y="48"/>
                  <a:pt x="4396" y="73"/>
                </a:cubicBezTo>
                <a:cubicBezTo>
                  <a:pt x="4406" y="73"/>
                  <a:pt x="4415" y="73"/>
                  <a:pt x="4423" y="73"/>
                </a:cubicBezTo>
                <a:cubicBezTo>
                  <a:pt x="4529" y="73"/>
                  <a:pt x="4635" y="72"/>
                  <a:pt x="4741" y="73"/>
                </a:cubicBezTo>
                <a:cubicBezTo>
                  <a:pt x="4751" y="74"/>
                  <a:pt x="4765" y="80"/>
                  <a:pt x="4771" y="88"/>
                </a:cubicBezTo>
                <a:cubicBezTo>
                  <a:pt x="4805" y="134"/>
                  <a:pt x="4817" y="188"/>
                  <a:pt x="4804" y="243"/>
                </a:cubicBezTo>
                <a:cubicBezTo>
                  <a:pt x="4797" y="276"/>
                  <a:pt x="4781" y="307"/>
                  <a:pt x="4768" y="339"/>
                </a:cubicBezTo>
                <a:cubicBezTo>
                  <a:pt x="4776" y="339"/>
                  <a:pt x="4786" y="339"/>
                  <a:pt x="4795" y="339"/>
                </a:cubicBezTo>
                <a:cubicBezTo>
                  <a:pt x="4802" y="339"/>
                  <a:pt x="4813" y="339"/>
                  <a:pt x="4814" y="342"/>
                </a:cubicBezTo>
                <a:cubicBezTo>
                  <a:pt x="4821" y="363"/>
                  <a:pt x="4838" y="353"/>
                  <a:pt x="4844" y="347"/>
                </a:cubicBezTo>
                <a:cubicBezTo>
                  <a:pt x="4861" y="332"/>
                  <a:pt x="4874" y="342"/>
                  <a:pt x="4889" y="347"/>
                </a:cubicBezTo>
                <a:cubicBezTo>
                  <a:pt x="4889" y="330"/>
                  <a:pt x="4889" y="314"/>
                  <a:pt x="4889" y="298"/>
                </a:cubicBezTo>
                <a:cubicBezTo>
                  <a:pt x="4878" y="296"/>
                  <a:pt x="4868" y="294"/>
                  <a:pt x="4857" y="292"/>
                </a:cubicBezTo>
                <a:cubicBezTo>
                  <a:pt x="4859" y="283"/>
                  <a:pt x="4861" y="273"/>
                  <a:pt x="4863" y="263"/>
                </a:cubicBezTo>
                <a:cubicBezTo>
                  <a:pt x="4863" y="262"/>
                  <a:pt x="4863" y="260"/>
                  <a:pt x="4863" y="259"/>
                </a:cubicBezTo>
                <a:cubicBezTo>
                  <a:pt x="4863" y="218"/>
                  <a:pt x="4864" y="176"/>
                  <a:pt x="4863" y="135"/>
                </a:cubicBezTo>
                <a:cubicBezTo>
                  <a:pt x="4863" y="124"/>
                  <a:pt x="4854" y="109"/>
                  <a:pt x="4858" y="104"/>
                </a:cubicBezTo>
                <a:cubicBezTo>
                  <a:pt x="4864" y="97"/>
                  <a:pt x="4879" y="98"/>
                  <a:pt x="4890" y="95"/>
                </a:cubicBezTo>
                <a:cubicBezTo>
                  <a:pt x="4894" y="51"/>
                  <a:pt x="4897" y="48"/>
                  <a:pt x="4943" y="48"/>
                </a:cubicBezTo>
                <a:cubicBezTo>
                  <a:pt x="4953" y="48"/>
                  <a:pt x="4964" y="47"/>
                  <a:pt x="4975" y="48"/>
                </a:cubicBezTo>
                <a:cubicBezTo>
                  <a:pt x="5039" y="55"/>
                  <a:pt x="5103" y="40"/>
                  <a:pt x="5169" y="59"/>
                </a:cubicBezTo>
                <a:cubicBezTo>
                  <a:pt x="5214" y="72"/>
                  <a:pt x="5266" y="61"/>
                  <a:pt x="5316" y="61"/>
                </a:cubicBezTo>
                <a:cubicBezTo>
                  <a:pt x="5314" y="60"/>
                  <a:pt x="5313" y="58"/>
                  <a:pt x="5312" y="56"/>
                </a:cubicBezTo>
                <a:cubicBezTo>
                  <a:pt x="5318" y="50"/>
                  <a:pt x="5323" y="38"/>
                  <a:pt x="5329" y="37"/>
                </a:cubicBezTo>
                <a:cubicBezTo>
                  <a:pt x="5371" y="36"/>
                  <a:pt x="5413" y="37"/>
                  <a:pt x="5455" y="37"/>
                </a:cubicBezTo>
                <a:cubicBezTo>
                  <a:pt x="5457" y="46"/>
                  <a:pt x="5458" y="53"/>
                  <a:pt x="5459" y="60"/>
                </a:cubicBezTo>
                <a:cubicBezTo>
                  <a:pt x="5484" y="60"/>
                  <a:pt x="5509" y="60"/>
                  <a:pt x="5533" y="60"/>
                </a:cubicBezTo>
                <a:cubicBezTo>
                  <a:pt x="5567" y="60"/>
                  <a:pt x="5600" y="60"/>
                  <a:pt x="5634" y="60"/>
                </a:cubicBezTo>
                <a:cubicBezTo>
                  <a:pt x="5647" y="60"/>
                  <a:pt x="5668" y="65"/>
                  <a:pt x="5674" y="58"/>
                </a:cubicBezTo>
                <a:cubicBezTo>
                  <a:pt x="5683" y="47"/>
                  <a:pt x="5692" y="51"/>
                  <a:pt x="5701" y="49"/>
                </a:cubicBezTo>
                <a:cubicBezTo>
                  <a:pt x="5707" y="48"/>
                  <a:pt x="5713" y="48"/>
                  <a:pt x="5718" y="48"/>
                </a:cubicBezTo>
                <a:cubicBezTo>
                  <a:pt x="5718" y="37"/>
                  <a:pt x="5719" y="27"/>
                  <a:pt x="5719" y="18"/>
                </a:cubicBezTo>
                <a:cubicBezTo>
                  <a:pt x="5721" y="17"/>
                  <a:pt x="5724" y="17"/>
                  <a:pt x="5726" y="16"/>
                </a:cubicBezTo>
                <a:cubicBezTo>
                  <a:pt x="5725" y="35"/>
                  <a:pt x="5727" y="55"/>
                  <a:pt x="5744" y="60"/>
                </a:cubicBezTo>
                <a:cubicBezTo>
                  <a:pt x="5761" y="65"/>
                  <a:pt x="5781" y="61"/>
                  <a:pt x="5799" y="61"/>
                </a:cubicBezTo>
                <a:cubicBezTo>
                  <a:pt x="5800" y="77"/>
                  <a:pt x="5801" y="89"/>
                  <a:pt x="5802" y="98"/>
                </a:cubicBezTo>
                <a:cubicBezTo>
                  <a:pt x="5817" y="95"/>
                  <a:pt x="5830" y="87"/>
                  <a:pt x="5840" y="91"/>
                </a:cubicBezTo>
                <a:cubicBezTo>
                  <a:pt x="5856" y="97"/>
                  <a:pt x="5869" y="98"/>
                  <a:pt x="5886" y="91"/>
                </a:cubicBezTo>
                <a:cubicBezTo>
                  <a:pt x="5896" y="87"/>
                  <a:pt x="5911" y="95"/>
                  <a:pt x="5924" y="98"/>
                </a:cubicBezTo>
                <a:cubicBezTo>
                  <a:pt x="5930" y="61"/>
                  <a:pt x="5930" y="61"/>
                  <a:pt x="5969" y="61"/>
                </a:cubicBezTo>
                <a:cubicBezTo>
                  <a:pt x="6006" y="61"/>
                  <a:pt x="6009" y="64"/>
                  <a:pt x="6012" y="101"/>
                </a:cubicBezTo>
                <a:cubicBezTo>
                  <a:pt x="6029" y="99"/>
                  <a:pt x="6034" y="108"/>
                  <a:pt x="6031" y="122"/>
                </a:cubicBezTo>
                <a:cubicBezTo>
                  <a:pt x="6027" y="139"/>
                  <a:pt x="6025" y="157"/>
                  <a:pt x="6017" y="171"/>
                </a:cubicBezTo>
                <a:cubicBezTo>
                  <a:pt x="6009" y="184"/>
                  <a:pt x="6013" y="198"/>
                  <a:pt x="6019" y="203"/>
                </a:cubicBezTo>
                <a:cubicBezTo>
                  <a:pt x="6035" y="215"/>
                  <a:pt x="6030" y="230"/>
                  <a:pt x="6031" y="244"/>
                </a:cubicBezTo>
                <a:cubicBezTo>
                  <a:pt x="6032" y="266"/>
                  <a:pt x="6025" y="289"/>
                  <a:pt x="6047" y="305"/>
                </a:cubicBezTo>
                <a:cubicBezTo>
                  <a:pt x="6025" y="313"/>
                  <a:pt x="6025" y="329"/>
                  <a:pt x="6043" y="355"/>
                </a:cubicBezTo>
                <a:cubicBezTo>
                  <a:pt x="6038" y="364"/>
                  <a:pt x="6033" y="371"/>
                  <a:pt x="6029" y="378"/>
                </a:cubicBezTo>
                <a:cubicBezTo>
                  <a:pt x="6051" y="370"/>
                  <a:pt x="6076" y="372"/>
                  <a:pt x="6088" y="387"/>
                </a:cubicBezTo>
                <a:cubicBezTo>
                  <a:pt x="6090" y="390"/>
                  <a:pt x="6088" y="401"/>
                  <a:pt x="6084" y="404"/>
                </a:cubicBezTo>
                <a:cubicBezTo>
                  <a:pt x="6069" y="416"/>
                  <a:pt x="6052" y="419"/>
                  <a:pt x="6035" y="404"/>
                </a:cubicBezTo>
                <a:cubicBezTo>
                  <a:pt x="6022" y="427"/>
                  <a:pt x="6044" y="439"/>
                  <a:pt x="6048" y="457"/>
                </a:cubicBezTo>
                <a:cubicBezTo>
                  <a:pt x="6038" y="457"/>
                  <a:pt x="6030" y="456"/>
                  <a:pt x="6021" y="457"/>
                </a:cubicBezTo>
                <a:cubicBezTo>
                  <a:pt x="6004" y="460"/>
                  <a:pt x="5991" y="454"/>
                  <a:pt x="5987" y="438"/>
                </a:cubicBezTo>
                <a:cubicBezTo>
                  <a:pt x="5982" y="420"/>
                  <a:pt x="5982" y="401"/>
                  <a:pt x="5979" y="382"/>
                </a:cubicBezTo>
                <a:cubicBezTo>
                  <a:pt x="5978" y="373"/>
                  <a:pt x="5975" y="364"/>
                  <a:pt x="5973" y="357"/>
                </a:cubicBezTo>
                <a:cubicBezTo>
                  <a:pt x="5957" y="362"/>
                  <a:pt x="5946" y="365"/>
                  <a:pt x="5935" y="369"/>
                </a:cubicBezTo>
                <a:cubicBezTo>
                  <a:pt x="5941" y="373"/>
                  <a:pt x="5947" y="374"/>
                  <a:pt x="5952" y="375"/>
                </a:cubicBezTo>
                <a:cubicBezTo>
                  <a:pt x="5973" y="379"/>
                  <a:pt x="5976" y="382"/>
                  <a:pt x="5968" y="403"/>
                </a:cubicBezTo>
                <a:cubicBezTo>
                  <a:pt x="5960" y="423"/>
                  <a:pt x="5951" y="442"/>
                  <a:pt x="5943" y="462"/>
                </a:cubicBezTo>
                <a:cubicBezTo>
                  <a:pt x="6003" y="462"/>
                  <a:pt x="6065" y="462"/>
                  <a:pt x="6128" y="462"/>
                </a:cubicBezTo>
                <a:cubicBezTo>
                  <a:pt x="6218" y="462"/>
                  <a:pt x="6309" y="461"/>
                  <a:pt x="6400" y="461"/>
                </a:cubicBezTo>
                <a:close/>
                <a:moveTo>
                  <a:pt x="484" y="461"/>
                </a:moveTo>
                <a:cubicBezTo>
                  <a:pt x="691" y="461"/>
                  <a:pt x="895" y="461"/>
                  <a:pt x="1103" y="461"/>
                </a:cubicBezTo>
                <a:cubicBezTo>
                  <a:pt x="1078" y="441"/>
                  <a:pt x="1079" y="420"/>
                  <a:pt x="1094" y="392"/>
                </a:cubicBezTo>
                <a:cubicBezTo>
                  <a:pt x="1080" y="388"/>
                  <a:pt x="1068" y="382"/>
                  <a:pt x="1056" y="382"/>
                </a:cubicBezTo>
                <a:cubicBezTo>
                  <a:pt x="878" y="381"/>
                  <a:pt x="699" y="381"/>
                  <a:pt x="521" y="382"/>
                </a:cubicBezTo>
                <a:cubicBezTo>
                  <a:pt x="511" y="382"/>
                  <a:pt x="501" y="387"/>
                  <a:pt x="488" y="391"/>
                </a:cubicBezTo>
                <a:cubicBezTo>
                  <a:pt x="509" y="418"/>
                  <a:pt x="507" y="440"/>
                  <a:pt x="484" y="461"/>
                </a:cubicBezTo>
                <a:close/>
                <a:moveTo>
                  <a:pt x="2275" y="393"/>
                </a:moveTo>
                <a:cubicBezTo>
                  <a:pt x="2261" y="389"/>
                  <a:pt x="2250" y="382"/>
                  <a:pt x="2239" y="382"/>
                </a:cubicBezTo>
                <a:cubicBezTo>
                  <a:pt x="2060" y="381"/>
                  <a:pt x="1880" y="381"/>
                  <a:pt x="1700" y="382"/>
                </a:cubicBezTo>
                <a:cubicBezTo>
                  <a:pt x="1690" y="382"/>
                  <a:pt x="1680" y="388"/>
                  <a:pt x="1673" y="390"/>
                </a:cubicBezTo>
                <a:cubicBezTo>
                  <a:pt x="1677" y="406"/>
                  <a:pt x="1683" y="418"/>
                  <a:pt x="1682" y="428"/>
                </a:cubicBezTo>
                <a:cubicBezTo>
                  <a:pt x="1681" y="440"/>
                  <a:pt x="1673" y="450"/>
                  <a:pt x="1668" y="461"/>
                </a:cubicBezTo>
                <a:cubicBezTo>
                  <a:pt x="1871" y="461"/>
                  <a:pt x="2075" y="461"/>
                  <a:pt x="2283" y="461"/>
                </a:cubicBezTo>
                <a:cubicBezTo>
                  <a:pt x="2260" y="441"/>
                  <a:pt x="2258" y="420"/>
                  <a:pt x="2275" y="393"/>
                </a:cubicBezTo>
                <a:close/>
                <a:moveTo>
                  <a:pt x="3963" y="461"/>
                </a:moveTo>
                <a:cubicBezTo>
                  <a:pt x="4169" y="461"/>
                  <a:pt x="4372" y="461"/>
                  <a:pt x="4579" y="461"/>
                </a:cubicBezTo>
                <a:cubicBezTo>
                  <a:pt x="4556" y="441"/>
                  <a:pt x="4554" y="420"/>
                  <a:pt x="4571" y="392"/>
                </a:cubicBezTo>
                <a:cubicBezTo>
                  <a:pt x="4556" y="388"/>
                  <a:pt x="4543" y="382"/>
                  <a:pt x="4531" y="382"/>
                </a:cubicBezTo>
                <a:cubicBezTo>
                  <a:pt x="4497" y="380"/>
                  <a:pt x="4463" y="381"/>
                  <a:pt x="4429" y="381"/>
                </a:cubicBezTo>
                <a:cubicBezTo>
                  <a:pt x="4400" y="381"/>
                  <a:pt x="4372" y="381"/>
                  <a:pt x="4342" y="381"/>
                </a:cubicBezTo>
                <a:cubicBezTo>
                  <a:pt x="4342" y="402"/>
                  <a:pt x="4342" y="420"/>
                  <a:pt x="4342" y="438"/>
                </a:cubicBezTo>
                <a:cubicBezTo>
                  <a:pt x="4313" y="438"/>
                  <a:pt x="4287" y="438"/>
                  <a:pt x="4258" y="438"/>
                </a:cubicBezTo>
                <a:cubicBezTo>
                  <a:pt x="4258" y="419"/>
                  <a:pt x="4258" y="401"/>
                  <a:pt x="4258" y="381"/>
                </a:cubicBezTo>
                <a:cubicBezTo>
                  <a:pt x="4168" y="381"/>
                  <a:pt x="4080" y="381"/>
                  <a:pt x="3992" y="382"/>
                </a:cubicBezTo>
                <a:cubicBezTo>
                  <a:pt x="3985" y="382"/>
                  <a:pt x="3978" y="388"/>
                  <a:pt x="3969" y="392"/>
                </a:cubicBezTo>
                <a:cubicBezTo>
                  <a:pt x="3988" y="418"/>
                  <a:pt x="3986" y="440"/>
                  <a:pt x="3963" y="461"/>
                </a:cubicBezTo>
                <a:close/>
                <a:moveTo>
                  <a:pt x="3393" y="393"/>
                </a:moveTo>
                <a:cubicBezTo>
                  <a:pt x="3380" y="389"/>
                  <a:pt x="3369" y="382"/>
                  <a:pt x="3357" y="382"/>
                </a:cubicBezTo>
                <a:cubicBezTo>
                  <a:pt x="3199" y="381"/>
                  <a:pt x="3040" y="381"/>
                  <a:pt x="2882" y="382"/>
                </a:cubicBezTo>
                <a:cubicBezTo>
                  <a:pt x="2872" y="382"/>
                  <a:pt x="2861" y="387"/>
                  <a:pt x="2849" y="391"/>
                </a:cubicBezTo>
                <a:cubicBezTo>
                  <a:pt x="2869" y="418"/>
                  <a:pt x="2868" y="440"/>
                  <a:pt x="2844" y="461"/>
                </a:cubicBezTo>
                <a:cubicBezTo>
                  <a:pt x="3031" y="461"/>
                  <a:pt x="3215" y="461"/>
                  <a:pt x="3400" y="461"/>
                </a:cubicBezTo>
                <a:cubicBezTo>
                  <a:pt x="3378" y="436"/>
                  <a:pt x="3376" y="426"/>
                  <a:pt x="3393" y="393"/>
                </a:cubicBezTo>
                <a:close/>
                <a:moveTo>
                  <a:pt x="3563" y="461"/>
                </a:moveTo>
                <a:cubicBezTo>
                  <a:pt x="3643" y="461"/>
                  <a:pt x="3721" y="461"/>
                  <a:pt x="3802" y="461"/>
                </a:cubicBezTo>
                <a:cubicBezTo>
                  <a:pt x="3778" y="441"/>
                  <a:pt x="3777" y="420"/>
                  <a:pt x="3791" y="398"/>
                </a:cubicBezTo>
                <a:cubicBezTo>
                  <a:pt x="3779" y="377"/>
                  <a:pt x="3760" y="382"/>
                  <a:pt x="3742" y="381"/>
                </a:cubicBezTo>
                <a:cubicBezTo>
                  <a:pt x="3735" y="381"/>
                  <a:pt x="3725" y="381"/>
                  <a:pt x="3720" y="377"/>
                </a:cubicBezTo>
                <a:cubicBezTo>
                  <a:pt x="3707" y="366"/>
                  <a:pt x="3699" y="365"/>
                  <a:pt x="3687" y="377"/>
                </a:cubicBezTo>
                <a:cubicBezTo>
                  <a:pt x="3684" y="379"/>
                  <a:pt x="3676" y="377"/>
                  <a:pt x="3671" y="376"/>
                </a:cubicBezTo>
                <a:cubicBezTo>
                  <a:pt x="3662" y="374"/>
                  <a:pt x="3644" y="368"/>
                  <a:pt x="3643" y="370"/>
                </a:cubicBezTo>
                <a:cubicBezTo>
                  <a:pt x="3633" y="390"/>
                  <a:pt x="3617" y="378"/>
                  <a:pt x="3603" y="381"/>
                </a:cubicBezTo>
                <a:cubicBezTo>
                  <a:pt x="3592" y="384"/>
                  <a:pt x="3581" y="386"/>
                  <a:pt x="3566" y="390"/>
                </a:cubicBezTo>
                <a:cubicBezTo>
                  <a:pt x="3588" y="418"/>
                  <a:pt x="3586" y="440"/>
                  <a:pt x="3563" y="461"/>
                </a:cubicBezTo>
                <a:close/>
                <a:moveTo>
                  <a:pt x="2672" y="398"/>
                </a:moveTo>
                <a:cubicBezTo>
                  <a:pt x="2656" y="381"/>
                  <a:pt x="2656" y="382"/>
                  <a:pt x="2625" y="381"/>
                </a:cubicBezTo>
                <a:cubicBezTo>
                  <a:pt x="2617" y="381"/>
                  <a:pt x="2607" y="381"/>
                  <a:pt x="2601" y="377"/>
                </a:cubicBezTo>
                <a:cubicBezTo>
                  <a:pt x="2588" y="366"/>
                  <a:pt x="2580" y="365"/>
                  <a:pt x="2567" y="377"/>
                </a:cubicBezTo>
                <a:cubicBezTo>
                  <a:pt x="2565" y="380"/>
                  <a:pt x="2557" y="377"/>
                  <a:pt x="2552" y="376"/>
                </a:cubicBezTo>
                <a:cubicBezTo>
                  <a:pt x="2542" y="374"/>
                  <a:pt x="2525" y="368"/>
                  <a:pt x="2524" y="370"/>
                </a:cubicBezTo>
                <a:cubicBezTo>
                  <a:pt x="2513" y="390"/>
                  <a:pt x="2496" y="378"/>
                  <a:pt x="2482" y="381"/>
                </a:cubicBezTo>
                <a:cubicBezTo>
                  <a:pt x="2472" y="384"/>
                  <a:pt x="2461" y="387"/>
                  <a:pt x="2448" y="391"/>
                </a:cubicBezTo>
                <a:cubicBezTo>
                  <a:pt x="2470" y="418"/>
                  <a:pt x="2467" y="440"/>
                  <a:pt x="2444" y="461"/>
                </a:cubicBezTo>
                <a:cubicBezTo>
                  <a:pt x="2524" y="461"/>
                  <a:pt x="2602" y="461"/>
                  <a:pt x="2683" y="461"/>
                </a:cubicBezTo>
                <a:cubicBezTo>
                  <a:pt x="2660" y="441"/>
                  <a:pt x="2658" y="421"/>
                  <a:pt x="2672" y="398"/>
                </a:cubicBezTo>
                <a:close/>
                <a:moveTo>
                  <a:pt x="1266" y="460"/>
                </a:moveTo>
                <a:cubicBezTo>
                  <a:pt x="1345" y="460"/>
                  <a:pt x="1422" y="460"/>
                  <a:pt x="1503" y="460"/>
                </a:cubicBezTo>
                <a:cubicBezTo>
                  <a:pt x="1478" y="440"/>
                  <a:pt x="1479" y="419"/>
                  <a:pt x="1495" y="392"/>
                </a:cubicBezTo>
                <a:cubicBezTo>
                  <a:pt x="1480" y="388"/>
                  <a:pt x="1467" y="384"/>
                  <a:pt x="1454" y="381"/>
                </a:cubicBezTo>
                <a:cubicBezTo>
                  <a:pt x="1442" y="378"/>
                  <a:pt x="1426" y="389"/>
                  <a:pt x="1416" y="371"/>
                </a:cubicBezTo>
                <a:cubicBezTo>
                  <a:pt x="1414" y="368"/>
                  <a:pt x="1395" y="369"/>
                  <a:pt x="1389" y="375"/>
                </a:cubicBezTo>
                <a:cubicBezTo>
                  <a:pt x="1380" y="383"/>
                  <a:pt x="1379" y="383"/>
                  <a:pt x="1371" y="375"/>
                </a:cubicBezTo>
                <a:cubicBezTo>
                  <a:pt x="1365" y="369"/>
                  <a:pt x="1347" y="367"/>
                  <a:pt x="1345" y="370"/>
                </a:cubicBezTo>
                <a:cubicBezTo>
                  <a:pt x="1333" y="390"/>
                  <a:pt x="1314" y="378"/>
                  <a:pt x="1299" y="381"/>
                </a:cubicBezTo>
                <a:cubicBezTo>
                  <a:pt x="1290" y="384"/>
                  <a:pt x="1280" y="387"/>
                  <a:pt x="1270" y="390"/>
                </a:cubicBezTo>
                <a:cubicBezTo>
                  <a:pt x="1288" y="424"/>
                  <a:pt x="1288" y="433"/>
                  <a:pt x="1266" y="460"/>
                </a:cubicBezTo>
                <a:close/>
                <a:moveTo>
                  <a:pt x="4742" y="461"/>
                </a:moveTo>
                <a:cubicBezTo>
                  <a:pt x="4817" y="461"/>
                  <a:pt x="4891" y="461"/>
                  <a:pt x="4961" y="461"/>
                </a:cubicBezTo>
                <a:cubicBezTo>
                  <a:pt x="4952" y="441"/>
                  <a:pt x="4943" y="420"/>
                  <a:pt x="4934" y="400"/>
                </a:cubicBezTo>
                <a:cubicBezTo>
                  <a:pt x="4928" y="385"/>
                  <a:pt x="4933" y="377"/>
                  <a:pt x="4950" y="375"/>
                </a:cubicBezTo>
                <a:cubicBezTo>
                  <a:pt x="4956" y="374"/>
                  <a:pt x="4963" y="373"/>
                  <a:pt x="4974" y="371"/>
                </a:cubicBezTo>
                <a:cubicBezTo>
                  <a:pt x="4961" y="364"/>
                  <a:pt x="4953" y="360"/>
                  <a:pt x="4944" y="356"/>
                </a:cubicBezTo>
                <a:cubicBezTo>
                  <a:pt x="4936" y="371"/>
                  <a:pt x="4921" y="372"/>
                  <a:pt x="4904" y="372"/>
                </a:cubicBezTo>
                <a:cubicBezTo>
                  <a:pt x="4894" y="372"/>
                  <a:pt x="4884" y="378"/>
                  <a:pt x="4873" y="379"/>
                </a:cubicBezTo>
                <a:cubicBezTo>
                  <a:pt x="4864" y="380"/>
                  <a:pt x="4856" y="376"/>
                  <a:pt x="4847" y="375"/>
                </a:cubicBezTo>
                <a:cubicBezTo>
                  <a:pt x="4838" y="373"/>
                  <a:pt x="4823" y="367"/>
                  <a:pt x="4821" y="370"/>
                </a:cubicBezTo>
                <a:cubicBezTo>
                  <a:pt x="4809" y="389"/>
                  <a:pt x="4791" y="378"/>
                  <a:pt x="4776" y="381"/>
                </a:cubicBezTo>
                <a:cubicBezTo>
                  <a:pt x="4766" y="384"/>
                  <a:pt x="4756" y="388"/>
                  <a:pt x="4746" y="391"/>
                </a:cubicBezTo>
                <a:cubicBezTo>
                  <a:pt x="4765" y="423"/>
                  <a:pt x="4764" y="432"/>
                  <a:pt x="4742" y="461"/>
                </a:cubicBezTo>
                <a:close/>
                <a:moveTo>
                  <a:pt x="5291" y="461"/>
                </a:moveTo>
                <a:cubicBezTo>
                  <a:pt x="5397" y="461"/>
                  <a:pt x="5506" y="461"/>
                  <a:pt x="5613" y="461"/>
                </a:cubicBezTo>
                <a:cubicBezTo>
                  <a:pt x="5602" y="440"/>
                  <a:pt x="5592" y="419"/>
                  <a:pt x="5583" y="400"/>
                </a:cubicBezTo>
                <a:cubicBezTo>
                  <a:pt x="5577" y="404"/>
                  <a:pt x="5570" y="411"/>
                  <a:pt x="5566" y="410"/>
                </a:cubicBezTo>
                <a:cubicBezTo>
                  <a:pt x="5561" y="408"/>
                  <a:pt x="5557" y="400"/>
                  <a:pt x="5553" y="395"/>
                </a:cubicBezTo>
                <a:cubicBezTo>
                  <a:pt x="5552" y="395"/>
                  <a:pt x="5550" y="395"/>
                  <a:pt x="5548" y="395"/>
                </a:cubicBezTo>
                <a:cubicBezTo>
                  <a:pt x="5548" y="400"/>
                  <a:pt x="5550" y="406"/>
                  <a:pt x="5548" y="410"/>
                </a:cubicBezTo>
                <a:cubicBezTo>
                  <a:pt x="5544" y="417"/>
                  <a:pt x="5537" y="429"/>
                  <a:pt x="5531" y="429"/>
                </a:cubicBezTo>
                <a:cubicBezTo>
                  <a:pt x="5479" y="431"/>
                  <a:pt x="5426" y="431"/>
                  <a:pt x="5374" y="430"/>
                </a:cubicBezTo>
                <a:cubicBezTo>
                  <a:pt x="5361" y="430"/>
                  <a:pt x="5353" y="422"/>
                  <a:pt x="5357" y="407"/>
                </a:cubicBezTo>
                <a:cubicBezTo>
                  <a:pt x="5358" y="403"/>
                  <a:pt x="5355" y="399"/>
                  <a:pt x="5354" y="395"/>
                </a:cubicBezTo>
                <a:cubicBezTo>
                  <a:pt x="5347" y="402"/>
                  <a:pt x="5342" y="410"/>
                  <a:pt x="5338" y="410"/>
                </a:cubicBezTo>
                <a:cubicBezTo>
                  <a:pt x="5333" y="409"/>
                  <a:pt x="5328" y="402"/>
                  <a:pt x="5323" y="397"/>
                </a:cubicBezTo>
                <a:cubicBezTo>
                  <a:pt x="5312" y="418"/>
                  <a:pt x="5302" y="440"/>
                  <a:pt x="5291" y="461"/>
                </a:cubicBezTo>
                <a:close/>
                <a:moveTo>
                  <a:pt x="4136" y="76"/>
                </a:moveTo>
                <a:cubicBezTo>
                  <a:pt x="4178" y="57"/>
                  <a:pt x="4218" y="54"/>
                  <a:pt x="4259" y="74"/>
                </a:cubicBezTo>
                <a:cubicBezTo>
                  <a:pt x="4259" y="56"/>
                  <a:pt x="4261" y="42"/>
                  <a:pt x="4258" y="29"/>
                </a:cubicBezTo>
                <a:cubicBezTo>
                  <a:pt x="4257" y="21"/>
                  <a:pt x="4248" y="10"/>
                  <a:pt x="4243" y="10"/>
                </a:cubicBezTo>
                <a:cubicBezTo>
                  <a:pt x="4207" y="8"/>
                  <a:pt x="4172" y="9"/>
                  <a:pt x="4136" y="9"/>
                </a:cubicBezTo>
                <a:cubicBezTo>
                  <a:pt x="4136" y="31"/>
                  <a:pt x="4136" y="51"/>
                  <a:pt x="4136" y="76"/>
                </a:cubicBezTo>
                <a:close/>
                <a:moveTo>
                  <a:pt x="2650" y="199"/>
                </a:moveTo>
                <a:cubicBezTo>
                  <a:pt x="2650" y="247"/>
                  <a:pt x="2650" y="293"/>
                  <a:pt x="2650" y="338"/>
                </a:cubicBezTo>
                <a:cubicBezTo>
                  <a:pt x="2666" y="338"/>
                  <a:pt x="2680" y="338"/>
                  <a:pt x="2695" y="338"/>
                </a:cubicBezTo>
                <a:cubicBezTo>
                  <a:pt x="2695" y="311"/>
                  <a:pt x="2695" y="286"/>
                  <a:pt x="2695" y="261"/>
                </a:cubicBezTo>
                <a:cubicBezTo>
                  <a:pt x="2695" y="238"/>
                  <a:pt x="2676" y="210"/>
                  <a:pt x="2650" y="199"/>
                </a:cubicBezTo>
                <a:close/>
                <a:moveTo>
                  <a:pt x="3544" y="337"/>
                </a:moveTo>
                <a:cubicBezTo>
                  <a:pt x="3560" y="337"/>
                  <a:pt x="3575" y="337"/>
                  <a:pt x="3591" y="337"/>
                </a:cubicBezTo>
                <a:cubicBezTo>
                  <a:pt x="3591" y="329"/>
                  <a:pt x="3590" y="323"/>
                  <a:pt x="3590" y="316"/>
                </a:cubicBezTo>
                <a:cubicBezTo>
                  <a:pt x="3579" y="316"/>
                  <a:pt x="3570" y="316"/>
                  <a:pt x="3560" y="316"/>
                </a:cubicBezTo>
                <a:cubicBezTo>
                  <a:pt x="3560" y="315"/>
                  <a:pt x="3560" y="314"/>
                  <a:pt x="3560" y="313"/>
                </a:cubicBezTo>
                <a:cubicBezTo>
                  <a:pt x="3570" y="313"/>
                  <a:pt x="3580" y="313"/>
                  <a:pt x="3589" y="313"/>
                </a:cubicBezTo>
                <a:cubicBezTo>
                  <a:pt x="3589" y="272"/>
                  <a:pt x="3589" y="232"/>
                  <a:pt x="3589" y="191"/>
                </a:cubicBezTo>
                <a:cubicBezTo>
                  <a:pt x="3579" y="202"/>
                  <a:pt x="3570" y="210"/>
                  <a:pt x="3563" y="220"/>
                </a:cubicBezTo>
                <a:cubicBezTo>
                  <a:pt x="3556" y="228"/>
                  <a:pt x="3545" y="238"/>
                  <a:pt x="3545" y="247"/>
                </a:cubicBezTo>
                <a:cubicBezTo>
                  <a:pt x="3542" y="277"/>
                  <a:pt x="3544" y="307"/>
                  <a:pt x="3544" y="337"/>
                </a:cubicBezTo>
                <a:close/>
                <a:moveTo>
                  <a:pt x="5960" y="154"/>
                </a:moveTo>
                <a:cubicBezTo>
                  <a:pt x="5955" y="154"/>
                  <a:pt x="5950" y="154"/>
                  <a:pt x="5946" y="154"/>
                </a:cubicBezTo>
                <a:cubicBezTo>
                  <a:pt x="5909" y="154"/>
                  <a:pt x="5908" y="155"/>
                  <a:pt x="5908" y="192"/>
                </a:cubicBezTo>
                <a:cubicBezTo>
                  <a:pt x="5908" y="211"/>
                  <a:pt x="5914" y="220"/>
                  <a:pt x="5933" y="218"/>
                </a:cubicBezTo>
                <a:cubicBezTo>
                  <a:pt x="5940" y="217"/>
                  <a:pt x="5947" y="218"/>
                  <a:pt x="5953" y="218"/>
                </a:cubicBezTo>
                <a:cubicBezTo>
                  <a:pt x="5975" y="218"/>
                  <a:pt x="6009" y="185"/>
                  <a:pt x="6003" y="164"/>
                </a:cubicBezTo>
                <a:cubicBezTo>
                  <a:pt x="5997" y="144"/>
                  <a:pt x="5976" y="158"/>
                  <a:pt x="5962" y="154"/>
                </a:cubicBezTo>
                <a:cubicBezTo>
                  <a:pt x="5961" y="154"/>
                  <a:pt x="5960" y="154"/>
                  <a:pt x="5960" y="154"/>
                </a:cubicBezTo>
                <a:close/>
                <a:moveTo>
                  <a:pt x="5457" y="220"/>
                </a:moveTo>
                <a:cubicBezTo>
                  <a:pt x="5457" y="219"/>
                  <a:pt x="5457" y="219"/>
                  <a:pt x="5458" y="218"/>
                </a:cubicBezTo>
                <a:cubicBezTo>
                  <a:pt x="5465" y="218"/>
                  <a:pt x="5472" y="218"/>
                  <a:pt x="5479" y="218"/>
                </a:cubicBezTo>
                <a:cubicBezTo>
                  <a:pt x="5491" y="218"/>
                  <a:pt x="5495" y="213"/>
                  <a:pt x="5496" y="201"/>
                </a:cubicBezTo>
                <a:cubicBezTo>
                  <a:pt x="5498" y="154"/>
                  <a:pt x="5499" y="154"/>
                  <a:pt x="5453" y="154"/>
                </a:cubicBezTo>
                <a:cubicBezTo>
                  <a:pt x="5446" y="154"/>
                  <a:pt x="5439" y="154"/>
                  <a:pt x="5433" y="155"/>
                </a:cubicBezTo>
                <a:cubicBezTo>
                  <a:pt x="5428" y="156"/>
                  <a:pt x="5422" y="161"/>
                  <a:pt x="5421" y="164"/>
                </a:cubicBezTo>
                <a:cubicBezTo>
                  <a:pt x="5421" y="180"/>
                  <a:pt x="5419" y="198"/>
                  <a:pt x="5425" y="213"/>
                </a:cubicBezTo>
                <a:cubicBezTo>
                  <a:pt x="5427" y="218"/>
                  <a:pt x="5446" y="218"/>
                  <a:pt x="5457" y="220"/>
                </a:cubicBezTo>
                <a:close/>
                <a:moveTo>
                  <a:pt x="5280" y="218"/>
                </a:moveTo>
                <a:cubicBezTo>
                  <a:pt x="5323" y="218"/>
                  <a:pt x="5319" y="222"/>
                  <a:pt x="5319" y="177"/>
                </a:cubicBezTo>
                <a:cubicBezTo>
                  <a:pt x="5319" y="175"/>
                  <a:pt x="5320" y="171"/>
                  <a:pt x="5319" y="170"/>
                </a:cubicBezTo>
                <a:cubicBezTo>
                  <a:pt x="5315" y="164"/>
                  <a:pt x="5310" y="158"/>
                  <a:pt x="5304" y="155"/>
                </a:cubicBezTo>
                <a:cubicBezTo>
                  <a:pt x="5299" y="152"/>
                  <a:pt x="5291" y="154"/>
                  <a:pt x="5285" y="154"/>
                </a:cubicBezTo>
                <a:cubicBezTo>
                  <a:pt x="5239" y="154"/>
                  <a:pt x="5244" y="151"/>
                  <a:pt x="5243" y="195"/>
                </a:cubicBezTo>
                <a:cubicBezTo>
                  <a:pt x="5243" y="213"/>
                  <a:pt x="5249" y="220"/>
                  <a:pt x="5266" y="218"/>
                </a:cubicBezTo>
                <a:cubicBezTo>
                  <a:pt x="5271" y="218"/>
                  <a:pt x="5276" y="218"/>
                  <a:pt x="5280" y="218"/>
                </a:cubicBezTo>
                <a:close/>
                <a:moveTo>
                  <a:pt x="5634" y="218"/>
                </a:moveTo>
                <a:cubicBezTo>
                  <a:pt x="5642" y="218"/>
                  <a:pt x="5651" y="219"/>
                  <a:pt x="5660" y="217"/>
                </a:cubicBezTo>
                <a:cubicBezTo>
                  <a:pt x="5664" y="216"/>
                  <a:pt x="5671" y="211"/>
                  <a:pt x="5671" y="207"/>
                </a:cubicBezTo>
                <a:cubicBezTo>
                  <a:pt x="5673" y="193"/>
                  <a:pt x="5674" y="179"/>
                  <a:pt x="5671" y="166"/>
                </a:cubicBezTo>
                <a:cubicBezTo>
                  <a:pt x="5669" y="160"/>
                  <a:pt x="5655" y="154"/>
                  <a:pt x="5648" y="155"/>
                </a:cubicBezTo>
                <a:cubicBezTo>
                  <a:pt x="5631" y="157"/>
                  <a:pt x="5607" y="143"/>
                  <a:pt x="5598" y="166"/>
                </a:cubicBezTo>
                <a:cubicBezTo>
                  <a:pt x="5585" y="201"/>
                  <a:pt x="5598" y="218"/>
                  <a:pt x="5634" y="218"/>
                </a:cubicBezTo>
                <a:close/>
                <a:moveTo>
                  <a:pt x="2703" y="338"/>
                </a:moveTo>
                <a:cubicBezTo>
                  <a:pt x="2728" y="338"/>
                  <a:pt x="2753" y="338"/>
                  <a:pt x="2781" y="338"/>
                </a:cubicBezTo>
                <a:cubicBezTo>
                  <a:pt x="2754" y="308"/>
                  <a:pt x="2730" y="280"/>
                  <a:pt x="2703" y="249"/>
                </a:cubicBezTo>
                <a:cubicBezTo>
                  <a:pt x="2703" y="281"/>
                  <a:pt x="2703" y="308"/>
                  <a:pt x="2703" y="338"/>
                </a:cubicBezTo>
                <a:close/>
                <a:moveTo>
                  <a:pt x="3537" y="249"/>
                </a:moveTo>
                <a:cubicBezTo>
                  <a:pt x="3509" y="280"/>
                  <a:pt x="3485" y="308"/>
                  <a:pt x="3458" y="338"/>
                </a:cubicBezTo>
                <a:cubicBezTo>
                  <a:pt x="3486" y="338"/>
                  <a:pt x="3511" y="338"/>
                  <a:pt x="3537" y="338"/>
                </a:cubicBezTo>
                <a:cubicBezTo>
                  <a:pt x="3537" y="309"/>
                  <a:pt x="3537" y="281"/>
                  <a:pt x="3537" y="249"/>
                </a:cubicBezTo>
                <a:close/>
                <a:moveTo>
                  <a:pt x="1321" y="135"/>
                </a:moveTo>
                <a:cubicBezTo>
                  <a:pt x="1319" y="135"/>
                  <a:pt x="1317" y="136"/>
                  <a:pt x="1315" y="136"/>
                </a:cubicBezTo>
                <a:cubicBezTo>
                  <a:pt x="1315" y="138"/>
                  <a:pt x="1313" y="139"/>
                  <a:pt x="1313" y="141"/>
                </a:cubicBezTo>
                <a:cubicBezTo>
                  <a:pt x="1313" y="203"/>
                  <a:pt x="1313" y="265"/>
                  <a:pt x="1314" y="327"/>
                </a:cubicBezTo>
                <a:cubicBezTo>
                  <a:pt x="1314" y="331"/>
                  <a:pt x="1318" y="335"/>
                  <a:pt x="1321" y="338"/>
                </a:cubicBezTo>
                <a:cubicBezTo>
                  <a:pt x="1323" y="334"/>
                  <a:pt x="1327" y="330"/>
                  <a:pt x="1327" y="326"/>
                </a:cubicBezTo>
                <a:cubicBezTo>
                  <a:pt x="1327" y="269"/>
                  <a:pt x="1327" y="213"/>
                  <a:pt x="1326" y="156"/>
                </a:cubicBezTo>
                <a:cubicBezTo>
                  <a:pt x="1326" y="149"/>
                  <a:pt x="1323" y="142"/>
                  <a:pt x="1321" y="135"/>
                </a:cubicBezTo>
                <a:close/>
                <a:moveTo>
                  <a:pt x="4389" y="72"/>
                </a:moveTo>
                <a:cubicBezTo>
                  <a:pt x="4389" y="60"/>
                  <a:pt x="4389" y="50"/>
                  <a:pt x="4389" y="40"/>
                </a:cubicBezTo>
                <a:cubicBezTo>
                  <a:pt x="4389" y="30"/>
                  <a:pt x="4389" y="19"/>
                  <a:pt x="4389" y="9"/>
                </a:cubicBezTo>
                <a:cubicBezTo>
                  <a:pt x="4342" y="6"/>
                  <a:pt x="4330" y="24"/>
                  <a:pt x="4345" y="72"/>
                </a:cubicBezTo>
                <a:cubicBezTo>
                  <a:pt x="4359" y="72"/>
                  <a:pt x="4372" y="72"/>
                  <a:pt x="4389" y="72"/>
                </a:cubicBezTo>
                <a:close/>
                <a:moveTo>
                  <a:pt x="4266" y="398"/>
                </a:moveTo>
                <a:cubicBezTo>
                  <a:pt x="4266" y="408"/>
                  <a:pt x="4266" y="418"/>
                  <a:pt x="4266" y="428"/>
                </a:cubicBezTo>
                <a:cubicBezTo>
                  <a:pt x="4289" y="428"/>
                  <a:pt x="4312" y="428"/>
                  <a:pt x="4334" y="428"/>
                </a:cubicBezTo>
                <a:cubicBezTo>
                  <a:pt x="4334" y="417"/>
                  <a:pt x="4334" y="408"/>
                  <a:pt x="4334" y="398"/>
                </a:cubicBezTo>
                <a:cubicBezTo>
                  <a:pt x="4311" y="398"/>
                  <a:pt x="4290" y="398"/>
                  <a:pt x="4266" y="398"/>
                </a:cubicBezTo>
                <a:close/>
                <a:moveTo>
                  <a:pt x="5100" y="461"/>
                </a:moveTo>
                <a:cubicBezTo>
                  <a:pt x="5085" y="451"/>
                  <a:pt x="5088" y="425"/>
                  <a:pt x="5060" y="424"/>
                </a:cubicBezTo>
                <a:cubicBezTo>
                  <a:pt x="5031" y="424"/>
                  <a:pt x="5033" y="451"/>
                  <a:pt x="5016" y="461"/>
                </a:cubicBezTo>
                <a:cubicBezTo>
                  <a:pt x="5044" y="461"/>
                  <a:pt x="5072" y="461"/>
                  <a:pt x="5100" y="461"/>
                </a:cubicBezTo>
                <a:close/>
                <a:moveTo>
                  <a:pt x="5887" y="461"/>
                </a:moveTo>
                <a:cubicBezTo>
                  <a:pt x="5871" y="451"/>
                  <a:pt x="5874" y="424"/>
                  <a:pt x="5845" y="424"/>
                </a:cubicBezTo>
                <a:cubicBezTo>
                  <a:pt x="5816" y="425"/>
                  <a:pt x="5820" y="452"/>
                  <a:pt x="5804" y="461"/>
                </a:cubicBezTo>
                <a:cubicBezTo>
                  <a:pt x="5832" y="461"/>
                  <a:pt x="5860" y="461"/>
                  <a:pt x="5887" y="461"/>
                </a:cubicBezTo>
                <a:close/>
                <a:moveTo>
                  <a:pt x="5236" y="461"/>
                </a:moveTo>
                <a:cubicBezTo>
                  <a:pt x="5220" y="452"/>
                  <a:pt x="5225" y="424"/>
                  <a:pt x="5196" y="424"/>
                </a:cubicBezTo>
                <a:cubicBezTo>
                  <a:pt x="5167" y="425"/>
                  <a:pt x="5168" y="450"/>
                  <a:pt x="5149" y="461"/>
                </a:cubicBezTo>
                <a:cubicBezTo>
                  <a:pt x="5181" y="461"/>
                  <a:pt x="5209" y="461"/>
                  <a:pt x="5236" y="461"/>
                </a:cubicBezTo>
                <a:close/>
                <a:moveTo>
                  <a:pt x="5668" y="461"/>
                </a:moveTo>
                <a:cubicBezTo>
                  <a:pt x="5696" y="461"/>
                  <a:pt x="5724" y="461"/>
                  <a:pt x="5751" y="461"/>
                </a:cubicBezTo>
                <a:cubicBezTo>
                  <a:pt x="5735" y="452"/>
                  <a:pt x="5739" y="425"/>
                  <a:pt x="5711" y="424"/>
                </a:cubicBezTo>
                <a:cubicBezTo>
                  <a:pt x="5682" y="424"/>
                  <a:pt x="5683" y="450"/>
                  <a:pt x="5668" y="461"/>
                </a:cubicBezTo>
                <a:close/>
                <a:moveTo>
                  <a:pt x="5822" y="151"/>
                </a:moveTo>
                <a:cubicBezTo>
                  <a:pt x="5809" y="166"/>
                  <a:pt x="5810" y="317"/>
                  <a:pt x="5822" y="331"/>
                </a:cubicBezTo>
                <a:cubicBezTo>
                  <a:pt x="5822" y="269"/>
                  <a:pt x="5822" y="210"/>
                  <a:pt x="5822" y="151"/>
                </a:cubicBezTo>
                <a:close/>
                <a:moveTo>
                  <a:pt x="2725" y="460"/>
                </a:moveTo>
                <a:cubicBezTo>
                  <a:pt x="2751" y="460"/>
                  <a:pt x="2777" y="460"/>
                  <a:pt x="2800" y="460"/>
                </a:cubicBezTo>
                <a:cubicBezTo>
                  <a:pt x="2792" y="432"/>
                  <a:pt x="2775" y="415"/>
                  <a:pt x="2744" y="427"/>
                </a:cubicBezTo>
                <a:cubicBezTo>
                  <a:pt x="2738" y="438"/>
                  <a:pt x="2731" y="449"/>
                  <a:pt x="2725" y="460"/>
                </a:cubicBezTo>
                <a:close/>
                <a:moveTo>
                  <a:pt x="4698" y="461"/>
                </a:moveTo>
                <a:cubicBezTo>
                  <a:pt x="4682" y="453"/>
                  <a:pt x="4690" y="424"/>
                  <a:pt x="4660" y="423"/>
                </a:cubicBezTo>
                <a:cubicBezTo>
                  <a:pt x="4629" y="422"/>
                  <a:pt x="4636" y="451"/>
                  <a:pt x="4620" y="461"/>
                </a:cubicBezTo>
                <a:cubicBezTo>
                  <a:pt x="4646" y="461"/>
                  <a:pt x="4672" y="461"/>
                  <a:pt x="4698" y="461"/>
                </a:cubicBezTo>
                <a:close/>
                <a:moveTo>
                  <a:pt x="2381" y="426"/>
                </a:moveTo>
                <a:cubicBezTo>
                  <a:pt x="2369" y="426"/>
                  <a:pt x="2355" y="426"/>
                  <a:pt x="2345" y="426"/>
                </a:cubicBezTo>
                <a:cubicBezTo>
                  <a:pt x="2337" y="439"/>
                  <a:pt x="2331" y="450"/>
                  <a:pt x="2324" y="461"/>
                </a:cubicBezTo>
                <a:cubicBezTo>
                  <a:pt x="2350" y="461"/>
                  <a:pt x="2377" y="461"/>
                  <a:pt x="2402" y="461"/>
                </a:cubicBezTo>
                <a:cubicBezTo>
                  <a:pt x="2395" y="449"/>
                  <a:pt x="2389" y="438"/>
                  <a:pt x="2381" y="426"/>
                </a:cubicBezTo>
                <a:close/>
                <a:moveTo>
                  <a:pt x="3443" y="461"/>
                </a:moveTo>
                <a:cubicBezTo>
                  <a:pt x="3469" y="461"/>
                  <a:pt x="3495" y="461"/>
                  <a:pt x="3520" y="461"/>
                </a:cubicBezTo>
                <a:cubicBezTo>
                  <a:pt x="3513" y="449"/>
                  <a:pt x="3507" y="437"/>
                  <a:pt x="3500" y="426"/>
                </a:cubicBezTo>
                <a:cubicBezTo>
                  <a:pt x="3487" y="426"/>
                  <a:pt x="3474" y="426"/>
                  <a:pt x="3463" y="426"/>
                </a:cubicBezTo>
                <a:cubicBezTo>
                  <a:pt x="3456" y="438"/>
                  <a:pt x="3450" y="449"/>
                  <a:pt x="3443" y="461"/>
                </a:cubicBezTo>
                <a:close/>
                <a:moveTo>
                  <a:pt x="1601" y="426"/>
                </a:moveTo>
                <a:cubicBezTo>
                  <a:pt x="1589" y="426"/>
                  <a:pt x="1576" y="426"/>
                  <a:pt x="1563" y="426"/>
                </a:cubicBezTo>
                <a:cubicBezTo>
                  <a:pt x="1560" y="433"/>
                  <a:pt x="1558" y="439"/>
                  <a:pt x="1555" y="445"/>
                </a:cubicBezTo>
                <a:cubicBezTo>
                  <a:pt x="1552" y="450"/>
                  <a:pt x="1547" y="455"/>
                  <a:pt x="1542" y="460"/>
                </a:cubicBezTo>
                <a:cubicBezTo>
                  <a:pt x="1570" y="460"/>
                  <a:pt x="1596" y="460"/>
                  <a:pt x="1622" y="460"/>
                </a:cubicBezTo>
                <a:cubicBezTo>
                  <a:pt x="1615" y="449"/>
                  <a:pt x="1608" y="438"/>
                  <a:pt x="1601" y="426"/>
                </a:cubicBezTo>
                <a:close/>
                <a:moveTo>
                  <a:pt x="5722" y="150"/>
                </a:moveTo>
                <a:cubicBezTo>
                  <a:pt x="5709" y="170"/>
                  <a:pt x="5711" y="319"/>
                  <a:pt x="5722" y="330"/>
                </a:cubicBezTo>
                <a:cubicBezTo>
                  <a:pt x="5722" y="269"/>
                  <a:pt x="5722" y="209"/>
                  <a:pt x="5722" y="150"/>
                </a:cubicBezTo>
                <a:close/>
                <a:moveTo>
                  <a:pt x="1144" y="461"/>
                </a:moveTo>
                <a:cubicBezTo>
                  <a:pt x="1170" y="461"/>
                  <a:pt x="1196" y="461"/>
                  <a:pt x="1222" y="461"/>
                </a:cubicBezTo>
                <a:cubicBezTo>
                  <a:pt x="1215" y="449"/>
                  <a:pt x="1208" y="438"/>
                  <a:pt x="1201" y="426"/>
                </a:cubicBezTo>
                <a:cubicBezTo>
                  <a:pt x="1189" y="426"/>
                  <a:pt x="1175" y="426"/>
                  <a:pt x="1164" y="426"/>
                </a:cubicBezTo>
                <a:cubicBezTo>
                  <a:pt x="1157" y="438"/>
                  <a:pt x="1151" y="449"/>
                  <a:pt x="1144" y="461"/>
                </a:cubicBezTo>
                <a:close/>
                <a:moveTo>
                  <a:pt x="3843" y="461"/>
                </a:moveTo>
                <a:cubicBezTo>
                  <a:pt x="3869" y="461"/>
                  <a:pt x="3895" y="461"/>
                  <a:pt x="3921" y="461"/>
                </a:cubicBezTo>
                <a:cubicBezTo>
                  <a:pt x="3914" y="449"/>
                  <a:pt x="3907" y="438"/>
                  <a:pt x="3900" y="425"/>
                </a:cubicBezTo>
                <a:cubicBezTo>
                  <a:pt x="3889" y="425"/>
                  <a:pt x="3876" y="425"/>
                  <a:pt x="3864" y="425"/>
                </a:cubicBezTo>
                <a:cubicBezTo>
                  <a:pt x="3857" y="437"/>
                  <a:pt x="3850" y="448"/>
                  <a:pt x="3843" y="461"/>
                </a:cubicBezTo>
                <a:close/>
                <a:moveTo>
                  <a:pt x="364" y="461"/>
                </a:moveTo>
                <a:cubicBezTo>
                  <a:pt x="390" y="461"/>
                  <a:pt x="416" y="461"/>
                  <a:pt x="441" y="461"/>
                </a:cubicBezTo>
                <a:cubicBezTo>
                  <a:pt x="434" y="449"/>
                  <a:pt x="428" y="438"/>
                  <a:pt x="421" y="426"/>
                </a:cubicBezTo>
                <a:cubicBezTo>
                  <a:pt x="409" y="426"/>
                  <a:pt x="396" y="426"/>
                  <a:pt x="384" y="426"/>
                </a:cubicBezTo>
                <a:cubicBezTo>
                  <a:pt x="377" y="438"/>
                  <a:pt x="371" y="449"/>
                  <a:pt x="364" y="461"/>
                </a:cubicBezTo>
                <a:close/>
                <a:moveTo>
                  <a:pt x="5089" y="114"/>
                </a:moveTo>
                <a:cubicBezTo>
                  <a:pt x="5088" y="114"/>
                  <a:pt x="5087" y="114"/>
                  <a:pt x="5086" y="114"/>
                </a:cubicBezTo>
                <a:cubicBezTo>
                  <a:pt x="5086" y="168"/>
                  <a:pt x="5086" y="223"/>
                  <a:pt x="5086" y="278"/>
                </a:cubicBezTo>
                <a:cubicBezTo>
                  <a:pt x="5087" y="278"/>
                  <a:pt x="5088" y="278"/>
                  <a:pt x="5089" y="278"/>
                </a:cubicBezTo>
                <a:cubicBezTo>
                  <a:pt x="5089" y="223"/>
                  <a:pt x="5089" y="168"/>
                  <a:pt x="5089" y="114"/>
                </a:cubicBezTo>
                <a:close/>
                <a:moveTo>
                  <a:pt x="5009" y="114"/>
                </a:moveTo>
                <a:cubicBezTo>
                  <a:pt x="5008" y="114"/>
                  <a:pt x="5007" y="114"/>
                  <a:pt x="5006" y="114"/>
                </a:cubicBezTo>
                <a:cubicBezTo>
                  <a:pt x="5006" y="169"/>
                  <a:pt x="5006" y="223"/>
                  <a:pt x="5006" y="278"/>
                </a:cubicBezTo>
                <a:cubicBezTo>
                  <a:pt x="5007" y="278"/>
                  <a:pt x="5008" y="278"/>
                  <a:pt x="5009" y="278"/>
                </a:cubicBezTo>
                <a:cubicBezTo>
                  <a:pt x="5009" y="223"/>
                  <a:pt x="5009" y="169"/>
                  <a:pt x="5009" y="114"/>
                </a:cubicBezTo>
                <a:close/>
                <a:moveTo>
                  <a:pt x="4982" y="114"/>
                </a:moveTo>
                <a:cubicBezTo>
                  <a:pt x="4981" y="114"/>
                  <a:pt x="4981" y="114"/>
                  <a:pt x="4980" y="114"/>
                </a:cubicBezTo>
                <a:cubicBezTo>
                  <a:pt x="4980" y="169"/>
                  <a:pt x="4980" y="225"/>
                  <a:pt x="4980" y="280"/>
                </a:cubicBezTo>
                <a:cubicBezTo>
                  <a:pt x="4981" y="280"/>
                  <a:pt x="4981" y="280"/>
                  <a:pt x="4982" y="280"/>
                </a:cubicBezTo>
                <a:cubicBezTo>
                  <a:pt x="4982" y="225"/>
                  <a:pt x="4982" y="169"/>
                  <a:pt x="4982" y="114"/>
                </a:cubicBezTo>
                <a:close/>
                <a:moveTo>
                  <a:pt x="5062" y="114"/>
                </a:moveTo>
                <a:cubicBezTo>
                  <a:pt x="5061" y="114"/>
                  <a:pt x="5061" y="114"/>
                  <a:pt x="5060" y="114"/>
                </a:cubicBezTo>
                <a:cubicBezTo>
                  <a:pt x="5060" y="169"/>
                  <a:pt x="5060" y="225"/>
                  <a:pt x="5060" y="280"/>
                </a:cubicBezTo>
                <a:cubicBezTo>
                  <a:pt x="5061" y="280"/>
                  <a:pt x="5061" y="280"/>
                  <a:pt x="5062" y="280"/>
                </a:cubicBezTo>
                <a:cubicBezTo>
                  <a:pt x="5062" y="225"/>
                  <a:pt x="5062" y="170"/>
                  <a:pt x="5062" y="114"/>
                </a:cubicBezTo>
                <a:close/>
                <a:moveTo>
                  <a:pt x="5035" y="114"/>
                </a:moveTo>
                <a:cubicBezTo>
                  <a:pt x="5034" y="114"/>
                  <a:pt x="5033" y="114"/>
                  <a:pt x="5033" y="114"/>
                </a:cubicBezTo>
                <a:cubicBezTo>
                  <a:pt x="5033" y="169"/>
                  <a:pt x="5033" y="225"/>
                  <a:pt x="5033" y="280"/>
                </a:cubicBezTo>
                <a:cubicBezTo>
                  <a:pt x="5033" y="280"/>
                  <a:pt x="5034" y="280"/>
                  <a:pt x="5035" y="280"/>
                </a:cubicBezTo>
                <a:cubicBezTo>
                  <a:pt x="5035" y="225"/>
                  <a:pt x="5035" y="170"/>
                  <a:pt x="5035" y="114"/>
                </a:cubicBezTo>
                <a:close/>
                <a:moveTo>
                  <a:pt x="4334" y="388"/>
                </a:moveTo>
                <a:cubicBezTo>
                  <a:pt x="4334" y="386"/>
                  <a:pt x="4334" y="385"/>
                  <a:pt x="4334" y="384"/>
                </a:cubicBezTo>
                <a:cubicBezTo>
                  <a:pt x="4311" y="384"/>
                  <a:pt x="4289" y="384"/>
                  <a:pt x="4266" y="384"/>
                </a:cubicBezTo>
                <a:cubicBezTo>
                  <a:pt x="4266" y="385"/>
                  <a:pt x="4266" y="386"/>
                  <a:pt x="4266" y="388"/>
                </a:cubicBezTo>
                <a:cubicBezTo>
                  <a:pt x="4289" y="388"/>
                  <a:pt x="4312" y="388"/>
                  <a:pt x="4334" y="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79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0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671" y="109534"/>
            <a:ext cx="12192000" cy="3967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645EC1-5942-4F0C-AAFF-9E6C447D6C78}"/>
              </a:ext>
            </a:extLst>
          </p:cNvPr>
          <p:cNvGrpSpPr/>
          <p:nvPr userDrawn="1"/>
        </p:nvGrpSpPr>
        <p:grpSpPr>
          <a:xfrm>
            <a:off x="7400354" y="397599"/>
            <a:ext cx="3889069" cy="4757179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F760BF-EFE8-4A0F-ADA8-9FE578B7A0F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44E0D6-60B1-4E3A-ACD5-83BCEE227F8A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975892-7D36-44B9-93EB-5AC884F3D0BF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F48723-3E08-4551-BFFB-6CE17602373C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A5C3B3-F802-41C3-B695-53B18A7FDE7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1A3C84-780D-4C43-8158-8E3C24B109D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A020E8-6FE2-4836-AC8B-931195904843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8061" y="647251"/>
            <a:ext cx="3527821" cy="30850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440" y="88854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2759FA7-EFF1-466F-B291-A84ACBFA28C0}"/>
              </a:ext>
            </a:extLst>
          </p:cNvPr>
          <p:cNvGrpSpPr/>
          <p:nvPr userDrawn="1"/>
        </p:nvGrpSpPr>
        <p:grpSpPr>
          <a:xfrm>
            <a:off x="685074" y="1772815"/>
            <a:ext cx="2401025" cy="4481331"/>
            <a:chOff x="3501573" y="3178068"/>
            <a:chExt cx="1340594" cy="2737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E42687-3D82-48D5-894C-5D628B9B6D2B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86B727-08A8-432D-8EE4-60A73190C0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13466B-E1CD-4F3B-909B-800708C89DA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605FEE-B310-4CD1-957F-4C8ECB2D4CF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02B5F8-0CCE-474E-B649-1DFC27F17E77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53E5B5-7B85-41D5-9030-5B1B725D5576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C99A51D-15EE-4E12-9556-59DF6F0E29DD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CFEB0B9-196D-42E9-8714-F47C30777E2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FAFF0B-C7CA-411F-A4AC-7D5978D7BCF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41D01E-90FF-4564-985E-06A7A082F6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5EAF1D7-527D-4D94-BA5D-1EFD9AA9D0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2C4341-F0B1-4852-A98B-F15007E389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35" y="2430413"/>
            <a:ext cx="2011571" cy="322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65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371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38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 userDrawn="1"/>
        </p:nvGrpSpPr>
        <p:grpSpPr>
          <a:xfrm>
            <a:off x="11323638" y="292100"/>
            <a:ext cx="474663" cy="828675"/>
            <a:chOff x="11323638" y="292100"/>
            <a:chExt cx="474663" cy="828675"/>
          </a:xfrm>
          <a:solidFill>
            <a:srgbClr val="1ED0A6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11323638" y="292100"/>
              <a:ext cx="474663" cy="657225"/>
            </a:xfrm>
            <a:custGeom>
              <a:avLst/>
              <a:gdLst>
                <a:gd name="T0" fmla="*/ 124 w 124"/>
                <a:gd name="T1" fmla="*/ 79 h 173"/>
                <a:gd name="T2" fmla="*/ 124 w 124"/>
                <a:gd name="T3" fmla="*/ 137 h 173"/>
                <a:gd name="T4" fmla="*/ 115 w 124"/>
                <a:gd name="T5" fmla="*/ 159 h 173"/>
                <a:gd name="T6" fmla="*/ 104 w 124"/>
                <a:gd name="T7" fmla="*/ 171 h 173"/>
                <a:gd name="T8" fmla="*/ 100 w 124"/>
                <a:gd name="T9" fmla="*/ 173 h 173"/>
                <a:gd name="T10" fmla="*/ 24 w 124"/>
                <a:gd name="T11" fmla="*/ 173 h 173"/>
                <a:gd name="T12" fmla="*/ 20 w 124"/>
                <a:gd name="T13" fmla="*/ 171 h 173"/>
                <a:gd name="T14" fmla="*/ 9 w 124"/>
                <a:gd name="T15" fmla="*/ 159 h 173"/>
                <a:gd name="T16" fmla="*/ 0 w 124"/>
                <a:gd name="T17" fmla="*/ 137 h 173"/>
                <a:gd name="T18" fmla="*/ 0 w 124"/>
                <a:gd name="T19" fmla="*/ 45 h 173"/>
                <a:gd name="T20" fmla="*/ 0 w 124"/>
                <a:gd name="T21" fmla="*/ 20 h 173"/>
                <a:gd name="T22" fmla="*/ 7 w 124"/>
                <a:gd name="T23" fmla="*/ 12 h 173"/>
                <a:gd name="T24" fmla="*/ 13 w 124"/>
                <a:gd name="T25" fmla="*/ 12 h 173"/>
                <a:gd name="T26" fmla="*/ 20 w 124"/>
                <a:gd name="T27" fmla="*/ 6 h 173"/>
                <a:gd name="T28" fmla="*/ 27 w 124"/>
                <a:gd name="T29" fmla="*/ 0 h 173"/>
                <a:gd name="T30" fmla="*/ 96 w 124"/>
                <a:gd name="T31" fmla="*/ 0 h 173"/>
                <a:gd name="T32" fmla="*/ 104 w 124"/>
                <a:gd name="T33" fmla="*/ 6 h 173"/>
                <a:gd name="T34" fmla="*/ 111 w 124"/>
                <a:gd name="T35" fmla="*/ 12 h 173"/>
                <a:gd name="T36" fmla="*/ 118 w 124"/>
                <a:gd name="T37" fmla="*/ 12 h 173"/>
                <a:gd name="T38" fmla="*/ 124 w 124"/>
                <a:gd name="T39" fmla="*/ 18 h 173"/>
                <a:gd name="T40" fmla="*/ 124 w 124"/>
                <a:gd name="T41" fmla="*/ 22 h 173"/>
                <a:gd name="T42" fmla="*/ 124 w 124"/>
                <a:gd name="T43" fmla="*/ 79 h 173"/>
                <a:gd name="T44" fmla="*/ 124 w 124"/>
                <a:gd name="T45" fmla="*/ 79 h 173"/>
                <a:gd name="T46" fmla="*/ 66 w 124"/>
                <a:gd name="T47" fmla="*/ 82 h 173"/>
                <a:gd name="T48" fmla="*/ 69 w 124"/>
                <a:gd name="T49" fmla="*/ 82 h 173"/>
                <a:gd name="T50" fmla="*/ 110 w 124"/>
                <a:gd name="T51" fmla="*/ 82 h 173"/>
                <a:gd name="T52" fmla="*/ 116 w 124"/>
                <a:gd name="T53" fmla="*/ 77 h 173"/>
                <a:gd name="T54" fmla="*/ 116 w 124"/>
                <a:gd name="T55" fmla="*/ 54 h 173"/>
                <a:gd name="T56" fmla="*/ 110 w 124"/>
                <a:gd name="T57" fmla="*/ 47 h 173"/>
                <a:gd name="T58" fmla="*/ 69 w 124"/>
                <a:gd name="T59" fmla="*/ 47 h 173"/>
                <a:gd name="T60" fmla="*/ 66 w 124"/>
                <a:gd name="T61" fmla="*/ 48 h 173"/>
                <a:gd name="T62" fmla="*/ 66 w 124"/>
                <a:gd name="T63" fmla="*/ 82 h 173"/>
                <a:gd name="T64" fmla="*/ 58 w 124"/>
                <a:gd name="T65" fmla="*/ 48 h 173"/>
                <a:gd name="T66" fmla="*/ 56 w 124"/>
                <a:gd name="T67" fmla="*/ 47 h 173"/>
                <a:gd name="T68" fmla="*/ 13 w 124"/>
                <a:gd name="T69" fmla="*/ 47 h 173"/>
                <a:gd name="T70" fmla="*/ 8 w 124"/>
                <a:gd name="T71" fmla="*/ 53 h 173"/>
                <a:gd name="T72" fmla="*/ 8 w 124"/>
                <a:gd name="T73" fmla="*/ 76 h 173"/>
                <a:gd name="T74" fmla="*/ 14 w 124"/>
                <a:gd name="T75" fmla="*/ 83 h 173"/>
                <a:gd name="T76" fmla="*/ 54 w 124"/>
                <a:gd name="T77" fmla="*/ 82 h 173"/>
                <a:gd name="T78" fmla="*/ 58 w 124"/>
                <a:gd name="T79" fmla="*/ 82 h 173"/>
                <a:gd name="T80" fmla="*/ 58 w 124"/>
                <a:gd name="T81" fmla="*/ 48 h 173"/>
                <a:gd name="T82" fmla="*/ 62 w 124"/>
                <a:gd name="T83" fmla="*/ 3 h 173"/>
                <a:gd name="T84" fmla="*/ 33 w 124"/>
                <a:gd name="T85" fmla="*/ 3 h 173"/>
                <a:gd name="T86" fmla="*/ 25 w 124"/>
                <a:gd name="T87" fmla="*/ 11 h 173"/>
                <a:gd name="T88" fmla="*/ 30 w 124"/>
                <a:gd name="T89" fmla="*/ 17 h 173"/>
                <a:gd name="T90" fmla="*/ 91 w 124"/>
                <a:gd name="T91" fmla="*/ 17 h 173"/>
                <a:gd name="T92" fmla="*/ 99 w 124"/>
                <a:gd name="T93" fmla="*/ 8 h 173"/>
                <a:gd name="T94" fmla="*/ 94 w 124"/>
                <a:gd name="T95" fmla="*/ 3 h 173"/>
                <a:gd name="T96" fmla="*/ 62 w 124"/>
                <a:gd name="T97" fmla="*/ 3 h 173"/>
                <a:gd name="T98" fmla="*/ 62 w 124"/>
                <a:gd name="T99" fmla="*/ 139 h 173"/>
                <a:gd name="T100" fmla="*/ 77 w 124"/>
                <a:gd name="T101" fmla="*/ 124 h 173"/>
                <a:gd name="T102" fmla="*/ 62 w 124"/>
                <a:gd name="T103" fmla="*/ 109 h 173"/>
                <a:gd name="T104" fmla="*/ 47 w 124"/>
                <a:gd name="T105" fmla="*/ 124 h 173"/>
                <a:gd name="T106" fmla="*/ 62 w 124"/>
                <a:gd name="T107" fmla="*/ 13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4" h="173">
                  <a:moveTo>
                    <a:pt x="124" y="79"/>
                  </a:moveTo>
                  <a:cubicBezTo>
                    <a:pt x="124" y="99"/>
                    <a:pt x="124" y="118"/>
                    <a:pt x="124" y="137"/>
                  </a:cubicBezTo>
                  <a:cubicBezTo>
                    <a:pt x="124" y="146"/>
                    <a:pt x="121" y="153"/>
                    <a:pt x="115" y="159"/>
                  </a:cubicBezTo>
                  <a:cubicBezTo>
                    <a:pt x="111" y="163"/>
                    <a:pt x="108" y="167"/>
                    <a:pt x="104" y="171"/>
                  </a:cubicBezTo>
                  <a:cubicBezTo>
                    <a:pt x="103" y="172"/>
                    <a:pt x="101" y="173"/>
                    <a:pt x="100" y="173"/>
                  </a:cubicBezTo>
                  <a:cubicBezTo>
                    <a:pt x="75" y="173"/>
                    <a:pt x="49" y="173"/>
                    <a:pt x="24" y="173"/>
                  </a:cubicBezTo>
                  <a:cubicBezTo>
                    <a:pt x="23" y="173"/>
                    <a:pt x="21" y="172"/>
                    <a:pt x="20" y="171"/>
                  </a:cubicBezTo>
                  <a:cubicBezTo>
                    <a:pt x="16" y="167"/>
                    <a:pt x="12" y="163"/>
                    <a:pt x="9" y="159"/>
                  </a:cubicBezTo>
                  <a:cubicBezTo>
                    <a:pt x="3" y="153"/>
                    <a:pt x="0" y="145"/>
                    <a:pt x="0" y="137"/>
                  </a:cubicBezTo>
                  <a:cubicBezTo>
                    <a:pt x="0" y="106"/>
                    <a:pt x="0" y="76"/>
                    <a:pt x="0" y="45"/>
                  </a:cubicBezTo>
                  <a:cubicBezTo>
                    <a:pt x="0" y="37"/>
                    <a:pt x="0" y="28"/>
                    <a:pt x="0" y="20"/>
                  </a:cubicBezTo>
                  <a:cubicBezTo>
                    <a:pt x="0" y="15"/>
                    <a:pt x="2" y="12"/>
                    <a:pt x="7" y="12"/>
                  </a:cubicBezTo>
                  <a:cubicBezTo>
                    <a:pt x="9" y="12"/>
                    <a:pt x="11" y="12"/>
                    <a:pt x="13" y="12"/>
                  </a:cubicBezTo>
                  <a:cubicBezTo>
                    <a:pt x="17" y="12"/>
                    <a:pt x="20" y="10"/>
                    <a:pt x="20" y="6"/>
                  </a:cubicBezTo>
                  <a:cubicBezTo>
                    <a:pt x="21" y="1"/>
                    <a:pt x="23" y="0"/>
                    <a:pt x="27" y="0"/>
                  </a:cubicBezTo>
                  <a:cubicBezTo>
                    <a:pt x="50" y="0"/>
                    <a:pt x="73" y="0"/>
                    <a:pt x="96" y="0"/>
                  </a:cubicBezTo>
                  <a:cubicBezTo>
                    <a:pt x="101" y="0"/>
                    <a:pt x="103" y="1"/>
                    <a:pt x="104" y="6"/>
                  </a:cubicBezTo>
                  <a:cubicBezTo>
                    <a:pt x="104" y="10"/>
                    <a:pt x="107" y="12"/>
                    <a:pt x="111" y="12"/>
                  </a:cubicBezTo>
                  <a:cubicBezTo>
                    <a:pt x="113" y="12"/>
                    <a:pt x="116" y="12"/>
                    <a:pt x="118" y="12"/>
                  </a:cubicBezTo>
                  <a:cubicBezTo>
                    <a:pt x="122" y="12"/>
                    <a:pt x="124" y="15"/>
                    <a:pt x="124" y="18"/>
                  </a:cubicBezTo>
                  <a:cubicBezTo>
                    <a:pt x="124" y="19"/>
                    <a:pt x="124" y="20"/>
                    <a:pt x="124" y="22"/>
                  </a:cubicBezTo>
                  <a:cubicBezTo>
                    <a:pt x="124" y="41"/>
                    <a:pt x="124" y="60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lose/>
                  <a:moveTo>
                    <a:pt x="66" y="82"/>
                  </a:moveTo>
                  <a:cubicBezTo>
                    <a:pt x="67" y="82"/>
                    <a:pt x="68" y="82"/>
                    <a:pt x="69" y="82"/>
                  </a:cubicBezTo>
                  <a:cubicBezTo>
                    <a:pt x="83" y="83"/>
                    <a:pt x="97" y="83"/>
                    <a:pt x="110" y="82"/>
                  </a:cubicBezTo>
                  <a:cubicBezTo>
                    <a:pt x="115" y="82"/>
                    <a:pt x="116" y="81"/>
                    <a:pt x="116" y="77"/>
                  </a:cubicBezTo>
                  <a:cubicBezTo>
                    <a:pt x="116" y="69"/>
                    <a:pt x="116" y="62"/>
                    <a:pt x="116" y="54"/>
                  </a:cubicBezTo>
                  <a:cubicBezTo>
                    <a:pt x="116" y="49"/>
                    <a:pt x="115" y="47"/>
                    <a:pt x="110" y="47"/>
                  </a:cubicBezTo>
                  <a:cubicBezTo>
                    <a:pt x="96" y="47"/>
                    <a:pt x="83" y="47"/>
                    <a:pt x="69" y="47"/>
                  </a:cubicBezTo>
                  <a:cubicBezTo>
                    <a:pt x="68" y="47"/>
                    <a:pt x="67" y="48"/>
                    <a:pt x="66" y="48"/>
                  </a:cubicBezTo>
                  <a:cubicBezTo>
                    <a:pt x="66" y="59"/>
                    <a:pt x="66" y="71"/>
                    <a:pt x="66" y="82"/>
                  </a:cubicBezTo>
                  <a:close/>
                  <a:moveTo>
                    <a:pt x="58" y="48"/>
                  </a:moveTo>
                  <a:cubicBezTo>
                    <a:pt x="57" y="48"/>
                    <a:pt x="56" y="47"/>
                    <a:pt x="56" y="47"/>
                  </a:cubicBezTo>
                  <a:cubicBezTo>
                    <a:pt x="42" y="47"/>
                    <a:pt x="27" y="47"/>
                    <a:pt x="13" y="47"/>
                  </a:cubicBezTo>
                  <a:cubicBezTo>
                    <a:pt x="9" y="47"/>
                    <a:pt x="8" y="49"/>
                    <a:pt x="8" y="53"/>
                  </a:cubicBezTo>
                  <a:cubicBezTo>
                    <a:pt x="8" y="61"/>
                    <a:pt x="8" y="69"/>
                    <a:pt x="8" y="76"/>
                  </a:cubicBezTo>
                  <a:cubicBezTo>
                    <a:pt x="8" y="81"/>
                    <a:pt x="9" y="82"/>
                    <a:pt x="14" y="83"/>
                  </a:cubicBezTo>
                  <a:cubicBezTo>
                    <a:pt x="28" y="83"/>
                    <a:pt x="41" y="83"/>
                    <a:pt x="54" y="82"/>
                  </a:cubicBezTo>
                  <a:cubicBezTo>
                    <a:pt x="55" y="82"/>
                    <a:pt x="56" y="82"/>
                    <a:pt x="58" y="82"/>
                  </a:cubicBezTo>
                  <a:cubicBezTo>
                    <a:pt x="58" y="71"/>
                    <a:pt x="58" y="59"/>
                    <a:pt x="58" y="48"/>
                  </a:cubicBezTo>
                  <a:close/>
                  <a:moveTo>
                    <a:pt x="62" y="3"/>
                  </a:moveTo>
                  <a:cubicBezTo>
                    <a:pt x="52" y="3"/>
                    <a:pt x="42" y="3"/>
                    <a:pt x="33" y="3"/>
                  </a:cubicBezTo>
                  <a:cubicBezTo>
                    <a:pt x="25" y="3"/>
                    <a:pt x="25" y="3"/>
                    <a:pt x="25" y="11"/>
                  </a:cubicBezTo>
                  <a:cubicBezTo>
                    <a:pt x="25" y="16"/>
                    <a:pt x="26" y="17"/>
                    <a:pt x="30" y="17"/>
                  </a:cubicBezTo>
                  <a:cubicBezTo>
                    <a:pt x="50" y="17"/>
                    <a:pt x="71" y="17"/>
                    <a:pt x="91" y="17"/>
                  </a:cubicBezTo>
                  <a:cubicBezTo>
                    <a:pt x="99" y="17"/>
                    <a:pt x="99" y="17"/>
                    <a:pt x="99" y="8"/>
                  </a:cubicBezTo>
                  <a:cubicBezTo>
                    <a:pt x="99" y="4"/>
                    <a:pt x="98" y="3"/>
                    <a:pt x="94" y="3"/>
                  </a:cubicBezTo>
                  <a:cubicBezTo>
                    <a:pt x="83" y="3"/>
                    <a:pt x="73" y="3"/>
                    <a:pt x="62" y="3"/>
                  </a:cubicBezTo>
                  <a:close/>
                  <a:moveTo>
                    <a:pt x="62" y="139"/>
                  </a:moveTo>
                  <a:cubicBezTo>
                    <a:pt x="70" y="138"/>
                    <a:pt x="77" y="132"/>
                    <a:pt x="77" y="124"/>
                  </a:cubicBezTo>
                  <a:cubicBezTo>
                    <a:pt x="77" y="116"/>
                    <a:pt x="70" y="109"/>
                    <a:pt x="62" y="109"/>
                  </a:cubicBezTo>
                  <a:cubicBezTo>
                    <a:pt x="54" y="109"/>
                    <a:pt x="47" y="116"/>
                    <a:pt x="47" y="124"/>
                  </a:cubicBezTo>
                  <a:cubicBezTo>
                    <a:pt x="47" y="132"/>
                    <a:pt x="54" y="139"/>
                    <a:pt x="6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1323638" y="984250"/>
              <a:ext cx="474663" cy="136525"/>
            </a:xfrm>
            <a:custGeom>
              <a:avLst/>
              <a:gdLst>
                <a:gd name="T0" fmla="*/ 124 w 124"/>
                <a:gd name="T1" fmla="*/ 36 h 36"/>
                <a:gd name="T2" fmla="*/ 0 w 124"/>
                <a:gd name="T3" fmla="*/ 36 h 36"/>
                <a:gd name="T4" fmla="*/ 9 w 124"/>
                <a:gd name="T5" fmla="*/ 21 h 36"/>
                <a:gd name="T6" fmla="*/ 20 w 124"/>
                <a:gd name="T7" fmla="*/ 3 h 36"/>
                <a:gd name="T8" fmla="*/ 24 w 124"/>
                <a:gd name="T9" fmla="*/ 0 h 36"/>
                <a:gd name="T10" fmla="*/ 100 w 124"/>
                <a:gd name="T11" fmla="*/ 0 h 36"/>
                <a:gd name="T12" fmla="*/ 103 w 124"/>
                <a:gd name="T13" fmla="*/ 2 h 36"/>
                <a:gd name="T14" fmla="*/ 123 w 124"/>
                <a:gd name="T15" fmla="*/ 35 h 36"/>
                <a:gd name="T16" fmla="*/ 124 w 124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36">
                  <a:moveTo>
                    <a:pt x="124" y="36"/>
                  </a:moveTo>
                  <a:cubicBezTo>
                    <a:pt x="83" y="36"/>
                    <a:pt x="41" y="36"/>
                    <a:pt x="0" y="36"/>
                  </a:cubicBezTo>
                  <a:cubicBezTo>
                    <a:pt x="3" y="31"/>
                    <a:pt x="6" y="26"/>
                    <a:pt x="9" y="21"/>
                  </a:cubicBezTo>
                  <a:cubicBezTo>
                    <a:pt x="12" y="15"/>
                    <a:pt x="16" y="9"/>
                    <a:pt x="20" y="3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50" y="0"/>
                    <a:pt x="75" y="0"/>
                    <a:pt x="100" y="0"/>
                  </a:cubicBezTo>
                  <a:cubicBezTo>
                    <a:pt x="101" y="0"/>
                    <a:pt x="103" y="1"/>
                    <a:pt x="103" y="2"/>
                  </a:cubicBezTo>
                  <a:cubicBezTo>
                    <a:pt x="110" y="13"/>
                    <a:pt x="117" y="24"/>
                    <a:pt x="123" y="35"/>
                  </a:cubicBezTo>
                  <a:cubicBezTo>
                    <a:pt x="124" y="35"/>
                    <a:pt x="124" y="35"/>
                    <a:pt x="12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5072" y="143269"/>
            <a:ext cx="1406250" cy="13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38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6795734" y="203192"/>
            <a:ext cx="5249510" cy="410832"/>
          </a:xfrm>
          <a:custGeom>
            <a:avLst/>
            <a:gdLst>
              <a:gd name="T0" fmla="*/ 6052 w 6400"/>
              <a:gd name="T1" fmla="*/ 489 h 497"/>
              <a:gd name="T2" fmla="*/ 5601 w 6400"/>
              <a:gd name="T3" fmla="*/ 490 h 497"/>
              <a:gd name="T4" fmla="*/ 5123 w 6400"/>
              <a:gd name="T5" fmla="*/ 490 h 497"/>
              <a:gd name="T6" fmla="*/ 4673 w 6400"/>
              <a:gd name="T7" fmla="*/ 490 h 497"/>
              <a:gd name="T8" fmla="*/ 4195 w 6400"/>
              <a:gd name="T9" fmla="*/ 491 h 497"/>
              <a:gd name="T10" fmla="*/ 3745 w 6400"/>
              <a:gd name="T11" fmla="*/ 490 h 497"/>
              <a:gd name="T12" fmla="*/ 3267 w 6400"/>
              <a:gd name="T13" fmla="*/ 490 h 497"/>
              <a:gd name="T14" fmla="*/ 2817 w 6400"/>
              <a:gd name="T15" fmla="*/ 490 h 497"/>
              <a:gd name="T16" fmla="*/ 2340 w 6400"/>
              <a:gd name="T17" fmla="*/ 488 h 497"/>
              <a:gd name="T18" fmla="*/ 1889 w 6400"/>
              <a:gd name="T19" fmla="*/ 490 h 497"/>
              <a:gd name="T20" fmla="*/ 1411 w 6400"/>
              <a:gd name="T21" fmla="*/ 490 h 497"/>
              <a:gd name="T22" fmla="*/ 961 w 6400"/>
              <a:gd name="T23" fmla="*/ 490 h 497"/>
              <a:gd name="T24" fmla="*/ 484 w 6400"/>
              <a:gd name="T25" fmla="*/ 489 h 497"/>
              <a:gd name="T26" fmla="*/ 61 w 6400"/>
              <a:gd name="T27" fmla="*/ 491 h 497"/>
              <a:gd name="T28" fmla="*/ 192 w 6400"/>
              <a:gd name="T29" fmla="*/ 382 h 497"/>
              <a:gd name="T30" fmla="*/ 1332 w 6400"/>
              <a:gd name="T31" fmla="*/ 322 h 497"/>
              <a:gd name="T32" fmla="*/ 2180 w 6400"/>
              <a:gd name="T33" fmla="*/ 193 h 497"/>
              <a:gd name="T34" fmla="*/ 2553 w 6400"/>
              <a:gd name="T35" fmla="*/ 344 h 497"/>
              <a:gd name="T36" fmla="*/ 2716 w 6400"/>
              <a:gd name="T37" fmla="*/ 66 h 497"/>
              <a:gd name="T38" fmla="*/ 3600 w 6400"/>
              <a:gd name="T39" fmla="*/ 338 h 497"/>
              <a:gd name="T40" fmla="*/ 3758 w 6400"/>
              <a:gd name="T41" fmla="*/ 91 h 497"/>
              <a:gd name="T42" fmla="*/ 4276 w 6400"/>
              <a:gd name="T43" fmla="*/ 26 h 497"/>
              <a:gd name="T44" fmla="*/ 4423 w 6400"/>
              <a:gd name="T45" fmla="*/ 73 h 497"/>
              <a:gd name="T46" fmla="*/ 4889 w 6400"/>
              <a:gd name="T47" fmla="*/ 298 h 497"/>
              <a:gd name="T48" fmla="*/ 5169 w 6400"/>
              <a:gd name="T49" fmla="*/ 59 h 497"/>
              <a:gd name="T50" fmla="*/ 5701 w 6400"/>
              <a:gd name="T51" fmla="*/ 49 h 497"/>
              <a:gd name="T52" fmla="*/ 5924 w 6400"/>
              <a:gd name="T53" fmla="*/ 98 h 497"/>
              <a:gd name="T54" fmla="*/ 6029 w 6400"/>
              <a:gd name="T55" fmla="*/ 378 h 497"/>
              <a:gd name="T56" fmla="*/ 5935 w 6400"/>
              <a:gd name="T57" fmla="*/ 369 h 497"/>
              <a:gd name="T58" fmla="*/ 1056 w 6400"/>
              <a:gd name="T59" fmla="*/ 382 h 497"/>
              <a:gd name="T60" fmla="*/ 1668 w 6400"/>
              <a:gd name="T61" fmla="*/ 461 h 497"/>
              <a:gd name="T62" fmla="*/ 4342 w 6400"/>
              <a:gd name="T63" fmla="*/ 438 h 497"/>
              <a:gd name="T64" fmla="*/ 2849 w 6400"/>
              <a:gd name="T65" fmla="*/ 391 h 497"/>
              <a:gd name="T66" fmla="*/ 3687 w 6400"/>
              <a:gd name="T67" fmla="*/ 377 h 497"/>
              <a:gd name="T68" fmla="*/ 2567 w 6400"/>
              <a:gd name="T69" fmla="*/ 377 h 497"/>
              <a:gd name="T70" fmla="*/ 1503 w 6400"/>
              <a:gd name="T71" fmla="*/ 460 h 497"/>
              <a:gd name="T72" fmla="*/ 1266 w 6400"/>
              <a:gd name="T73" fmla="*/ 460 h 497"/>
              <a:gd name="T74" fmla="*/ 4847 w 6400"/>
              <a:gd name="T75" fmla="*/ 375 h 497"/>
              <a:gd name="T76" fmla="*/ 5553 w 6400"/>
              <a:gd name="T77" fmla="*/ 395 h 497"/>
              <a:gd name="T78" fmla="*/ 5291 w 6400"/>
              <a:gd name="T79" fmla="*/ 461 h 497"/>
              <a:gd name="T80" fmla="*/ 2695 w 6400"/>
              <a:gd name="T81" fmla="*/ 338 h 497"/>
              <a:gd name="T82" fmla="*/ 3589 w 6400"/>
              <a:gd name="T83" fmla="*/ 191 h 497"/>
              <a:gd name="T84" fmla="*/ 6003 w 6400"/>
              <a:gd name="T85" fmla="*/ 164 h 497"/>
              <a:gd name="T86" fmla="*/ 5421 w 6400"/>
              <a:gd name="T87" fmla="*/ 164 h 497"/>
              <a:gd name="T88" fmla="*/ 5266 w 6400"/>
              <a:gd name="T89" fmla="*/ 218 h 497"/>
              <a:gd name="T90" fmla="*/ 2703 w 6400"/>
              <a:gd name="T91" fmla="*/ 338 h 497"/>
              <a:gd name="T92" fmla="*/ 1315 w 6400"/>
              <a:gd name="T93" fmla="*/ 136 h 497"/>
              <a:gd name="T94" fmla="*/ 4389 w 6400"/>
              <a:gd name="T95" fmla="*/ 9 h 497"/>
              <a:gd name="T96" fmla="*/ 5060 w 6400"/>
              <a:gd name="T97" fmla="*/ 424 h 497"/>
              <a:gd name="T98" fmla="*/ 5149 w 6400"/>
              <a:gd name="T99" fmla="*/ 461 h 497"/>
              <a:gd name="T100" fmla="*/ 2725 w 6400"/>
              <a:gd name="T101" fmla="*/ 460 h 497"/>
              <a:gd name="T102" fmla="*/ 2345 w 6400"/>
              <a:gd name="T103" fmla="*/ 426 h 497"/>
              <a:gd name="T104" fmla="*/ 1601 w 6400"/>
              <a:gd name="T105" fmla="*/ 426 h 497"/>
              <a:gd name="T106" fmla="*/ 1144 w 6400"/>
              <a:gd name="T107" fmla="*/ 461 h 497"/>
              <a:gd name="T108" fmla="*/ 3843 w 6400"/>
              <a:gd name="T109" fmla="*/ 461 h 497"/>
              <a:gd name="T110" fmla="*/ 5089 w 6400"/>
              <a:gd name="T111" fmla="*/ 278 h 497"/>
              <a:gd name="T112" fmla="*/ 4980 w 6400"/>
              <a:gd name="T113" fmla="*/ 280 h 497"/>
              <a:gd name="T114" fmla="*/ 5033 w 6400"/>
              <a:gd name="T115" fmla="*/ 11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00" h="497">
                <a:moveTo>
                  <a:pt x="6400" y="461"/>
                </a:moveTo>
                <a:cubicBezTo>
                  <a:pt x="6400" y="468"/>
                  <a:pt x="6400" y="474"/>
                  <a:pt x="6400" y="481"/>
                </a:cubicBezTo>
                <a:cubicBezTo>
                  <a:pt x="6386" y="485"/>
                  <a:pt x="6371" y="477"/>
                  <a:pt x="6358" y="492"/>
                </a:cubicBezTo>
                <a:cubicBezTo>
                  <a:pt x="6353" y="497"/>
                  <a:pt x="6333" y="495"/>
                  <a:pt x="6323" y="490"/>
                </a:cubicBezTo>
                <a:cubicBezTo>
                  <a:pt x="6307" y="481"/>
                  <a:pt x="6274" y="481"/>
                  <a:pt x="6259" y="489"/>
                </a:cubicBezTo>
                <a:cubicBezTo>
                  <a:pt x="6248" y="494"/>
                  <a:pt x="6231" y="495"/>
                  <a:pt x="6220" y="489"/>
                </a:cubicBezTo>
                <a:cubicBezTo>
                  <a:pt x="6204" y="481"/>
                  <a:pt x="6171" y="481"/>
                  <a:pt x="6155" y="489"/>
                </a:cubicBezTo>
                <a:cubicBezTo>
                  <a:pt x="6144" y="494"/>
                  <a:pt x="6127" y="495"/>
                  <a:pt x="6117" y="489"/>
                </a:cubicBezTo>
                <a:cubicBezTo>
                  <a:pt x="6101" y="481"/>
                  <a:pt x="6069" y="481"/>
                  <a:pt x="6052" y="489"/>
                </a:cubicBezTo>
                <a:cubicBezTo>
                  <a:pt x="6041" y="495"/>
                  <a:pt x="6024" y="495"/>
                  <a:pt x="6013" y="490"/>
                </a:cubicBezTo>
                <a:cubicBezTo>
                  <a:pt x="5996" y="481"/>
                  <a:pt x="5967" y="481"/>
                  <a:pt x="5950" y="490"/>
                </a:cubicBezTo>
                <a:cubicBezTo>
                  <a:pt x="5939" y="495"/>
                  <a:pt x="5921" y="495"/>
                  <a:pt x="5910" y="490"/>
                </a:cubicBezTo>
                <a:cubicBezTo>
                  <a:pt x="5894" y="482"/>
                  <a:pt x="5862" y="481"/>
                  <a:pt x="5846" y="489"/>
                </a:cubicBezTo>
                <a:cubicBezTo>
                  <a:pt x="5836" y="494"/>
                  <a:pt x="5819" y="494"/>
                  <a:pt x="5808" y="489"/>
                </a:cubicBezTo>
                <a:cubicBezTo>
                  <a:pt x="5792" y="482"/>
                  <a:pt x="5758" y="482"/>
                  <a:pt x="5743" y="489"/>
                </a:cubicBezTo>
                <a:cubicBezTo>
                  <a:pt x="5732" y="494"/>
                  <a:pt x="5715" y="495"/>
                  <a:pt x="5705" y="490"/>
                </a:cubicBezTo>
                <a:cubicBezTo>
                  <a:pt x="5688" y="482"/>
                  <a:pt x="5656" y="481"/>
                  <a:pt x="5640" y="489"/>
                </a:cubicBezTo>
                <a:cubicBezTo>
                  <a:pt x="5629" y="494"/>
                  <a:pt x="5611" y="495"/>
                  <a:pt x="5601" y="490"/>
                </a:cubicBezTo>
                <a:cubicBezTo>
                  <a:pt x="5584" y="481"/>
                  <a:pt x="5554" y="481"/>
                  <a:pt x="5537" y="489"/>
                </a:cubicBezTo>
                <a:cubicBezTo>
                  <a:pt x="5526" y="495"/>
                  <a:pt x="5509" y="495"/>
                  <a:pt x="5498" y="490"/>
                </a:cubicBezTo>
                <a:cubicBezTo>
                  <a:pt x="5481" y="481"/>
                  <a:pt x="5450" y="481"/>
                  <a:pt x="5434" y="489"/>
                </a:cubicBezTo>
                <a:cubicBezTo>
                  <a:pt x="5423" y="495"/>
                  <a:pt x="5406" y="495"/>
                  <a:pt x="5395" y="490"/>
                </a:cubicBezTo>
                <a:cubicBezTo>
                  <a:pt x="5377" y="481"/>
                  <a:pt x="5350" y="481"/>
                  <a:pt x="5330" y="490"/>
                </a:cubicBezTo>
                <a:cubicBezTo>
                  <a:pt x="5320" y="495"/>
                  <a:pt x="5303" y="493"/>
                  <a:pt x="5292" y="488"/>
                </a:cubicBezTo>
                <a:cubicBezTo>
                  <a:pt x="5278" y="482"/>
                  <a:pt x="5241" y="482"/>
                  <a:pt x="5227" y="489"/>
                </a:cubicBezTo>
                <a:cubicBezTo>
                  <a:pt x="5216" y="494"/>
                  <a:pt x="5199" y="495"/>
                  <a:pt x="5189" y="490"/>
                </a:cubicBezTo>
                <a:cubicBezTo>
                  <a:pt x="5171" y="481"/>
                  <a:pt x="5143" y="481"/>
                  <a:pt x="5123" y="490"/>
                </a:cubicBezTo>
                <a:cubicBezTo>
                  <a:pt x="5113" y="496"/>
                  <a:pt x="5096" y="495"/>
                  <a:pt x="5086" y="490"/>
                </a:cubicBezTo>
                <a:cubicBezTo>
                  <a:pt x="5067" y="481"/>
                  <a:pt x="5041" y="481"/>
                  <a:pt x="5021" y="490"/>
                </a:cubicBezTo>
                <a:cubicBezTo>
                  <a:pt x="5010" y="495"/>
                  <a:pt x="4993" y="495"/>
                  <a:pt x="4983" y="490"/>
                </a:cubicBezTo>
                <a:cubicBezTo>
                  <a:pt x="4963" y="480"/>
                  <a:pt x="4937" y="481"/>
                  <a:pt x="4918" y="491"/>
                </a:cubicBezTo>
                <a:cubicBezTo>
                  <a:pt x="4907" y="496"/>
                  <a:pt x="4890" y="495"/>
                  <a:pt x="4880" y="490"/>
                </a:cubicBezTo>
                <a:cubicBezTo>
                  <a:pt x="4862" y="481"/>
                  <a:pt x="4833" y="481"/>
                  <a:pt x="4814" y="490"/>
                </a:cubicBezTo>
                <a:cubicBezTo>
                  <a:pt x="4804" y="495"/>
                  <a:pt x="4787" y="493"/>
                  <a:pt x="4776" y="488"/>
                </a:cubicBezTo>
                <a:cubicBezTo>
                  <a:pt x="4763" y="483"/>
                  <a:pt x="4725" y="482"/>
                  <a:pt x="4713" y="487"/>
                </a:cubicBezTo>
                <a:cubicBezTo>
                  <a:pt x="4701" y="492"/>
                  <a:pt x="4684" y="495"/>
                  <a:pt x="4673" y="490"/>
                </a:cubicBezTo>
                <a:cubicBezTo>
                  <a:pt x="4656" y="482"/>
                  <a:pt x="4626" y="482"/>
                  <a:pt x="4609" y="489"/>
                </a:cubicBezTo>
                <a:cubicBezTo>
                  <a:pt x="4598" y="494"/>
                  <a:pt x="4582" y="488"/>
                  <a:pt x="4568" y="487"/>
                </a:cubicBezTo>
                <a:cubicBezTo>
                  <a:pt x="4548" y="487"/>
                  <a:pt x="4527" y="488"/>
                  <a:pt x="4507" y="488"/>
                </a:cubicBezTo>
                <a:cubicBezTo>
                  <a:pt x="4494" y="489"/>
                  <a:pt x="4478" y="495"/>
                  <a:pt x="4467" y="490"/>
                </a:cubicBezTo>
                <a:cubicBezTo>
                  <a:pt x="4449" y="481"/>
                  <a:pt x="4422" y="481"/>
                  <a:pt x="4402" y="491"/>
                </a:cubicBezTo>
                <a:cubicBezTo>
                  <a:pt x="4392" y="496"/>
                  <a:pt x="4375" y="495"/>
                  <a:pt x="4364" y="490"/>
                </a:cubicBezTo>
                <a:cubicBezTo>
                  <a:pt x="4346" y="481"/>
                  <a:pt x="4318" y="481"/>
                  <a:pt x="4298" y="490"/>
                </a:cubicBezTo>
                <a:cubicBezTo>
                  <a:pt x="4288" y="496"/>
                  <a:pt x="4271" y="495"/>
                  <a:pt x="4261" y="490"/>
                </a:cubicBezTo>
                <a:cubicBezTo>
                  <a:pt x="4243" y="481"/>
                  <a:pt x="4215" y="481"/>
                  <a:pt x="4195" y="491"/>
                </a:cubicBezTo>
                <a:cubicBezTo>
                  <a:pt x="4185" y="496"/>
                  <a:pt x="4168" y="496"/>
                  <a:pt x="4158" y="490"/>
                </a:cubicBezTo>
                <a:cubicBezTo>
                  <a:pt x="4139" y="481"/>
                  <a:pt x="4112" y="481"/>
                  <a:pt x="4093" y="490"/>
                </a:cubicBezTo>
                <a:cubicBezTo>
                  <a:pt x="4082" y="495"/>
                  <a:pt x="4065" y="495"/>
                  <a:pt x="4055" y="490"/>
                </a:cubicBezTo>
                <a:cubicBezTo>
                  <a:pt x="4035" y="480"/>
                  <a:pt x="4009" y="481"/>
                  <a:pt x="3990" y="491"/>
                </a:cubicBezTo>
                <a:cubicBezTo>
                  <a:pt x="3979" y="496"/>
                  <a:pt x="3962" y="495"/>
                  <a:pt x="3952" y="490"/>
                </a:cubicBezTo>
                <a:cubicBezTo>
                  <a:pt x="3933" y="481"/>
                  <a:pt x="3905" y="481"/>
                  <a:pt x="3886" y="490"/>
                </a:cubicBezTo>
                <a:cubicBezTo>
                  <a:pt x="3876" y="496"/>
                  <a:pt x="3859" y="495"/>
                  <a:pt x="3849" y="490"/>
                </a:cubicBezTo>
                <a:cubicBezTo>
                  <a:pt x="3831" y="481"/>
                  <a:pt x="3800" y="481"/>
                  <a:pt x="3784" y="489"/>
                </a:cubicBezTo>
                <a:cubicBezTo>
                  <a:pt x="3773" y="494"/>
                  <a:pt x="3755" y="495"/>
                  <a:pt x="3745" y="490"/>
                </a:cubicBezTo>
                <a:cubicBezTo>
                  <a:pt x="3728" y="482"/>
                  <a:pt x="3697" y="482"/>
                  <a:pt x="3681" y="489"/>
                </a:cubicBezTo>
                <a:cubicBezTo>
                  <a:pt x="3670" y="494"/>
                  <a:pt x="3652" y="494"/>
                  <a:pt x="3641" y="488"/>
                </a:cubicBezTo>
                <a:cubicBezTo>
                  <a:pt x="3627" y="482"/>
                  <a:pt x="3593" y="482"/>
                  <a:pt x="3578" y="489"/>
                </a:cubicBezTo>
                <a:cubicBezTo>
                  <a:pt x="3567" y="494"/>
                  <a:pt x="3550" y="495"/>
                  <a:pt x="3539" y="490"/>
                </a:cubicBezTo>
                <a:cubicBezTo>
                  <a:pt x="3521" y="481"/>
                  <a:pt x="3493" y="481"/>
                  <a:pt x="3474" y="490"/>
                </a:cubicBezTo>
                <a:cubicBezTo>
                  <a:pt x="3464" y="496"/>
                  <a:pt x="3447" y="495"/>
                  <a:pt x="3436" y="490"/>
                </a:cubicBezTo>
                <a:cubicBezTo>
                  <a:pt x="3418" y="481"/>
                  <a:pt x="3388" y="481"/>
                  <a:pt x="3371" y="490"/>
                </a:cubicBezTo>
                <a:cubicBezTo>
                  <a:pt x="3360" y="495"/>
                  <a:pt x="3343" y="496"/>
                  <a:pt x="3333" y="491"/>
                </a:cubicBezTo>
                <a:cubicBezTo>
                  <a:pt x="3314" y="481"/>
                  <a:pt x="3286" y="481"/>
                  <a:pt x="3267" y="490"/>
                </a:cubicBezTo>
                <a:cubicBezTo>
                  <a:pt x="3257" y="495"/>
                  <a:pt x="3240" y="495"/>
                  <a:pt x="3230" y="490"/>
                </a:cubicBezTo>
                <a:cubicBezTo>
                  <a:pt x="3210" y="481"/>
                  <a:pt x="3184" y="481"/>
                  <a:pt x="3165" y="490"/>
                </a:cubicBezTo>
                <a:cubicBezTo>
                  <a:pt x="3154" y="495"/>
                  <a:pt x="3137" y="495"/>
                  <a:pt x="3127" y="490"/>
                </a:cubicBezTo>
                <a:cubicBezTo>
                  <a:pt x="3107" y="480"/>
                  <a:pt x="3081" y="481"/>
                  <a:pt x="3062" y="490"/>
                </a:cubicBezTo>
                <a:cubicBezTo>
                  <a:pt x="3051" y="496"/>
                  <a:pt x="3034" y="495"/>
                  <a:pt x="3024" y="490"/>
                </a:cubicBezTo>
                <a:cubicBezTo>
                  <a:pt x="3005" y="481"/>
                  <a:pt x="2977" y="481"/>
                  <a:pt x="2958" y="490"/>
                </a:cubicBezTo>
                <a:cubicBezTo>
                  <a:pt x="2948" y="495"/>
                  <a:pt x="2931" y="493"/>
                  <a:pt x="2920" y="488"/>
                </a:cubicBezTo>
                <a:cubicBezTo>
                  <a:pt x="2907" y="483"/>
                  <a:pt x="2869" y="482"/>
                  <a:pt x="2857" y="487"/>
                </a:cubicBezTo>
                <a:cubicBezTo>
                  <a:pt x="2845" y="492"/>
                  <a:pt x="2828" y="495"/>
                  <a:pt x="2817" y="490"/>
                </a:cubicBezTo>
                <a:cubicBezTo>
                  <a:pt x="2800" y="482"/>
                  <a:pt x="2769" y="481"/>
                  <a:pt x="2753" y="489"/>
                </a:cubicBezTo>
                <a:cubicBezTo>
                  <a:pt x="2742" y="494"/>
                  <a:pt x="2724" y="496"/>
                  <a:pt x="2714" y="490"/>
                </a:cubicBezTo>
                <a:cubicBezTo>
                  <a:pt x="2694" y="481"/>
                  <a:pt x="2669" y="480"/>
                  <a:pt x="2649" y="491"/>
                </a:cubicBezTo>
                <a:cubicBezTo>
                  <a:pt x="2639" y="496"/>
                  <a:pt x="2622" y="495"/>
                  <a:pt x="2611" y="490"/>
                </a:cubicBezTo>
                <a:cubicBezTo>
                  <a:pt x="2592" y="480"/>
                  <a:pt x="2565" y="481"/>
                  <a:pt x="2546" y="490"/>
                </a:cubicBezTo>
                <a:cubicBezTo>
                  <a:pt x="2536" y="496"/>
                  <a:pt x="2519" y="495"/>
                  <a:pt x="2508" y="490"/>
                </a:cubicBezTo>
                <a:cubicBezTo>
                  <a:pt x="2489" y="481"/>
                  <a:pt x="2461" y="481"/>
                  <a:pt x="2442" y="490"/>
                </a:cubicBezTo>
                <a:cubicBezTo>
                  <a:pt x="2432" y="495"/>
                  <a:pt x="2415" y="495"/>
                  <a:pt x="2405" y="490"/>
                </a:cubicBezTo>
                <a:cubicBezTo>
                  <a:pt x="2387" y="482"/>
                  <a:pt x="2356" y="481"/>
                  <a:pt x="2340" y="488"/>
                </a:cubicBezTo>
                <a:cubicBezTo>
                  <a:pt x="2329" y="493"/>
                  <a:pt x="2313" y="488"/>
                  <a:pt x="2300" y="487"/>
                </a:cubicBezTo>
                <a:cubicBezTo>
                  <a:pt x="2279" y="487"/>
                  <a:pt x="2259" y="488"/>
                  <a:pt x="2239" y="488"/>
                </a:cubicBezTo>
                <a:cubicBezTo>
                  <a:pt x="2225" y="488"/>
                  <a:pt x="2209" y="493"/>
                  <a:pt x="2197" y="488"/>
                </a:cubicBezTo>
                <a:cubicBezTo>
                  <a:pt x="2183" y="482"/>
                  <a:pt x="2149" y="482"/>
                  <a:pt x="2134" y="489"/>
                </a:cubicBezTo>
                <a:cubicBezTo>
                  <a:pt x="2123" y="494"/>
                  <a:pt x="2106" y="495"/>
                  <a:pt x="2096" y="490"/>
                </a:cubicBezTo>
                <a:cubicBezTo>
                  <a:pt x="2077" y="481"/>
                  <a:pt x="2049" y="481"/>
                  <a:pt x="2030" y="490"/>
                </a:cubicBezTo>
                <a:cubicBezTo>
                  <a:pt x="2020" y="495"/>
                  <a:pt x="2003" y="495"/>
                  <a:pt x="1993" y="490"/>
                </a:cubicBezTo>
                <a:cubicBezTo>
                  <a:pt x="1974" y="481"/>
                  <a:pt x="1946" y="481"/>
                  <a:pt x="1927" y="490"/>
                </a:cubicBezTo>
                <a:cubicBezTo>
                  <a:pt x="1916" y="495"/>
                  <a:pt x="1899" y="495"/>
                  <a:pt x="1889" y="490"/>
                </a:cubicBezTo>
                <a:cubicBezTo>
                  <a:pt x="1871" y="481"/>
                  <a:pt x="1843" y="481"/>
                  <a:pt x="1824" y="490"/>
                </a:cubicBezTo>
                <a:cubicBezTo>
                  <a:pt x="1813" y="495"/>
                  <a:pt x="1796" y="495"/>
                  <a:pt x="1786" y="490"/>
                </a:cubicBezTo>
                <a:cubicBezTo>
                  <a:pt x="1767" y="481"/>
                  <a:pt x="1741" y="481"/>
                  <a:pt x="1721" y="490"/>
                </a:cubicBezTo>
                <a:cubicBezTo>
                  <a:pt x="1711" y="496"/>
                  <a:pt x="1694" y="495"/>
                  <a:pt x="1683" y="490"/>
                </a:cubicBezTo>
                <a:cubicBezTo>
                  <a:pt x="1664" y="480"/>
                  <a:pt x="1637" y="481"/>
                  <a:pt x="1618" y="490"/>
                </a:cubicBezTo>
                <a:cubicBezTo>
                  <a:pt x="1608" y="496"/>
                  <a:pt x="1591" y="495"/>
                  <a:pt x="1580" y="490"/>
                </a:cubicBezTo>
                <a:cubicBezTo>
                  <a:pt x="1561" y="481"/>
                  <a:pt x="1533" y="481"/>
                  <a:pt x="1514" y="490"/>
                </a:cubicBezTo>
                <a:cubicBezTo>
                  <a:pt x="1504" y="495"/>
                  <a:pt x="1487" y="495"/>
                  <a:pt x="1477" y="490"/>
                </a:cubicBezTo>
                <a:cubicBezTo>
                  <a:pt x="1458" y="481"/>
                  <a:pt x="1431" y="481"/>
                  <a:pt x="1411" y="490"/>
                </a:cubicBezTo>
                <a:cubicBezTo>
                  <a:pt x="1400" y="495"/>
                  <a:pt x="1385" y="488"/>
                  <a:pt x="1371" y="488"/>
                </a:cubicBezTo>
                <a:cubicBezTo>
                  <a:pt x="1351" y="487"/>
                  <a:pt x="1331" y="488"/>
                  <a:pt x="1311" y="488"/>
                </a:cubicBezTo>
                <a:cubicBezTo>
                  <a:pt x="1297" y="488"/>
                  <a:pt x="1281" y="493"/>
                  <a:pt x="1269" y="488"/>
                </a:cubicBezTo>
                <a:cubicBezTo>
                  <a:pt x="1255" y="482"/>
                  <a:pt x="1221" y="482"/>
                  <a:pt x="1206" y="489"/>
                </a:cubicBezTo>
                <a:cubicBezTo>
                  <a:pt x="1195" y="494"/>
                  <a:pt x="1178" y="495"/>
                  <a:pt x="1167" y="490"/>
                </a:cubicBezTo>
                <a:cubicBezTo>
                  <a:pt x="1149" y="481"/>
                  <a:pt x="1122" y="481"/>
                  <a:pt x="1102" y="490"/>
                </a:cubicBezTo>
                <a:cubicBezTo>
                  <a:pt x="1092" y="495"/>
                  <a:pt x="1075" y="493"/>
                  <a:pt x="1064" y="488"/>
                </a:cubicBezTo>
                <a:cubicBezTo>
                  <a:pt x="1050" y="482"/>
                  <a:pt x="1014" y="482"/>
                  <a:pt x="999" y="489"/>
                </a:cubicBezTo>
                <a:cubicBezTo>
                  <a:pt x="988" y="494"/>
                  <a:pt x="971" y="495"/>
                  <a:pt x="961" y="490"/>
                </a:cubicBezTo>
                <a:cubicBezTo>
                  <a:pt x="944" y="482"/>
                  <a:pt x="912" y="481"/>
                  <a:pt x="897" y="489"/>
                </a:cubicBezTo>
                <a:cubicBezTo>
                  <a:pt x="886" y="494"/>
                  <a:pt x="868" y="495"/>
                  <a:pt x="858" y="490"/>
                </a:cubicBezTo>
                <a:cubicBezTo>
                  <a:pt x="839" y="481"/>
                  <a:pt x="813" y="481"/>
                  <a:pt x="793" y="491"/>
                </a:cubicBezTo>
                <a:cubicBezTo>
                  <a:pt x="782" y="496"/>
                  <a:pt x="765" y="495"/>
                  <a:pt x="755" y="490"/>
                </a:cubicBezTo>
                <a:cubicBezTo>
                  <a:pt x="736" y="480"/>
                  <a:pt x="709" y="481"/>
                  <a:pt x="690" y="490"/>
                </a:cubicBezTo>
                <a:cubicBezTo>
                  <a:pt x="679" y="495"/>
                  <a:pt x="662" y="493"/>
                  <a:pt x="651" y="488"/>
                </a:cubicBezTo>
                <a:cubicBezTo>
                  <a:pt x="637" y="482"/>
                  <a:pt x="601" y="482"/>
                  <a:pt x="587" y="489"/>
                </a:cubicBezTo>
                <a:cubicBezTo>
                  <a:pt x="576" y="494"/>
                  <a:pt x="559" y="495"/>
                  <a:pt x="549" y="490"/>
                </a:cubicBezTo>
                <a:cubicBezTo>
                  <a:pt x="532" y="482"/>
                  <a:pt x="500" y="481"/>
                  <a:pt x="484" y="489"/>
                </a:cubicBezTo>
                <a:cubicBezTo>
                  <a:pt x="473" y="494"/>
                  <a:pt x="455" y="495"/>
                  <a:pt x="445" y="490"/>
                </a:cubicBezTo>
                <a:cubicBezTo>
                  <a:pt x="428" y="482"/>
                  <a:pt x="397" y="481"/>
                  <a:pt x="381" y="489"/>
                </a:cubicBezTo>
                <a:cubicBezTo>
                  <a:pt x="370" y="494"/>
                  <a:pt x="353" y="494"/>
                  <a:pt x="341" y="488"/>
                </a:cubicBezTo>
                <a:cubicBezTo>
                  <a:pt x="327" y="482"/>
                  <a:pt x="293" y="482"/>
                  <a:pt x="278" y="489"/>
                </a:cubicBezTo>
                <a:cubicBezTo>
                  <a:pt x="267" y="494"/>
                  <a:pt x="250" y="495"/>
                  <a:pt x="239" y="490"/>
                </a:cubicBezTo>
                <a:cubicBezTo>
                  <a:pt x="221" y="481"/>
                  <a:pt x="193" y="481"/>
                  <a:pt x="174" y="490"/>
                </a:cubicBezTo>
                <a:cubicBezTo>
                  <a:pt x="164" y="496"/>
                  <a:pt x="149" y="492"/>
                  <a:pt x="136" y="491"/>
                </a:cubicBezTo>
                <a:cubicBezTo>
                  <a:pt x="129" y="490"/>
                  <a:pt x="122" y="483"/>
                  <a:pt x="114" y="483"/>
                </a:cubicBezTo>
                <a:cubicBezTo>
                  <a:pt x="96" y="482"/>
                  <a:pt x="79" y="486"/>
                  <a:pt x="61" y="491"/>
                </a:cubicBezTo>
                <a:cubicBezTo>
                  <a:pt x="43" y="497"/>
                  <a:pt x="20" y="485"/>
                  <a:pt x="0" y="481"/>
                </a:cubicBezTo>
                <a:cubicBezTo>
                  <a:pt x="0" y="474"/>
                  <a:pt x="0" y="468"/>
                  <a:pt x="0" y="461"/>
                </a:cubicBezTo>
                <a:cubicBezTo>
                  <a:pt x="55" y="461"/>
                  <a:pt x="110" y="462"/>
                  <a:pt x="165" y="462"/>
                </a:cubicBezTo>
                <a:cubicBezTo>
                  <a:pt x="217" y="462"/>
                  <a:pt x="268" y="462"/>
                  <a:pt x="320" y="462"/>
                </a:cubicBezTo>
                <a:cubicBezTo>
                  <a:pt x="299" y="433"/>
                  <a:pt x="299" y="432"/>
                  <a:pt x="310" y="396"/>
                </a:cubicBezTo>
                <a:cubicBezTo>
                  <a:pt x="298" y="377"/>
                  <a:pt x="279" y="382"/>
                  <a:pt x="261" y="381"/>
                </a:cubicBezTo>
                <a:cubicBezTo>
                  <a:pt x="254" y="381"/>
                  <a:pt x="245" y="380"/>
                  <a:pt x="240" y="376"/>
                </a:cubicBezTo>
                <a:cubicBezTo>
                  <a:pt x="229" y="366"/>
                  <a:pt x="217" y="366"/>
                  <a:pt x="207" y="376"/>
                </a:cubicBezTo>
                <a:cubicBezTo>
                  <a:pt x="204" y="379"/>
                  <a:pt x="198" y="380"/>
                  <a:pt x="192" y="382"/>
                </a:cubicBezTo>
                <a:cubicBezTo>
                  <a:pt x="192" y="366"/>
                  <a:pt x="192" y="354"/>
                  <a:pt x="192" y="340"/>
                </a:cubicBezTo>
                <a:cubicBezTo>
                  <a:pt x="206" y="344"/>
                  <a:pt x="218" y="352"/>
                  <a:pt x="230" y="351"/>
                </a:cubicBezTo>
                <a:cubicBezTo>
                  <a:pt x="241" y="350"/>
                  <a:pt x="252" y="340"/>
                  <a:pt x="267" y="332"/>
                </a:cubicBezTo>
                <a:cubicBezTo>
                  <a:pt x="267" y="249"/>
                  <a:pt x="267" y="161"/>
                  <a:pt x="267" y="73"/>
                </a:cubicBezTo>
                <a:cubicBezTo>
                  <a:pt x="617" y="73"/>
                  <a:pt x="964" y="73"/>
                  <a:pt x="1313" y="73"/>
                </a:cubicBezTo>
                <a:cubicBezTo>
                  <a:pt x="1313" y="87"/>
                  <a:pt x="1313" y="100"/>
                  <a:pt x="1313" y="112"/>
                </a:cubicBezTo>
                <a:cubicBezTo>
                  <a:pt x="1314" y="118"/>
                  <a:pt x="1315" y="126"/>
                  <a:pt x="1318" y="128"/>
                </a:cubicBezTo>
                <a:cubicBezTo>
                  <a:pt x="1332" y="135"/>
                  <a:pt x="1332" y="147"/>
                  <a:pt x="1332" y="160"/>
                </a:cubicBezTo>
                <a:cubicBezTo>
                  <a:pt x="1332" y="214"/>
                  <a:pt x="1332" y="268"/>
                  <a:pt x="1332" y="322"/>
                </a:cubicBezTo>
                <a:cubicBezTo>
                  <a:pt x="1332" y="343"/>
                  <a:pt x="1342" y="357"/>
                  <a:pt x="1356" y="351"/>
                </a:cubicBezTo>
                <a:cubicBezTo>
                  <a:pt x="1374" y="343"/>
                  <a:pt x="1388" y="349"/>
                  <a:pt x="1405" y="351"/>
                </a:cubicBezTo>
                <a:cubicBezTo>
                  <a:pt x="1417" y="353"/>
                  <a:pt x="1431" y="341"/>
                  <a:pt x="1448" y="333"/>
                </a:cubicBezTo>
                <a:cubicBezTo>
                  <a:pt x="1448" y="248"/>
                  <a:pt x="1448" y="161"/>
                  <a:pt x="1448" y="75"/>
                </a:cubicBezTo>
                <a:cubicBezTo>
                  <a:pt x="1568" y="75"/>
                  <a:pt x="1687" y="75"/>
                  <a:pt x="1808" y="75"/>
                </a:cubicBezTo>
                <a:cubicBezTo>
                  <a:pt x="1808" y="163"/>
                  <a:pt x="1808" y="251"/>
                  <a:pt x="1808" y="338"/>
                </a:cubicBezTo>
                <a:cubicBezTo>
                  <a:pt x="1811" y="338"/>
                  <a:pt x="1815" y="338"/>
                  <a:pt x="1818" y="339"/>
                </a:cubicBezTo>
                <a:cubicBezTo>
                  <a:pt x="1820" y="290"/>
                  <a:pt x="1818" y="241"/>
                  <a:pt x="1819" y="193"/>
                </a:cubicBezTo>
                <a:cubicBezTo>
                  <a:pt x="1940" y="193"/>
                  <a:pt x="2059" y="193"/>
                  <a:pt x="2180" y="193"/>
                </a:cubicBezTo>
                <a:cubicBezTo>
                  <a:pt x="2180" y="242"/>
                  <a:pt x="2180" y="290"/>
                  <a:pt x="2180" y="338"/>
                </a:cubicBezTo>
                <a:cubicBezTo>
                  <a:pt x="2182" y="338"/>
                  <a:pt x="2184" y="339"/>
                  <a:pt x="2187" y="339"/>
                </a:cubicBezTo>
                <a:cubicBezTo>
                  <a:pt x="2188" y="334"/>
                  <a:pt x="2191" y="329"/>
                  <a:pt x="2191" y="324"/>
                </a:cubicBezTo>
                <a:cubicBezTo>
                  <a:pt x="2192" y="288"/>
                  <a:pt x="2191" y="252"/>
                  <a:pt x="2191" y="216"/>
                </a:cubicBezTo>
                <a:cubicBezTo>
                  <a:pt x="2191" y="191"/>
                  <a:pt x="2191" y="167"/>
                  <a:pt x="2191" y="142"/>
                </a:cubicBezTo>
                <a:cubicBezTo>
                  <a:pt x="2293" y="142"/>
                  <a:pt x="2392" y="142"/>
                  <a:pt x="2492" y="142"/>
                </a:cubicBezTo>
                <a:cubicBezTo>
                  <a:pt x="2492" y="208"/>
                  <a:pt x="2492" y="272"/>
                  <a:pt x="2492" y="336"/>
                </a:cubicBezTo>
                <a:cubicBezTo>
                  <a:pt x="2503" y="339"/>
                  <a:pt x="2513" y="339"/>
                  <a:pt x="2519" y="344"/>
                </a:cubicBezTo>
                <a:cubicBezTo>
                  <a:pt x="2531" y="355"/>
                  <a:pt x="2541" y="356"/>
                  <a:pt x="2553" y="344"/>
                </a:cubicBezTo>
                <a:cubicBezTo>
                  <a:pt x="2555" y="342"/>
                  <a:pt x="2563" y="345"/>
                  <a:pt x="2568" y="346"/>
                </a:cubicBezTo>
                <a:cubicBezTo>
                  <a:pt x="2579" y="347"/>
                  <a:pt x="2589" y="349"/>
                  <a:pt x="2599" y="349"/>
                </a:cubicBezTo>
                <a:cubicBezTo>
                  <a:pt x="2606" y="348"/>
                  <a:pt x="2612" y="341"/>
                  <a:pt x="2619" y="339"/>
                </a:cubicBezTo>
                <a:cubicBezTo>
                  <a:pt x="2626" y="338"/>
                  <a:pt x="2634" y="339"/>
                  <a:pt x="2643" y="339"/>
                </a:cubicBezTo>
                <a:cubicBezTo>
                  <a:pt x="2643" y="287"/>
                  <a:pt x="2643" y="238"/>
                  <a:pt x="2643" y="190"/>
                </a:cubicBezTo>
                <a:cubicBezTo>
                  <a:pt x="2643" y="187"/>
                  <a:pt x="2643" y="182"/>
                  <a:pt x="2641" y="180"/>
                </a:cubicBezTo>
                <a:cubicBezTo>
                  <a:pt x="2618" y="152"/>
                  <a:pt x="2630" y="119"/>
                  <a:pt x="2628" y="88"/>
                </a:cubicBezTo>
                <a:cubicBezTo>
                  <a:pt x="2628" y="83"/>
                  <a:pt x="2636" y="74"/>
                  <a:pt x="2641" y="73"/>
                </a:cubicBezTo>
                <a:cubicBezTo>
                  <a:pt x="2666" y="70"/>
                  <a:pt x="2691" y="65"/>
                  <a:pt x="2716" y="66"/>
                </a:cubicBezTo>
                <a:cubicBezTo>
                  <a:pt x="2748" y="66"/>
                  <a:pt x="2779" y="73"/>
                  <a:pt x="2810" y="72"/>
                </a:cubicBezTo>
                <a:cubicBezTo>
                  <a:pt x="2876" y="70"/>
                  <a:pt x="2943" y="82"/>
                  <a:pt x="3008" y="61"/>
                </a:cubicBezTo>
                <a:cubicBezTo>
                  <a:pt x="3094" y="68"/>
                  <a:pt x="3179" y="57"/>
                  <a:pt x="3266" y="69"/>
                </a:cubicBezTo>
                <a:cubicBezTo>
                  <a:pt x="3337" y="80"/>
                  <a:pt x="3411" y="78"/>
                  <a:pt x="3485" y="66"/>
                </a:cubicBezTo>
                <a:cubicBezTo>
                  <a:pt x="3518" y="61"/>
                  <a:pt x="3554" y="71"/>
                  <a:pt x="3588" y="72"/>
                </a:cubicBezTo>
                <a:cubicBezTo>
                  <a:pt x="3606" y="73"/>
                  <a:pt x="3613" y="80"/>
                  <a:pt x="3612" y="97"/>
                </a:cubicBezTo>
                <a:cubicBezTo>
                  <a:pt x="3611" y="128"/>
                  <a:pt x="3605" y="157"/>
                  <a:pt x="3599" y="186"/>
                </a:cubicBezTo>
                <a:cubicBezTo>
                  <a:pt x="3589" y="235"/>
                  <a:pt x="3597" y="287"/>
                  <a:pt x="3597" y="336"/>
                </a:cubicBezTo>
                <a:cubicBezTo>
                  <a:pt x="3599" y="337"/>
                  <a:pt x="3600" y="338"/>
                  <a:pt x="3600" y="338"/>
                </a:cubicBezTo>
                <a:cubicBezTo>
                  <a:pt x="3608" y="338"/>
                  <a:pt x="3615" y="338"/>
                  <a:pt x="3622" y="339"/>
                </a:cubicBezTo>
                <a:cubicBezTo>
                  <a:pt x="3628" y="340"/>
                  <a:pt x="3635" y="340"/>
                  <a:pt x="3638" y="343"/>
                </a:cubicBezTo>
                <a:cubicBezTo>
                  <a:pt x="3651" y="356"/>
                  <a:pt x="3658" y="356"/>
                  <a:pt x="3672" y="343"/>
                </a:cubicBezTo>
                <a:cubicBezTo>
                  <a:pt x="3675" y="341"/>
                  <a:pt x="3685" y="342"/>
                  <a:pt x="3687" y="345"/>
                </a:cubicBezTo>
                <a:cubicBezTo>
                  <a:pt x="3696" y="359"/>
                  <a:pt x="3715" y="354"/>
                  <a:pt x="3717" y="350"/>
                </a:cubicBezTo>
                <a:cubicBezTo>
                  <a:pt x="3722" y="334"/>
                  <a:pt x="3734" y="340"/>
                  <a:pt x="3743" y="339"/>
                </a:cubicBezTo>
                <a:cubicBezTo>
                  <a:pt x="3751" y="338"/>
                  <a:pt x="3759" y="339"/>
                  <a:pt x="3771" y="339"/>
                </a:cubicBezTo>
                <a:cubicBezTo>
                  <a:pt x="3764" y="329"/>
                  <a:pt x="3760" y="323"/>
                  <a:pt x="3756" y="316"/>
                </a:cubicBezTo>
                <a:cubicBezTo>
                  <a:pt x="3712" y="241"/>
                  <a:pt x="3713" y="166"/>
                  <a:pt x="3758" y="91"/>
                </a:cubicBezTo>
                <a:cubicBezTo>
                  <a:pt x="3766" y="78"/>
                  <a:pt x="3777" y="72"/>
                  <a:pt x="3793" y="73"/>
                </a:cubicBezTo>
                <a:cubicBezTo>
                  <a:pt x="3897" y="73"/>
                  <a:pt x="4001" y="73"/>
                  <a:pt x="4104" y="73"/>
                </a:cubicBezTo>
                <a:cubicBezTo>
                  <a:pt x="4112" y="73"/>
                  <a:pt x="4119" y="73"/>
                  <a:pt x="4126" y="73"/>
                </a:cubicBezTo>
                <a:cubicBezTo>
                  <a:pt x="4126" y="48"/>
                  <a:pt x="4126" y="25"/>
                  <a:pt x="4126" y="1"/>
                </a:cubicBezTo>
                <a:cubicBezTo>
                  <a:pt x="4161" y="1"/>
                  <a:pt x="4198" y="1"/>
                  <a:pt x="4235" y="1"/>
                </a:cubicBezTo>
                <a:cubicBezTo>
                  <a:pt x="4255" y="2"/>
                  <a:pt x="4264" y="11"/>
                  <a:pt x="4264" y="32"/>
                </a:cubicBezTo>
                <a:cubicBezTo>
                  <a:pt x="4265" y="45"/>
                  <a:pt x="4265" y="58"/>
                  <a:pt x="4265" y="73"/>
                </a:cubicBezTo>
                <a:cubicBezTo>
                  <a:pt x="4272" y="72"/>
                  <a:pt x="4277" y="72"/>
                  <a:pt x="4280" y="72"/>
                </a:cubicBezTo>
                <a:cubicBezTo>
                  <a:pt x="4279" y="56"/>
                  <a:pt x="4277" y="41"/>
                  <a:pt x="4276" y="26"/>
                </a:cubicBezTo>
                <a:cubicBezTo>
                  <a:pt x="4294" y="26"/>
                  <a:pt x="4309" y="26"/>
                  <a:pt x="4325" y="26"/>
                </a:cubicBezTo>
                <a:cubicBezTo>
                  <a:pt x="4324" y="41"/>
                  <a:pt x="4322" y="56"/>
                  <a:pt x="4321" y="70"/>
                </a:cubicBezTo>
                <a:cubicBezTo>
                  <a:pt x="4322" y="72"/>
                  <a:pt x="4323" y="73"/>
                  <a:pt x="4325" y="74"/>
                </a:cubicBezTo>
                <a:cubicBezTo>
                  <a:pt x="4328" y="70"/>
                  <a:pt x="4334" y="66"/>
                  <a:pt x="4335" y="61"/>
                </a:cubicBezTo>
                <a:cubicBezTo>
                  <a:pt x="4336" y="50"/>
                  <a:pt x="4335" y="39"/>
                  <a:pt x="4336" y="28"/>
                </a:cubicBezTo>
                <a:cubicBezTo>
                  <a:pt x="4337" y="12"/>
                  <a:pt x="4346" y="3"/>
                  <a:pt x="4361" y="2"/>
                </a:cubicBezTo>
                <a:cubicBezTo>
                  <a:pt x="4375" y="0"/>
                  <a:pt x="4388" y="1"/>
                  <a:pt x="4401" y="1"/>
                </a:cubicBezTo>
                <a:cubicBezTo>
                  <a:pt x="4390" y="25"/>
                  <a:pt x="4397" y="48"/>
                  <a:pt x="4396" y="73"/>
                </a:cubicBezTo>
                <a:cubicBezTo>
                  <a:pt x="4406" y="73"/>
                  <a:pt x="4415" y="73"/>
                  <a:pt x="4423" y="73"/>
                </a:cubicBezTo>
                <a:cubicBezTo>
                  <a:pt x="4529" y="73"/>
                  <a:pt x="4635" y="72"/>
                  <a:pt x="4741" y="73"/>
                </a:cubicBezTo>
                <a:cubicBezTo>
                  <a:pt x="4751" y="74"/>
                  <a:pt x="4765" y="80"/>
                  <a:pt x="4771" y="88"/>
                </a:cubicBezTo>
                <a:cubicBezTo>
                  <a:pt x="4805" y="134"/>
                  <a:pt x="4817" y="188"/>
                  <a:pt x="4804" y="243"/>
                </a:cubicBezTo>
                <a:cubicBezTo>
                  <a:pt x="4797" y="276"/>
                  <a:pt x="4781" y="307"/>
                  <a:pt x="4768" y="339"/>
                </a:cubicBezTo>
                <a:cubicBezTo>
                  <a:pt x="4776" y="339"/>
                  <a:pt x="4786" y="339"/>
                  <a:pt x="4795" y="339"/>
                </a:cubicBezTo>
                <a:cubicBezTo>
                  <a:pt x="4802" y="339"/>
                  <a:pt x="4813" y="339"/>
                  <a:pt x="4814" y="342"/>
                </a:cubicBezTo>
                <a:cubicBezTo>
                  <a:pt x="4821" y="363"/>
                  <a:pt x="4838" y="353"/>
                  <a:pt x="4844" y="347"/>
                </a:cubicBezTo>
                <a:cubicBezTo>
                  <a:pt x="4861" y="332"/>
                  <a:pt x="4874" y="342"/>
                  <a:pt x="4889" y="347"/>
                </a:cubicBezTo>
                <a:cubicBezTo>
                  <a:pt x="4889" y="330"/>
                  <a:pt x="4889" y="314"/>
                  <a:pt x="4889" y="298"/>
                </a:cubicBezTo>
                <a:cubicBezTo>
                  <a:pt x="4878" y="296"/>
                  <a:pt x="4868" y="294"/>
                  <a:pt x="4857" y="292"/>
                </a:cubicBezTo>
                <a:cubicBezTo>
                  <a:pt x="4859" y="283"/>
                  <a:pt x="4861" y="273"/>
                  <a:pt x="4863" y="263"/>
                </a:cubicBezTo>
                <a:cubicBezTo>
                  <a:pt x="4863" y="262"/>
                  <a:pt x="4863" y="260"/>
                  <a:pt x="4863" y="259"/>
                </a:cubicBezTo>
                <a:cubicBezTo>
                  <a:pt x="4863" y="218"/>
                  <a:pt x="4864" y="176"/>
                  <a:pt x="4863" y="135"/>
                </a:cubicBezTo>
                <a:cubicBezTo>
                  <a:pt x="4863" y="124"/>
                  <a:pt x="4854" y="109"/>
                  <a:pt x="4858" y="104"/>
                </a:cubicBezTo>
                <a:cubicBezTo>
                  <a:pt x="4864" y="97"/>
                  <a:pt x="4879" y="98"/>
                  <a:pt x="4890" y="95"/>
                </a:cubicBezTo>
                <a:cubicBezTo>
                  <a:pt x="4894" y="51"/>
                  <a:pt x="4897" y="48"/>
                  <a:pt x="4943" y="48"/>
                </a:cubicBezTo>
                <a:cubicBezTo>
                  <a:pt x="4953" y="48"/>
                  <a:pt x="4964" y="47"/>
                  <a:pt x="4975" y="48"/>
                </a:cubicBezTo>
                <a:cubicBezTo>
                  <a:pt x="5039" y="55"/>
                  <a:pt x="5103" y="40"/>
                  <a:pt x="5169" y="59"/>
                </a:cubicBezTo>
                <a:cubicBezTo>
                  <a:pt x="5214" y="72"/>
                  <a:pt x="5266" y="61"/>
                  <a:pt x="5316" y="61"/>
                </a:cubicBezTo>
                <a:cubicBezTo>
                  <a:pt x="5314" y="60"/>
                  <a:pt x="5313" y="58"/>
                  <a:pt x="5312" y="56"/>
                </a:cubicBezTo>
                <a:cubicBezTo>
                  <a:pt x="5318" y="50"/>
                  <a:pt x="5323" y="38"/>
                  <a:pt x="5329" y="37"/>
                </a:cubicBezTo>
                <a:cubicBezTo>
                  <a:pt x="5371" y="36"/>
                  <a:pt x="5413" y="37"/>
                  <a:pt x="5455" y="37"/>
                </a:cubicBezTo>
                <a:cubicBezTo>
                  <a:pt x="5457" y="46"/>
                  <a:pt x="5458" y="53"/>
                  <a:pt x="5459" y="60"/>
                </a:cubicBezTo>
                <a:cubicBezTo>
                  <a:pt x="5484" y="60"/>
                  <a:pt x="5509" y="60"/>
                  <a:pt x="5533" y="60"/>
                </a:cubicBezTo>
                <a:cubicBezTo>
                  <a:pt x="5567" y="60"/>
                  <a:pt x="5600" y="60"/>
                  <a:pt x="5634" y="60"/>
                </a:cubicBezTo>
                <a:cubicBezTo>
                  <a:pt x="5647" y="60"/>
                  <a:pt x="5668" y="65"/>
                  <a:pt x="5674" y="58"/>
                </a:cubicBezTo>
                <a:cubicBezTo>
                  <a:pt x="5683" y="47"/>
                  <a:pt x="5692" y="51"/>
                  <a:pt x="5701" y="49"/>
                </a:cubicBezTo>
                <a:cubicBezTo>
                  <a:pt x="5707" y="48"/>
                  <a:pt x="5713" y="48"/>
                  <a:pt x="5718" y="48"/>
                </a:cubicBezTo>
                <a:cubicBezTo>
                  <a:pt x="5718" y="37"/>
                  <a:pt x="5719" y="27"/>
                  <a:pt x="5719" y="18"/>
                </a:cubicBezTo>
                <a:cubicBezTo>
                  <a:pt x="5721" y="17"/>
                  <a:pt x="5724" y="17"/>
                  <a:pt x="5726" y="16"/>
                </a:cubicBezTo>
                <a:cubicBezTo>
                  <a:pt x="5725" y="35"/>
                  <a:pt x="5727" y="55"/>
                  <a:pt x="5744" y="60"/>
                </a:cubicBezTo>
                <a:cubicBezTo>
                  <a:pt x="5761" y="65"/>
                  <a:pt x="5781" y="61"/>
                  <a:pt x="5799" y="61"/>
                </a:cubicBezTo>
                <a:cubicBezTo>
                  <a:pt x="5800" y="77"/>
                  <a:pt x="5801" y="89"/>
                  <a:pt x="5802" y="98"/>
                </a:cubicBezTo>
                <a:cubicBezTo>
                  <a:pt x="5817" y="95"/>
                  <a:pt x="5830" y="87"/>
                  <a:pt x="5840" y="91"/>
                </a:cubicBezTo>
                <a:cubicBezTo>
                  <a:pt x="5856" y="97"/>
                  <a:pt x="5869" y="98"/>
                  <a:pt x="5886" y="91"/>
                </a:cubicBezTo>
                <a:cubicBezTo>
                  <a:pt x="5896" y="87"/>
                  <a:pt x="5911" y="95"/>
                  <a:pt x="5924" y="98"/>
                </a:cubicBezTo>
                <a:cubicBezTo>
                  <a:pt x="5930" y="61"/>
                  <a:pt x="5930" y="61"/>
                  <a:pt x="5969" y="61"/>
                </a:cubicBezTo>
                <a:cubicBezTo>
                  <a:pt x="6006" y="61"/>
                  <a:pt x="6009" y="64"/>
                  <a:pt x="6012" y="101"/>
                </a:cubicBezTo>
                <a:cubicBezTo>
                  <a:pt x="6029" y="99"/>
                  <a:pt x="6034" y="108"/>
                  <a:pt x="6031" y="122"/>
                </a:cubicBezTo>
                <a:cubicBezTo>
                  <a:pt x="6027" y="139"/>
                  <a:pt x="6025" y="157"/>
                  <a:pt x="6017" y="171"/>
                </a:cubicBezTo>
                <a:cubicBezTo>
                  <a:pt x="6009" y="184"/>
                  <a:pt x="6013" y="198"/>
                  <a:pt x="6019" y="203"/>
                </a:cubicBezTo>
                <a:cubicBezTo>
                  <a:pt x="6035" y="215"/>
                  <a:pt x="6030" y="230"/>
                  <a:pt x="6031" y="244"/>
                </a:cubicBezTo>
                <a:cubicBezTo>
                  <a:pt x="6032" y="266"/>
                  <a:pt x="6025" y="289"/>
                  <a:pt x="6047" y="305"/>
                </a:cubicBezTo>
                <a:cubicBezTo>
                  <a:pt x="6025" y="313"/>
                  <a:pt x="6025" y="329"/>
                  <a:pt x="6043" y="355"/>
                </a:cubicBezTo>
                <a:cubicBezTo>
                  <a:pt x="6038" y="364"/>
                  <a:pt x="6033" y="371"/>
                  <a:pt x="6029" y="378"/>
                </a:cubicBezTo>
                <a:cubicBezTo>
                  <a:pt x="6051" y="370"/>
                  <a:pt x="6076" y="372"/>
                  <a:pt x="6088" y="387"/>
                </a:cubicBezTo>
                <a:cubicBezTo>
                  <a:pt x="6090" y="390"/>
                  <a:pt x="6088" y="401"/>
                  <a:pt x="6084" y="404"/>
                </a:cubicBezTo>
                <a:cubicBezTo>
                  <a:pt x="6069" y="416"/>
                  <a:pt x="6052" y="419"/>
                  <a:pt x="6035" y="404"/>
                </a:cubicBezTo>
                <a:cubicBezTo>
                  <a:pt x="6022" y="427"/>
                  <a:pt x="6044" y="439"/>
                  <a:pt x="6048" y="457"/>
                </a:cubicBezTo>
                <a:cubicBezTo>
                  <a:pt x="6038" y="457"/>
                  <a:pt x="6030" y="456"/>
                  <a:pt x="6021" y="457"/>
                </a:cubicBezTo>
                <a:cubicBezTo>
                  <a:pt x="6004" y="460"/>
                  <a:pt x="5991" y="454"/>
                  <a:pt x="5987" y="438"/>
                </a:cubicBezTo>
                <a:cubicBezTo>
                  <a:pt x="5982" y="420"/>
                  <a:pt x="5982" y="401"/>
                  <a:pt x="5979" y="382"/>
                </a:cubicBezTo>
                <a:cubicBezTo>
                  <a:pt x="5978" y="373"/>
                  <a:pt x="5975" y="364"/>
                  <a:pt x="5973" y="357"/>
                </a:cubicBezTo>
                <a:cubicBezTo>
                  <a:pt x="5957" y="362"/>
                  <a:pt x="5946" y="365"/>
                  <a:pt x="5935" y="369"/>
                </a:cubicBezTo>
                <a:cubicBezTo>
                  <a:pt x="5941" y="373"/>
                  <a:pt x="5947" y="374"/>
                  <a:pt x="5952" y="375"/>
                </a:cubicBezTo>
                <a:cubicBezTo>
                  <a:pt x="5973" y="379"/>
                  <a:pt x="5976" y="382"/>
                  <a:pt x="5968" y="403"/>
                </a:cubicBezTo>
                <a:cubicBezTo>
                  <a:pt x="5960" y="423"/>
                  <a:pt x="5951" y="442"/>
                  <a:pt x="5943" y="462"/>
                </a:cubicBezTo>
                <a:cubicBezTo>
                  <a:pt x="6003" y="462"/>
                  <a:pt x="6065" y="462"/>
                  <a:pt x="6128" y="462"/>
                </a:cubicBezTo>
                <a:cubicBezTo>
                  <a:pt x="6218" y="462"/>
                  <a:pt x="6309" y="461"/>
                  <a:pt x="6400" y="461"/>
                </a:cubicBezTo>
                <a:close/>
                <a:moveTo>
                  <a:pt x="484" y="461"/>
                </a:moveTo>
                <a:cubicBezTo>
                  <a:pt x="691" y="461"/>
                  <a:pt x="895" y="461"/>
                  <a:pt x="1103" y="461"/>
                </a:cubicBezTo>
                <a:cubicBezTo>
                  <a:pt x="1078" y="441"/>
                  <a:pt x="1079" y="420"/>
                  <a:pt x="1094" y="392"/>
                </a:cubicBezTo>
                <a:cubicBezTo>
                  <a:pt x="1080" y="388"/>
                  <a:pt x="1068" y="382"/>
                  <a:pt x="1056" y="382"/>
                </a:cubicBezTo>
                <a:cubicBezTo>
                  <a:pt x="878" y="381"/>
                  <a:pt x="699" y="381"/>
                  <a:pt x="521" y="382"/>
                </a:cubicBezTo>
                <a:cubicBezTo>
                  <a:pt x="511" y="382"/>
                  <a:pt x="501" y="387"/>
                  <a:pt x="488" y="391"/>
                </a:cubicBezTo>
                <a:cubicBezTo>
                  <a:pt x="509" y="418"/>
                  <a:pt x="507" y="440"/>
                  <a:pt x="484" y="461"/>
                </a:cubicBezTo>
                <a:close/>
                <a:moveTo>
                  <a:pt x="2275" y="393"/>
                </a:moveTo>
                <a:cubicBezTo>
                  <a:pt x="2261" y="389"/>
                  <a:pt x="2250" y="382"/>
                  <a:pt x="2239" y="382"/>
                </a:cubicBezTo>
                <a:cubicBezTo>
                  <a:pt x="2060" y="381"/>
                  <a:pt x="1880" y="381"/>
                  <a:pt x="1700" y="382"/>
                </a:cubicBezTo>
                <a:cubicBezTo>
                  <a:pt x="1690" y="382"/>
                  <a:pt x="1680" y="388"/>
                  <a:pt x="1673" y="390"/>
                </a:cubicBezTo>
                <a:cubicBezTo>
                  <a:pt x="1677" y="406"/>
                  <a:pt x="1683" y="418"/>
                  <a:pt x="1682" y="428"/>
                </a:cubicBezTo>
                <a:cubicBezTo>
                  <a:pt x="1681" y="440"/>
                  <a:pt x="1673" y="450"/>
                  <a:pt x="1668" y="461"/>
                </a:cubicBezTo>
                <a:cubicBezTo>
                  <a:pt x="1871" y="461"/>
                  <a:pt x="2075" y="461"/>
                  <a:pt x="2283" y="461"/>
                </a:cubicBezTo>
                <a:cubicBezTo>
                  <a:pt x="2260" y="441"/>
                  <a:pt x="2258" y="420"/>
                  <a:pt x="2275" y="393"/>
                </a:cubicBezTo>
                <a:close/>
                <a:moveTo>
                  <a:pt x="3963" y="461"/>
                </a:moveTo>
                <a:cubicBezTo>
                  <a:pt x="4169" y="461"/>
                  <a:pt x="4372" y="461"/>
                  <a:pt x="4579" y="461"/>
                </a:cubicBezTo>
                <a:cubicBezTo>
                  <a:pt x="4556" y="441"/>
                  <a:pt x="4554" y="420"/>
                  <a:pt x="4571" y="392"/>
                </a:cubicBezTo>
                <a:cubicBezTo>
                  <a:pt x="4556" y="388"/>
                  <a:pt x="4543" y="382"/>
                  <a:pt x="4531" y="382"/>
                </a:cubicBezTo>
                <a:cubicBezTo>
                  <a:pt x="4497" y="380"/>
                  <a:pt x="4463" y="381"/>
                  <a:pt x="4429" y="381"/>
                </a:cubicBezTo>
                <a:cubicBezTo>
                  <a:pt x="4400" y="381"/>
                  <a:pt x="4372" y="381"/>
                  <a:pt x="4342" y="381"/>
                </a:cubicBezTo>
                <a:cubicBezTo>
                  <a:pt x="4342" y="402"/>
                  <a:pt x="4342" y="420"/>
                  <a:pt x="4342" y="438"/>
                </a:cubicBezTo>
                <a:cubicBezTo>
                  <a:pt x="4313" y="438"/>
                  <a:pt x="4287" y="438"/>
                  <a:pt x="4258" y="438"/>
                </a:cubicBezTo>
                <a:cubicBezTo>
                  <a:pt x="4258" y="419"/>
                  <a:pt x="4258" y="401"/>
                  <a:pt x="4258" y="381"/>
                </a:cubicBezTo>
                <a:cubicBezTo>
                  <a:pt x="4168" y="381"/>
                  <a:pt x="4080" y="381"/>
                  <a:pt x="3992" y="382"/>
                </a:cubicBezTo>
                <a:cubicBezTo>
                  <a:pt x="3985" y="382"/>
                  <a:pt x="3978" y="388"/>
                  <a:pt x="3969" y="392"/>
                </a:cubicBezTo>
                <a:cubicBezTo>
                  <a:pt x="3988" y="418"/>
                  <a:pt x="3986" y="440"/>
                  <a:pt x="3963" y="461"/>
                </a:cubicBezTo>
                <a:close/>
                <a:moveTo>
                  <a:pt x="3393" y="393"/>
                </a:moveTo>
                <a:cubicBezTo>
                  <a:pt x="3380" y="389"/>
                  <a:pt x="3369" y="382"/>
                  <a:pt x="3357" y="382"/>
                </a:cubicBezTo>
                <a:cubicBezTo>
                  <a:pt x="3199" y="381"/>
                  <a:pt x="3040" y="381"/>
                  <a:pt x="2882" y="382"/>
                </a:cubicBezTo>
                <a:cubicBezTo>
                  <a:pt x="2872" y="382"/>
                  <a:pt x="2861" y="387"/>
                  <a:pt x="2849" y="391"/>
                </a:cubicBezTo>
                <a:cubicBezTo>
                  <a:pt x="2869" y="418"/>
                  <a:pt x="2868" y="440"/>
                  <a:pt x="2844" y="461"/>
                </a:cubicBezTo>
                <a:cubicBezTo>
                  <a:pt x="3031" y="461"/>
                  <a:pt x="3215" y="461"/>
                  <a:pt x="3400" y="461"/>
                </a:cubicBezTo>
                <a:cubicBezTo>
                  <a:pt x="3378" y="436"/>
                  <a:pt x="3376" y="426"/>
                  <a:pt x="3393" y="393"/>
                </a:cubicBezTo>
                <a:close/>
                <a:moveTo>
                  <a:pt x="3563" y="461"/>
                </a:moveTo>
                <a:cubicBezTo>
                  <a:pt x="3643" y="461"/>
                  <a:pt x="3721" y="461"/>
                  <a:pt x="3802" y="461"/>
                </a:cubicBezTo>
                <a:cubicBezTo>
                  <a:pt x="3778" y="441"/>
                  <a:pt x="3777" y="420"/>
                  <a:pt x="3791" y="398"/>
                </a:cubicBezTo>
                <a:cubicBezTo>
                  <a:pt x="3779" y="377"/>
                  <a:pt x="3760" y="382"/>
                  <a:pt x="3742" y="381"/>
                </a:cubicBezTo>
                <a:cubicBezTo>
                  <a:pt x="3735" y="381"/>
                  <a:pt x="3725" y="381"/>
                  <a:pt x="3720" y="377"/>
                </a:cubicBezTo>
                <a:cubicBezTo>
                  <a:pt x="3707" y="366"/>
                  <a:pt x="3699" y="365"/>
                  <a:pt x="3687" y="377"/>
                </a:cubicBezTo>
                <a:cubicBezTo>
                  <a:pt x="3684" y="379"/>
                  <a:pt x="3676" y="377"/>
                  <a:pt x="3671" y="376"/>
                </a:cubicBezTo>
                <a:cubicBezTo>
                  <a:pt x="3662" y="374"/>
                  <a:pt x="3644" y="368"/>
                  <a:pt x="3643" y="370"/>
                </a:cubicBezTo>
                <a:cubicBezTo>
                  <a:pt x="3633" y="390"/>
                  <a:pt x="3617" y="378"/>
                  <a:pt x="3603" y="381"/>
                </a:cubicBezTo>
                <a:cubicBezTo>
                  <a:pt x="3592" y="384"/>
                  <a:pt x="3581" y="386"/>
                  <a:pt x="3566" y="390"/>
                </a:cubicBezTo>
                <a:cubicBezTo>
                  <a:pt x="3588" y="418"/>
                  <a:pt x="3586" y="440"/>
                  <a:pt x="3563" y="461"/>
                </a:cubicBezTo>
                <a:close/>
                <a:moveTo>
                  <a:pt x="2672" y="398"/>
                </a:moveTo>
                <a:cubicBezTo>
                  <a:pt x="2656" y="381"/>
                  <a:pt x="2656" y="382"/>
                  <a:pt x="2625" y="381"/>
                </a:cubicBezTo>
                <a:cubicBezTo>
                  <a:pt x="2617" y="381"/>
                  <a:pt x="2607" y="381"/>
                  <a:pt x="2601" y="377"/>
                </a:cubicBezTo>
                <a:cubicBezTo>
                  <a:pt x="2588" y="366"/>
                  <a:pt x="2580" y="365"/>
                  <a:pt x="2567" y="377"/>
                </a:cubicBezTo>
                <a:cubicBezTo>
                  <a:pt x="2565" y="380"/>
                  <a:pt x="2557" y="377"/>
                  <a:pt x="2552" y="376"/>
                </a:cubicBezTo>
                <a:cubicBezTo>
                  <a:pt x="2542" y="374"/>
                  <a:pt x="2525" y="368"/>
                  <a:pt x="2524" y="370"/>
                </a:cubicBezTo>
                <a:cubicBezTo>
                  <a:pt x="2513" y="390"/>
                  <a:pt x="2496" y="378"/>
                  <a:pt x="2482" y="381"/>
                </a:cubicBezTo>
                <a:cubicBezTo>
                  <a:pt x="2472" y="384"/>
                  <a:pt x="2461" y="387"/>
                  <a:pt x="2448" y="391"/>
                </a:cubicBezTo>
                <a:cubicBezTo>
                  <a:pt x="2470" y="418"/>
                  <a:pt x="2467" y="440"/>
                  <a:pt x="2444" y="461"/>
                </a:cubicBezTo>
                <a:cubicBezTo>
                  <a:pt x="2524" y="461"/>
                  <a:pt x="2602" y="461"/>
                  <a:pt x="2683" y="461"/>
                </a:cubicBezTo>
                <a:cubicBezTo>
                  <a:pt x="2660" y="441"/>
                  <a:pt x="2658" y="421"/>
                  <a:pt x="2672" y="398"/>
                </a:cubicBezTo>
                <a:close/>
                <a:moveTo>
                  <a:pt x="1266" y="460"/>
                </a:moveTo>
                <a:cubicBezTo>
                  <a:pt x="1345" y="460"/>
                  <a:pt x="1422" y="460"/>
                  <a:pt x="1503" y="460"/>
                </a:cubicBezTo>
                <a:cubicBezTo>
                  <a:pt x="1478" y="440"/>
                  <a:pt x="1479" y="419"/>
                  <a:pt x="1495" y="392"/>
                </a:cubicBezTo>
                <a:cubicBezTo>
                  <a:pt x="1480" y="388"/>
                  <a:pt x="1467" y="384"/>
                  <a:pt x="1454" y="381"/>
                </a:cubicBezTo>
                <a:cubicBezTo>
                  <a:pt x="1442" y="378"/>
                  <a:pt x="1426" y="389"/>
                  <a:pt x="1416" y="371"/>
                </a:cubicBezTo>
                <a:cubicBezTo>
                  <a:pt x="1414" y="368"/>
                  <a:pt x="1395" y="369"/>
                  <a:pt x="1389" y="375"/>
                </a:cubicBezTo>
                <a:cubicBezTo>
                  <a:pt x="1380" y="383"/>
                  <a:pt x="1379" y="383"/>
                  <a:pt x="1371" y="375"/>
                </a:cubicBezTo>
                <a:cubicBezTo>
                  <a:pt x="1365" y="369"/>
                  <a:pt x="1347" y="367"/>
                  <a:pt x="1345" y="370"/>
                </a:cubicBezTo>
                <a:cubicBezTo>
                  <a:pt x="1333" y="390"/>
                  <a:pt x="1314" y="378"/>
                  <a:pt x="1299" y="381"/>
                </a:cubicBezTo>
                <a:cubicBezTo>
                  <a:pt x="1290" y="384"/>
                  <a:pt x="1280" y="387"/>
                  <a:pt x="1270" y="390"/>
                </a:cubicBezTo>
                <a:cubicBezTo>
                  <a:pt x="1288" y="424"/>
                  <a:pt x="1288" y="433"/>
                  <a:pt x="1266" y="460"/>
                </a:cubicBezTo>
                <a:close/>
                <a:moveTo>
                  <a:pt x="4742" y="461"/>
                </a:moveTo>
                <a:cubicBezTo>
                  <a:pt x="4817" y="461"/>
                  <a:pt x="4891" y="461"/>
                  <a:pt x="4961" y="461"/>
                </a:cubicBezTo>
                <a:cubicBezTo>
                  <a:pt x="4952" y="441"/>
                  <a:pt x="4943" y="420"/>
                  <a:pt x="4934" y="400"/>
                </a:cubicBezTo>
                <a:cubicBezTo>
                  <a:pt x="4928" y="385"/>
                  <a:pt x="4933" y="377"/>
                  <a:pt x="4950" y="375"/>
                </a:cubicBezTo>
                <a:cubicBezTo>
                  <a:pt x="4956" y="374"/>
                  <a:pt x="4963" y="373"/>
                  <a:pt x="4974" y="371"/>
                </a:cubicBezTo>
                <a:cubicBezTo>
                  <a:pt x="4961" y="364"/>
                  <a:pt x="4953" y="360"/>
                  <a:pt x="4944" y="356"/>
                </a:cubicBezTo>
                <a:cubicBezTo>
                  <a:pt x="4936" y="371"/>
                  <a:pt x="4921" y="372"/>
                  <a:pt x="4904" y="372"/>
                </a:cubicBezTo>
                <a:cubicBezTo>
                  <a:pt x="4894" y="372"/>
                  <a:pt x="4884" y="378"/>
                  <a:pt x="4873" y="379"/>
                </a:cubicBezTo>
                <a:cubicBezTo>
                  <a:pt x="4864" y="380"/>
                  <a:pt x="4856" y="376"/>
                  <a:pt x="4847" y="375"/>
                </a:cubicBezTo>
                <a:cubicBezTo>
                  <a:pt x="4838" y="373"/>
                  <a:pt x="4823" y="367"/>
                  <a:pt x="4821" y="370"/>
                </a:cubicBezTo>
                <a:cubicBezTo>
                  <a:pt x="4809" y="389"/>
                  <a:pt x="4791" y="378"/>
                  <a:pt x="4776" y="381"/>
                </a:cubicBezTo>
                <a:cubicBezTo>
                  <a:pt x="4766" y="384"/>
                  <a:pt x="4756" y="388"/>
                  <a:pt x="4746" y="391"/>
                </a:cubicBezTo>
                <a:cubicBezTo>
                  <a:pt x="4765" y="423"/>
                  <a:pt x="4764" y="432"/>
                  <a:pt x="4742" y="461"/>
                </a:cubicBezTo>
                <a:close/>
                <a:moveTo>
                  <a:pt x="5291" y="461"/>
                </a:moveTo>
                <a:cubicBezTo>
                  <a:pt x="5397" y="461"/>
                  <a:pt x="5506" y="461"/>
                  <a:pt x="5613" y="461"/>
                </a:cubicBezTo>
                <a:cubicBezTo>
                  <a:pt x="5602" y="440"/>
                  <a:pt x="5592" y="419"/>
                  <a:pt x="5583" y="400"/>
                </a:cubicBezTo>
                <a:cubicBezTo>
                  <a:pt x="5577" y="404"/>
                  <a:pt x="5570" y="411"/>
                  <a:pt x="5566" y="410"/>
                </a:cubicBezTo>
                <a:cubicBezTo>
                  <a:pt x="5561" y="408"/>
                  <a:pt x="5557" y="400"/>
                  <a:pt x="5553" y="395"/>
                </a:cubicBezTo>
                <a:cubicBezTo>
                  <a:pt x="5552" y="395"/>
                  <a:pt x="5550" y="395"/>
                  <a:pt x="5548" y="395"/>
                </a:cubicBezTo>
                <a:cubicBezTo>
                  <a:pt x="5548" y="400"/>
                  <a:pt x="5550" y="406"/>
                  <a:pt x="5548" y="410"/>
                </a:cubicBezTo>
                <a:cubicBezTo>
                  <a:pt x="5544" y="417"/>
                  <a:pt x="5537" y="429"/>
                  <a:pt x="5531" y="429"/>
                </a:cubicBezTo>
                <a:cubicBezTo>
                  <a:pt x="5479" y="431"/>
                  <a:pt x="5426" y="431"/>
                  <a:pt x="5374" y="430"/>
                </a:cubicBezTo>
                <a:cubicBezTo>
                  <a:pt x="5361" y="430"/>
                  <a:pt x="5353" y="422"/>
                  <a:pt x="5357" y="407"/>
                </a:cubicBezTo>
                <a:cubicBezTo>
                  <a:pt x="5358" y="403"/>
                  <a:pt x="5355" y="399"/>
                  <a:pt x="5354" y="395"/>
                </a:cubicBezTo>
                <a:cubicBezTo>
                  <a:pt x="5347" y="402"/>
                  <a:pt x="5342" y="410"/>
                  <a:pt x="5338" y="410"/>
                </a:cubicBezTo>
                <a:cubicBezTo>
                  <a:pt x="5333" y="409"/>
                  <a:pt x="5328" y="402"/>
                  <a:pt x="5323" y="397"/>
                </a:cubicBezTo>
                <a:cubicBezTo>
                  <a:pt x="5312" y="418"/>
                  <a:pt x="5302" y="440"/>
                  <a:pt x="5291" y="461"/>
                </a:cubicBezTo>
                <a:close/>
                <a:moveTo>
                  <a:pt x="4136" y="76"/>
                </a:moveTo>
                <a:cubicBezTo>
                  <a:pt x="4178" y="57"/>
                  <a:pt x="4218" y="54"/>
                  <a:pt x="4259" y="74"/>
                </a:cubicBezTo>
                <a:cubicBezTo>
                  <a:pt x="4259" y="56"/>
                  <a:pt x="4261" y="42"/>
                  <a:pt x="4258" y="29"/>
                </a:cubicBezTo>
                <a:cubicBezTo>
                  <a:pt x="4257" y="21"/>
                  <a:pt x="4248" y="10"/>
                  <a:pt x="4243" y="10"/>
                </a:cubicBezTo>
                <a:cubicBezTo>
                  <a:pt x="4207" y="8"/>
                  <a:pt x="4172" y="9"/>
                  <a:pt x="4136" y="9"/>
                </a:cubicBezTo>
                <a:cubicBezTo>
                  <a:pt x="4136" y="31"/>
                  <a:pt x="4136" y="51"/>
                  <a:pt x="4136" y="76"/>
                </a:cubicBezTo>
                <a:close/>
                <a:moveTo>
                  <a:pt x="2650" y="199"/>
                </a:moveTo>
                <a:cubicBezTo>
                  <a:pt x="2650" y="247"/>
                  <a:pt x="2650" y="293"/>
                  <a:pt x="2650" y="338"/>
                </a:cubicBezTo>
                <a:cubicBezTo>
                  <a:pt x="2666" y="338"/>
                  <a:pt x="2680" y="338"/>
                  <a:pt x="2695" y="338"/>
                </a:cubicBezTo>
                <a:cubicBezTo>
                  <a:pt x="2695" y="311"/>
                  <a:pt x="2695" y="286"/>
                  <a:pt x="2695" y="261"/>
                </a:cubicBezTo>
                <a:cubicBezTo>
                  <a:pt x="2695" y="238"/>
                  <a:pt x="2676" y="210"/>
                  <a:pt x="2650" y="199"/>
                </a:cubicBezTo>
                <a:close/>
                <a:moveTo>
                  <a:pt x="3544" y="337"/>
                </a:moveTo>
                <a:cubicBezTo>
                  <a:pt x="3560" y="337"/>
                  <a:pt x="3575" y="337"/>
                  <a:pt x="3591" y="337"/>
                </a:cubicBezTo>
                <a:cubicBezTo>
                  <a:pt x="3591" y="329"/>
                  <a:pt x="3590" y="323"/>
                  <a:pt x="3590" y="316"/>
                </a:cubicBezTo>
                <a:cubicBezTo>
                  <a:pt x="3579" y="316"/>
                  <a:pt x="3570" y="316"/>
                  <a:pt x="3560" y="316"/>
                </a:cubicBezTo>
                <a:cubicBezTo>
                  <a:pt x="3560" y="315"/>
                  <a:pt x="3560" y="314"/>
                  <a:pt x="3560" y="313"/>
                </a:cubicBezTo>
                <a:cubicBezTo>
                  <a:pt x="3570" y="313"/>
                  <a:pt x="3580" y="313"/>
                  <a:pt x="3589" y="313"/>
                </a:cubicBezTo>
                <a:cubicBezTo>
                  <a:pt x="3589" y="272"/>
                  <a:pt x="3589" y="232"/>
                  <a:pt x="3589" y="191"/>
                </a:cubicBezTo>
                <a:cubicBezTo>
                  <a:pt x="3579" y="202"/>
                  <a:pt x="3570" y="210"/>
                  <a:pt x="3563" y="220"/>
                </a:cubicBezTo>
                <a:cubicBezTo>
                  <a:pt x="3556" y="228"/>
                  <a:pt x="3545" y="238"/>
                  <a:pt x="3545" y="247"/>
                </a:cubicBezTo>
                <a:cubicBezTo>
                  <a:pt x="3542" y="277"/>
                  <a:pt x="3544" y="307"/>
                  <a:pt x="3544" y="337"/>
                </a:cubicBezTo>
                <a:close/>
                <a:moveTo>
                  <a:pt x="5960" y="154"/>
                </a:moveTo>
                <a:cubicBezTo>
                  <a:pt x="5955" y="154"/>
                  <a:pt x="5950" y="154"/>
                  <a:pt x="5946" y="154"/>
                </a:cubicBezTo>
                <a:cubicBezTo>
                  <a:pt x="5909" y="154"/>
                  <a:pt x="5908" y="155"/>
                  <a:pt x="5908" y="192"/>
                </a:cubicBezTo>
                <a:cubicBezTo>
                  <a:pt x="5908" y="211"/>
                  <a:pt x="5914" y="220"/>
                  <a:pt x="5933" y="218"/>
                </a:cubicBezTo>
                <a:cubicBezTo>
                  <a:pt x="5940" y="217"/>
                  <a:pt x="5947" y="218"/>
                  <a:pt x="5953" y="218"/>
                </a:cubicBezTo>
                <a:cubicBezTo>
                  <a:pt x="5975" y="218"/>
                  <a:pt x="6009" y="185"/>
                  <a:pt x="6003" y="164"/>
                </a:cubicBezTo>
                <a:cubicBezTo>
                  <a:pt x="5997" y="144"/>
                  <a:pt x="5976" y="158"/>
                  <a:pt x="5962" y="154"/>
                </a:cubicBezTo>
                <a:cubicBezTo>
                  <a:pt x="5961" y="154"/>
                  <a:pt x="5960" y="154"/>
                  <a:pt x="5960" y="154"/>
                </a:cubicBezTo>
                <a:close/>
                <a:moveTo>
                  <a:pt x="5457" y="220"/>
                </a:moveTo>
                <a:cubicBezTo>
                  <a:pt x="5457" y="219"/>
                  <a:pt x="5457" y="219"/>
                  <a:pt x="5458" y="218"/>
                </a:cubicBezTo>
                <a:cubicBezTo>
                  <a:pt x="5465" y="218"/>
                  <a:pt x="5472" y="218"/>
                  <a:pt x="5479" y="218"/>
                </a:cubicBezTo>
                <a:cubicBezTo>
                  <a:pt x="5491" y="218"/>
                  <a:pt x="5495" y="213"/>
                  <a:pt x="5496" y="201"/>
                </a:cubicBezTo>
                <a:cubicBezTo>
                  <a:pt x="5498" y="154"/>
                  <a:pt x="5499" y="154"/>
                  <a:pt x="5453" y="154"/>
                </a:cubicBezTo>
                <a:cubicBezTo>
                  <a:pt x="5446" y="154"/>
                  <a:pt x="5439" y="154"/>
                  <a:pt x="5433" y="155"/>
                </a:cubicBezTo>
                <a:cubicBezTo>
                  <a:pt x="5428" y="156"/>
                  <a:pt x="5422" y="161"/>
                  <a:pt x="5421" y="164"/>
                </a:cubicBezTo>
                <a:cubicBezTo>
                  <a:pt x="5421" y="180"/>
                  <a:pt x="5419" y="198"/>
                  <a:pt x="5425" y="213"/>
                </a:cubicBezTo>
                <a:cubicBezTo>
                  <a:pt x="5427" y="218"/>
                  <a:pt x="5446" y="218"/>
                  <a:pt x="5457" y="220"/>
                </a:cubicBezTo>
                <a:close/>
                <a:moveTo>
                  <a:pt x="5280" y="218"/>
                </a:moveTo>
                <a:cubicBezTo>
                  <a:pt x="5323" y="218"/>
                  <a:pt x="5319" y="222"/>
                  <a:pt x="5319" y="177"/>
                </a:cubicBezTo>
                <a:cubicBezTo>
                  <a:pt x="5319" y="175"/>
                  <a:pt x="5320" y="171"/>
                  <a:pt x="5319" y="170"/>
                </a:cubicBezTo>
                <a:cubicBezTo>
                  <a:pt x="5315" y="164"/>
                  <a:pt x="5310" y="158"/>
                  <a:pt x="5304" y="155"/>
                </a:cubicBezTo>
                <a:cubicBezTo>
                  <a:pt x="5299" y="152"/>
                  <a:pt x="5291" y="154"/>
                  <a:pt x="5285" y="154"/>
                </a:cubicBezTo>
                <a:cubicBezTo>
                  <a:pt x="5239" y="154"/>
                  <a:pt x="5244" y="151"/>
                  <a:pt x="5243" y="195"/>
                </a:cubicBezTo>
                <a:cubicBezTo>
                  <a:pt x="5243" y="213"/>
                  <a:pt x="5249" y="220"/>
                  <a:pt x="5266" y="218"/>
                </a:cubicBezTo>
                <a:cubicBezTo>
                  <a:pt x="5271" y="218"/>
                  <a:pt x="5276" y="218"/>
                  <a:pt x="5280" y="218"/>
                </a:cubicBezTo>
                <a:close/>
                <a:moveTo>
                  <a:pt x="5634" y="218"/>
                </a:moveTo>
                <a:cubicBezTo>
                  <a:pt x="5642" y="218"/>
                  <a:pt x="5651" y="219"/>
                  <a:pt x="5660" y="217"/>
                </a:cubicBezTo>
                <a:cubicBezTo>
                  <a:pt x="5664" y="216"/>
                  <a:pt x="5671" y="211"/>
                  <a:pt x="5671" y="207"/>
                </a:cubicBezTo>
                <a:cubicBezTo>
                  <a:pt x="5673" y="193"/>
                  <a:pt x="5674" y="179"/>
                  <a:pt x="5671" y="166"/>
                </a:cubicBezTo>
                <a:cubicBezTo>
                  <a:pt x="5669" y="160"/>
                  <a:pt x="5655" y="154"/>
                  <a:pt x="5648" y="155"/>
                </a:cubicBezTo>
                <a:cubicBezTo>
                  <a:pt x="5631" y="157"/>
                  <a:pt x="5607" y="143"/>
                  <a:pt x="5598" y="166"/>
                </a:cubicBezTo>
                <a:cubicBezTo>
                  <a:pt x="5585" y="201"/>
                  <a:pt x="5598" y="218"/>
                  <a:pt x="5634" y="218"/>
                </a:cubicBezTo>
                <a:close/>
                <a:moveTo>
                  <a:pt x="2703" y="338"/>
                </a:moveTo>
                <a:cubicBezTo>
                  <a:pt x="2728" y="338"/>
                  <a:pt x="2753" y="338"/>
                  <a:pt x="2781" y="338"/>
                </a:cubicBezTo>
                <a:cubicBezTo>
                  <a:pt x="2754" y="308"/>
                  <a:pt x="2730" y="280"/>
                  <a:pt x="2703" y="249"/>
                </a:cubicBezTo>
                <a:cubicBezTo>
                  <a:pt x="2703" y="281"/>
                  <a:pt x="2703" y="308"/>
                  <a:pt x="2703" y="338"/>
                </a:cubicBezTo>
                <a:close/>
                <a:moveTo>
                  <a:pt x="3537" y="249"/>
                </a:moveTo>
                <a:cubicBezTo>
                  <a:pt x="3509" y="280"/>
                  <a:pt x="3485" y="308"/>
                  <a:pt x="3458" y="338"/>
                </a:cubicBezTo>
                <a:cubicBezTo>
                  <a:pt x="3486" y="338"/>
                  <a:pt x="3511" y="338"/>
                  <a:pt x="3537" y="338"/>
                </a:cubicBezTo>
                <a:cubicBezTo>
                  <a:pt x="3537" y="309"/>
                  <a:pt x="3537" y="281"/>
                  <a:pt x="3537" y="249"/>
                </a:cubicBezTo>
                <a:close/>
                <a:moveTo>
                  <a:pt x="1321" y="135"/>
                </a:moveTo>
                <a:cubicBezTo>
                  <a:pt x="1319" y="135"/>
                  <a:pt x="1317" y="136"/>
                  <a:pt x="1315" y="136"/>
                </a:cubicBezTo>
                <a:cubicBezTo>
                  <a:pt x="1315" y="138"/>
                  <a:pt x="1313" y="139"/>
                  <a:pt x="1313" y="141"/>
                </a:cubicBezTo>
                <a:cubicBezTo>
                  <a:pt x="1313" y="203"/>
                  <a:pt x="1313" y="265"/>
                  <a:pt x="1314" y="327"/>
                </a:cubicBezTo>
                <a:cubicBezTo>
                  <a:pt x="1314" y="331"/>
                  <a:pt x="1318" y="335"/>
                  <a:pt x="1321" y="338"/>
                </a:cubicBezTo>
                <a:cubicBezTo>
                  <a:pt x="1323" y="334"/>
                  <a:pt x="1327" y="330"/>
                  <a:pt x="1327" y="326"/>
                </a:cubicBezTo>
                <a:cubicBezTo>
                  <a:pt x="1327" y="269"/>
                  <a:pt x="1327" y="213"/>
                  <a:pt x="1326" y="156"/>
                </a:cubicBezTo>
                <a:cubicBezTo>
                  <a:pt x="1326" y="149"/>
                  <a:pt x="1323" y="142"/>
                  <a:pt x="1321" y="135"/>
                </a:cubicBezTo>
                <a:close/>
                <a:moveTo>
                  <a:pt x="4389" y="72"/>
                </a:moveTo>
                <a:cubicBezTo>
                  <a:pt x="4389" y="60"/>
                  <a:pt x="4389" y="50"/>
                  <a:pt x="4389" y="40"/>
                </a:cubicBezTo>
                <a:cubicBezTo>
                  <a:pt x="4389" y="30"/>
                  <a:pt x="4389" y="19"/>
                  <a:pt x="4389" y="9"/>
                </a:cubicBezTo>
                <a:cubicBezTo>
                  <a:pt x="4342" y="6"/>
                  <a:pt x="4330" y="24"/>
                  <a:pt x="4345" y="72"/>
                </a:cubicBezTo>
                <a:cubicBezTo>
                  <a:pt x="4359" y="72"/>
                  <a:pt x="4372" y="72"/>
                  <a:pt x="4389" y="72"/>
                </a:cubicBezTo>
                <a:close/>
                <a:moveTo>
                  <a:pt x="4266" y="398"/>
                </a:moveTo>
                <a:cubicBezTo>
                  <a:pt x="4266" y="408"/>
                  <a:pt x="4266" y="418"/>
                  <a:pt x="4266" y="428"/>
                </a:cubicBezTo>
                <a:cubicBezTo>
                  <a:pt x="4289" y="428"/>
                  <a:pt x="4312" y="428"/>
                  <a:pt x="4334" y="428"/>
                </a:cubicBezTo>
                <a:cubicBezTo>
                  <a:pt x="4334" y="417"/>
                  <a:pt x="4334" y="408"/>
                  <a:pt x="4334" y="398"/>
                </a:cubicBezTo>
                <a:cubicBezTo>
                  <a:pt x="4311" y="398"/>
                  <a:pt x="4290" y="398"/>
                  <a:pt x="4266" y="398"/>
                </a:cubicBezTo>
                <a:close/>
                <a:moveTo>
                  <a:pt x="5100" y="461"/>
                </a:moveTo>
                <a:cubicBezTo>
                  <a:pt x="5085" y="451"/>
                  <a:pt x="5088" y="425"/>
                  <a:pt x="5060" y="424"/>
                </a:cubicBezTo>
                <a:cubicBezTo>
                  <a:pt x="5031" y="424"/>
                  <a:pt x="5033" y="451"/>
                  <a:pt x="5016" y="461"/>
                </a:cubicBezTo>
                <a:cubicBezTo>
                  <a:pt x="5044" y="461"/>
                  <a:pt x="5072" y="461"/>
                  <a:pt x="5100" y="461"/>
                </a:cubicBezTo>
                <a:close/>
                <a:moveTo>
                  <a:pt x="5887" y="461"/>
                </a:moveTo>
                <a:cubicBezTo>
                  <a:pt x="5871" y="451"/>
                  <a:pt x="5874" y="424"/>
                  <a:pt x="5845" y="424"/>
                </a:cubicBezTo>
                <a:cubicBezTo>
                  <a:pt x="5816" y="425"/>
                  <a:pt x="5820" y="452"/>
                  <a:pt x="5804" y="461"/>
                </a:cubicBezTo>
                <a:cubicBezTo>
                  <a:pt x="5832" y="461"/>
                  <a:pt x="5860" y="461"/>
                  <a:pt x="5887" y="461"/>
                </a:cubicBezTo>
                <a:close/>
                <a:moveTo>
                  <a:pt x="5236" y="461"/>
                </a:moveTo>
                <a:cubicBezTo>
                  <a:pt x="5220" y="452"/>
                  <a:pt x="5225" y="424"/>
                  <a:pt x="5196" y="424"/>
                </a:cubicBezTo>
                <a:cubicBezTo>
                  <a:pt x="5167" y="425"/>
                  <a:pt x="5168" y="450"/>
                  <a:pt x="5149" y="461"/>
                </a:cubicBezTo>
                <a:cubicBezTo>
                  <a:pt x="5181" y="461"/>
                  <a:pt x="5209" y="461"/>
                  <a:pt x="5236" y="461"/>
                </a:cubicBezTo>
                <a:close/>
                <a:moveTo>
                  <a:pt x="5668" y="461"/>
                </a:moveTo>
                <a:cubicBezTo>
                  <a:pt x="5696" y="461"/>
                  <a:pt x="5724" y="461"/>
                  <a:pt x="5751" y="461"/>
                </a:cubicBezTo>
                <a:cubicBezTo>
                  <a:pt x="5735" y="452"/>
                  <a:pt x="5739" y="425"/>
                  <a:pt x="5711" y="424"/>
                </a:cubicBezTo>
                <a:cubicBezTo>
                  <a:pt x="5682" y="424"/>
                  <a:pt x="5683" y="450"/>
                  <a:pt x="5668" y="461"/>
                </a:cubicBezTo>
                <a:close/>
                <a:moveTo>
                  <a:pt x="5822" y="151"/>
                </a:moveTo>
                <a:cubicBezTo>
                  <a:pt x="5809" y="166"/>
                  <a:pt x="5810" y="317"/>
                  <a:pt x="5822" y="331"/>
                </a:cubicBezTo>
                <a:cubicBezTo>
                  <a:pt x="5822" y="269"/>
                  <a:pt x="5822" y="210"/>
                  <a:pt x="5822" y="151"/>
                </a:cubicBezTo>
                <a:close/>
                <a:moveTo>
                  <a:pt x="2725" y="460"/>
                </a:moveTo>
                <a:cubicBezTo>
                  <a:pt x="2751" y="460"/>
                  <a:pt x="2777" y="460"/>
                  <a:pt x="2800" y="460"/>
                </a:cubicBezTo>
                <a:cubicBezTo>
                  <a:pt x="2792" y="432"/>
                  <a:pt x="2775" y="415"/>
                  <a:pt x="2744" y="427"/>
                </a:cubicBezTo>
                <a:cubicBezTo>
                  <a:pt x="2738" y="438"/>
                  <a:pt x="2731" y="449"/>
                  <a:pt x="2725" y="460"/>
                </a:cubicBezTo>
                <a:close/>
                <a:moveTo>
                  <a:pt x="4698" y="461"/>
                </a:moveTo>
                <a:cubicBezTo>
                  <a:pt x="4682" y="453"/>
                  <a:pt x="4690" y="424"/>
                  <a:pt x="4660" y="423"/>
                </a:cubicBezTo>
                <a:cubicBezTo>
                  <a:pt x="4629" y="422"/>
                  <a:pt x="4636" y="451"/>
                  <a:pt x="4620" y="461"/>
                </a:cubicBezTo>
                <a:cubicBezTo>
                  <a:pt x="4646" y="461"/>
                  <a:pt x="4672" y="461"/>
                  <a:pt x="4698" y="461"/>
                </a:cubicBezTo>
                <a:close/>
                <a:moveTo>
                  <a:pt x="2381" y="426"/>
                </a:moveTo>
                <a:cubicBezTo>
                  <a:pt x="2369" y="426"/>
                  <a:pt x="2355" y="426"/>
                  <a:pt x="2345" y="426"/>
                </a:cubicBezTo>
                <a:cubicBezTo>
                  <a:pt x="2337" y="439"/>
                  <a:pt x="2331" y="450"/>
                  <a:pt x="2324" y="461"/>
                </a:cubicBezTo>
                <a:cubicBezTo>
                  <a:pt x="2350" y="461"/>
                  <a:pt x="2377" y="461"/>
                  <a:pt x="2402" y="461"/>
                </a:cubicBezTo>
                <a:cubicBezTo>
                  <a:pt x="2395" y="449"/>
                  <a:pt x="2389" y="438"/>
                  <a:pt x="2381" y="426"/>
                </a:cubicBezTo>
                <a:close/>
                <a:moveTo>
                  <a:pt x="3443" y="461"/>
                </a:moveTo>
                <a:cubicBezTo>
                  <a:pt x="3469" y="461"/>
                  <a:pt x="3495" y="461"/>
                  <a:pt x="3520" y="461"/>
                </a:cubicBezTo>
                <a:cubicBezTo>
                  <a:pt x="3513" y="449"/>
                  <a:pt x="3507" y="437"/>
                  <a:pt x="3500" y="426"/>
                </a:cubicBezTo>
                <a:cubicBezTo>
                  <a:pt x="3487" y="426"/>
                  <a:pt x="3474" y="426"/>
                  <a:pt x="3463" y="426"/>
                </a:cubicBezTo>
                <a:cubicBezTo>
                  <a:pt x="3456" y="438"/>
                  <a:pt x="3450" y="449"/>
                  <a:pt x="3443" y="461"/>
                </a:cubicBezTo>
                <a:close/>
                <a:moveTo>
                  <a:pt x="1601" y="426"/>
                </a:moveTo>
                <a:cubicBezTo>
                  <a:pt x="1589" y="426"/>
                  <a:pt x="1576" y="426"/>
                  <a:pt x="1563" y="426"/>
                </a:cubicBezTo>
                <a:cubicBezTo>
                  <a:pt x="1560" y="433"/>
                  <a:pt x="1558" y="439"/>
                  <a:pt x="1555" y="445"/>
                </a:cubicBezTo>
                <a:cubicBezTo>
                  <a:pt x="1552" y="450"/>
                  <a:pt x="1547" y="455"/>
                  <a:pt x="1542" y="460"/>
                </a:cubicBezTo>
                <a:cubicBezTo>
                  <a:pt x="1570" y="460"/>
                  <a:pt x="1596" y="460"/>
                  <a:pt x="1622" y="460"/>
                </a:cubicBezTo>
                <a:cubicBezTo>
                  <a:pt x="1615" y="449"/>
                  <a:pt x="1608" y="438"/>
                  <a:pt x="1601" y="426"/>
                </a:cubicBezTo>
                <a:close/>
                <a:moveTo>
                  <a:pt x="5722" y="150"/>
                </a:moveTo>
                <a:cubicBezTo>
                  <a:pt x="5709" y="170"/>
                  <a:pt x="5711" y="319"/>
                  <a:pt x="5722" y="330"/>
                </a:cubicBezTo>
                <a:cubicBezTo>
                  <a:pt x="5722" y="269"/>
                  <a:pt x="5722" y="209"/>
                  <a:pt x="5722" y="150"/>
                </a:cubicBezTo>
                <a:close/>
                <a:moveTo>
                  <a:pt x="1144" y="461"/>
                </a:moveTo>
                <a:cubicBezTo>
                  <a:pt x="1170" y="461"/>
                  <a:pt x="1196" y="461"/>
                  <a:pt x="1222" y="461"/>
                </a:cubicBezTo>
                <a:cubicBezTo>
                  <a:pt x="1215" y="449"/>
                  <a:pt x="1208" y="438"/>
                  <a:pt x="1201" y="426"/>
                </a:cubicBezTo>
                <a:cubicBezTo>
                  <a:pt x="1189" y="426"/>
                  <a:pt x="1175" y="426"/>
                  <a:pt x="1164" y="426"/>
                </a:cubicBezTo>
                <a:cubicBezTo>
                  <a:pt x="1157" y="438"/>
                  <a:pt x="1151" y="449"/>
                  <a:pt x="1144" y="461"/>
                </a:cubicBezTo>
                <a:close/>
                <a:moveTo>
                  <a:pt x="3843" y="461"/>
                </a:moveTo>
                <a:cubicBezTo>
                  <a:pt x="3869" y="461"/>
                  <a:pt x="3895" y="461"/>
                  <a:pt x="3921" y="461"/>
                </a:cubicBezTo>
                <a:cubicBezTo>
                  <a:pt x="3914" y="449"/>
                  <a:pt x="3907" y="438"/>
                  <a:pt x="3900" y="425"/>
                </a:cubicBezTo>
                <a:cubicBezTo>
                  <a:pt x="3889" y="425"/>
                  <a:pt x="3876" y="425"/>
                  <a:pt x="3864" y="425"/>
                </a:cubicBezTo>
                <a:cubicBezTo>
                  <a:pt x="3857" y="437"/>
                  <a:pt x="3850" y="448"/>
                  <a:pt x="3843" y="461"/>
                </a:cubicBezTo>
                <a:close/>
                <a:moveTo>
                  <a:pt x="364" y="461"/>
                </a:moveTo>
                <a:cubicBezTo>
                  <a:pt x="390" y="461"/>
                  <a:pt x="416" y="461"/>
                  <a:pt x="441" y="461"/>
                </a:cubicBezTo>
                <a:cubicBezTo>
                  <a:pt x="434" y="449"/>
                  <a:pt x="428" y="438"/>
                  <a:pt x="421" y="426"/>
                </a:cubicBezTo>
                <a:cubicBezTo>
                  <a:pt x="409" y="426"/>
                  <a:pt x="396" y="426"/>
                  <a:pt x="384" y="426"/>
                </a:cubicBezTo>
                <a:cubicBezTo>
                  <a:pt x="377" y="438"/>
                  <a:pt x="371" y="449"/>
                  <a:pt x="364" y="461"/>
                </a:cubicBezTo>
                <a:close/>
                <a:moveTo>
                  <a:pt x="5089" y="114"/>
                </a:moveTo>
                <a:cubicBezTo>
                  <a:pt x="5088" y="114"/>
                  <a:pt x="5087" y="114"/>
                  <a:pt x="5086" y="114"/>
                </a:cubicBezTo>
                <a:cubicBezTo>
                  <a:pt x="5086" y="168"/>
                  <a:pt x="5086" y="223"/>
                  <a:pt x="5086" y="278"/>
                </a:cubicBezTo>
                <a:cubicBezTo>
                  <a:pt x="5087" y="278"/>
                  <a:pt x="5088" y="278"/>
                  <a:pt x="5089" y="278"/>
                </a:cubicBezTo>
                <a:cubicBezTo>
                  <a:pt x="5089" y="223"/>
                  <a:pt x="5089" y="168"/>
                  <a:pt x="5089" y="114"/>
                </a:cubicBezTo>
                <a:close/>
                <a:moveTo>
                  <a:pt x="5009" y="114"/>
                </a:moveTo>
                <a:cubicBezTo>
                  <a:pt x="5008" y="114"/>
                  <a:pt x="5007" y="114"/>
                  <a:pt x="5006" y="114"/>
                </a:cubicBezTo>
                <a:cubicBezTo>
                  <a:pt x="5006" y="169"/>
                  <a:pt x="5006" y="223"/>
                  <a:pt x="5006" y="278"/>
                </a:cubicBezTo>
                <a:cubicBezTo>
                  <a:pt x="5007" y="278"/>
                  <a:pt x="5008" y="278"/>
                  <a:pt x="5009" y="278"/>
                </a:cubicBezTo>
                <a:cubicBezTo>
                  <a:pt x="5009" y="223"/>
                  <a:pt x="5009" y="169"/>
                  <a:pt x="5009" y="114"/>
                </a:cubicBezTo>
                <a:close/>
                <a:moveTo>
                  <a:pt x="4982" y="114"/>
                </a:moveTo>
                <a:cubicBezTo>
                  <a:pt x="4981" y="114"/>
                  <a:pt x="4981" y="114"/>
                  <a:pt x="4980" y="114"/>
                </a:cubicBezTo>
                <a:cubicBezTo>
                  <a:pt x="4980" y="169"/>
                  <a:pt x="4980" y="225"/>
                  <a:pt x="4980" y="280"/>
                </a:cubicBezTo>
                <a:cubicBezTo>
                  <a:pt x="4981" y="280"/>
                  <a:pt x="4981" y="280"/>
                  <a:pt x="4982" y="280"/>
                </a:cubicBezTo>
                <a:cubicBezTo>
                  <a:pt x="4982" y="225"/>
                  <a:pt x="4982" y="169"/>
                  <a:pt x="4982" y="114"/>
                </a:cubicBezTo>
                <a:close/>
                <a:moveTo>
                  <a:pt x="5062" y="114"/>
                </a:moveTo>
                <a:cubicBezTo>
                  <a:pt x="5061" y="114"/>
                  <a:pt x="5061" y="114"/>
                  <a:pt x="5060" y="114"/>
                </a:cubicBezTo>
                <a:cubicBezTo>
                  <a:pt x="5060" y="169"/>
                  <a:pt x="5060" y="225"/>
                  <a:pt x="5060" y="280"/>
                </a:cubicBezTo>
                <a:cubicBezTo>
                  <a:pt x="5061" y="280"/>
                  <a:pt x="5061" y="280"/>
                  <a:pt x="5062" y="280"/>
                </a:cubicBezTo>
                <a:cubicBezTo>
                  <a:pt x="5062" y="225"/>
                  <a:pt x="5062" y="170"/>
                  <a:pt x="5062" y="114"/>
                </a:cubicBezTo>
                <a:close/>
                <a:moveTo>
                  <a:pt x="5035" y="114"/>
                </a:moveTo>
                <a:cubicBezTo>
                  <a:pt x="5034" y="114"/>
                  <a:pt x="5033" y="114"/>
                  <a:pt x="5033" y="114"/>
                </a:cubicBezTo>
                <a:cubicBezTo>
                  <a:pt x="5033" y="169"/>
                  <a:pt x="5033" y="225"/>
                  <a:pt x="5033" y="280"/>
                </a:cubicBezTo>
                <a:cubicBezTo>
                  <a:pt x="5033" y="280"/>
                  <a:pt x="5034" y="280"/>
                  <a:pt x="5035" y="280"/>
                </a:cubicBezTo>
                <a:cubicBezTo>
                  <a:pt x="5035" y="225"/>
                  <a:pt x="5035" y="170"/>
                  <a:pt x="5035" y="114"/>
                </a:cubicBezTo>
                <a:close/>
                <a:moveTo>
                  <a:pt x="4334" y="388"/>
                </a:moveTo>
                <a:cubicBezTo>
                  <a:pt x="4334" y="386"/>
                  <a:pt x="4334" y="385"/>
                  <a:pt x="4334" y="384"/>
                </a:cubicBezTo>
                <a:cubicBezTo>
                  <a:pt x="4311" y="384"/>
                  <a:pt x="4289" y="384"/>
                  <a:pt x="4266" y="384"/>
                </a:cubicBezTo>
                <a:cubicBezTo>
                  <a:pt x="4266" y="385"/>
                  <a:pt x="4266" y="386"/>
                  <a:pt x="4266" y="388"/>
                </a:cubicBezTo>
                <a:cubicBezTo>
                  <a:pt x="4289" y="388"/>
                  <a:pt x="4312" y="388"/>
                  <a:pt x="4334" y="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3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5802312" y="226850"/>
            <a:ext cx="6389688" cy="500063"/>
          </a:xfrm>
          <a:custGeom>
            <a:avLst/>
            <a:gdLst>
              <a:gd name="T0" fmla="*/ 6052 w 6400"/>
              <a:gd name="T1" fmla="*/ 489 h 497"/>
              <a:gd name="T2" fmla="*/ 5601 w 6400"/>
              <a:gd name="T3" fmla="*/ 490 h 497"/>
              <a:gd name="T4" fmla="*/ 5123 w 6400"/>
              <a:gd name="T5" fmla="*/ 490 h 497"/>
              <a:gd name="T6" fmla="*/ 4673 w 6400"/>
              <a:gd name="T7" fmla="*/ 490 h 497"/>
              <a:gd name="T8" fmla="*/ 4195 w 6400"/>
              <a:gd name="T9" fmla="*/ 491 h 497"/>
              <a:gd name="T10" fmla="*/ 3745 w 6400"/>
              <a:gd name="T11" fmla="*/ 490 h 497"/>
              <a:gd name="T12" fmla="*/ 3267 w 6400"/>
              <a:gd name="T13" fmla="*/ 490 h 497"/>
              <a:gd name="T14" fmla="*/ 2817 w 6400"/>
              <a:gd name="T15" fmla="*/ 490 h 497"/>
              <a:gd name="T16" fmla="*/ 2340 w 6400"/>
              <a:gd name="T17" fmla="*/ 488 h 497"/>
              <a:gd name="T18" fmla="*/ 1889 w 6400"/>
              <a:gd name="T19" fmla="*/ 490 h 497"/>
              <a:gd name="T20" fmla="*/ 1411 w 6400"/>
              <a:gd name="T21" fmla="*/ 490 h 497"/>
              <a:gd name="T22" fmla="*/ 961 w 6400"/>
              <a:gd name="T23" fmla="*/ 490 h 497"/>
              <a:gd name="T24" fmla="*/ 484 w 6400"/>
              <a:gd name="T25" fmla="*/ 489 h 497"/>
              <a:gd name="T26" fmla="*/ 61 w 6400"/>
              <a:gd name="T27" fmla="*/ 491 h 497"/>
              <a:gd name="T28" fmla="*/ 192 w 6400"/>
              <a:gd name="T29" fmla="*/ 382 h 497"/>
              <a:gd name="T30" fmla="*/ 1332 w 6400"/>
              <a:gd name="T31" fmla="*/ 322 h 497"/>
              <a:gd name="T32" fmla="*/ 2180 w 6400"/>
              <a:gd name="T33" fmla="*/ 193 h 497"/>
              <a:gd name="T34" fmla="*/ 2553 w 6400"/>
              <a:gd name="T35" fmla="*/ 344 h 497"/>
              <a:gd name="T36" fmla="*/ 2716 w 6400"/>
              <a:gd name="T37" fmla="*/ 66 h 497"/>
              <a:gd name="T38" fmla="*/ 3600 w 6400"/>
              <a:gd name="T39" fmla="*/ 338 h 497"/>
              <a:gd name="T40" fmla="*/ 3758 w 6400"/>
              <a:gd name="T41" fmla="*/ 91 h 497"/>
              <a:gd name="T42" fmla="*/ 4276 w 6400"/>
              <a:gd name="T43" fmla="*/ 26 h 497"/>
              <a:gd name="T44" fmla="*/ 4423 w 6400"/>
              <a:gd name="T45" fmla="*/ 73 h 497"/>
              <a:gd name="T46" fmla="*/ 4889 w 6400"/>
              <a:gd name="T47" fmla="*/ 298 h 497"/>
              <a:gd name="T48" fmla="*/ 5169 w 6400"/>
              <a:gd name="T49" fmla="*/ 59 h 497"/>
              <a:gd name="T50" fmla="*/ 5701 w 6400"/>
              <a:gd name="T51" fmla="*/ 49 h 497"/>
              <a:gd name="T52" fmla="*/ 5924 w 6400"/>
              <a:gd name="T53" fmla="*/ 98 h 497"/>
              <a:gd name="T54" fmla="*/ 6029 w 6400"/>
              <a:gd name="T55" fmla="*/ 378 h 497"/>
              <a:gd name="T56" fmla="*/ 5935 w 6400"/>
              <a:gd name="T57" fmla="*/ 369 h 497"/>
              <a:gd name="T58" fmla="*/ 1056 w 6400"/>
              <a:gd name="T59" fmla="*/ 382 h 497"/>
              <a:gd name="T60" fmla="*/ 1668 w 6400"/>
              <a:gd name="T61" fmla="*/ 461 h 497"/>
              <a:gd name="T62" fmla="*/ 4342 w 6400"/>
              <a:gd name="T63" fmla="*/ 438 h 497"/>
              <a:gd name="T64" fmla="*/ 2849 w 6400"/>
              <a:gd name="T65" fmla="*/ 391 h 497"/>
              <a:gd name="T66" fmla="*/ 3687 w 6400"/>
              <a:gd name="T67" fmla="*/ 377 h 497"/>
              <a:gd name="T68" fmla="*/ 2567 w 6400"/>
              <a:gd name="T69" fmla="*/ 377 h 497"/>
              <a:gd name="T70" fmla="*/ 1503 w 6400"/>
              <a:gd name="T71" fmla="*/ 460 h 497"/>
              <a:gd name="T72" fmla="*/ 1266 w 6400"/>
              <a:gd name="T73" fmla="*/ 460 h 497"/>
              <a:gd name="T74" fmla="*/ 4847 w 6400"/>
              <a:gd name="T75" fmla="*/ 375 h 497"/>
              <a:gd name="T76" fmla="*/ 5553 w 6400"/>
              <a:gd name="T77" fmla="*/ 395 h 497"/>
              <a:gd name="T78" fmla="*/ 5291 w 6400"/>
              <a:gd name="T79" fmla="*/ 461 h 497"/>
              <a:gd name="T80" fmla="*/ 2695 w 6400"/>
              <a:gd name="T81" fmla="*/ 338 h 497"/>
              <a:gd name="T82" fmla="*/ 3589 w 6400"/>
              <a:gd name="T83" fmla="*/ 191 h 497"/>
              <a:gd name="T84" fmla="*/ 6003 w 6400"/>
              <a:gd name="T85" fmla="*/ 164 h 497"/>
              <a:gd name="T86" fmla="*/ 5421 w 6400"/>
              <a:gd name="T87" fmla="*/ 164 h 497"/>
              <a:gd name="T88" fmla="*/ 5266 w 6400"/>
              <a:gd name="T89" fmla="*/ 218 h 497"/>
              <a:gd name="T90" fmla="*/ 2703 w 6400"/>
              <a:gd name="T91" fmla="*/ 338 h 497"/>
              <a:gd name="T92" fmla="*/ 1315 w 6400"/>
              <a:gd name="T93" fmla="*/ 136 h 497"/>
              <a:gd name="T94" fmla="*/ 4389 w 6400"/>
              <a:gd name="T95" fmla="*/ 9 h 497"/>
              <a:gd name="T96" fmla="*/ 5060 w 6400"/>
              <a:gd name="T97" fmla="*/ 424 h 497"/>
              <a:gd name="T98" fmla="*/ 5149 w 6400"/>
              <a:gd name="T99" fmla="*/ 461 h 497"/>
              <a:gd name="T100" fmla="*/ 2725 w 6400"/>
              <a:gd name="T101" fmla="*/ 460 h 497"/>
              <a:gd name="T102" fmla="*/ 2345 w 6400"/>
              <a:gd name="T103" fmla="*/ 426 h 497"/>
              <a:gd name="T104" fmla="*/ 1601 w 6400"/>
              <a:gd name="T105" fmla="*/ 426 h 497"/>
              <a:gd name="T106" fmla="*/ 1144 w 6400"/>
              <a:gd name="T107" fmla="*/ 461 h 497"/>
              <a:gd name="T108" fmla="*/ 3843 w 6400"/>
              <a:gd name="T109" fmla="*/ 461 h 497"/>
              <a:gd name="T110" fmla="*/ 5089 w 6400"/>
              <a:gd name="T111" fmla="*/ 278 h 497"/>
              <a:gd name="T112" fmla="*/ 4980 w 6400"/>
              <a:gd name="T113" fmla="*/ 280 h 497"/>
              <a:gd name="T114" fmla="*/ 5033 w 6400"/>
              <a:gd name="T115" fmla="*/ 114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00" h="497">
                <a:moveTo>
                  <a:pt x="6400" y="461"/>
                </a:moveTo>
                <a:cubicBezTo>
                  <a:pt x="6400" y="468"/>
                  <a:pt x="6400" y="474"/>
                  <a:pt x="6400" y="481"/>
                </a:cubicBezTo>
                <a:cubicBezTo>
                  <a:pt x="6386" y="485"/>
                  <a:pt x="6371" y="477"/>
                  <a:pt x="6358" y="492"/>
                </a:cubicBezTo>
                <a:cubicBezTo>
                  <a:pt x="6353" y="497"/>
                  <a:pt x="6333" y="495"/>
                  <a:pt x="6323" y="490"/>
                </a:cubicBezTo>
                <a:cubicBezTo>
                  <a:pt x="6307" y="481"/>
                  <a:pt x="6274" y="481"/>
                  <a:pt x="6259" y="489"/>
                </a:cubicBezTo>
                <a:cubicBezTo>
                  <a:pt x="6248" y="494"/>
                  <a:pt x="6231" y="495"/>
                  <a:pt x="6220" y="489"/>
                </a:cubicBezTo>
                <a:cubicBezTo>
                  <a:pt x="6204" y="481"/>
                  <a:pt x="6171" y="481"/>
                  <a:pt x="6155" y="489"/>
                </a:cubicBezTo>
                <a:cubicBezTo>
                  <a:pt x="6144" y="494"/>
                  <a:pt x="6127" y="495"/>
                  <a:pt x="6117" y="489"/>
                </a:cubicBezTo>
                <a:cubicBezTo>
                  <a:pt x="6101" y="481"/>
                  <a:pt x="6069" y="481"/>
                  <a:pt x="6052" y="489"/>
                </a:cubicBezTo>
                <a:cubicBezTo>
                  <a:pt x="6041" y="495"/>
                  <a:pt x="6024" y="495"/>
                  <a:pt x="6013" y="490"/>
                </a:cubicBezTo>
                <a:cubicBezTo>
                  <a:pt x="5996" y="481"/>
                  <a:pt x="5967" y="481"/>
                  <a:pt x="5950" y="490"/>
                </a:cubicBezTo>
                <a:cubicBezTo>
                  <a:pt x="5939" y="495"/>
                  <a:pt x="5921" y="495"/>
                  <a:pt x="5910" y="490"/>
                </a:cubicBezTo>
                <a:cubicBezTo>
                  <a:pt x="5894" y="482"/>
                  <a:pt x="5862" y="481"/>
                  <a:pt x="5846" y="489"/>
                </a:cubicBezTo>
                <a:cubicBezTo>
                  <a:pt x="5836" y="494"/>
                  <a:pt x="5819" y="494"/>
                  <a:pt x="5808" y="489"/>
                </a:cubicBezTo>
                <a:cubicBezTo>
                  <a:pt x="5792" y="482"/>
                  <a:pt x="5758" y="482"/>
                  <a:pt x="5743" y="489"/>
                </a:cubicBezTo>
                <a:cubicBezTo>
                  <a:pt x="5732" y="494"/>
                  <a:pt x="5715" y="495"/>
                  <a:pt x="5705" y="490"/>
                </a:cubicBezTo>
                <a:cubicBezTo>
                  <a:pt x="5688" y="482"/>
                  <a:pt x="5656" y="481"/>
                  <a:pt x="5640" y="489"/>
                </a:cubicBezTo>
                <a:cubicBezTo>
                  <a:pt x="5629" y="494"/>
                  <a:pt x="5611" y="495"/>
                  <a:pt x="5601" y="490"/>
                </a:cubicBezTo>
                <a:cubicBezTo>
                  <a:pt x="5584" y="481"/>
                  <a:pt x="5554" y="481"/>
                  <a:pt x="5537" y="489"/>
                </a:cubicBezTo>
                <a:cubicBezTo>
                  <a:pt x="5526" y="495"/>
                  <a:pt x="5509" y="495"/>
                  <a:pt x="5498" y="490"/>
                </a:cubicBezTo>
                <a:cubicBezTo>
                  <a:pt x="5481" y="481"/>
                  <a:pt x="5450" y="481"/>
                  <a:pt x="5434" y="489"/>
                </a:cubicBezTo>
                <a:cubicBezTo>
                  <a:pt x="5423" y="495"/>
                  <a:pt x="5406" y="495"/>
                  <a:pt x="5395" y="490"/>
                </a:cubicBezTo>
                <a:cubicBezTo>
                  <a:pt x="5377" y="481"/>
                  <a:pt x="5350" y="481"/>
                  <a:pt x="5330" y="490"/>
                </a:cubicBezTo>
                <a:cubicBezTo>
                  <a:pt x="5320" y="495"/>
                  <a:pt x="5303" y="493"/>
                  <a:pt x="5292" y="488"/>
                </a:cubicBezTo>
                <a:cubicBezTo>
                  <a:pt x="5278" y="482"/>
                  <a:pt x="5241" y="482"/>
                  <a:pt x="5227" y="489"/>
                </a:cubicBezTo>
                <a:cubicBezTo>
                  <a:pt x="5216" y="494"/>
                  <a:pt x="5199" y="495"/>
                  <a:pt x="5189" y="490"/>
                </a:cubicBezTo>
                <a:cubicBezTo>
                  <a:pt x="5171" y="481"/>
                  <a:pt x="5143" y="481"/>
                  <a:pt x="5123" y="490"/>
                </a:cubicBezTo>
                <a:cubicBezTo>
                  <a:pt x="5113" y="496"/>
                  <a:pt x="5096" y="495"/>
                  <a:pt x="5086" y="490"/>
                </a:cubicBezTo>
                <a:cubicBezTo>
                  <a:pt x="5067" y="481"/>
                  <a:pt x="5041" y="481"/>
                  <a:pt x="5021" y="490"/>
                </a:cubicBezTo>
                <a:cubicBezTo>
                  <a:pt x="5010" y="495"/>
                  <a:pt x="4993" y="495"/>
                  <a:pt x="4983" y="490"/>
                </a:cubicBezTo>
                <a:cubicBezTo>
                  <a:pt x="4963" y="480"/>
                  <a:pt x="4937" y="481"/>
                  <a:pt x="4918" y="491"/>
                </a:cubicBezTo>
                <a:cubicBezTo>
                  <a:pt x="4907" y="496"/>
                  <a:pt x="4890" y="495"/>
                  <a:pt x="4880" y="490"/>
                </a:cubicBezTo>
                <a:cubicBezTo>
                  <a:pt x="4862" y="481"/>
                  <a:pt x="4833" y="481"/>
                  <a:pt x="4814" y="490"/>
                </a:cubicBezTo>
                <a:cubicBezTo>
                  <a:pt x="4804" y="495"/>
                  <a:pt x="4787" y="493"/>
                  <a:pt x="4776" y="488"/>
                </a:cubicBezTo>
                <a:cubicBezTo>
                  <a:pt x="4763" y="483"/>
                  <a:pt x="4725" y="482"/>
                  <a:pt x="4713" y="487"/>
                </a:cubicBezTo>
                <a:cubicBezTo>
                  <a:pt x="4701" y="492"/>
                  <a:pt x="4684" y="495"/>
                  <a:pt x="4673" y="490"/>
                </a:cubicBezTo>
                <a:cubicBezTo>
                  <a:pt x="4656" y="482"/>
                  <a:pt x="4626" y="482"/>
                  <a:pt x="4609" y="489"/>
                </a:cubicBezTo>
                <a:cubicBezTo>
                  <a:pt x="4598" y="494"/>
                  <a:pt x="4582" y="488"/>
                  <a:pt x="4568" y="487"/>
                </a:cubicBezTo>
                <a:cubicBezTo>
                  <a:pt x="4548" y="487"/>
                  <a:pt x="4527" y="488"/>
                  <a:pt x="4507" y="488"/>
                </a:cubicBezTo>
                <a:cubicBezTo>
                  <a:pt x="4494" y="489"/>
                  <a:pt x="4478" y="495"/>
                  <a:pt x="4467" y="490"/>
                </a:cubicBezTo>
                <a:cubicBezTo>
                  <a:pt x="4449" y="481"/>
                  <a:pt x="4422" y="481"/>
                  <a:pt x="4402" y="491"/>
                </a:cubicBezTo>
                <a:cubicBezTo>
                  <a:pt x="4392" y="496"/>
                  <a:pt x="4375" y="495"/>
                  <a:pt x="4364" y="490"/>
                </a:cubicBezTo>
                <a:cubicBezTo>
                  <a:pt x="4346" y="481"/>
                  <a:pt x="4318" y="481"/>
                  <a:pt x="4298" y="490"/>
                </a:cubicBezTo>
                <a:cubicBezTo>
                  <a:pt x="4288" y="496"/>
                  <a:pt x="4271" y="495"/>
                  <a:pt x="4261" y="490"/>
                </a:cubicBezTo>
                <a:cubicBezTo>
                  <a:pt x="4243" y="481"/>
                  <a:pt x="4215" y="481"/>
                  <a:pt x="4195" y="491"/>
                </a:cubicBezTo>
                <a:cubicBezTo>
                  <a:pt x="4185" y="496"/>
                  <a:pt x="4168" y="496"/>
                  <a:pt x="4158" y="490"/>
                </a:cubicBezTo>
                <a:cubicBezTo>
                  <a:pt x="4139" y="481"/>
                  <a:pt x="4112" y="481"/>
                  <a:pt x="4093" y="490"/>
                </a:cubicBezTo>
                <a:cubicBezTo>
                  <a:pt x="4082" y="495"/>
                  <a:pt x="4065" y="495"/>
                  <a:pt x="4055" y="490"/>
                </a:cubicBezTo>
                <a:cubicBezTo>
                  <a:pt x="4035" y="480"/>
                  <a:pt x="4009" y="481"/>
                  <a:pt x="3990" y="491"/>
                </a:cubicBezTo>
                <a:cubicBezTo>
                  <a:pt x="3979" y="496"/>
                  <a:pt x="3962" y="495"/>
                  <a:pt x="3952" y="490"/>
                </a:cubicBezTo>
                <a:cubicBezTo>
                  <a:pt x="3933" y="481"/>
                  <a:pt x="3905" y="481"/>
                  <a:pt x="3886" y="490"/>
                </a:cubicBezTo>
                <a:cubicBezTo>
                  <a:pt x="3876" y="496"/>
                  <a:pt x="3859" y="495"/>
                  <a:pt x="3849" y="490"/>
                </a:cubicBezTo>
                <a:cubicBezTo>
                  <a:pt x="3831" y="481"/>
                  <a:pt x="3800" y="481"/>
                  <a:pt x="3784" y="489"/>
                </a:cubicBezTo>
                <a:cubicBezTo>
                  <a:pt x="3773" y="494"/>
                  <a:pt x="3755" y="495"/>
                  <a:pt x="3745" y="490"/>
                </a:cubicBezTo>
                <a:cubicBezTo>
                  <a:pt x="3728" y="482"/>
                  <a:pt x="3697" y="482"/>
                  <a:pt x="3681" y="489"/>
                </a:cubicBezTo>
                <a:cubicBezTo>
                  <a:pt x="3670" y="494"/>
                  <a:pt x="3652" y="494"/>
                  <a:pt x="3641" y="488"/>
                </a:cubicBezTo>
                <a:cubicBezTo>
                  <a:pt x="3627" y="482"/>
                  <a:pt x="3593" y="482"/>
                  <a:pt x="3578" y="489"/>
                </a:cubicBezTo>
                <a:cubicBezTo>
                  <a:pt x="3567" y="494"/>
                  <a:pt x="3550" y="495"/>
                  <a:pt x="3539" y="490"/>
                </a:cubicBezTo>
                <a:cubicBezTo>
                  <a:pt x="3521" y="481"/>
                  <a:pt x="3493" y="481"/>
                  <a:pt x="3474" y="490"/>
                </a:cubicBezTo>
                <a:cubicBezTo>
                  <a:pt x="3464" y="496"/>
                  <a:pt x="3447" y="495"/>
                  <a:pt x="3436" y="490"/>
                </a:cubicBezTo>
                <a:cubicBezTo>
                  <a:pt x="3418" y="481"/>
                  <a:pt x="3388" y="481"/>
                  <a:pt x="3371" y="490"/>
                </a:cubicBezTo>
                <a:cubicBezTo>
                  <a:pt x="3360" y="495"/>
                  <a:pt x="3343" y="496"/>
                  <a:pt x="3333" y="491"/>
                </a:cubicBezTo>
                <a:cubicBezTo>
                  <a:pt x="3314" y="481"/>
                  <a:pt x="3286" y="481"/>
                  <a:pt x="3267" y="490"/>
                </a:cubicBezTo>
                <a:cubicBezTo>
                  <a:pt x="3257" y="495"/>
                  <a:pt x="3240" y="495"/>
                  <a:pt x="3230" y="490"/>
                </a:cubicBezTo>
                <a:cubicBezTo>
                  <a:pt x="3210" y="481"/>
                  <a:pt x="3184" y="481"/>
                  <a:pt x="3165" y="490"/>
                </a:cubicBezTo>
                <a:cubicBezTo>
                  <a:pt x="3154" y="495"/>
                  <a:pt x="3137" y="495"/>
                  <a:pt x="3127" y="490"/>
                </a:cubicBezTo>
                <a:cubicBezTo>
                  <a:pt x="3107" y="480"/>
                  <a:pt x="3081" y="481"/>
                  <a:pt x="3062" y="490"/>
                </a:cubicBezTo>
                <a:cubicBezTo>
                  <a:pt x="3051" y="496"/>
                  <a:pt x="3034" y="495"/>
                  <a:pt x="3024" y="490"/>
                </a:cubicBezTo>
                <a:cubicBezTo>
                  <a:pt x="3005" y="481"/>
                  <a:pt x="2977" y="481"/>
                  <a:pt x="2958" y="490"/>
                </a:cubicBezTo>
                <a:cubicBezTo>
                  <a:pt x="2948" y="495"/>
                  <a:pt x="2931" y="493"/>
                  <a:pt x="2920" y="488"/>
                </a:cubicBezTo>
                <a:cubicBezTo>
                  <a:pt x="2907" y="483"/>
                  <a:pt x="2869" y="482"/>
                  <a:pt x="2857" y="487"/>
                </a:cubicBezTo>
                <a:cubicBezTo>
                  <a:pt x="2845" y="492"/>
                  <a:pt x="2828" y="495"/>
                  <a:pt x="2817" y="490"/>
                </a:cubicBezTo>
                <a:cubicBezTo>
                  <a:pt x="2800" y="482"/>
                  <a:pt x="2769" y="481"/>
                  <a:pt x="2753" y="489"/>
                </a:cubicBezTo>
                <a:cubicBezTo>
                  <a:pt x="2742" y="494"/>
                  <a:pt x="2724" y="496"/>
                  <a:pt x="2714" y="490"/>
                </a:cubicBezTo>
                <a:cubicBezTo>
                  <a:pt x="2694" y="481"/>
                  <a:pt x="2669" y="480"/>
                  <a:pt x="2649" y="491"/>
                </a:cubicBezTo>
                <a:cubicBezTo>
                  <a:pt x="2639" y="496"/>
                  <a:pt x="2622" y="495"/>
                  <a:pt x="2611" y="490"/>
                </a:cubicBezTo>
                <a:cubicBezTo>
                  <a:pt x="2592" y="480"/>
                  <a:pt x="2565" y="481"/>
                  <a:pt x="2546" y="490"/>
                </a:cubicBezTo>
                <a:cubicBezTo>
                  <a:pt x="2536" y="496"/>
                  <a:pt x="2519" y="495"/>
                  <a:pt x="2508" y="490"/>
                </a:cubicBezTo>
                <a:cubicBezTo>
                  <a:pt x="2489" y="481"/>
                  <a:pt x="2461" y="481"/>
                  <a:pt x="2442" y="490"/>
                </a:cubicBezTo>
                <a:cubicBezTo>
                  <a:pt x="2432" y="495"/>
                  <a:pt x="2415" y="495"/>
                  <a:pt x="2405" y="490"/>
                </a:cubicBezTo>
                <a:cubicBezTo>
                  <a:pt x="2387" y="482"/>
                  <a:pt x="2356" y="481"/>
                  <a:pt x="2340" y="488"/>
                </a:cubicBezTo>
                <a:cubicBezTo>
                  <a:pt x="2329" y="493"/>
                  <a:pt x="2313" y="488"/>
                  <a:pt x="2300" y="487"/>
                </a:cubicBezTo>
                <a:cubicBezTo>
                  <a:pt x="2279" y="487"/>
                  <a:pt x="2259" y="488"/>
                  <a:pt x="2239" y="488"/>
                </a:cubicBezTo>
                <a:cubicBezTo>
                  <a:pt x="2225" y="488"/>
                  <a:pt x="2209" y="493"/>
                  <a:pt x="2197" y="488"/>
                </a:cubicBezTo>
                <a:cubicBezTo>
                  <a:pt x="2183" y="482"/>
                  <a:pt x="2149" y="482"/>
                  <a:pt x="2134" y="489"/>
                </a:cubicBezTo>
                <a:cubicBezTo>
                  <a:pt x="2123" y="494"/>
                  <a:pt x="2106" y="495"/>
                  <a:pt x="2096" y="490"/>
                </a:cubicBezTo>
                <a:cubicBezTo>
                  <a:pt x="2077" y="481"/>
                  <a:pt x="2049" y="481"/>
                  <a:pt x="2030" y="490"/>
                </a:cubicBezTo>
                <a:cubicBezTo>
                  <a:pt x="2020" y="495"/>
                  <a:pt x="2003" y="495"/>
                  <a:pt x="1993" y="490"/>
                </a:cubicBezTo>
                <a:cubicBezTo>
                  <a:pt x="1974" y="481"/>
                  <a:pt x="1946" y="481"/>
                  <a:pt x="1927" y="490"/>
                </a:cubicBezTo>
                <a:cubicBezTo>
                  <a:pt x="1916" y="495"/>
                  <a:pt x="1899" y="495"/>
                  <a:pt x="1889" y="490"/>
                </a:cubicBezTo>
                <a:cubicBezTo>
                  <a:pt x="1871" y="481"/>
                  <a:pt x="1843" y="481"/>
                  <a:pt x="1824" y="490"/>
                </a:cubicBezTo>
                <a:cubicBezTo>
                  <a:pt x="1813" y="495"/>
                  <a:pt x="1796" y="495"/>
                  <a:pt x="1786" y="490"/>
                </a:cubicBezTo>
                <a:cubicBezTo>
                  <a:pt x="1767" y="481"/>
                  <a:pt x="1741" y="481"/>
                  <a:pt x="1721" y="490"/>
                </a:cubicBezTo>
                <a:cubicBezTo>
                  <a:pt x="1711" y="496"/>
                  <a:pt x="1694" y="495"/>
                  <a:pt x="1683" y="490"/>
                </a:cubicBezTo>
                <a:cubicBezTo>
                  <a:pt x="1664" y="480"/>
                  <a:pt x="1637" y="481"/>
                  <a:pt x="1618" y="490"/>
                </a:cubicBezTo>
                <a:cubicBezTo>
                  <a:pt x="1608" y="496"/>
                  <a:pt x="1591" y="495"/>
                  <a:pt x="1580" y="490"/>
                </a:cubicBezTo>
                <a:cubicBezTo>
                  <a:pt x="1561" y="481"/>
                  <a:pt x="1533" y="481"/>
                  <a:pt x="1514" y="490"/>
                </a:cubicBezTo>
                <a:cubicBezTo>
                  <a:pt x="1504" y="495"/>
                  <a:pt x="1487" y="495"/>
                  <a:pt x="1477" y="490"/>
                </a:cubicBezTo>
                <a:cubicBezTo>
                  <a:pt x="1458" y="481"/>
                  <a:pt x="1431" y="481"/>
                  <a:pt x="1411" y="490"/>
                </a:cubicBezTo>
                <a:cubicBezTo>
                  <a:pt x="1400" y="495"/>
                  <a:pt x="1385" y="488"/>
                  <a:pt x="1371" y="488"/>
                </a:cubicBezTo>
                <a:cubicBezTo>
                  <a:pt x="1351" y="487"/>
                  <a:pt x="1331" y="488"/>
                  <a:pt x="1311" y="488"/>
                </a:cubicBezTo>
                <a:cubicBezTo>
                  <a:pt x="1297" y="488"/>
                  <a:pt x="1281" y="493"/>
                  <a:pt x="1269" y="488"/>
                </a:cubicBezTo>
                <a:cubicBezTo>
                  <a:pt x="1255" y="482"/>
                  <a:pt x="1221" y="482"/>
                  <a:pt x="1206" y="489"/>
                </a:cubicBezTo>
                <a:cubicBezTo>
                  <a:pt x="1195" y="494"/>
                  <a:pt x="1178" y="495"/>
                  <a:pt x="1167" y="490"/>
                </a:cubicBezTo>
                <a:cubicBezTo>
                  <a:pt x="1149" y="481"/>
                  <a:pt x="1122" y="481"/>
                  <a:pt x="1102" y="490"/>
                </a:cubicBezTo>
                <a:cubicBezTo>
                  <a:pt x="1092" y="495"/>
                  <a:pt x="1075" y="493"/>
                  <a:pt x="1064" y="488"/>
                </a:cubicBezTo>
                <a:cubicBezTo>
                  <a:pt x="1050" y="482"/>
                  <a:pt x="1014" y="482"/>
                  <a:pt x="999" y="489"/>
                </a:cubicBezTo>
                <a:cubicBezTo>
                  <a:pt x="988" y="494"/>
                  <a:pt x="971" y="495"/>
                  <a:pt x="961" y="490"/>
                </a:cubicBezTo>
                <a:cubicBezTo>
                  <a:pt x="944" y="482"/>
                  <a:pt x="912" y="481"/>
                  <a:pt x="897" y="489"/>
                </a:cubicBezTo>
                <a:cubicBezTo>
                  <a:pt x="886" y="494"/>
                  <a:pt x="868" y="495"/>
                  <a:pt x="858" y="490"/>
                </a:cubicBezTo>
                <a:cubicBezTo>
                  <a:pt x="839" y="481"/>
                  <a:pt x="813" y="481"/>
                  <a:pt x="793" y="491"/>
                </a:cubicBezTo>
                <a:cubicBezTo>
                  <a:pt x="782" y="496"/>
                  <a:pt x="765" y="495"/>
                  <a:pt x="755" y="490"/>
                </a:cubicBezTo>
                <a:cubicBezTo>
                  <a:pt x="736" y="480"/>
                  <a:pt x="709" y="481"/>
                  <a:pt x="690" y="490"/>
                </a:cubicBezTo>
                <a:cubicBezTo>
                  <a:pt x="679" y="495"/>
                  <a:pt x="662" y="493"/>
                  <a:pt x="651" y="488"/>
                </a:cubicBezTo>
                <a:cubicBezTo>
                  <a:pt x="637" y="482"/>
                  <a:pt x="601" y="482"/>
                  <a:pt x="587" y="489"/>
                </a:cubicBezTo>
                <a:cubicBezTo>
                  <a:pt x="576" y="494"/>
                  <a:pt x="559" y="495"/>
                  <a:pt x="549" y="490"/>
                </a:cubicBezTo>
                <a:cubicBezTo>
                  <a:pt x="532" y="482"/>
                  <a:pt x="500" y="481"/>
                  <a:pt x="484" y="489"/>
                </a:cubicBezTo>
                <a:cubicBezTo>
                  <a:pt x="473" y="494"/>
                  <a:pt x="455" y="495"/>
                  <a:pt x="445" y="490"/>
                </a:cubicBezTo>
                <a:cubicBezTo>
                  <a:pt x="428" y="482"/>
                  <a:pt x="397" y="481"/>
                  <a:pt x="381" y="489"/>
                </a:cubicBezTo>
                <a:cubicBezTo>
                  <a:pt x="370" y="494"/>
                  <a:pt x="353" y="494"/>
                  <a:pt x="341" y="488"/>
                </a:cubicBezTo>
                <a:cubicBezTo>
                  <a:pt x="327" y="482"/>
                  <a:pt x="293" y="482"/>
                  <a:pt x="278" y="489"/>
                </a:cubicBezTo>
                <a:cubicBezTo>
                  <a:pt x="267" y="494"/>
                  <a:pt x="250" y="495"/>
                  <a:pt x="239" y="490"/>
                </a:cubicBezTo>
                <a:cubicBezTo>
                  <a:pt x="221" y="481"/>
                  <a:pt x="193" y="481"/>
                  <a:pt x="174" y="490"/>
                </a:cubicBezTo>
                <a:cubicBezTo>
                  <a:pt x="164" y="496"/>
                  <a:pt x="149" y="492"/>
                  <a:pt x="136" y="491"/>
                </a:cubicBezTo>
                <a:cubicBezTo>
                  <a:pt x="129" y="490"/>
                  <a:pt x="122" y="483"/>
                  <a:pt x="114" y="483"/>
                </a:cubicBezTo>
                <a:cubicBezTo>
                  <a:pt x="96" y="482"/>
                  <a:pt x="79" y="486"/>
                  <a:pt x="61" y="491"/>
                </a:cubicBezTo>
                <a:cubicBezTo>
                  <a:pt x="43" y="497"/>
                  <a:pt x="20" y="485"/>
                  <a:pt x="0" y="481"/>
                </a:cubicBezTo>
                <a:cubicBezTo>
                  <a:pt x="0" y="474"/>
                  <a:pt x="0" y="468"/>
                  <a:pt x="0" y="461"/>
                </a:cubicBezTo>
                <a:cubicBezTo>
                  <a:pt x="55" y="461"/>
                  <a:pt x="110" y="462"/>
                  <a:pt x="165" y="462"/>
                </a:cubicBezTo>
                <a:cubicBezTo>
                  <a:pt x="217" y="462"/>
                  <a:pt x="268" y="462"/>
                  <a:pt x="320" y="462"/>
                </a:cubicBezTo>
                <a:cubicBezTo>
                  <a:pt x="299" y="433"/>
                  <a:pt x="299" y="432"/>
                  <a:pt x="310" y="396"/>
                </a:cubicBezTo>
                <a:cubicBezTo>
                  <a:pt x="298" y="377"/>
                  <a:pt x="279" y="382"/>
                  <a:pt x="261" y="381"/>
                </a:cubicBezTo>
                <a:cubicBezTo>
                  <a:pt x="254" y="381"/>
                  <a:pt x="245" y="380"/>
                  <a:pt x="240" y="376"/>
                </a:cubicBezTo>
                <a:cubicBezTo>
                  <a:pt x="229" y="366"/>
                  <a:pt x="217" y="366"/>
                  <a:pt x="207" y="376"/>
                </a:cubicBezTo>
                <a:cubicBezTo>
                  <a:pt x="204" y="379"/>
                  <a:pt x="198" y="380"/>
                  <a:pt x="192" y="382"/>
                </a:cubicBezTo>
                <a:cubicBezTo>
                  <a:pt x="192" y="366"/>
                  <a:pt x="192" y="354"/>
                  <a:pt x="192" y="340"/>
                </a:cubicBezTo>
                <a:cubicBezTo>
                  <a:pt x="206" y="344"/>
                  <a:pt x="218" y="352"/>
                  <a:pt x="230" y="351"/>
                </a:cubicBezTo>
                <a:cubicBezTo>
                  <a:pt x="241" y="350"/>
                  <a:pt x="252" y="340"/>
                  <a:pt x="267" y="332"/>
                </a:cubicBezTo>
                <a:cubicBezTo>
                  <a:pt x="267" y="249"/>
                  <a:pt x="267" y="161"/>
                  <a:pt x="267" y="73"/>
                </a:cubicBezTo>
                <a:cubicBezTo>
                  <a:pt x="617" y="73"/>
                  <a:pt x="964" y="73"/>
                  <a:pt x="1313" y="73"/>
                </a:cubicBezTo>
                <a:cubicBezTo>
                  <a:pt x="1313" y="87"/>
                  <a:pt x="1313" y="100"/>
                  <a:pt x="1313" y="112"/>
                </a:cubicBezTo>
                <a:cubicBezTo>
                  <a:pt x="1314" y="118"/>
                  <a:pt x="1315" y="126"/>
                  <a:pt x="1318" y="128"/>
                </a:cubicBezTo>
                <a:cubicBezTo>
                  <a:pt x="1332" y="135"/>
                  <a:pt x="1332" y="147"/>
                  <a:pt x="1332" y="160"/>
                </a:cubicBezTo>
                <a:cubicBezTo>
                  <a:pt x="1332" y="214"/>
                  <a:pt x="1332" y="268"/>
                  <a:pt x="1332" y="322"/>
                </a:cubicBezTo>
                <a:cubicBezTo>
                  <a:pt x="1332" y="343"/>
                  <a:pt x="1342" y="357"/>
                  <a:pt x="1356" y="351"/>
                </a:cubicBezTo>
                <a:cubicBezTo>
                  <a:pt x="1374" y="343"/>
                  <a:pt x="1388" y="349"/>
                  <a:pt x="1405" y="351"/>
                </a:cubicBezTo>
                <a:cubicBezTo>
                  <a:pt x="1417" y="353"/>
                  <a:pt x="1431" y="341"/>
                  <a:pt x="1448" y="333"/>
                </a:cubicBezTo>
                <a:cubicBezTo>
                  <a:pt x="1448" y="248"/>
                  <a:pt x="1448" y="161"/>
                  <a:pt x="1448" y="75"/>
                </a:cubicBezTo>
                <a:cubicBezTo>
                  <a:pt x="1568" y="75"/>
                  <a:pt x="1687" y="75"/>
                  <a:pt x="1808" y="75"/>
                </a:cubicBezTo>
                <a:cubicBezTo>
                  <a:pt x="1808" y="163"/>
                  <a:pt x="1808" y="251"/>
                  <a:pt x="1808" y="338"/>
                </a:cubicBezTo>
                <a:cubicBezTo>
                  <a:pt x="1811" y="338"/>
                  <a:pt x="1815" y="338"/>
                  <a:pt x="1818" y="339"/>
                </a:cubicBezTo>
                <a:cubicBezTo>
                  <a:pt x="1820" y="290"/>
                  <a:pt x="1818" y="241"/>
                  <a:pt x="1819" y="193"/>
                </a:cubicBezTo>
                <a:cubicBezTo>
                  <a:pt x="1940" y="193"/>
                  <a:pt x="2059" y="193"/>
                  <a:pt x="2180" y="193"/>
                </a:cubicBezTo>
                <a:cubicBezTo>
                  <a:pt x="2180" y="242"/>
                  <a:pt x="2180" y="290"/>
                  <a:pt x="2180" y="338"/>
                </a:cubicBezTo>
                <a:cubicBezTo>
                  <a:pt x="2182" y="338"/>
                  <a:pt x="2184" y="339"/>
                  <a:pt x="2187" y="339"/>
                </a:cubicBezTo>
                <a:cubicBezTo>
                  <a:pt x="2188" y="334"/>
                  <a:pt x="2191" y="329"/>
                  <a:pt x="2191" y="324"/>
                </a:cubicBezTo>
                <a:cubicBezTo>
                  <a:pt x="2192" y="288"/>
                  <a:pt x="2191" y="252"/>
                  <a:pt x="2191" y="216"/>
                </a:cubicBezTo>
                <a:cubicBezTo>
                  <a:pt x="2191" y="191"/>
                  <a:pt x="2191" y="167"/>
                  <a:pt x="2191" y="142"/>
                </a:cubicBezTo>
                <a:cubicBezTo>
                  <a:pt x="2293" y="142"/>
                  <a:pt x="2392" y="142"/>
                  <a:pt x="2492" y="142"/>
                </a:cubicBezTo>
                <a:cubicBezTo>
                  <a:pt x="2492" y="208"/>
                  <a:pt x="2492" y="272"/>
                  <a:pt x="2492" y="336"/>
                </a:cubicBezTo>
                <a:cubicBezTo>
                  <a:pt x="2503" y="339"/>
                  <a:pt x="2513" y="339"/>
                  <a:pt x="2519" y="344"/>
                </a:cubicBezTo>
                <a:cubicBezTo>
                  <a:pt x="2531" y="355"/>
                  <a:pt x="2541" y="356"/>
                  <a:pt x="2553" y="344"/>
                </a:cubicBezTo>
                <a:cubicBezTo>
                  <a:pt x="2555" y="342"/>
                  <a:pt x="2563" y="345"/>
                  <a:pt x="2568" y="346"/>
                </a:cubicBezTo>
                <a:cubicBezTo>
                  <a:pt x="2579" y="347"/>
                  <a:pt x="2589" y="349"/>
                  <a:pt x="2599" y="349"/>
                </a:cubicBezTo>
                <a:cubicBezTo>
                  <a:pt x="2606" y="348"/>
                  <a:pt x="2612" y="341"/>
                  <a:pt x="2619" y="339"/>
                </a:cubicBezTo>
                <a:cubicBezTo>
                  <a:pt x="2626" y="338"/>
                  <a:pt x="2634" y="339"/>
                  <a:pt x="2643" y="339"/>
                </a:cubicBezTo>
                <a:cubicBezTo>
                  <a:pt x="2643" y="287"/>
                  <a:pt x="2643" y="238"/>
                  <a:pt x="2643" y="190"/>
                </a:cubicBezTo>
                <a:cubicBezTo>
                  <a:pt x="2643" y="187"/>
                  <a:pt x="2643" y="182"/>
                  <a:pt x="2641" y="180"/>
                </a:cubicBezTo>
                <a:cubicBezTo>
                  <a:pt x="2618" y="152"/>
                  <a:pt x="2630" y="119"/>
                  <a:pt x="2628" y="88"/>
                </a:cubicBezTo>
                <a:cubicBezTo>
                  <a:pt x="2628" y="83"/>
                  <a:pt x="2636" y="74"/>
                  <a:pt x="2641" y="73"/>
                </a:cubicBezTo>
                <a:cubicBezTo>
                  <a:pt x="2666" y="70"/>
                  <a:pt x="2691" y="65"/>
                  <a:pt x="2716" y="66"/>
                </a:cubicBezTo>
                <a:cubicBezTo>
                  <a:pt x="2748" y="66"/>
                  <a:pt x="2779" y="73"/>
                  <a:pt x="2810" y="72"/>
                </a:cubicBezTo>
                <a:cubicBezTo>
                  <a:pt x="2876" y="70"/>
                  <a:pt x="2943" y="82"/>
                  <a:pt x="3008" y="61"/>
                </a:cubicBezTo>
                <a:cubicBezTo>
                  <a:pt x="3094" y="68"/>
                  <a:pt x="3179" y="57"/>
                  <a:pt x="3266" y="69"/>
                </a:cubicBezTo>
                <a:cubicBezTo>
                  <a:pt x="3337" y="80"/>
                  <a:pt x="3411" y="78"/>
                  <a:pt x="3485" y="66"/>
                </a:cubicBezTo>
                <a:cubicBezTo>
                  <a:pt x="3518" y="61"/>
                  <a:pt x="3554" y="71"/>
                  <a:pt x="3588" y="72"/>
                </a:cubicBezTo>
                <a:cubicBezTo>
                  <a:pt x="3606" y="73"/>
                  <a:pt x="3613" y="80"/>
                  <a:pt x="3612" y="97"/>
                </a:cubicBezTo>
                <a:cubicBezTo>
                  <a:pt x="3611" y="128"/>
                  <a:pt x="3605" y="157"/>
                  <a:pt x="3599" y="186"/>
                </a:cubicBezTo>
                <a:cubicBezTo>
                  <a:pt x="3589" y="235"/>
                  <a:pt x="3597" y="287"/>
                  <a:pt x="3597" y="336"/>
                </a:cubicBezTo>
                <a:cubicBezTo>
                  <a:pt x="3599" y="337"/>
                  <a:pt x="3600" y="338"/>
                  <a:pt x="3600" y="338"/>
                </a:cubicBezTo>
                <a:cubicBezTo>
                  <a:pt x="3608" y="338"/>
                  <a:pt x="3615" y="338"/>
                  <a:pt x="3622" y="339"/>
                </a:cubicBezTo>
                <a:cubicBezTo>
                  <a:pt x="3628" y="340"/>
                  <a:pt x="3635" y="340"/>
                  <a:pt x="3638" y="343"/>
                </a:cubicBezTo>
                <a:cubicBezTo>
                  <a:pt x="3651" y="356"/>
                  <a:pt x="3658" y="356"/>
                  <a:pt x="3672" y="343"/>
                </a:cubicBezTo>
                <a:cubicBezTo>
                  <a:pt x="3675" y="341"/>
                  <a:pt x="3685" y="342"/>
                  <a:pt x="3687" y="345"/>
                </a:cubicBezTo>
                <a:cubicBezTo>
                  <a:pt x="3696" y="359"/>
                  <a:pt x="3715" y="354"/>
                  <a:pt x="3717" y="350"/>
                </a:cubicBezTo>
                <a:cubicBezTo>
                  <a:pt x="3722" y="334"/>
                  <a:pt x="3734" y="340"/>
                  <a:pt x="3743" y="339"/>
                </a:cubicBezTo>
                <a:cubicBezTo>
                  <a:pt x="3751" y="338"/>
                  <a:pt x="3759" y="339"/>
                  <a:pt x="3771" y="339"/>
                </a:cubicBezTo>
                <a:cubicBezTo>
                  <a:pt x="3764" y="329"/>
                  <a:pt x="3760" y="323"/>
                  <a:pt x="3756" y="316"/>
                </a:cubicBezTo>
                <a:cubicBezTo>
                  <a:pt x="3712" y="241"/>
                  <a:pt x="3713" y="166"/>
                  <a:pt x="3758" y="91"/>
                </a:cubicBezTo>
                <a:cubicBezTo>
                  <a:pt x="3766" y="78"/>
                  <a:pt x="3777" y="72"/>
                  <a:pt x="3793" y="73"/>
                </a:cubicBezTo>
                <a:cubicBezTo>
                  <a:pt x="3897" y="73"/>
                  <a:pt x="4001" y="73"/>
                  <a:pt x="4104" y="73"/>
                </a:cubicBezTo>
                <a:cubicBezTo>
                  <a:pt x="4112" y="73"/>
                  <a:pt x="4119" y="73"/>
                  <a:pt x="4126" y="73"/>
                </a:cubicBezTo>
                <a:cubicBezTo>
                  <a:pt x="4126" y="48"/>
                  <a:pt x="4126" y="25"/>
                  <a:pt x="4126" y="1"/>
                </a:cubicBezTo>
                <a:cubicBezTo>
                  <a:pt x="4161" y="1"/>
                  <a:pt x="4198" y="1"/>
                  <a:pt x="4235" y="1"/>
                </a:cubicBezTo>
                <a:cubicBezTo>
                  <a:pt x="4255" y="2"/>
                  <a:pt x="4264" y="11"/>
                  <a:pt x="4264" y="32"/>
                </a:cubicBezTo>
                <a:cubicBezTo>
                  <a:pt x="4265" y="45"/>
                  <a:pt x="4265" y="58"/>
                  <a:pt x="4265" y="73"/>
                </a:cubicBezTo>
                <a:cubicBezTo>
                  <a:pt x="4272" y="72"/>
                  <a:pt x="4277" y="72"/>
                  <a:pt x="4280" y="72"/>
                </a:cubicBezTo>
                <a:cubicBezTo>
                  <a:pt x="4279" y="56"/>
                  <a:pt x="4277" y="41"/>
                  <a:pt x="4276" y="26"/>
                </a:cubicBezTo>
                <a:cubicBezTo>
                  <a:pt x="4294" y="26"/>
                  <a:pt x="4309" y="26"/>
                  <a:pt x="4325" y="26"/>
                </a:cubicBezTo>
                <a:cubicBezTo>
                  <a:pt x="4324" y="41"/>
                  <a:pt x="4322" y="56"/>
                  <a:pt x="4321" y="70"/>
                </a:cubicBezTo>
                <a:cubicBezTo>
                  <a:pt x="4322" y="72"/>
                  <a:pt x="4323" y="73"/>
                  <a:pt x="4325" y="74"/>
                </a:cubicBezTo>
                <a:cubicBezTo>
                  <a:pt x="4328" y="70"/>
                  <a:pt x="4334" y="66"/>
                  <a:pt x="4335" y="61"/>
                </a:cubicBezTo>
                <a:cubicBezTo>
                  <a:pt x="4336" y="50"/>
                  <a:pt x="4335" y="39"/>
                  <a:pt x="4336" y="28"/>
                </a:cubicBezTo>
                <a:cubicBezTo>
                  <a:pt x="4337" y="12"/>
                  <a:pt x="4346" y="3"/>
                  <a:pt x="4361" y="2"/>
                </a:cubicBezTo>
                <a:cubicBezTo>
                  <a:pt x="4375" y="0"/>
                  <a:pt x="4388" y="1"/>
                  <a:pt x="4401" y="1"/>
                </a:cubicBezTo>
                <a:cubicBezTo>
                  <a:pt x="4390" y="25"/>
                  <a:pt x="4397" y="48"/>
                  <a:pt x="4396" y="73"/>
                </a:cubicBezTo>
                <a:cubicBezTo>
                  <a:pt x="4406" y="73"/>
                  <a:pt x="4415" y="73"/>
                  <a:pt x="4423" y="73"/>
                </a:cubicBezTo>
                <a:cubicBezTo>
                  <a:pt x="4529" y="73"/>
                  <a:pt x="4635" y="72"/>
                  <a:pt x="4741" y="73"/>
                </a:cubicBezTo>
                <a:cubicBezTo>
                  <a:pt x="4751" y="74"/>
                  <a:pt x="4765" y="80"/>
                  <a:pt x="4771" y="88"/>
                </a:cubicBezTo>
                <a:cubicBezTo>
                  <a:pt x="4805" y="134"/>
                  <a:pt x="4817" y="188"/>
                  <a:pt x="4804" y="243"/>
                </a:cubicBezTo>
                <a:cubicBezTo>
                  <a:pt x="4797" y="276"/>
                  <a:pt x="4781" y="307"/>
                  <a:pt x="4768" y="339"/>
                </a:cubicBezTo>
                <a:cubicBezTo>
                  <a:pt x="4776" y="339"/>
                  <a:pt x="4786" y="339"/>
                  <a:pt x="4795" y="339"/>
                </a:cubicBezTo>
                <a:cubicBezTo>
                  <a:pt x="4802" y="339"/>
                  <a:pt x="4813" y="339"/>
                  <a:pt x="4814" y="342"/>
                </a:cubicBezTo>
                <a:cubicBezTo>
                  <a:pt x="4821" y="363"/>
                  <a:pt x="4838" y="353"/>
                  <a:pt x="4844" y="347"/>
                </a:cubicBezTo>
                <a:cubicBezTo>
                  <a:pt x="4861" y="332"/>
                  <a:pt x="4874" y="342"/>
                  <a:pt x="4889" y="347"/>
                </a:cubicBezTo>
                <a:cubicBezTo>
                  <a:pt x="4889" y="330"/>
                  <a:pt x="4889" y="314"/>
                  <a:pt x="4889" y="298"/>
                </a:cubicBezTo>
                <a:cubicBezTo>
                  <a:pt x="4878" y="296"/>
                  <a:pt x="4868" y="294"/>
                  <a:pt x="4857" y="292"/>
                </a:cubicBezTo>
                <a:cubicBezTo>
                  <a:pt x="4859" y="283"/>
                  <a:pt x="4861" y="273"/>
                  <a:pt x="4863" y="263"/>
                </a:cubicBezTo>
                <a:cubicBezTo>
                  <a:pt x="4863" y="262"/>
                  <a:pt x="4863" y="260"/>
                  <a:pt x="4863" y="259"/>
                </a:cubicBezTo>
                <a:cubicBezTo>
                  <a:pt x="4863" y="218"/>
                  <a:pt x="4864" y="176"/>
                  <a:pt x="4863" y="135"/>
                </a:cubicBezTo>
                <a:cubicBezTo>
                  <a:pt x="4863" y="124"/>
                  <a:pt x="4854" y="109"/>
                  <a:pt x="4858" y="104"/>
                </a:cubicBezTo>
                <a:cubicBezTo>
                  <a:pt x="4864" y="97"/>
                  <a:pt x="4879" y="98"/>
                  <a:pt x="4890" y="95"/>
                </a:cubicBezTo>
                <a:cubicBezTo>
                  <a:pt x="4894" y="51"/>
                  <a:pt x="4897" y="48"/>
                  <a:pt x="4943" y="48"/>
                </a:cubicBezTo>
                <a:cubicBezTo>
                  <a:pt x="4953" y="48"/>
                  <a:pt x="4964" y="47"/>
                  <a:pt x="4975" y="48"/>
                </a:cubicBezTo>
                <a:cubicBezTo>
                  <a:pt x="5039" y="55"/>
                  <a:pt x="5103" y="40"/>
                  <a:pt x="5169" y="59"/>
                </a:cubicBezTo>
                <a:cubicBezTo>
                  <a:pt x="5214" y="72"/>
                  <a:pt x="5266" y="61"/>
                  <a:pt x="5316" y="61"/>
                </a:cubicBezTo>
                <a:cubicBezTo>
                  <a:pt x="5314" y="60"/>
                  <a:pt x="5313" y="58"/>
                  <a:pt x="5312" y="56"/>
                </a:cubicBezTo>
                <a:cubicBezTo>
                  <a:pt x="5318" y="50"/>
                  <a:pt x="5323" y="38"/>
                  <a:pt x="5329" y="37"/>
                </a:cubicBezTo>
                <a:cubicBezTo>
                  <a:pt x="5371" y="36"/>
                  <a:pt x="5413" y="37"/>
                  <a:pt x="5455" y="37"/>
                </a:cubicBezTo>
                <a:cubicBezTo>
                  <a:pt x="5457" y="46"/>
                  <a:pt x="5458" y="53"/>
                  <a:pt x="5459" y="60"/>
                </a:cubicBezTo>
                <a:cubicBezTo>
                  <a:pt x="5484" y="60"/>
                  <a:pt x="5509" y="60"/>
                  <a:pt x="5533" y="60"/>
                </a:cubicBezTo>
                <a:cubicBezTo>
                  <a:pt x="5567" y="60"/>
                  <a:pt x="5600" y="60"/>
                  <a:pt x="5634" y="60"/>
                </a:cubicBezTo>
                <a:cubicBezTo>
                  <a:pt x="5647" y="60"/>
                  <a:pt x="5668" y="65"/>
                  <a:pt x="5674" y="58"/>
                </a:cubicBezTo>
                <a:cubicBezTo>
                  <a:pt x="5683" y="47"/>
                  <a:pt x="5692" y="51"/>
                  <a:pt x="5701" y="49"/>
                </a:cubicBezTo>
                <a:cubicBezTo>
                  <a:pt x="5707" y="48"/>
                  <a:pt x="5713" y="48"/>
                  <a:pt x="5718" y="48"/>
                </a:cubicBezTo>
                <a:cubicBezTo>
                  <a:pt x="5718" y="37"/>
                  <a:pt x="5719" y="27"/>
                  <a:pt x="5719" y="18"/>
                </a:cubicBezTo>
                <a:cubicBezTo>
                  <a:pt x="5721" y="17"/>
                  <a:pt x="5724" y="17"/>
                  <a:pt x="5726" y="16"/>
                </a:cubicBezTo>
                <a:cubicBezTo>
                  <a:pt x="5725" y="35"/>
                  <a:pt x="5727" y="55"/>
                  <a:pt x="5744" y="60"/>
                </a:cubicBezTo>
                <a:cubicBezTo>
                  <a:pt x="5761" y="65"/>
                  <a:pt x="5781" y="61"/>
                  <a:pt x="5799" y="61"/>
                </a:cubicBezTo>
                <a:cubicBezTo>
                  <a:pt x="5800" y="77"/>
                  <a:pt x="5801" y="89"/>
                  <a:pt x="5802" y="98"/>
                </a:cubicBezTo>
                <a:cubicBezTo>
                  <a:pt x="5817" y="95"/>
                  <a:pt x="5830" y="87"/>
                  <a:pt x="5840" y="91"/>
                </a:cubicBezTo>
                <a:cubicBezTo>
                  <a:pt x="5856" y="97"/>
                  <a:pt x="5869" y="98"/>
                  <a:pt x="5886" y="91"/>
                </a:cubicBezTo>
                <a:cubicBezTo>
                  <a:pt x="5896" y="87"/>
                  <a:pt x="5911" y="95"/>
                  <a:pt x="5924" y="98"/>
                </a:cubicBezTo>
                <a:cubicBezTo>
                  <a:pt x="5930" y="61"/>
                  <a:pt x="5930" y="61"/>
                  <a:pt x="5969" y="61"/>
                </a:cubicBezTo>
                <a:cubicBezTo>
                  <a:pt x="6006" y="61"/>
                  <a:pt x="6009" y="64"/>
                  <a:pt x="6012" y="101"/>
                </a:cubicBezTo>
                <a:cubicBezTo>
                  <a:pt x="6029" y="99"/>
                  <a:pt x="6034" y="108"/>
                  <a:pt x="6031" y="122"/>
                </a:cubicBezTo>
                <a:cubicBezTo>
                  <a:pt x="6027" y="139"/>
                  <a:pt x="6025" y="157"/>
                  <a:pt x="6017" y="171"/>
                </a:cubicBezTo>
                <a:cubicBezTo>
                  <a:pt x="6009" y="184"/>
                  <a:pt x="6013" y="198"/>
                  <a:pt x="6019" y="203"/>
                </a:cubicBezTo>
                <a:cubicBezTo>
                  <a:pt x="6035" y="215"/>
                  <a:pt x="6030" y="230"/>
                  <a:pt x="6031" y="244"/>
                </a:cubicBezTo>
                <a:cubicBezTo>
                  <a:pt x="6032" y="266"/>
                  <a:pt x="6025" y="289"/>
                  <a:pt x="6047" y="305"/>
                </a:cubicBezTo>
                <a:cubicBezTo>
                  <a:pt x="6025" y="313"/>
                  <a:pt x="6025" y="329"/>
                  <a:pt x="6043" y="355"/>
                </a:cubicBezTo>
                <a:cubicBezTo>
                  <a:pt x="6038" y="364"/>
                  <a:pt x="6033" y="371"/>
                  <a:pt x="6029" y="378"/>
                </a:cubicBezTo>
                <a:cubicBezTo>
                  <a:pt x="6051" y="370"/>
                  <a:pt x="6076" y="372"/>
                  <a:pt x="6088" y="387"/>
                </a:cubicBezTo>
                <a:cubicBezTo>
                  <a:pt x="6090" y="390"/>
                  <a:pt x="6088" y="401"/>
                  <a:pt x="6084" y="404"/>
                </a:cubicBezTo>
                <a:cubicBezTo>
                  <a:pt x="6069" y="416"/>
                  <a:pt x="6052" y="419"/>
                  <a:pt x="6035" y="404"/>
                </a:cubicBezTo>
                <a:cubicBezTo>
                  <a:pt x="6022" y="427"/>
                  <a:pt x="6044" y="439"/>
                  <a:pt x="6048" y="457"/>
                </a:cubicBezTo>
                <a:cubicBezTo>
                  <a:pt x="6038" y="457"/>
                  <a:pt x="6030" y="456"/>
                  <a:pt x="6021" y="457"/>
                </a:cubicBezTo>
                <a:cubicBezTo>
                  <a:pt x="6004" y="460"/>
                  <a:pt x="5991" y="454"/>
                  <a:pt x="5987" y="438"/>
                </a:cubicBezTo>
                <a:cubicBezTo>
                  <a:pt x="5982" y="420"/>
                  <a:pt x="5982" y="401"/>
                  <a:pt x="5979" y="382"/>
                </a:cubicBezTo>
                <a:cubicBezTo>
                  <a:pt x="5978" y="373"/>
                  <a:pt x="5975" y="364"/>
                  <a:pt x="5973" y="357"/>
                </a:cubicBezTo>
                <a:cubicBezTo>
                  <a:pt x="5957" y="362"/>
                  <a:pt x="5946" y="365"/>
                  <a:pt x="5935" y="369"/>
                </a:cubicBezTo>
                <a:cubicBezTo>
                  <a:pt x="5941" y="373"/>
                  <a:pt x="5947" y="374"/>
                  <a:pt x="5952" y="375"/>
                </a:cubicBezTo>
                <a:cubicBezTo>
                  <a:pt x="5973" y="379"/>
                  <a:pt x="5976" y="382"/>
                  <a:pt x="5968" y="403"/>
                </a:cubicBezTo>
                <a:cubicBezTo>
                  <a:pt x="5960" y="423"/>
                  <a:pt x="5951" y="442"/>
                  <a:pt x="5943" y="462"/>
                </a:cubicBezTo>
                <a:cubicBezTo>
                  <a:pt x="6003" y="462"/>
                  <a:pt x="6065" y="462"/>
                  <a:pt x="6128" y="462"/>
                </a:cubicBezTo>
                <a:cubicBezTo>
                  <a:pt x="6218" y="462"/>
                  <a:pt x="6309" y="461"/>
                  <a:pt x="6400" y="461"/>
                </a:cubicBezTo>
                <a:close/>
                <a:moveTo>
                  <a:pt x="484" y="461"/>
                </a:moveTo>
                <a:cubicBezTo>
                  <a:pt x="691" y="461"/>
                  <a:pt x="895" y="461"/>
                  <a:pt x="1103" y="461"/>
                </a:cubicBezTo>
                <a:cubicBezTo>
                  <a:pt x="1078" y="441"/>
                  <a:pt x="1079" y="420"/>
                  <a:pt x="1094" y="392"/>
                </a:cubicBezTo>
                <a:cubicBezTo>
                  <a:pt x="1080" y="388"/>
                  <a:pt x="1068" y="382"/>
                  <a:pt x="1056" y="382"/>
                </a:cubicBezTo>
                <a:cubicBezTo>
                  <a:pt x="878" y="381"/>
                  <a:pt x="699" y="381"/>
                  <a:pt x="521" y="382"/>
                </a:cubicBezTo>
                <a:cubicBezTo>
                  <a:pt x="511" y="382"/>
                  <a:pt x="501" y="387"/>
                  <a:pt x="488" y="391"/>
                </a:cubicBezTo>
                <a:cubicBezTo>
                  <a:pt x="509" y="418"/>
                  <a:pt x="507" y="440"/>
                  <a:pt x="484" y="461"/>
                </a:cubicBezTo>
                <a:close/>
                <a:moveTo>
                  <a:pt x="2275" y="393"/>
                </a:moveTo>
                <a:cubicBezTo>
                  <a:pt x="2261" y="389"/>
                  <a:pt x="2250" y="382"/>
                  <a:pt x="2239" y="382"/>
                </a:cubicBezTo>
                <a:cubicBezTo>
                  <a:pt x="2060" y="381"/>
                  <a:pt x="1880" y="381"/>
                  <a:pt x="1700" y="382"/>
                </a:cubicBezTo>
                <a:cubicBezTo>
                  <a:pt x="1690" y="382"/>
                  <a:pt x="1680" y="388"/>
                  <a:pt x="1673" y="390"/>
                </a:cubicBezTo>
                <a:cubicBezTo>
                  <a:pt x="1677" y="406"/>
                  <a:pt x="1683" y="418"/>
                  <a:pt x="1682" y="428"/>
                </a:cubicBezTo>
                <a:cubicBezTo>
                  <a:pt x="1681" y="440"/>
                  <a:pt x="1673" y="450"/>
                  <a:pt x="1668" y="461"/>
                </a:cubicBezTo>
                <a:cubicBezTo>
                  <a:pt x="1871" y="461"/>
                  <a:pt x="2075" y="461"/>
                  <a:pt x="2283" y="461"/>
                </a:cubicBezTo>
                <a:cubicBezTo>
                  <a:pt x="2260" y="441"/>
                  <a:pt x="2258" y="420"/>
                  <a:pt x="2275" y="393"/>
                </a:cubicBezTo>
                <a:close/>
                <a:moveTo>
                  <a:pt x="3963" y="461"/>
                </a:moveTo>
                <a:cubicBezTo>
                  <a:pt x="4169" y="461"/>
                  <a:pt x="4372" y="461"/>
                  <a:pt x="4579" y="461"/>
                </a:cubicBezTo>
                <a:cubicBezTo>
                  <a:pt x="4556" y="441"/>
                  <a:pt x="4554" y="420"/>
                  <a:pt x="4571" y="392"/>
                </a:cubicBezTo>
                <a:cubicBezTo>
                  <a:pt x="4556" y="388"/>
                  <a:pt x="4543" y="382"/>
                  <a:pt x="4531" y="382"/>
                </a:cubicBezTo>
                <a:cubicBezTo>
                  <a:pt x="4497" y="380"/>
                  <a:pt x="4463" y="381"/>
                  <a:pt x="4429" y="381"/>
                </a:cubicBezTo>
                <a:cubicBezTo>
                  <a:pt x="4400" y="381"/>
                  <a:pt x="4372" y="381"/>
                  <a:pt x="4342" y="381"/>
                </a:cubicBezTo>
                <a:cubicBezTo>
                  <a:pt x="4342" y="402"/>
                  <a:pt x="4342" y="420"/>
                  <a:pt x="4342" y="438"/>
                </a:cubicBezTo>
                <a:cubicBezTo>
                  <a:pt x="4313" y="438"/>
                  <a:pt x="4287" y="438"/>
                  <a:pt x="4258" y="438"/>
                </a:cubicBezTo>
                <a:cubicBezTo>
                  <a:pt x="4258" y="419"/>
                  <a:pt x="4258" y="401"/>
                  <a:pt x="4258" y="381"/>
                </a:cubicBezTo>
                <a:cubicBezTo>
                  <a:pt x="4168" y="381"/>
                  <a:pt x="4080" y="381"/>
                  <a:pt x="3992" y="382"/>
                </a:cubicBezTo>
                <a:cubicBezTo>
                  <a:pt x="3985" y="382"/>
                  <a:pt x="3978" y="388"/>
                  <a:pt x="3969" y="392"/>
                </a:cubicBezTo>
                <a:cubicBezTo>
                  <a:pt x="3988" y="418"/>
                  <a:pt x="3986" y="440"/>
                  <a:pt x="3963" y="461"/>
                </a:cubicBezTo>
                <a:close/>
                <a:moveTo>
                  <a:pt x="3393" y="393"/>
                </a:moveTo>
                <a:cubicBezTo>
                  <a:pt x="3380" y="389"/>
                  <a:pt x="3369" y="382"/>
                  <a:pt x="3357" y="382"/>
                </a:cubicBezTo>
                <a:cubicBezTo>
                  <a:pt x="3199" y="381"/>
                  <a:pt x="3040" y="381"/>
                  <a:pt x="2882" y="382"/>
                </a:cubicBezTo>
                <a:cubicBezTo>
                  <a:pt x="2872" y="382"/>
                  <a:pt x="2861" y="387"/>
                  <a:pt x="2849" y="391"/>
                </a:cubicBezTo>
                <a:cubicBezTo>
                  <a:pt x="2869" y="418"/>
                  <a:pt x="2868" y="440"/>
                  <a:pt x="2844" y="461"/>
                </a:cubicBezTo>
                <a:cubicBezTo>
                  <a:pt x="3031" y="461"/>
                  <a:pt x="3215" y="461"/>
                  <a:pt x="3400" y="461"/>
                </a:cubicBezTo>
                <a:cubicBezTo>
                  <a:pt x="3378" y="436"/>
                  <a:pt x="3376" y="426"/>
                  <a:pt x="3393" y="393"/>
                </a:cubicBezTo>
                <a:close/>
                <a:moveTo>
                  <a:pt x="3563" y="461"/>
                </a:moveTo>
                <a:cubicBezTo>
                  <a:pt x="3643" y="461"/>
                  <a:pt x="3721" y="461"/>
                  <a:pt x="3802" y="461"/>
                </a:cubicBezTo>
                <a:cubicBezTo>
                  <a:pt x="3778" y="441"/>
                  <a:pt x="3777" y="420"/>
                  <a:pt x="3791" y="398"/>
                </a:cubicBezTo>
                <a:cubicBezTo>
                  <a:pt x="3779" y="377"/>
                  <a:pt x="3760" y="382"/>
                  <a:pt x="3742" y="381"/>
                </a:cubicBezTo>
                <a:cubicBezTo>
                  <a:pt x="3735" y="381"/>
                  <a:pt x="3725" y="381"/>
                  <a:pt x="3720" y="377"/>
                </a:cubicBezTo>
                <a:cubicBezTo>
                  <a:pt x="3707" y="366"/>
                  <a:pt x="3699" y="365"/>
                  <a:pt x="3687" y="377"/>
                </a:cubicBezTo>
                <a:cubicBezTo>
                  <a:pt x="3684" y="379"/>
                  <a:pt x="3676" y="377"/>
                  <a:pt x="3671" y="376"/>
                </a:cubicBezTo>
                <a:cubicBezTo>
                  <a:pt x="3662" y="374"/>
                  <a:pt x="3644" y="368"/>
                  <a:pt x="3643" y="370"/>
                </a:cubicBezTo>
                <a:cubicBezTo>
                  <a:pt x="3633" y="390"/>
                  <a:pt x="3617" y="378"/>
                  <a:pt x="3603" y="381"/>
                </a:cubicBezTo>
                <a:cubicBezTo>
                  <a:pt x="3592" y="384"/>
                  <a:pt x="3581" y="386"/>
                  <a:pt x="3566" y="390"/>
                </a:cubicBezTo>
                <a:cubicBezTo>
                  <a:pt x="3588" y="418"/>
                  <a:pt x="3586" y="440"/>
                  <a:pt x="3563" y="461"/>
                </a:cubicBezTo>
                <a:close/>
                <a:moveTo>
                  <a:pt x="2672" y="398"/>
                </a:moveTo>
                <a:cubicBezTo>
                  <a:pt x="2656" y="381"/>
                  <a:pt x="2656" y="382"/>
                  <a:pt x="2625" y="381"/>
                </a:cubicBezTo>
                <a:cubicBezTo>
                  <a:pt x="2617" y="381"/>
                  <a:pt x="2607" y="381"/>
                  <a:pt x="2601" y="377"/>
                </a:cubicBezTo>
                <a:cubicBezTo>
                  <a:pt x="2588" y="366"/>
                  <a:pt x="2580" y="365"/>
                  <a:pt x="2567" y="377"/>
                </a:cubicBezTo>
                <a:cubicBezTo>
                  <a:pt x="2565" y="380"/>
                  <a:pt x="2557" y="377"/>
                  <a:pt x="2552" y="376"/>
                </a:cubicBezTo>
                <a:cubicBezTo>
                  <a:pt x="2542" y="374"/>
                  <a:pt x="2525" y="368"/>
                  <a:pt x="2524" y="370"/>
                </a:cubicBezTo>
                <a:cubicBezTo>
                  <a:pt x="2513" y="390"/>
                  <a:pt x="2496" y="378"/>
                  <a:pt x="2482" y="381"/>
                </a:cubicBezTo>
                <a:cubicBezTo>
                  <a:pt x="2472" y="384"/>
                  <a:pt x="2461" y="387"/>
                  <a:pt x="2448" y="391"/>
                </a:cubicBezTo>
                <a:cubicBezTo>
                  <a:pt x="2470" y="418"/>
                  <a:pt x="2467" y="440"/>
                  <a:pt x="2444" y="461"/>
                </a:cubicBezTo>
                <a:cubicBezTo>
                  <a:pt x="2524" y="461"/>
                  <a:pt x="2602" y="461"/>
                  <a:pt x="2683" y="461"/>
                </a:cubicBezTo>
                <a:cubicBezTo>
                  <a:pt x="2660" y="441"/>
                  <a:pt x="2658" y="421"/>
                  <a:pt x="2672" y="398"/>
                </a:cubicBezTo>
                <a:close/>
                <a:moveTo>
                  <a:pt x="1266" y="460"/>
                </a:moveTo>
                <a:cubicBezTo>
                  <a:pt x="1345" y="460"/>
                  <a:pt x="1422" y="460"/>
                  <a:pt x="1503" y="460"/>
                </a:cubicBezTo>
                <a:cubicBezTo>
                  <a:pt x="1478" y="440"/>
                  <a:pt x="1479" y="419"/>
                  <a:pt x="1495" y="392"/>
                </a:cubicBezTo>
                <a:cubicBezTo>
                  <a:pt x="1480" y="388"/>
                  <a:pt x="1467" y="384"/>
                  <a:pt x="1454" y="381"/>
                </a:cubicBezTo>
                <a:cubicBezTo>
                  <a:pt x="1442" y="378"/>
                  <a:pt x="1426" y="389"/>
                  <a:pt x="1416" y="371"/>
                </a:cubicBezTo>
                <a:cubicBezTo>
                  <a:pt x="1414" y="368"/>
                  <a:pt x="1395" y="369"/>
                  <a:pt x="1389" y="375"/>
                </a:cubicBezTo>
                <a:cubicBezTo>
                  <a:pt x="1380" y="383"/>
                  <a:pt x="1379" y="383"/>
                  <a:pt x="1371" y="375"/>
                </a:cubicBezTo>
                <a:cubicBezTo>
                  <a:pt x="1365" y="369"/>
                  <a:pt x="1347" y="367"/>
                  <a:pt x="1345" y="370"/>
                </a:cubicBezTo>
                <a:cubicBezTo>
                  <a:pt x="1333" y="390"/>
                  <a:pt x="1314" y="378"/>
                  <a:pt x="1299" y="381"/>
                </a:cubicBezTo>
                <a:cubicBezTo>
                  <a:pt x="1290" y="384"/>
                  <a:pt x="1280" y="387"/>
                  <a:pt x="1270" y="390"/>
                </a:cubicBezTo>
                <a:cubicBezTo>
                  <a:pt x="1288" y="424"/>
                  <a:pt x="1288" y="433"/>
                  <a:pt x="1266" y="460"/>
                </a:cubicBezTo>
                <a:close/>
                <a:moveTo>
                  <a:pt x="4742" y="461"/>
                </a:moveTo>
                <a:cubicBezTo>
                  <a:pt x="4817" y="461"/>
                  <a:pt x="4891" y="461"/>
                  <a:pt x="4961" y="461"/>
                </a:cubicBezTo>
                <a:cubicBezTo>
                  <a:pt x="4952" y="441"/>
                  <a:pt x="4943" y="420"/>
                  <a:pt x="4934" y="400"/>
                </a:cubicBezTo>
                <a:cubicBezTo>
                  <a:pt x="4928" y="385"/>
                  <a:pt x="4933" y="377"/>
                  <a:pt x="4950" y="375"/>
                </a:cubicBezTo>
                <a:cubicBezTo>
                  <a:pt x="4956" y="374"/>
                  <a:pt x="4963" y="373"/>
                  <a:pt x="4974" y="371"/>
                </a:cubicBezTo>
                <a:cubicBezTo>
                  <a:pt x="4961" y="364"/>
                  <a:pt x="4953" y="360"/>
                  <a:pt x="4944" y="356"/>
                </a:cubicBezTo>
                <a:cubicBezTo>
                  <a:pt x="4936" y="371"/>
                  <a:pt x="4921" y="372"/>
                  <a:pt x="4904" y="372"/>
                </a:cubicBezTo>
                <a:cubicBezTo>
                  <a:pt x="4894" y="372"/>
                  <a:pt x="4884" y="378"/>
                  <a:pt x="4873" y="379"/>
                </a:cubicBezTo>
                <a:cubicBezTo>
                  <a:pt x="4864" y="380"/>
                  <a:pt x="4856" y="376"/>
                  <a:pt x="4847" y="375"/>
                </a:cubicBezTo>
                <a:cubicBezTo>
                  <a:pt x="4838" y="373"/>
                  <a:pt x="4823" y="367"/>
                  <a:pt x="4821" y="370"/>
                </a:cubicBezTo>
                <a:cubicBezTo>
                  <a:pt x="4809" y="389"/>
                  <a:pt x="4791" y="378"/>
                  <a:pt x="4776" y="381"/>
                </a:cubicBezTo>
                <a:cubicBezTo>
                  <a:pt x="4766" y="384"/>
                  <a:pt x="4756" y="388"/>
                  <a:pt x="4746" y="391"/>
                </a:cubicBezTo>
                <a:cubicBezTo>
                  <a:pt x="4765" y="423"/>
                  <a:pt x="4764" y="432"/>
                  <a:pt x="4742" y="461"/>
                </a:cubicBezTo>
                <a:close/>
                <a:moveTo>
                  <a:pt x="5291" y="461"/>
                </a:moveTo>
                <a:cubicBezTo>
                  <a:pt x="5397" y="461"/>
                  <a:pt x="5506" y="461"/>
                  <a:pt x="5613" y="461"/>
                </a:cubicBezTo>
                <a:cubicBezTo>
                  <a:pt x="5602" y="440"/>
                  <a:pt x="5592" y="419"/>
                  <a:pt x="5583" y="400"/>
                </a:cubicBezTo>
                <a:cubicBezTo>
                  <a:pt x="5577" y="404"/>
                  <a:pt x="5570" y="411"/>
                  <a:pt x="5566" y="410"/>
                </a:cubicBezTo>
                <a:cubicBezTo>
                  <a:pt x="5561" y="408"/>
                  <a:pt x="5557" y="400"/>
                  <a:pt x="5553" y="395"/>
                </a:cubicBezTo>
                <a:cubicBezTo>
                  <a:pt x="5552" y="395"/>
                  <a:pt x="5550" y="395"/>
                  <a:pt x="5548" y="395"/>
                </a:cubicBezTo>
                <a:cubicBezTo>
                  <a:pt x="5548" y="400"/>
                  <a:pt x="5550" y="406"/>
                  <a:pt x="5548" y="410"/>
                </a:cubicBezTo>
                <a:cubicBezTo>
                  <a:pt x="5544" y="417"/>
                  <a:pt x="5537" y="429"/>
                  <a:pt x="5531" y="429"/>
                </a:cubicBezTo>
                <a:cubicBezTo>
                  <a:pt x="5479" y="431"/>
                  <a:pt x="5426" y="431"/>
                  <a:pt x="5374" y="430"/>
                </a:cubicBezTo>
                <a:cubicBezTo>
                  <a:pt x="5361" y="430"/>
                  <a:pt x="5353" y="422"/>
                  <a:pt x="5357" y="407"/>
                </a:cubicBezTo>
                <a:cubicBezTo>
                  <a:pt x="5358" y="403"/>
                  <a:pt x="5355" y="399"/>
                  <a:pt x="5354" y="395"/>
                </a:cubicBezTo>
                <a:cubicBezTo>
                  <a:pt x="5347" y="402"/>
                  <a:pt x="5342" y="410"/>
                  <a:pt x="5338" y="410"/>
                </a:cubicBezTo>
                <a:cubicBezTo>
                  <a:pt x="5333" y="409"/>
                  <a:pt x="5328" y="402"/>
                  <a:pt x="5323" y="397"/>
                </a:cubicBezTo>
                <a:cubicBezTo>
                  <a:pt x="5312" y="418"/>
                  <a:pt x="5302" y="440"/>
                  <a:pt x="5291" y="461"/>
                </a:cubicBezTo>
                <a:close/>
                <a:moveTo>
                  <a:pt x="4136" y="76"/>
                </a:moveTo>
                <a:cubicBezTo>
                  <a:pt x="4178" y="57"/>
                  <a:pt x="4218" y="54"/>
                  <a:pt x="4259" y="74"/>
                </a:cubicBezTo>
                <a:cubicBezTo>
                  <a:pt x="4259" y="56"/>
                  <a:pt x="4261" y="42"/>
                  <a:pt x="4258" y="29"/>
                </a:cubicBezTo>
                <a:cubicBezTo>
                  <a:pt x="4257" y="21"/>
                  <a:pt x="4248" y="10"/>
                  <a:pt x="4243" y="10"/>
                </a:cubicBezTo>
                <a:cubicBezTo>
                  <a:pt x="4207" y="8"/>
                  <a:pt x="4172" y="9"/>
                  <a:pt x="4136" y="9"/>
                </a:cubicBezTo>
                <a:cubicBezTo>
                  <a:pt x="4136" y="31"/>
                  <a:pt x="4136" y="51"/>
                  <a:pt x="4136" y="76"/>
                </a:cubicBezTo>
                <a:close/>
                <a:moveTo>
                  <a:pt x="2650" y="199"/>
                </a:moveTo>
                <a:cubicBezTo>
                  <a:pt x="2650" y="247"/>
                  <a:pt x="2650" y="293"/>
                  <a:pt x="2650" y="338"/>
                </a:cubicBezTo>
                <a:cubicBezTo>
                  <a:pt x="2666" y="338"/>
                  <a:pt x="2680" y="338"/>
                  <a:pt x="2695" y="338"/>
                </a:cubicBezTo>
                <a:cubicBezTo>
                  <a:pt x="2695" y="311"/>
                  <a:pt x="2695" y="286"/>
                  <a:pt x="2695" y="261"/>
                </a:cubicBezTo>
                <a:cubicBezTo>
                  <a:pt x="2695" y="238"/>
                  <a:pt x="2676" y="210"/>
                  <a:pt x="2650" y="199"/>
                </a:cubicBezTo>
                <a:close/>
                <a:moveTo>
                  <a:pt x="3544" y="337"/>
                </a:moveTo>
                <a:cubicBezTo>
                  <a:pt x="3560" y="337"/>
                  <a:pt x="3575" y="337"/>
                  <a:pt x="3591" y="337"/>
                </a:cubicBezTo>
                <a:cubicBezTo>
                  <a:pt x="3591" y="329"/>
                  <a:pt x="3590" y="323"/>
                  <a:pt x="3590" y="316"/>
                </a:cubicBezTo>
                <a:cubicBezTo>
                  <a:pt x="3579" y="316"/>
                  <a:pt x="3570" y="316"/>
                  <a:pt x="3560" y="316"/>
                </a:cubicBezTo>
                <a:cubicBezTo>
                  <a:pt x="3560" y="315"/>
                  <a:pt x="3560" y="314"/>
                  <a:pt x="3560" y="313"/>
                </a:cubicBezTo>
                <a:cubicBezTo>
                  <a:pt x="3570" y="313"/>
                  <a:pt x="3580" y="313"/>
                  <a:pt x="3589" y="313"/>
                </a:cubicBezTo>
                <a:cubicBezTo>
                  <a:pt x="3589" y="272"/>
                  <a:pt x="3589" y="232"/>
                  <a:pt x="3589" y="191"/>
                </a:cubicBezTo>
                <a:cubicBezTo>
                  <a:pt x="3579" y="202"/>
                  <a:pt x="3570" y="210"/>
                  <a:pt x="3563" y="220"/>
                </a:cubicBezTo>
                <a:cubicBezTo>
                  <a:pt x="3556" y="228"/>
                  <a:pt x="3545" y="238"/>
                  <a:pt x="3545" y="247"/>
                </a:cubicBezTo>
                <a:cubicBezTo>
                  <a:pt x="3542" y="277"/>
                  <a:pt x="3544" y="307"/>
                  <a:pt x="3544" y="337"/>
                </a:cubicBezTo>
                <a:close/>
                <a:moveTo>
                  <a:pt x="5960" y="154"/>
                </a:moveTo>
                <a:cubicBezTo>
                  <a:pt x="5955" y="154"/>
                  <a:pt x="5950" y="154"/>
                  <a:pt x="5946" y="154"/>
                </a:cubicBezTo>
                <a:cubicBezTo>
                  <a:pt x="5909" y="154"/>
                  <a:pt x="5908" y="155"/>
                  <a:pt x="5908" y="192"/>
                </a:cubicBezTo>
                <a:cubicBezTo>
                  <a:pt x="5908" y="211"/>
                  <a:pt x="5914" y="220"/>
                  <a:pt x="5933" y="218"/>
                </a:cubicBezTo>
                <a:cubicBezTo>
                  <a:pt x="5940" y="217"/>
                  <a:pt x="5947" y="218"/>
                  <a:pt x="5953" y="218"/>
                </a:cubicBezTo>
                <a:cubicBezTo>
                  <a:pt x="5975" y="218"/>
                  <a:pt x="6009" y="185"/>
                  <a:pt x="6003" y="164"/>
                </a:cubicBezTo>
                <a:cubicBezTo>
                  <a:pt x="5997" y="144"/>
                  <a:pt x="5976" y="158"/>
                  <a:pt x="5962" y="154"/>
                </a:cubicBezTo>
                <a:cubicBezTo>
                  <a:pt x="5961" y="154"/>
                  <a:pt x="5960" y="154"/>
                  <a:pt x="5960" y="154"/>
                </a:cubicBezTo>
                <a:close/>
                <a:moveTo>
                  <a:pt x="5457" y="220"/>
                </a:moveTo>
                <a:cubicBezTo>
                  <a:pt x="5457" y="219"/>
                  <a:pt x="5457" y="219"/>
                  <a:pt x="5458" y="218"/>
                </a:cubicBezTo>
                <a:cubicBezTo>
                  <a:pt x="5465" y="218"/>
                  <a:pt x="5472" y="218"/>
                  <a:pt x="5479" y="218"/>
                </a:cubicBezTo>
                <a:cubicBezTo>
                  <a:pt x="5491" y="218"/>
                  <a:pt x="5495" y="213"/>
                  <a:pt x="5496" y="201"/>
                </a:cubicBezTo>
                <a:cubicBezTo>
                  <a:pt x="5498" y="154"/>
                  <a:pt x="5499" y="154"/>
                  <a:pt x="5453" y="154"/>
                </a:cubicBezTo>
                <a:cubicBezTo>
                  <a:pt x="5446" y="154"/>
                  <a:pt x="5439" y="154"/>
                  <a:pt x="5433" y="155"/>
                </a:cubicBezTo>
                <a:cubicBezTo>
                  <a:pt x="5428" y="156"/>
                  <a:pt x="5422" y="161"/>
                  <a:pt x="5421" y="164"/>
                </a:cubicBezTo>
                <a:cubicBezTo>
                  <a:pt x="5421" y="180"/>
                  <a:pt x="5419" y="198"/>
                  <a:pt x="5425" y="213"/>
                </a:cubicBezTo>
                <a:cubicBezTo>
                  <a:pt x="5427" y="218"/>
                  <a:pt x="5446" y="218"/>
                  <a:pt x="5457" y="220"/>
                </a:cubicBezTo>
                <a:close/>
                <a:moveTo>
                  <a:pt x="5280" y="218"/>
                </a:moveTo>
                <a:cubicBezTo>
                  <a:pt x="5323" y="218"/>
                  <a:pt x="5319" y="222"/>
                  <a:pt x="5319" y="177"/>
                </a:cubicBezTo>
                <a:cubicBezTo>
                  <a:pt x="5319" y="175"/>
                  <a:pt x="5320" y="171"/>
                  <a:pt x="5319" y="170"/>
                </a:cubicBezTo>
                <a:cubicBezTo>
                  <a:pt x="5315" y="164"/>
                  <a:pt x="5310" y="158"/>
                  <a:pt x="5304" y="155"/>
                </a:cubicBezTo>
                <a:cubicBezTo>
                  <a:pt x="5299" y="152"/>
                  <a:pt x="5291" y="154"/>
                  <a:pt x="5285" y="154"/>
                </a:cubicBezTo>
                <a:cubicBezTo>
                  <a:pt x="5239" y="154"/>
                  <a:pt x="5244" y="151"/>
                  <a:pt x="5243" y="195"/>
                </a:cubicBezTo>
                <a:cubicBezTo>
                  <a:pt x="5243" y="213"/>
                  <a:pt x="5249" y="220"/>
                  <a:pt x="5266" y="218"/>
                </a:cubicBezTo>
                <a:cubicBezTo>
                  <a:pt x="5271" y="218"/>
                  <a:pt x="5276" y="218"/>
                  <a:pt x="5280" y="218"/>
                </a:cubicBezTo>
                <a:close/>
                <a:moveTo>
                  <a:pt x="5634" y="218"/>
                </a:moveTo>
                <a:cubicBezTo>
                  <a:pt x="5642" y="218"/>
                  <a:pt x="5651" y="219"/>
                  <a:pt x="5660" y="217"/>
                </a:cubicBezTo>
                <a:cubicBezTo>
                  <a:pt x="5664" y="216"/>
                  <a:pt x="5671" y="211"/>
                  <a:pt x="5671" y="207"/>
                </a:cubicBezTo>
                <a:cubicBezTo>
                  <a:pt x="5673" y="193"/>
                  <a:pt x="5674" y="179"/>
                  <a:pt x="5671" y="166"/>
                </a:cubicBezTo>
                <a:cubicBezTo>
                  <a:pt x="5669" y="160"/>
                  <a:pt x="5655" y="154"/>
                  <a:pt x="5648" y="155"/>
                </a:cubicBezTo>
                <a:cubicBezTo>
                  <a:pt x="5631" y="157"/>
                  <a:pt x="5607" y="143"/>
                  <a:pt x="5598" y="166"/>
                </a:cubicBezTo>
                <a:cubicBezTo>
                  <a:pt x="5585" y="201"/>
                  <a:pt x="5598" y="218"/>
                  <a:pt x="5634" y="218"/>
                </a:cubicBezTo>
                <a:close/>
                <a:moveTo>
                  <a:pt x="2703" y="338"/>
                </a:moveTo>
                <a:cubicBezTo>
                  <a:pt x="2728" y="338"/>
                  <a:pt x="2753" y="338"/>
                  <a:pt x="2781" y="338"/>
                </a:cubicBezTo>
                <a:cubicBezTo>
                  <a:pt x="2754" y="308"/>
                  <a:pt x="2730" y="280"/>
                  <a:pt x="2703" y="249"/>
                </a:cubicBezTo>
                <a:cubicBezTo>
                  <a:pt x="2703" y="281"/>
                  <a:pt x="2703" y="308"/>
                  <a:pt x="2703" y="338"/>
                </a:cubicBezTo>
                <a:close/>
                <a:moveTo>
                  <a:pt x="3537" y="249"/>
                </a:moveTo>
                <a:cubicBezTo>
                  <a:pt x="3509" y="280"/>
                  <a:pt x="3485" y="308"/>
                  <a:pt x="3458" y="338"/>
                </a:cubicBezTo>
                <a:cubicBezTo>
                  <a:pt x="3486" y="338"/>
                  <a:pt x="3511" y="338"/>
                  <a:pt x="3537" y="338"/>
                </a:cubicBezTo>
                <a:cubicBezTo>
                  <a:pt x="3537" y="309"/>
                  <a:pt x="3537" y="281"/>
                  <a:pt x="3537" y="249"/>
                </a:cubicBezTo>
                <a:close/>
                <a:moveTo>
                  <a:pt x="1321" y="135"/>
                </a:moveTo>
                <a:cubicBezTo>
                  <a:pt x="1319" y="135"/>
                  <a:pt x="1317" y="136"/>
                  <a:pt x="1315" y="136"/>
                </a:cubicBezTo>
                <a:cubicBezTo>
                  <a:pt x="1315" y="138"/>
                  <a:pt x="1313" y="139"/>
                  <a:pt x="1313" y="141"/>
                </a:cubicBezTo>
                <a:cubicBezTo>
                  <a:pt x="1313" y="203"/>
                  <a:pt x="1313" y="265"/>
                  <a:pt x="1314" y="327"/>
                </a:cubicBezTo>
                <a:cubicBezTo>
                  <a:pt x="1314" y="331"/>
                  <a:pt x="1318" y="335"/>
                  <a:pt x="1321" y="338"/>
                </a:cubicBezTo>
                <a:cubicBezTo>
                  <a:pt x="1323" y="334"/>
                  <a:pt x="1327" y="330"/>
                  <a:pt x="1327" y="326"/>
                </a:cubicBezTo>
                <a:cubicBezTo>
                  <a:pt x="1327" y="269"/>
                  <a:pt x="1327" y="213"/>
                  <a:pt x="1326" y="156"/>
                </a:cubicBezTo>
                <a:cubicBezTo>
                  <a:pt x="1326" y="149"/>
                  <a:pt x="1323" y="142"/>
                  <a:pt x="1321" y="135"/>
                </a:cubicBezTo>
                <a:close/>
                <a:moveTo>
                  <a:pt x="4389" y="72"/>
                </a:moveTo>
                <a:cubicBezTo>
                  <a:pt x="4389" y="60"/>
                  <a:pt x="4389" y="50"/>
                  <a:pt x="4389" y="40"/>
                </a:cubicBezTo>
                <a:cubicBezTo>
                  <a:pt x="4389" y="30"/>
                  <a:pt x="4389" y="19"/>
                  <a:pt x="4389" y="9"/>
                </a:cubicBezTo>
                <a:cubicBezTo>
                  <a:pt x="4342" y="6"/>
                  <a:pt x="4330" y="24"/>
                  <a:pt x="4345" y="72"/>
                </a:cubicBezTo>
                <a:cubicBezTo>
                  <a:pt x="4359" y="72"/>
                  <a:pt x="4372" y="72"/>
                  <a:pt x="4389" y="72"/>
                </a:cubicBezTo>
                <a:close/>
                <a:moveTo>
                  <a:pt x="4266" y="398"/>
                </a:moveTo>
                <a:cubicBezTo>
                  <a:pt x="4266" y="408"/>
                  <a:pt x="4266" y="418"/>
                  <a:pt x="4266" y="428"/>
                </a:cubicBezTo>
                <a:cubicBezTo>
                  <a:pt x="4289" y="428"/>
                  <a:pt x="4312" y="428"/>
                  <a:pt x="4334" y="428"/>
                </a:cubicBezTo>
                <a:cubicBezTo>
                  <a:pt x="4334" y="417"/>
                  <a:pt x="4334" y="408"/>
                  <a:pt x="4334" y="398"/>
                </a:cubicBezTo>
                <a:cubicBezTo>
                  <a:pt x="4311" y="398"/>
                  <a:pt x="4290" y="398"/>
                  <a:pt x="4266" y="398"/>
                </a:cubicBezTo>
                <a:close/>
                <a:moveTo>
                  <a:pt x="5100" y="461"/>
                </a:moveTo>
                <a:cubicBezTo>
                  <a:pt x="5085" y="451"/>
                  <a:pt x="5088" y="425"/>
                  <a:pt x="5060" y="424"/>
                </a:cubicBezTo>
                <a:cubicBezTo>
                  <a:pt x="5031" y="424"/>
                  <a:pt x="5033" y="451"/>
                  <a:pt x="5016" y="461"/>
                </a:cubicBezTo>
                <a:cubicBezTo>
                  <a:pt x="5044" y="461"/>
                  <a:pt x="5072" y="461"/>
                  <a:pt x="5100" y="461"/>
                </a:cubicBezTo>
                <a:close/>
                <a:moveTo>
                  <a:pt x="5887" y="461"/>
                </a:moveTo>
                <a:cubicBezTo>
                  <a:pt x="5871" y="451"/>
                  <a:pt x="5874" y="424"/>
                  <a:pt x="5845" y="424"/>
                </a:cubicBezTo>
                <a:cubicBezTo>
                  <a:pt x="5816" y="425"/>
                  <a:pt x="5820" y="452"/>
                  <a:pt x="5804" y="461"/>
                </a:cubicBezTo>
                <a:cubicBezTo>
                  <a:pt x="5832" y="461"/>
                  <a:pt x="5860" y="461"/>
                  <a:pt x="5887" y="461"/>
                </a:cubicBezTo>
                <a:close/>
                <a:moveTo>
                  <a:pt x="5236" y="461"/>
                </a:moveTo>
                <a:cubicBezTo>
                  <a:pt x="5220" y="452"/>
                  <a:pt x="5225" y="424"/>
                  <a:pt x="5196" y="424"/>
                </a:cubicBezTo>
                <a:cubicBezTo>
                  <a:pt x="5167" y="425"/>
                  <a:pt x="5168" y="450"/>
                  <a:pt x="5149" y="461"/>
                </a:cubicBezTo>
                <a:cubicBezTo>
                  <a:pt x="5181" y="461"/>
                  <a:pt x="5209" y="461"/>
                  <a:pt x="5236" y="461"/>
                </a:cubicBezTo>
                <a:close/>
                <a:moveTo>
                  <a:pt x="5668" y="461"/>
                </a:moveTo>
                <a:cubicBezTo>
                  <a:pt x="5696" y="461"/>
                  <a:pt x="5724" y="461"/>
                  <a:pt x="5751" y="461"/>
                </a:cubicBezTo>
                <a:cubicBezTo>
                  <a:pt x="5735" y="452"/>
                  <a:pt x="5739" y="425"/>
                  <a:pt x="5711" y="424"/>
                </a:cubicBezTo>
                <a:cubicBezTo>
                  <a:pt x="5682" y="424"/>
                  <a:pt x="5683" y="450"/>
                  <a:pt x="5668" y="461"/>
                </a:cubicBezTo>
                <a:close/>
                <a:moveTo>
                  <a:pt x="5822" y="151"/>
                </a:moveTo>
                <a:cubicBezTo>
                  <a:pt x="5809" y="166"/>
                  <a:pt x="5810" y="317"/>
                  <a:pt x="5822" y="331"/>
                </a:cubicBezTo>
                <a:cubicBezTo>
                  <a:pt x="5822" y="269"/>
                  <a:pt x="5822" y="210"/>
                  <a:pt x="5822" y="151"/>
                </a:cubicBezTo>
                <a:close/>
                <a:moveTo>
                  <a:pt x="2725" y="460"/>
                </a:moveTo>
                <a:cubicBezTo>
                  <a:pt x="2751" y="460"/>
                  <a:pt x="2777" y="460"/>
                  <a:pt x="2800" y="460"/>
                </a:cubicBezTo>
                <a:cubicBezTo>
                  <a:pt x="2792" y="432"/>
                  <a:pt x="2775" y="415"/>
                  <a:pt x="2744" y="427"/>
                </a:cubicBezTo>
                <a:cubicBezTo>
                  <a:pt x="2738" y="438"/>
                  <a:pt x="2731" y="449"/>
                  <a:pt x="2725" y="460"/>
                </a:cubicBezTo>
                <a:close/>
                <a:moveTo>
                  <a:pt x="4698" y="461"/>
                </a:moveTo>
                <a:cubicBezTo>
                  <a:pt x="4682" y="453"/>
                  <a:pt x="4690" y="424"/>
                  <a:pt x="4660" y="423"/>
                </a:cubicBezTo>
                <a:cubicBezTo>
                  <a:pt x="4629" y="422"/>
                  <a:pt x="4636" y="451"/>
                  <a:pt x="4620" y="461"/>
                </a:cubicBezTo>
                <a:cubicBezTo>
                  <a:pt x="4646" y="461"/>
                  <a:pt x="4672" y="461"/>
                  <a:pt x="4698" y="461"/>
                </a:cubicBezTo>
                <a:close/>
                <a:moveTo>
                  <a:pt x="2381" y="426"/>
                </a:moveTo>
                <a:cubicBezTo>
                  <a:pt x="2369" y="426"/>
                  <a:pt x="2355" y="426"/>
                  <a:pt x="2345" y="426"/>
                </a:cubicBezTo>
                <a:cubicBezTo>
                  <a:pt x="2337" y="439"/>
                  <a:pt x="2331" y="450"/>
                  <a:pt x="2324" y="461"/>
                </a:cubicBezTo>
                <a:cubicBezTo>
                  <a:pt x="2350" y="461"/>
                  <a:pt x="2377" y="461"/>
                  <a:pt x="2402" y="461"/>
                </a:cubicBezTo>
                <a:cubicBezTo>
                  <a:pt x="2395" y="449"/>
                  <a:pt x="2389" y="438"/>
                  <a:pt x="2381" y="426"/>
                </a:cubicBezTo>
                <a:close/>
                <a:moveTo>
                  <a:pt x="3443" y="461"/>
                </a:moveTo>
                <a:cubicBezTo>
                  <a:pt x="3469" y="461"/>
                  <a:pt x="3495" y="461"/>
                  <a:pt x="3520" y="461"/>
                </a:cubicBezTo>
                <a:cubicBezTo>
                  <a:pt x="3513" y="449"/>
                  <a:pt x="3507" y="437"/>
                  <a:pt x="3500" y="426"/>
                </a:cubicBezTo>
                <a:cubicBezTo>
                  <a:pt x="3487" y="426"/>
                  <a:pt x="3474" y="426"/>
                  <a:pt x="3463" y="426"/>
                </a:cubicBezTo>
                <a:cubicBezTo>
                  <a:pt x="3456" y="438"/>
                  <a:pt x="3450" y="449"/>
                  <a:pt x="3443" y="461"/>
                </a:cubicBezTo>
                <a:close/>
                <a:moveTo>
                  <a:pt x="1601" y="426"/>
                </a:moveTo>
                <a:cubicBezTo>
                  <a:pt x="1589" y="426"/>
                  <a:pt x="1576" y="426"/>
                  <a:pt x="1563" y="426"/>
                </a:cubicBezTo>
                <a:cubicBezTo>
                  <a:pt x="1560" y="433"/>
                  <a:pt x="1558" y="439"/>
                  <a:pt x="1555" y="445"/>
                </a:cubicBezTo>
                <a:cubicBezTo>
                  <a:pt x="1552" y="450"/>
                  <a:pt x="1547" y="455"/>
                  <a:pt x="1542" y="460"/>
                </a:cubicBezTo>
                <a:cubicBezTo>
                  <a:pt x="1570" y="460"/>
                  <a:pt x="1596" y="460"/>
                  <a:pt x="1622" y="460"/>
                </a:cubicBezTo>
                <a:cubicBezTo>
                  <a:pt x="1615" y="449"/>
                  <a:pt x="1608" y="438"/>
                  <a:pt x="1601" y="426"/>
                </a:cubicBezTo>
                <a:close/>
                <a:moveTo>
                  <a:pt x="5722" y="150"/>
                </a:moveTo>
                <a:cubicBezTo>
                  <a:pt x="5709" y="170"/>
                  <a:pt x="5711" y="319"/>
                  <a:pt x="5722" y="330"/>
                </a:cubicBezTo>
                <a:cubicBezTo>
                  <a:pt x="5722" y="269"/>
                  <a:pt x="5722" y="209"/>
                  <a:pt x="5722" y="150"/>
                </a:cubicBezTo>
                <a:close/>
                <a:moveTo>
                  <a:pt x="1144" y="461"/>
                </a:moveTo>
                <a:cubicBezTo>
                  <a:pt x="1170" y="461"/>
                  <a:pt x="1196" y="461"/>
                  <a:pt x="1222" y="461"/>
                </a:cubicBezTo>
                <a:cubicBezTo>
                  <a:pt x="1215" y="449"/>
                  <a:pt x="1208" y="438"/>
                  <a:pt x="1201" y="426"/>
                </a:cubicBezTo>
                <a:cubicBezTo>
                  <a:pt x="1189" y="426"/>
                  <a:pt x="1175" y="426"/>
                  <a:pt x="1164" y="426"/>
                </a:cubicBezTo>
                <a:cubicBezTo>
                  <a:pt x="1157" y="438"/>
                  <a:pt x="1151" y="449"/>
                  <a:pt x="1144" y="461"/>
                </a:cubicBezTo>
                <a:close/>
                <a:moveTo>
                  <a:pt x="3843" y="461"/>
                </a:moveTo>
                <a:cubicBezTo>
                  <a:pt x="3869" y="461"/>
                  <a:pt x="3895" y="461"/>
                  <a:pt x="3921" y="461"/>
                </a:cubicBezTo>
                <a:cubicBezTo>
                  <a:pt x="3914" y="449"/>
                  <a:pt x="3907" y="438"/>
                  <a:pt x="3900" y="425"/>
                </a:cubicBezTo>
                <a:cubicBezTo>
                  <a:pt x="3889" y="425"/>
                  <a:pt x="3876" y="425"/>
                  <a:pt x="3864" y="425"/>
                </a:cubicBezTo>
                <a:cubicBezTo>
                  <a:pt x="3857" y="437"/>
                  <a:pt x="3850" y="448"/>
                  <a:pt x="3843" y="461"/>
                </a:cubicBezTo>
                <a:close/>
                <a:moveTo>
                  <a:pt x="364" y="461"/>
                </a:moveTo>
                <a:cubicBezTo>
                  <a:pt x="390" y="461"/>
                  <a:pt x="416" y="461"/>
                  <a:pt x="441" y="461"/>
                </a:cubicBezTo>
                <a:cubicBezTo>
                  <a:pt x="434" y="449"/>
                  <a:pt x="428" y="438"/>
                  <a:pt x="421" y="426"/>
                </a:cubicBezTo>
                <a:cubicBezTo>
                  <a:pt x="409" y="426"/>
                  <a:pt x="396" y="426"/>
                  <a:pt x="384" y="426"/>
                </a:cubicBezTo>
                <a:cubicBezTo>
                  <a:pt x="377" y="438"/>
                  <a:pt x="371" y="449"/>
                  <a:pt x="364" y="461"/>
                </a:cubicBezTo>
                <a:close/>
                <a:moveTo>
                  <a:pt x="5089" y="114"/>
                </a:moveTo>
                <a:cubicBezTo>
                  <a:pt x="5088" y="114"/>
                  <a:pt x="5087" y="114"/>
                  <a:pt x="5086" y="114"/>
                </a:cubicBezTo>
                <a:cubicBezTo>
                  <a:pt x="5086" y="168"/>
                  <a:pt x="5086" y="223"/>
                  <a:pt x="5086" y="278"/>
                </a:cubicBezTo>
                <a:cubicBezTo>
                  <a:pt x="5087" y="278"/>
                  <a:pt x="5088" y="278"/>
                  <a:pt x="5089" y="278"/>
                </a:cubicBezTo>
                <a:cubicBezTo>
                  <a:pt x="5089" y="223"/>
                  <a:pt x="5089" y="168"/>
                  <a:pt x="5089" y="114"/>
                </a:cubicBezTo>
                <a:close/>
                <a:moveTo>
                  <a:pt x="5009" y="114"/>
                </a:moveTo>
                <a:cubicBezTo>
                  <a:pt x="5008" y="114"/>
                  <a:pt x="5007" y="114"/>
                  <a:pt x="5006" y="114"/>
                </a:cubicBezTo>
                <a:cubicBezTo>
                  <a:pt x="5006" y="169"/>
                  <a:pt x="5006" y="223"/>
                  <a:pt x="5006" y="278"/>
                </a:cubicBezTo>
                <a:cubicBezTo>
                  <a:pt x="5007" y="278"/>
                  <a:pt x="5008" y="278"/>
                  <a:pt x="5009" y="278"/>
                </a:cubicBezTo>
                <a:cubicBezTo>
                  <a:pt x="5009" y="223"/>
                  <a:pt x="5009" y="169"/>
                  <a:pt x="5009" y="114"/>
                </a:cubicBezTo>
                <a:close/>
                <a:moveTo>
                  <a:pt x="4982" y="114"/>
                </a:moveTo>
                <a:cubicBezTo>
                  <a:pt x="4981" y="114"/>
                  <a:pt x="4981" y="114"/>
                  <a:pt x="4980" y="114"/>
                </a:cubicBezTo>
                <a:cubicBezTo>
                  <a:pt x="4980" y="169"/>
                  <a:pt x="4980" y="225"/>
                  <a:pt x="4980" y="280"/>
                </a:cubicBezTo>
                <a:cubicBezTo>
                  <a:pt x="4981" y="280"/>
                  <a:pt x="4981" y="280"/>
                  <a:pt x="4982" y="280"/>
                </a:cubicBezTo>
                <a:cubicBezTo>
                  <a:pt x="4982" y="225"/>
                  <a:pt x="4982" y="169"/>
                  <a:pt x="4982" y="114"/>
                </a:cubicBezTo>
                <a:close/>
                <a:moveTo>
                  <a:pt x="5062" y="114"/>
                </a:moveTo>
                <a:cubicBezTo>
                  <a:pt x="5061" y="114"/>
                  <a:pt x="5061" y="114"/>
                  <a:pt x="5060" y="114"/>
                </a:cubicBezTo>
                <a:cubicBezTo>
                  <a:pt x="5060" y="169"/>
                  <a:pt x="5060" y="225"/>
                  <a:pt x="5060" y="280"/>
                </a:cubicBezTo>
                <a:cubicBezTo>
                  <a:pt x="5061" y="280"/>
                  <a:pt x="5061" y="280"/>
                  <a:pt x="5062" y="280"/>
                </a:cubicBezTo>
                <a:cubicBezTo>
                  <a:pt x="5062" y="225"/>
                  <a:pt x="5062" y="170"/>
                  <a:pt x="5062" y="114"/>
                </a:cubicBezTo>
                <a:close/>
                <a:moveTo>
                  <a:pt x="5035" y="114"/>
                </a:moveTo>
                <a:cubicBezTo>
                  <a:pt x="5034" y="114"/>
                  <a:pt x="5033" y="114"/>
                  <a:pt x="5033" y="114"/>
                </a:cubicBezTo>
                <a:cubicBezTo>
                  <a:pt x="5033" y="169"/>
                  <a:pt x="5033" y="225"/>
                  <a:pt x="5033" y="280"/>
                </a:cubicBezTo>
                <a:cubicBezTo>
                  <a:pt x="5033" y="280"/>
                  <a:pt x="5034" y="280"/>
                  <a:pt x="5035" y="280"/>
                </a:cubicBezTo>
                <a:cubicBezTo>
                  <a:pt x="5035" y="225"/>
                  <a:pt x="5035" y="170"/>
                  <a:pt x="5035" y="114"/>
                </a:cubicBezTo>
                <a:close/>
                <a:moveTo>
                  <a:pt x="4334" y="388"/>
                </a:moveTo>
                <a:cubicBezTo>
                  <a:pt x="4334" y="386"/>
                  <a:pt x="4334" y="385"/>
                  <a:pt x="4334" y="384"/>
                </a:cubicBezTo>
                <a:cubicBezTo>
                  <a:pt x="4311" y="384"/>
                  <a:pt x="4289" y="384"/>
                  <a:pt x="4266" y="384"/>
                </a:cubicBezTo>
                <a:cubicBezTo>
                  <a:pt x="4266" y="385"/>
                  <a:pt x="4266" y="386"/>
                  <a:pt x="4266" y="388"/>
                </a:cubicBezTo>
                <a:cubicBezTo>
                  <a:pt x="4289" y="388"/>
                  <a:pt x="4312" y="388"/>
                  <a:pt x="4334" y="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928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14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7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91" r:id="rId3"/>
    <p:sldLayoutId id="2147483688" r:id="rId4"/>
    <p:sldLayoutId id="2147483684" r:id="rId5"/>
    <p:sldLayoutId id="2147483693" r:id="rId6"/>
    <p:sldLayoutId id="2147483698" r:id="rId7"/>
    <p:sldLayoutId id="2147483685" r:id="rId8"/>
    <p:sldLayoutId id="2147483697" r:id="rId9"/>
    <p:sldLayoutId id="2147483686" r:id="rId10"/>
    <p:sldLayoutId id="2147483687" r:id="rId11"/>
    <p:sldLayoutId id="2147483683" r:id="rId12"/>
    <p:sldLayoutId id="2147483696" r:id="rId13"/>
    <p:sldLayoutId id="2147483695" r:id="rId14"/>
    <p:sldLayoutId id="2147483694" r:id="rId15"/>
    <p:sldLayoutId id="2147483690" r:id="rId16"/>
    <p:sldLayoutId id="2147483689" r:id="rId17"/>
    <p:sldLayoutId id="2147483692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8" r:id="rId27"/>
    <p:sldLayoutId id="2147483679" r:id="rId28"/>
    <p:sldLayoutId id="2147483680" r:id="rId29"/>
    <p:sldLayoutId id="2147483681" r:id="rId30"/>
    <p:sldLayoutId id="2147483665" r:id="rId31"/>
    <p:sldLayoutId id="2147483677" r:id="rId32"/>
    <p:sldLayoutId id="2147483682" r:id="rId33"/>
    <p:sldLayoutId id="2147483660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chart" Target="../charts/chart4.xml"/><Relationship Id="rId7" Type="http://schemas.openxmlformats.org/officeDocument/2006/relationships/image" Target="../media/image40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450772" y="4930188"/>
            <a:ext cx="539547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+mj-lt"/>
              </a:rPr>
              <a:t>Free 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Templates</a:t>
            </a:r>
            <a:endParaRPr lang="ko-KR" altLang="en-US" sz="44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450772" y="5722106"/>
            <a:ext cx="53954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000" dirty="0">
                <a:effectLst/>
                <a:latin typeface="+mn-lt"/>
              </a:rPr>
              <a:t>Insert the Sub Title of Your Presentation</a:t>
            </a:r>
            <a:endParaRPr lang="ko-KR" altLang="en-US" sz="2000" dirty="0">
              <a:effectLst/>
              <a:latin typeface="+mn-lt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450772" y="499873"/>
            <a:ext cx="987656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RAILWAY TRANSPORT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900" y="1750636"/>
            <a:ext cx="7007482" cy="49296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76" y="2579667"/>
            <a:ext cx="2640771" cy="19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999" y="2022903"/>
            <a:ext cx="5240320" cy="41253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3883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1ED0A6"/>
                </a:solidFill>
              </a:rPr>
              <a:t>Infographic Style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9643CF-44E3-4D84-AC99-AE0706F509B8}"/>
              </a:ext>
            </a:extLst>
          </p:cNvPr>
          <p:cNvSpPr txBox="1"/>
          <p:nvPr/>
        </p:nvSpPr>
        <p:spPr>
          <a:xfrm>
            <a:off x="765862" y="180046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B259230-9D30-4DD1-85EE-404F565C9A34}"/>
              </a:ext>
            </a:extLst>
          </p:cNvPr>
          <p:cNvGrpSpPr/>
          <p:nvPr/>
        </p:nvGrpSpPr>
        <p:grpSpPr>
          <a:xfrm>
            <a:off x="1460328" y="1869016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B137019-BD15-4D2D-92B2-290DD5A8F4D8}"/>
              </a:ext>
            </a:extLst>
          </p:cNvPr>
          <p:cNvSpPr/>
          <p:nvPr/>
        </p:nvSpPr>
        <p:spPr>
          <a:xfrm>
            <a:off x="1298198" y="194595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E7C841-D37B-4AE6-9592-B4E64F853703}"/>
              </a:ext>
            </a:extLst>
          </p:cNvPr>
          <p:cNvSpPr txBox="1"/>
          <p:nvPr/>
        </p:nvSpPr>
        <p:spPr>
          <a:xfrm>
            <a:off x="765862" y="2958793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F561D3-B120-48B2-944F-1387DF500F16}"/>
              </a:ext>
            </a:extLst>
          </p:cNvPr>
          <p:cNvGrpSpPr/>
          <p:nvPr/>
        </p:nvGrpSpPr>
        <p:grpSpPr>
          <a:xfrm>
            <a:off x="1460328" y="3027340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E53E6DC-7CEE-4048-8F10-A6EFC7032096}"/>
              </a:ext>
            </a:extLst>
          </p:cNvPr>
          <p:cNvSpPr/>
          <p:nvPr/>
        </p:nvSpPr>
        <p:spPr>
          <a:xfrm>
            <a:off x="1298198" y="3104283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1079C-4BCD-4F52-8E6F-541E516C824D}"/>
              </a:ext>
            </a:extLst>
          </p:cNvPr>
          <p:cNvSpPr txBox="1"/>
          <p:nvPr/>
        </p:nvSpPr>
        <p:spPr>
          <a:xfrm>
            <a:off x="765862" y="411711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EAB1F10-2FB2-4A86-9539-EA1185F4321D}"/>
              </a:ext>
            </a:extLst>
          </p:cNvPr>
          <p:cNvGrpSpPr/>
          <p:nvPr/>
        </p:nvGrpSpPr>
        <p:grpSpPr>
          <a:xfrm>
            <a:off x="1460328" y="4201053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DFE58C7-5676-46D4-8FF6-35B5923877C6}"/>
              </a:ext>
            </a:extLst>
          </p:cNvPr>
          <p:cNvSpPr/>
          <p:nvPr/>
        </p:nvSpPr>
        <p:spPr>
          <a:xfrm>
            <a:off x="1298198" y="426260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6F873D-2F88-486A-BEE4-9ABC5D1BD4DC}"/>
              </a:ext>
            </a:extLst>
          </p:cNvPr>
          <p:cNvSpPr txBox="1"/>
          <p:nvPr/>
        </p:nvSpPr>
        <p:spPr>
          <a:xfrm>
            <a:off x="765862" y="527543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95F2169-FB54-4D74-92BF-3DA63C75626E}"/>
              </a:ext>
            </a:extLst>
          </p:cNvPr>
          <p:cNvGrpSpPr/>
          <p:nvPr/>
        </p:nvGrpSpPr>
        <p:grpSpPr>
          <a:xfrm>
            <a:off x="1460328" y="5343986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37488C8-627D-4185-9420-5C4542F14D19}"/>
              </a:ext>
            </a:extLst>
          </p:cNvPr>
          <p:cNvSpPr/>
          <p:nvPr/>
        </p:nvSpPr>
        <p:spPr>
          <a:xfrm>
            <a:off x="1298198" y="542092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4BEDFA-CE97-43FE-8B35-257A3EE60E7B}"/>
              </a:ext>
            </a:extLst>
          </p:cNvPr>
          <p:cNvSpPr txBox="1"/>
          <p:nvPr/>
        </p:nvSpPr>
        <p:spPr>
          <a:xfrm>
            <a:off x="7406814" y="457309"/>
            <a:ext cx="3734772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0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4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111449" y="6562414"/>
            <a:ext cx="11849100" cy="265112"/>
          </a:xfrm>
          <a:custGeom>
            <a:avLst/>
            <a:gdLst>
              <a:gd name="T0" fmla="*/ 21 w 895"/>
              <a:gd name="T1" fmla="*/ 38 h 62"/>
              <a:gd name="T2" fmla="*/ 40 w 895"/>
              <a:gd name="T3" fmla="*/ 3 h 62"/>
              <a:gd name="T4" fmla="*/ 93 w 895"/>
              <a:gd name="T5" fmla="*/ 4 h 62"/>
              <a:gd name="T6" fmla="*/ 173 w 895"/>
              <a:gd name="T7" fmla="*/ 4 h 62"/>
              <a:gd name="T8" fmla="*/ 228 w 895"/>
              <a:gd name="T9" fmla="*/ 4 h 62"/>
              <a:gd name="T10" fmla="*/ 307 w 895"/>
              <a:gd name="T11" fmla="*/ 5 h 62"/>
              <a:gd name="T12" fmla="*/ 363 w 895"/>
              <a:gd name="T13" fmla="*/ 5 h 62"/>
              <a:gd name="T14" fmla="*/ 443 w 895"/>
              <a:gd name="T15" fmla="*/ 4 h 62"/>
              <a:gd name="T16" fmla="*/ 499 w 895"/>
              <a:gd name="T17" fmla="*/ 5 h 62"/>
              <a:gd name="T18" fmla="*/ 577 w 895"/>
              <a:gd name="T19" fmla="*/ 5 h 62"/>
              <a:gd name="T20" fmla="*/ 633 w 895"/>
              <a:gd name="T21" fmla="*/ 5 h 62"/>
              <a:gd name="T22" fmla="*/ 711 w 895"/>
              <a:gd name="T23" fmla="*/ 5 h 62"/>
              <a:gd name="T24" fmla="*/ 767 w 895"/>
              <a:gd name="T25" fmla="*/ 4 h 62"/>
              <a:gd name="T26" fmla="*/ 814 w 895"/>
              <a:gd name="T27" fmla="*/ 5 h 62"/>
              <a:gd name="T28" fmla="*/ 876 w 895"/>
              <a:gd name="T29" fmla="*/ 13 h 62"/>
              <a:gd name="T30" fmla="*/ 883 w 895"/>
              <a:gd name="T31" fmla="*/ 50 h 62"/>
              <a:gd name="T32" fmla="*/ 820 w 895"/>
              <a:gd name="T33" fmla="*/ 53 h 62"/>
              <a:gd name="T34" fmla="*/ 742 w 895"/>
              <a:gd name="T35" fmla="*/ 50 h 62"/>
              <a:gd name="T36" fmla="*/ 691 w 895"/>
              <a:gd name="T37" fmla="*/ 56 h 62"/>
              <a:gd name="T38" fmla="*/ 645 w 895"/>
              <a:gd name="T39" fmla="*/ 52 h 62"/>
              <a:gd name="T40" fmla="*/ 598 w 895"/>
              <a:gd name="T41" fmla="*/ 50 h 62"/>
              <a:gd name="T42" fmla="*/ 536 w 895"/>
              <a:gd name="T43" fmla="*/ 54 h 62"/>
              <a:gd name="T44" fmla="*/ 455 w 895"/>
              <a:gd name="T45" fmla="*/ 54 h 62"/>
              <a:gd name="T46" fmla="*/ 394 w 895"/>
              <a:gd name="T47" fmla="*/ 54 h 62"/>
              <a:gd name="T48" fmla="*/ 329 w 895"/>
              <a:gd name="T49" fmla="*/ 50 h 62"/>
              <a:gd name="T50" fmla="*/ 265 w 895"/>
              <a:gd name="T51" fmla="*/ 55 h 62"/>
              <a:gd name="T52" fmla="*/ 204 w 895"/>
              <a:gd name="T53" fmla="*/ 55 h 62"/>
              <a:gd name="T54" fmla="*/ 151 w 895"/>
              <a:gd name="T55" fmla="*/ 50 h 62"/>
              <a:gd name="T56" fmla="*/ 106 w 895"/>
              <a:gd name="T57" fmla="*/ 50 h 62"/>
              <a:gd name="T58" fmla="*/ 58 w 895"/>
              <a:gd name="T59" fmla="*/ 50 h 62"/>
              <a:gd name="T60" fmla="*/ 549 w 895"/>
              <a:gd name="T61" fmla="*/ 45 h 62"/>
              <a:gd name="T62" fmla="*/ 546 w 895"/>
              <a:gd name="T63" fmla="*/ 15 h 62"/>
              <a:gd name="T64" fmla="*/ 314 w 895"/>
              <a:gd name="T65" fmla="*/ 45 h 62"/>
              <a:gd name="T66" fmla="*/ 318 w 895"/>
              <a:gd name="T67" fmla="*/ 14 h 62"/>
              <a:gd name="T68" fmla="*/ 173 w 895"/>
              <a:gd name="T69" fmla="*/ 45 h 62"/>
              <a:gd name="T70" fmla="*/ 395 w 895"/>
              <a:gd name="T71" fmla="*/ 15 h 62"/>
              <a:gd name="T72" fmla="*/ 394 w 895"/>
              <a:gd name="T73" fmla="*/ 45 h 62"/>
              <a:gd name="T74" fmla="*/ 862 w 895"/>
              <a:gd name="T75" fmla="*/ 44 h 62"/>
              <a:gd name="T76" fmla="*/ 34 w 895"/>
              <a:gd name="T77" fmla="*/ 45 h 62"/>
              <a:gd name="T78" fmla="*/ 77 w 895"/>
              <a:gd name="T79" fmla="*/ 15 h 62"/>
              <a:gd name="T80" fmla="*/ 531 w 895"/>
              <a:gd name="T81" fmla="*/ 15 h 62"/>
              <a:gd name="T82" fmla="*/ 92 w 895"/>
              <a:gd name="T83" fmla="*/ 14 h 62"/>
              <a:gd name="T84" fmla="*/ 113 w 895"/>
              <a:gd name="T85" fmla="*/ 41 h 62"/>
              <a:gd name="T86" fmla="*/ 770 w 895"/>
              <a:gd name="T87" fmla="*/ 45 h 62"/>
              <a:gd name="T88" fmla="*/ 736 w 895"/>
              <a:gd name="T89" fmla="*/ 40 h 62"/>
              <a:gd name="T90" fmla="*/ 637 w 895"/>
              <a:gd name="T91" fmla="*/ 14 h 62"/>
              <a:gd name="T92" fmla="*/ 668 w 895"/>
              <a:gd name="T93" fmla="*/ 14 h 62"/>
              <a:gd name="T94" fmla="*/ 126 w 895"/>
              <a:gd name="T95" fmla="*/ 45 h 62"/>
              <a:gd name="T96" fmla="*/ 137 w 895"/>
              <a:gd name="T97" fmla="*/ 14 h 62"/>
              <a:gd name="T98" fmla="*/ 622 w 895"/>
              <a:gd name="T99" fmla="*/ 15 h 62"/>
              <a:gd name="T100" fmla="*/ 682 w 895"/>
              <a:gd name="T101" fmla="*/ 14 h 62"/>
              <a:gd name="T102" fmla="*/ 715 w 895"/>
              <a:gd name="T103" fmla="*/ 20 h 62"/>
              <a:gd name="T104" fmla="*/ 267 w 895"/>
              <a:gd name="T105" fmla="*/ 44 h 62"/>
              <a:gd name="T106" fmla="*/ 273 w 895"/>
              <a:gd name="T107" fmla="*/ 15 h 62"/>
              <a:gd name="T108" fmla="*/ 259 w 895"/>
              <a:gd name="T109" fmla="*/ 14 h 62"/>
              <a:gd name="T110" fmla="*/ 253 w 895"/>
              <a:gd name="T111" fmla="*/ 45 h 62"/>
              <a:gd name="T112" fmla="*/ 810 w 895"/>
              <a:gd name="T113" fmla="*/ 45 h 62"/>
              <a:gd name="T114" fmla="*/ 486 w 895"/>
              <a:gd name="T115" fmla="*/ 44 h 62"/>
              <a:gd name="T116" fmla="*/ 455 w 895"/>
              <a:gd name="T117" fmla="*/ 44 h 62"/>
              <a:gd name="T118" fmla="*/ 409 w 895"/>
              <a:gd name="T11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5" h="62">
                <a:moveTo>
                  <a:pt x="13" y="50"/>
                </a:moveTo>
                <a:cubicBezTo>
                  <a:pt x="8" y="49"/>
                  <a:pt x="5" y="49"/>
                  <a:pt x="0" y="49"/>
                </a:cubicBezTo>
                <a:cubicBezTo>
                  <a:pt x="6" y="41"/>
                  <a:pt x="18" y="51"/>
                  <a:pt x="21" y="38"/>
                </a:cubicBezTo>
                <a:cubicBezTo>
                  <a:pt x="23" y="30"/>
                  <a:pt x="28" y="23"/>
                  <a:pt x="32" y="15"/>
                </a:cubicBezTo>
                <a:cubicBezTo>
                  <a:pt x="27" y="14"/>
                  <a:pt x="23" y="14"/>
                  <a:pt x="19" y="13"/>
                </a:cubicBezTo>
                <a:cubicBezTo>
                  <a:pt x="26" y="10"/>
                  <a:pt x="33" y="6"/>
                  <a:pt x="40" y="3"/>
                </a:cubicBezTo>
                <a:cubicBezTo>
                  <a:pt x="43" y="2"/>
                  <a:pt x="46" y="2"/>
                  <a:pt x="48" y="4"/>
                </a:cubicBezTo>
                <a:cubicBezTo>
                  <a:pt x="62" y="13"/>
                  <a:pt x="68" y="13"/>
                  <a:pt x="83" y="4"/>
                </a:cubicBezTo>
                <a:cubicBezTo>
                  <a:pt x="86" y="3"/>
                  <a:pt x="91" y="2"/>
                  <a:pt x="93" y="4"/>
                </a:cubicBezTo>
                <a:cubicBezTo>
                  <a:pt x="107" y="12"/>
                  <a:pt x="116" y="12"/>
                  <a:pt x="128" y="5"/>
                </a:cubicBezTo>
                <a:cubicBezTo>
                  <a:pt x="130" y="3"/>
                  <a:pt x="136" y="2"/>
                  <a:pt x="138" y="4"/>
                </a:cubicBezTo>
                <a:cubicBezTo>
                  <a:pt x="153" y="13"/>
                  <a:pt x="158" y="13"/>
                  <a:pt x="173" y="4"/>
                </a:cubicBezTo>
                <a:cubicBezTo>
                  <a:pt x="176" y="2"/>
                  <a:pt x="181" y="2"/>
                  <a:pt x="183" y="4"/>
                </a:cubicBezTo>
                <a:cubicBezTo>
                  <a:pt x="198" y="12"/>
                  <a:pt x="205" y="13"/>
                  <a:pt x="218" y="4"/>
                </a:cubicBezTo>
                <a:cubicBezTo>
                  <a:pt x="220" y="3"/>
                  <a:pt x="226" y="2"/>
                  <a:pt x="228" y="4"/>
                </a:cubicBezTo>
                <a:cubicBezTo>
                  <a:pt x="241" y="12"/>
                  <a:pt x="248" y="12"/>
                  <a:pt x="263" y="4"/>
                </a:cubicBezTo>
                <a:cubicBezTo>
                  <a:pt x="266" y="3"/>
                  <a:pt x="271" y="3"/>
                  <a:pt x="274" y="5"/>
                </a:cubicBezTo>
                <a:cubicBezTo>
                  <a:pt x="284" y="12"/>
                  <a:pt x="296" y="12"/>
                  <a:pt x="307" y="5"/>
                </a:cubicBezTo>
                <a:cubicBezTo>
                  <a:pt x="310" y="3"/>
                  <a:pt x="316" y="3"/>
                  <a:pt x="318" y="4"/>
                </a:cubicBezTo>
                <a:cubicBezTo>
                  <a:pt x="331" y="12"/>
                  <a:pt x="339" y="13"/>
                  <a:pt x="353" y="4"/>
                </a:cubicBezTo>
                <a:cubicBezTo>
                  <a:pt x="355" y="3"/>
                  <a:pt x="361" y="3"/>
                  <a:pt x="363" y="5"/>
                </a:cubicBezTo>
                <a:cubicBezTo>
                  <a:pt x="374" y="12"/>
                  <a:pt x="386" y="12"/>
                  <a:pt x="397" y="5"/>
                </a:cubicBezTo>
                <a:cubicBezTo>
                  <a:pt x="400" y="3"/>
                  <a:pt x="406" y="3"/>
                  <a:pt x="408" y="4"/>
                </a:cubicBezTo>
                <a:cubicBezTo>
                  <a:pt x="420" y="12"/>
                  <a:pt x="430" y="12"/>
                  <a:pt x="443" y="4"/>
                </a:cubicBezTo>
                <a:cubicBezTo>
                  <a:pt x="445" y="3"/>
                  <a:pt x="451" y="3"/>
                  <a:pt x="453" y="5"/>
                </a:cubicBezTo>
                <a:cubicBezTo>
                  <a:pt x="464" y="12"/>
                  <a:pt x="476" y="12"/>
                  <a:pt x="487" y="5"/>
                </a:cubicBezTo>
                <a:cubicBezTo>
                  <a:pt x="490" y="3"/>
                  <a:pt x="496" y="3"/>
                  <a:pt x="499" y="5"/>
                </a:cubicBezTo>
                <a:cubicBezTo>
                  <a:pt x="508" y="12"/>
                  <a:pt x="523" y="12"/>
                  <a:pt x="532" y="5"/>
                </a:cubicBezTo>
                <a:cubicBezTo>
                  <a:pt x="535" y="3"/>
                  <a:pt x="541" y="3"/>
                  <a:pt x="544" y="5"/>
                </a:cubicBezTo>
                <a:cubicBezTo>
                  <a:pt x="555" y="12"/>
                  <a:pt x="566" y="12"/>
                  <a:pt x="577" y="5"/>
                </a:cubicBezTo>
                <a:cubicBezTo>
                  <a:pt x="580" y="3"/>
                  <a:pt x="586" y="3"/>
                  <a:pt x="589" y="5"/>
                </a:cubicBezTo>
                <a:cubicBezTo>
                  <a:pt x="599" y="12"/>
                  <a:pt x="613" y="12"/>
                  <a:pt x="622" y="5"/>
                </a:cubicBezTo>
                <a:cubicBezTo>
                  <a:pt x="624" y="3"/>
                  <a:pt x="631" y="3"/>
                  <a:pt x="633" y="5"/>
                </a:cubicBezTo>
                <a:cubicBezTo>
                  <a:pt x="645" y="12"/>
                  <a:pt x="656" y="12"/>
                  <a:pt x="667" y="5"/>
                </a:cubicBezTo>
                <a:cubicBezTo>
                  <a:pt x="670" y="3"/>
                  <a:pt x="676" y="4"/>
                  <a:pt x="679" y="6"/>
                </a:cubicBezTo>
                <a:cubicBezTo>
                  <a:pt x="687" y="12"/>
                  <a:pt x="703" y="12"/>
                  <a:pt x="711" y="5"/>
                </a:cubicBezTo>
                <a:cubicBezTo>
                  <a:pt x="714" y="3"/>
                  <a:pt x="721" y="3"/>
                  <a:pt x="724" y="5"/>
                </a:cubicBezTo>
                <a:cubicBezTo>
                  <a:pt x="730" y="9"/>
                  <a:pt x="754" y="13"/>
                  <a:pt x="755" y="9"/>
                </a:cubicBezTo>
                <a:cubicBezTo>
                  <a:pt x="757" y="0"/>
                  <a:pt x="765" y="1"/>
                  <a:pt x="767" y="4"/>
                </a:cubicBezTo>
                <a:cubicBezTo>
                  <a:pt x="773" y="12"/>
                  <a:pt x="780" y="10"/>
                  <a:pt x="788" y="10"/>
                </a:cubicBezTo>
                <a:cubicBezTo>
                  <a:pt x="793" y="10"/>
                  <a:pt x="801" y="14"/>
                  <a:pt x="802" y="4"/>
                </a:cubicBezTo>
                <a:cubicBezTo>
                  <a:pt x="802" y="4"/>
                  <a:pt x="811" y="3"/>
                  <a:pt x="814" y="5"/>
                </a:cubicBezTo>
                <a:cubicBezTo>
                  <a:pt x="824" y="12"/>
                  <a:pt x="837" y="12"/>
                  <a:pt x="847" y="4"/>
                </a:cubicBezTo>
                <a:cubicBezTo>
                  <a:pt x="849" y="3"/>
                  <a:pt x="853" y="2"/>
                  <a:pt x="856" y="3"/>
                </a:cubicBezTo>
                <a:cubicBezTo>
                  <a:pt x="863" y="6"/>
                  <a:pt x="869" y="10"/>
                  <a:pt x="876" y="13"/>
                </a:cubicBezTo>
                <a:cubicBezTo>
                  <a:pt x="873" y="14"/>
                  <a:pt x="869" y="14"/>
                  <a:pt x="864" y="15"/>
                </a:cubicBezTo>
                <a:cubicBezTo>
                  <a:pt x="873" y="28"/>
                  <a:pt x="870" y="50"/>
                  <a:pt x="895" y="49"/>
                </a:cubicBezTo>
                <a:cubicBezTo>
                  <a:pt x="891" y="49"/>
                  <a:pt x="887" y="49"/>
                  <a:pt x="883" y="50"/>
                </a:cubicBezTo>
                <a:cubicBezTo>
                  <a:pt x="883" y="59"/>
                  <a:pt x="874" y="60"/>
                  <a:pt x="872" y="56"/>
                </a:cubicBezTo>
                <a:cubicBezTo>
                  <a:pt x="861" y="44"/>
                  <a:pt x="848" y="52"/>
                  <a:pt x="836" y="49"/>
                </a:cubicBezTo>
                <a:cubicBezTo>
                  <a:pt x="833" y="59"/>
                  <a:pt x="827" y="60"/>
                  <a:pt x="820" y="53"/>
                </a:cubicBezTo>
                <a:cubicBezTo>
                  <a:pt x="814" y="47"/>
                  <a:pt x="794" y="49"/>
                  <a:pt x="787" y="55"/>
                </a:cubicBezTo>
                <a:cubicBezTo>
                  <a:pt x="785" y="57"/>
                  <a:pt x="777" y="56"/>
                  <a:pt x="774" y="55"/>
                </a:cubicBezTo>
                <a:cubicBezTo>
                  <a:pt x="769" y="52"/>
                  <a:pt x="743" y="46"/>
                  <a:pt x="742" y="50"/>
                </a:cubicBezTo>
                <a:cubicBezTo>
                  <a:pt x="739" y="58"/>
                  <a:pt x="731" y="60"/>
                  <a:pt x="728" y="56"/>
                </a:cubicBezTo>
                <a:cubicBezTo>
                  <a:pt x="722" y="47"/>
                  <a:pt x="715" y="49"/>
                  <a:pt x="707" y="50"/>
                </a:cubicBezTo>
                <a:cubicBezTo>
                  <a:pt x="702" y="50"/>
                  <a:pt x="693" y="45"/>
                  <a:pt x="691" y="56"/>
                </a:cubicBezTo>
                <a:cubicBezTo>
                  <a:pt x="691" y="57"/>
                  <a:pt x="681" y="58"/>
                  <a:pt x="680" y="56"/>
                </a:cubicBezTo>
                <a:cubicBezTo>
                  <a:pt x="671" y="43"/>
                  <a:pt x="658" y="52"/>
                  <a:pt x="648" y="50"/>
                </a:cubicBezTo>
                <a:cubicBezTo>
                  <a:pt x="647" y="50"/>
                  <a:pt x="646" y="52"/>
                  <a:pt x="645" y="52"/>
                </a:cubicBezTo>
                <a:cubicBezTo>
                  <a:pt x="641" y="54"/>
                  <a:pt x="634" y="57"/>
                  <a:pt x="633" y="56"/>
                </a:cubicBezTo>
                <a:cubicBezTo>
                  <a:pt x="626" y="43"/>
                  <a:pt x="613" y="52"/>
                  <a:pt x="604" y="49"/>
                </a:cubicBezTo>
                <a:cubicBezTo>
                  <a:pt x="602" y="49"/>
                  <a:pt x="599" y="49"/>
                  <a:pt x="598" y="50"/>
                </a:cubicBezTo>
                <a:cubicBezTo>
                  <a:pt x="592" y="62"/>
                  <a:pt x="588" y="59"/>
                  <a:pt x="581" y="50"/>
                </a:cubicBezTo>
                <a:cubicBezTo>
                  <a:pt x="577" y="46"/>
                  <a:pt x="555" y="51"/>
                  <a:pt x="549" y="55"/>
                </a:cubicBezTo>
                <a:cubicBezTo>
                  <a:pt x="546" y="57"/>
                  <a:pt x="539" y="57"/>
                  <a:pt x="536" y="54"/>
                </a:cubicBezTo>
                <a:cubicBezTo>
                  <a:pt x="528" y="47"/>
                  <a:pt x="510" y="48"/>
                  <a:pt x="502" y="55"/>
                </a:cubicBezTo>
                <a:cubicBezTo>
                  <a:pt x="500" y="57"/>
                  <a:pt x="491" y="56"/>
                  <a:pt x="489" y="54"/>
                </a:cubicBezTo>
                <a:cubicBezTo>
                  <a:pt x="482" y="48"/>
                  <a:pt x="462" y="48"/>
                  <a:pt x="455" y="54"/>
                </a:cubicBezTo>
                <a:cubicBezTo>
                  <a:pt x="452" y="57"/>
                  <a:pt x="444" y="57"/>
                  <a:pt x="441" y="55"/>
                </a:cubicBezTo>
                <a:cubicBezTo>
                  <a:pt x="432" y="47"/>
                  <a:pt x="416" y="47"/>
                  <a:pt x="407" y="55"/>
                </a:cubicBezTo>
                <a:cubicBezTo>
                  <a:pt x="404" y="57"/>
                  <a:pt x="396" y="57"/>
                  <a:pt x="394" y="54"/>
                </a:cubicBezTo>
                <a:cubicBezTo>
                  <a:pt x="387" y="48"/>
                  <a:pt x="366" y="47"/>
                  <a:pt x="360" y="53"/>
                </a:cubicBezTo>
                <a:cubicBezTo>
                  <a:pt x="357" y="56"/>
                  <a:pt x="347" y="56"/>
                  <a:pt x="347" y="56"/>
                </a:cubicBezTo>
                <a:cubicBezTo>
                  <a:pt x="344" y="45"/>
                  <a:pt x="335" y="50"/>
                  <a:pt x="329" y="50"/>
                </a:cubicBezTo>
                <a:cubicBezTo>
                  <a:pt x="323" y="50"/>
                  <a:pt x="315" y="46"/>
                  <a:pt x="311" y="56"/>
                </a:cubicBezTo>
                <a:cubicBezTo>
                  <a:pt x="310" y="57"/>
                  <a:pt x="301" y="57"/>
                  <a:pt x="299" y="55"/>
                </a:cubicBezTo>
                <a:cubicBezTo>
                  <a:pt x="291" y="48"/>
                  <a:pt x="273" y="47"/>
                  <a:pt x="265" y="55"/>
                </a:cubicBezTo>
                <a:cubicBezTo>
                  <a:pt x="262" y="57"/>
                  <a:pt x="255" y="58"/>
                  <a:pt x="252" y="56"/>
                </a:cubicBezTo>
                <a:cubicBezTo>
                  <a:pt x="241" y="47"/>
                  <a:pt x="228" y="47"/>
                  <a:pt x="216" y="55"/>
                </a:cubicBezTo>
                <a:cubicBezTo>
                  <a:pt x="214" y="57"/>
                  <a:pt x="206" y="57"/>
                  <a:pt x="204" y="55"/>
                </a:cubicBezTo>
                <a:cubicBezTo>
                  <a:pt x="196" y="48"/>
                  <a:pt x="178" y="47"/>
                  <a:pt x="170" y="54"/>
                </a:cubicBezTo>
                <a:cubicBezTo>
                  <a:pt x="165" y="58"/>
                  <a:pt x="159" y="62"/>
                  <a:pt x="156" y="52"/>
                </a:cubicBezTo>
                <a:cubicBezTo>
                  <a:pt x="155" y="51"/>
                  <a:pt x="152" y="49"/>
                  <a:pt x="151" y="50"/>
                </a:cubicBezTo>
                <a:cubicBezTo>
                  <a:pt x="141" y="52"/>
                  <a:pt x="129" y="43"/>
                  <a:pt x="120" y="56"/>
                </a:cubicBezTo>
                <a:cubicBezTo>
                  <a:pt x="119" y="58"/>
                  <a:pt x="110" y="62"/>
                  <a:pt x="108" y="52"/>
                </a:cubicBezTo>
                <a:cubicBezTo>
                  <a:pt x="108" y="51"/>
                  <a:pt x="106" y="49"/>
                  <a:pt x="106" y="50"/>
                </a:cubicBezTo>
                <a:cubicBezTo>
                  <a:pt x="95" y="52"/>
                  <a:pt x="83" y="43"/>
                  <a:pt x="73" y="56"/>
                </a:cubicBezTo>
                <a:cubicBezTo>
                  <a:pt x="71" y="58"/>
                  <a:pt x="63" y="61"/>
                  <a:pt x="61" y="53"/>
                </a:cubicBezTo>
                <a:cubicBezTo>
                  <a:pt x="60" y="51"/>
                  <a:pt x="58" y="49"/>
                  <a:pt x="58" y="50"/>
                </a:cubicBezTo>
                <a:cubicBezTo>
                  <a:pt x="47" y="52"/>
                  <a:pt x="35" y="43"/>
                  <a:pt x="26" y="56"/>
                </a:cubicBezTo>
                <a:cubicBezTo>
                  <a:pt x="22" y="61"/>
                  <a:pt x="14" y="56"/>
                  <a:pt x="13" y="50"/>
                </a:cubicBezTo>
                <a:close/>
                <a:moveTo>
                  <a:pt x="549" y="45"/>
                </a:moveTo>
                <a:cubicBezTo>
                  <a:pt x="560" y="45"/>
                  <a:pt x="570" y="45"/>
                  <a:pt x="581" y="45"/>
                </a:cubicBezTo>
                <a:cubicBezTo>
                  <a:pt x="580" y="34"/>
                  <a:pt x="578" y="24"/>
                  <a:pt x="577" y="15"/>
                </a:cubicBezTo>
                <a:cubicBezTo>
                  <a:pt x="566" y="15"/>
                  <a:pt x="556" y="15"/>
                  <a:pt x="546" y="15"/>
                </a:cubicBezTo>
                <a:cubicBezTo>
                  <a:pt x="547" y="25"/>
                  <a:pt x="548" y="34"/>
                  <a:pt x="549" y="45"/>
                </a:cubicBezTo>
                <a:close/>
                <a:moveTo>
                  <a:pt x="318" y="14"/>
                </a:moveTo>
                <a:cubicBezTo>
                  <a:pt x="317" y="25"/>
                  <a:pt x="316" y="35"/>
                  <a:pt x="314" y="45"/>
                </a:cubicBezTo>
                <a:cubicBezTo>
                  <a:pt x="326" y="45"/>
                  <a:pt x="336" y="45"/>
                  <a:pt x="347" y="45"/>
                </a:cubicBezTo>
                <a:cubicBezTo>
                  <a:pt x="348" y="35"/>
                  <a:pt x="349" y="25"/>
                  <a:pt x="350" y="14"/>
                </a:cubicBezTo>
                <a:cubicBezTo>
                  <a:pt x="339" y="14"/>
                  <a:pt x="329" y="14"/>
                  <a:pt x="318" y="14"/>
                </a:cubicBezTo>
                <a:close/>
                <a:moveTo>
                  <a:pt x="213" y="15"/>
                </a:moveTo>
                <a:cubicBezTo>
                  <a:pt x="202" y="15"/>
                  <a:pt x="192" y="15"/>
                  <a:pt x="182" y="15"/>
                </a:cubicBezTo>
                <a:cubicBezTo>
                  <a:pt x="179" y="25"/>
                  <a:pt x="176" y="34"/>
                  <a:pt x="173" y="45"/>
                </a:cubicBezTo>
                <a:cubicBezTo>
                  <a:pt x="185" y="45"/>
                  <a:pt x="195" y="45"/>
                  <a:pt x="206" y="45"/>
                </a:cubicBezTo>
                <a:cubicBezTo>
                  <a:pt x="208" y="34"/>
                  <a:pt x="211" y="25"/>
                  <a:pt x="213" y="15"/>
                </a:cubicBezTo>
                <a:close/>
                <a:moveTo>
                  <a:pt x="395" y="15"/>
                </a:moveTo>
                <a:cubicBezTo>
                  <a:pt x="384" y="15"/>
                  <a:pt x="374" y="15"/>
                  <a:pt x="364" y="15"/>
                </a:cubicBezTo>
                <a:cubicBezTo>
                  <a:pt x="363" y="25"/>
                  <a:pt x="362" y="34"/>
                  <a:pt x="361" y="45"/>
                </a:cubicBezTo>
                <a:cubicBezTo>
                  <a:pt x="373" y="45"/>
                  <a:pt x="383" y="45"/>
                  <a:pt x="394" y="45"/>
                </a:cubicBezTo>
                <a:cubicBezTo>
                  <a:pt x="394" y="35"/>
                  <a:pt x="395" y="25"/>
                  <a:pt x="395" y="15"/>
                </a:cubicBezTo>
                <a:close/>
                <a:moveTo>
                  <a:pt x="820" y="15"/>
                </a:moveTo>
                <a:cubicBezTo>
                  <a:pt x="827" y="44"/>
                  <a:pt x="834" y="49"/>
                  <a:pt x="862" y="44"/>
                </a:cubicBezTo>
                <a:cubicBezTo>
                  <a:pt x="853" y="14"/>
                  <a:pt x="849" y="11"/>
                  <a:pt x="820" y="15"/>
                </a:cubicBezTo>
                <a:close/>
                <a:moveTo>
                  <a:pt x="77" y="15"/>
                </a:moveTo>
                <a:cubicBezTo>
                  <a:pt x="44" y="12"/>
                  <a:pt x="39" y="16"/>
                  <a:pt x="34" y="45"/>
                </a:cubicBezTo>
                <a:cubicBezTo>
                  <a:pt x="42" y="45"/>
                  <a:pt x="51" y="46"/>
                  <a:pt x="59" y="45"/>
                </a:cubicBezTo>
                <a:cubicBezTo>
                  <a:pt x="61" y="45"/>
                  <a:pt x="65" y="42"/>
                  <a:pt x="66" y="40"/>
                </a:cubicBezTo>
                <a:cubicBezTo>
                  <a:pt x="70" y="32"/>
                  <a:pt x="73" y="24"/>
                  <a:pt x="77" y="15"/>
                </a:cubicBezTo>
                <a:close/>
                <a:moveTo>
                  <a:pt x="502" y="44"/>
                </a:moveTo>
                <a:cubicBezTo>
                  <a:pt x="514" y="44"/>
                  <a:pt x="524" y="44"/>
                  <a:pt x="534" y="44"/>
                </a:cubicBezTo>
                <a:cubicBezTo>
                  <a:pt x="533" y="34"/>
                  <a:pt x="532" y="24"/>
                  <a:pt x="531" y="15"/>
                </a:cubicBezTo>
                <a:cubicBezTo>
                  <a:pt x="521" y="15"/>
                  <a:pt x="511" y="15"/>
                  <a:pt x="500" y="15"/>
                </a:cubicBezTo>
                <a:cubicBezTo>
                  <a:pt x="501" y="25"/>
                  <a:pt x="501" y="35"/>
                  <a:pt x="502" y="44"/>
                </a:cubicBezTo>
                <a:close/>
                <a:moveTo>
                  <a:pt x="92" y="14"/>
                </a:moveTo>
                <a:cubicBezTo>
                  <a:pt x="88" y="24"/>
                  <a:pt x="84" y="34"/>
                  <a:pt x="79" y="45"/>
                </a:cubicBezTo>
                <a:cubicBezTo>
                  <a:pt x="90" y="45"/>
                  <a:pt x="98" y="45"/>
                  <a:pt x="107" y="45"/>
                </a:cubicBezTo>
                <a:cubicBezTo>
                  <a:pt x="109" y="45"/>
                  <a:pt x="112" y="43"/>
                  <a:pt x="113" y="41"/>
                </a:cubicBezTo>
                <a:cubicBezTo>
                  <a:pt x="116" y="33"/>
                  <a:pt x="119" y="24"/>
                  <a:pt x="123" y="14"/>
                </a:cubicBezTo>
                <a:cubicBezTo>
                  <a:pt x="111" y="14"/>
                  <a:pt x="102" y="14"/>
                  <a:pt x="92" y="14"/>
                </a:cubicBezTo>
                <a:close/>
                <a:moveTo>
                  <a:pt x="770" y="45"/>
                </a:moveTo>
                <a:cubicBezTo>
                  <a:pt x="766" y="34"/>
                  <a:pt x="762" y="24"/>
                  <a:pt x="759" y="14"/>
                </a:cubicBezTo>
                <a:cubicBezTo>
                  <a:pt x="748" y="14"/>
                  <a:pt x="739" y="14"/>
                  <a:pt x="728" y="14"/>
                </a:cubicBezTo>
                <a:cubicBezTo>
                  <a:pt x="731" y="24"/>
                  <a:pt x="733" y="32"/>
                  <a:pt x="736" y="40"/>
                </a:cubicBezTo>
                <a:cubicBezTo>
                  <a:pt x="737" y="43"/>
                  <a:pt x="740" y="45"/>
                  <a:pt x="743" y="45"/>
                </a:cubicBezTo>
                <a:cubicBezTo>
                  <a:pt x="751" y="46"/>
                  <a:pt x="760" y="45"/>
                  <a:pt x="770" y="45"/>
                </a:cubicBezTo>
                <a:close/>
                <a:moveTo>
                  <a:pt x="637" y="14"/>
                </a:moveTo>
                <a:cubicBezTo>
                  <a:pt x="639" y="25"/>
                  <a:pt x="641" y="35"/>
                  <a:pt x="643" y="45"/>
                </a:cubicBezTo>
                <a:cubicBezTo>
                  <a:pt x="654" y="45"/>
                  <a:pt x="664" y="45"/>
                  <a:pt x="675" y="45"/>
                </a:cubicBezTo>
                <a:cubicBezTo>
                  <a:pt x="673" y="34"/>
                  <a:pt x="670" y="24"/>
                  <a:pt x="668" y="14"/>
                </a:cubicBezTo>
                <a:cubicBezTo>
                  <a:pt x="658" y="14"/>
                  <a:pt x="648" y="14"/>
                  <a:pt x="637" y="14"/>
                </a:cubicBezTo>
                <a:close/>
                <a:moveTo>
                  <a:pt x="137" y="14"/>
                </a:moveTo>
                <a:cubicBezTo>
                  <a:pt x="133" y="25"/>
                  <a:pt x="130" y="34"/>
                  <a:pt x="126" y="45"/>
                </a:cubicBezTo>
                <a:cubicBezTo>
                  <a:pt x="138" y="45"/>
                  <a:pt x="148" y="45"/>
                  <a:pt x="159" y="45"/>
                </a:cubicBezTo>
                <a:cubicBezTo>
                  <a:pt x="162" y="35"/>
                  <a:pt x="165" y="25"/>
                  <a:pt x="168" y="14"/>
                </a:cubicBezTo>
                <a:cubicBezTo>
                  <a:pt x="157" y="14"/>
                  <a:pt x="148" y="14"/>
                  <a:pt x="137" y="14"/>
                </a:cubicBezTo>
                <a:close/>
                <a:moveTo>
                  <a:pt x="596" y="45"/>
                </a:moveTo>
                <a:cubicBezTo>
                  <a:pt x="607" y="45"/>
                  <a:pt x="617" y="45"/>
                  <a:pt x="628" y="45"/>
                </a:cubicBezTo>
                <a:cubicBezTo>
                  <a:pt x="626" y="34"/>
                  <a:pt x="624" y="24"/>
                  <a:pt x="622" y="15"/>
                </a:cubicBezTo>
                <a:cubicBezTo>
                  <a:pt x="612" y="15"/>
                  <a:pt x="602" y="15"/>
                  <a:pt x="591" y="15"/>
                </a:cubicBezTo>
                <a:cubicBezTo>
                  <a:pt x="593" y="25"/>
                  <a:pt x="594" y="34"/>
                  <a:pt x="596" y="45"/>
                </a:cubicBezTo>
                <a:close/>
                <a:moveTo>
                  <a:pt x="682" y="14"/>
                </a:moveTo>
                <a:cubicBezTo>
                  <a:pt x="685" y="25"/>
                  <a:pt x="688" y="35"/>
                  <a:pt x="690" y="44"/>
                </a:cubicBezTo>
                <a:cubicBezTo>
                  <a:pt x="701" y="44"/>
                  <a:pt x="711" y="44"/>
                  <a:pt x="722" y="44"/>
                </a:cubicBezTo>
                <a:cubicBezTo>
                  <a:pt x="720" y="35"/>
                  <a:pt x="718" y="27"/>
                  <a:pt x="715" y="20"/>
                </a:cubicBezTo>
                <a:cubicBezTo>
                  <a:pt x="714" y="17"/>
                  <a:pt x="710" y="14"/>
                  <a:pt x="708" y="14"/>
                </a:cubicBezTo>
                <a:cubicBezTo>
                  <a:pt x="700" y="14"/>
                  <a:pt x="691" y="14"/>
                  <a:pt x="682" y="14"/>
                </a:cubicBezTo>
                <a:close/>
                <a:moveTo>
                  <a:pt x="267" y="44"/>
                </a:moveTo>
                <a:cubicBezTo>
                  <a:pt x="279" y="44"/>
                  <a:pt x="289" y="44"/>
                  <a:pt x="300" y="44"/>
                </a:cubicBezTo>
                <a:cubicBezTo>
                  <a:pt x="301" y="34"/>
                  <a:pt x="303" y="24"/>
                  <a:pt x="304" y="15"/>
                </a:cubicBezTo>
                <a:cubicBezTo>
                  <a:pt x="293" y="15"/>
                  <a:pt x="283" y="15"/>
                  <a:pt x="273" y="15"/>
                </a:cubicBezTo>
                <a:cubicBezTo>
                  <a:pt x="271" y="25"/>
                  <a:pt x="269" y="34"/>
                  <a:pt x="267" y="44"/>
                </a:cubicBezTo>
                <a:close/>
                <a:moveTo>
                  <a:pt x="253" y="45"/>
                </a:moveTo>
                <a:cubicBezTo>
                  <a:pt x="255" y="34"/>
                  <a:pt x="257" y="25"/>
                  <a:pt x="259" y="14"/>
                </a:cubicBezTo>
                <a:cubicBezTo>
                  <a:pt x="248" y="14"/>
                  <a:pt x="238" y="14"/>
                  <a:pt x="228" y="14"/>
                </a:cubicBezTo>
                <a:cubicBezTo>
                  <a:pt x="225" y="24"/>
                  <a:pt x="223" y="34"/>
                  <a:pt x="220" y="45"/>
                </a:cubicBezTo>
                <a:cubicBezTo>
                  <a:pt x="231" y="45"/>
                  <a:pt x="241" y="45"/>
                  <a:pt x="253" y="45"/>
                </a:cubicBezTo>
                <a:close/>
                <a:moveTo>
                  <a:pt x="816" y="44"/>
                </a:moveTo>
                <a:cubicBezTo>
                  <a:pt x="806" y="13"/>
                  <a:pt x="803" y="11"/>
                  <a:pt x="774" y="15"/>
                </a:cubicBezTo>
                <a:cubicBezTo>
                  <a:pt x="780" y="43"/>
                  <a:pt x="783" y="46"/>
                  <a:pt x="810" y="45"/>
                </a:cubicBezTo>
                <a:cubicBezTo>
                  <a:pt x="812" y="45"/>
                  <a:pt x="813" y="45"/>
                  <a:pt x="816" y="44"/>
                </a:cubicBezTo>
                <a:close/>
                <a:moveTo>
                  <a:pt x="455" y="44"/>
                </a:moveTo>
                <a:cubicBezTo>
                  <a:pt x="467" y="44"/>
                  <a:pt x="477" y="44"/>
                  <a:pt x="486" y="44"/>
                </a:cubicBezTo>
                <a:cubicBezTo>
                  <a:pt x="486" y="34"/>
                  <a:pt x="486" y="24"/>
                  <a:pt x="486" y="15"/>
                </a:cubicBezTo>
                <a:cubicBezTo>
                  <a:pt x="475" y="15"/>
                  <a:pt x="465" y="15"/>
                  <a:pt x="455" y="15"/>
                </a:cubicBezTo>
                <a:cubicBezTo>
                  <a:pt x="455" y="25"/>
                  <a:pt x="455" y="34"/>
                  <a:pt x="455" y="44"/>
                </a:cubicBezTo>
                <a:close/>
                <a:moveTo>
                  <a:pt x="440" y="15"/>
                </a:moveTo>
                <a:cubicBezTo>
                  <a:pt x="430" y="15"/>
                  <a:pt x="420" y="15"/>
                  <a:pt x="409" y="15"/>
                </a:cubicBezTo>
                <a:cubicBezTo>
                  <a:pt x="409" y="25"/>
                  <a:pt x="409" y="34"/>
                  <a:pt x="409" y="44"/>
                </a:cubicBezTo>
                <a:cubicBezTo>
                  <a:pt x="420" y="44"/>
                  <a:pt x="430" y="44"/>
                  <a:pt x="440" y="44"/>
                </a:cubicBezTo>
                <a:cubicBezTo>
                  <a:pt x="440" y="34"/>
                  <a:pt x="440" y="25"/>
                  <a:pt x="440" y="15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66" y="1241504"/>
            <a:ext cx="5691297" cy="461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053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F30420-95B9-42A9-B2F8-210CABF4565F}"/>
              </a:ext>
            </a:extLst>
          </p:cNvPr>
          <p:cNvSpPr/>
          <p:nvPr/>
        </p:nvSpPr>
        <p:spPr>
          <a:xfrm>
            <a:off x="0" y="5630955"/>
            <a:ext cx="12192000" cy="12270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2476EF-A415-494C-8C85-187CAAF2FB29}"/>
              </a:ext>
            </a:extLst>
          </p:cNvPr>
          <p:cNvGrpSpPr/>
          <p:nvPr/>
        </p:nvGrpSpPr>
        <p:grpSpPr>
          <a:xfrm>
            <a:off x="7841413" y="1731568"/>
            <a:ext cx="3732743" cy="3366496"/>
            <a:chOff x="7779869" y="1986542"/>
            <a:chExt cx="3732743" cy="3366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220E21-2351-413C-B892-F480C665B89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A1C1CA-1E1A-41BF-834A-4FF306C1F0E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2D82D7-9739-4FEF-8503-AE11EFC72347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059772-1DDE-4C20-8821-9DADCE69F226}"/>
              </a:ext>
            </a:extLst>
          </p:cNvPr>
          <p:cNvGrpSpPr/>
          <p:nvPr/>
        </p:nvGrpSpPr>
        <p:grpSpPr>
          <a:xfrm flipH="1">
            <a:off x="621986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64F95-46CE-49AF-8199-DC38A0C3D6C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D00B42-03BA-45E4-ADE2-E0738863B03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DF0ADF-2E90-4F7F-9C39-F7F56C53DDD4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861C87-81AE-4C8E-8377-3E01E2F015F8}"/>
              </a:ext>
            </a:extLst>
          </p:cNvPr>
          <p:cNvGrpSpPr/>
          <p:nvPr/>
        </p:nvGrpSpPr>
        <p:grpSpPr>
          <a:xfrm>
            <a:off x="621985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5A14CF-6D71-4FEC-A000-5D5FEBF98C32}"/>
              </a:ext>
            </a:extLst>
          </p:cNvPr>
          <p:cNvGrpSpPr/>
          <p:nvPr/>
        </p:nvGrpSpPr>
        <p:grpSpPr>
          <a:xfrm>
            <a:off x="7636923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514483" y="873896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7585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7585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7585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27135-02AC-4A46-8145-60E33ADCA169}"/>
              </a:ext>
            </a:extLst>
          </p:cNvPr>
          <p:cNvSpPr txBox="1"/>
          <p:nvPr/>
        </p:nvSpPr>
        <p:spPr>
          <a:xfrm>
            <a:off x="758578" y="2655054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BE54F9-9143-4B89-8EDC-8F4861D494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43544" y="6183088"/>
            <a:ext cx="12170230" cy="609602"/>
          </a:xfrm>
          <a:custGeom>
            <a:avLst/>
            <a:gdLst>
              <a:gd name="T0" fmla="*/ 5933 w 6400"/>
              <a:gd name="T1" fmla="*/ 47 h 722"/>
              <a:gd name="T2" fmla="*/ 4328 w 6400"/>
              <a:gd name="T3" fmla="*/ 265 h 722"/>
              <a:gd name="T4" fmla="*/ 4893 w 6400"/>
              <a:gd name="T5" fmla="*/ 266 h 722"/>
              <a:gd name="T6" fmla="*/ 5076 w 6400"/>
              <a:gd name="T7" fmla="*/ 255 h 722"/>
              <a:gd name="T8" fmla="*/ 5377 w 6400"/>
              <a:gd name="T9" fmla="*/ 242 h 722"/>
              <a:gd name="T10" fmla="*/ 5556 w 6400"/>
              <a:gd name="T11" fmla="*/ 263 h 722"/>
              <a:gd name="T12" fmla="*/ 5800 w 6400"/>
              <a:gd name="T13" fmla="*/ 142 h 722"/>
              <a:gd name="T14" fmla="*/ 6216 w 6400"/>
              <a:gd name="T15" fmla="*/ 385 h 722"/>
              <a:gd name="T16" fmla="*/ 6358 w 6400"/>
              <a:gd name="T17" fmla="*/ 717 h 722"/>
              <a:gd name="T18" fmla="*/ 5434 w 6400"/>
              <a:gd name="T19" fmla="*/ 714 h 722"/>
              <a:gd name="T20" fmla="*/ 4506 w 6400"/>
              <a:gd name="T21" fmla="*/ 715 h 722"/>
              <a:gd name="T22" fmla="*/ 3643 w 6400"/>
              <a:gd name="T23" fmla="*/ 716 h 722"/>
              <a:gd name="T24" fmla="*/ 2854 w 6400"/>
              <a:gd name="T25" fmla="*/ 716 h 722"/>
              <a:gd name="T26" fmla="*/ 1927 w 6400"/>
              <a:gd name="T27" fmla="*/ 715 h 722"/>
              <a:gd name="T28" fmla="*/ 999 w 6400"/>
              <a:gd name="T29" fmla="*/ 714 h 722"/>
              <a:gd name="T30" fmla="*/ 74 w 6400"/>
              <a:gd name="T31" fmla="*/ 713 h 722"/>
              <a:gd name="T32" fmla="*/ 126 w 6400"/>
              <a:gd name="T33" fmla="*/ 271 h 722"/>
              <a:gd name="T34" fmla="*/ 165 w 6400"/>
              <a:gd name="T35" fmla="*/ 50 h 722"/>
              <a:gd name="T36" fmla="*/ 1287 w 6400"/>
              <a:gd name="T37" fmla="*/ 254 h 722"/>
              <a:gd name="T38" fmla="*/ 2933 w 6400"/>
              <a:gd name="T39" fmla="*/ 272 h 722"/>
              <a:gd name="T40" fmla="*/ 1814 w 6400"/>
              <a:gd name="T41" fmla="*/ 606 h 722"/>
              <a:gd name="T42" fmla="*/ 2210 w 6400"/>
              <a:gd name="T43" fmla="*/ 609 h 722"/>
              <a:gd name="T44" fmla="*/ 2727 w 6400"/>
              <a:gd name="T45" fmla="*/ 658 h 722"/>
              <a:gd name="T46" fmla="*/ 4723 w 6400"/>
              <a:gd name="T47" fmla="*/ 614 h 722"/>
              <a:gd name="T48" fmla="*/ 3419 w 6400"/>
              <a:gd name="T49" fmla="*/ 601 h 722"/>
              <a:gd name="T50" fmla="*/ 575 w 6400"/>
              <a:gd name="T51" fmla="*/ 685 h 722"/>
              <a:gd name="T52" fmla="*/ 4204 w 6400"/>
              <a:gd name="T53" fmla="*/ 686 h 722"/>
              <a:gd name="T54" fmla="*/ 5571 w 6400"/>
              <a:gd name="T55" fmla="*/ 601 h 722"/>
              <a:gd name="T56" fmla="*/ 5088 w 6400"/>
              <a:gd name="T57" fmla="*/ 613 h 722"/>
              <a:gd name="T58" fmla="*/ 5735 w 6400"/>
              <a:gd name="T59" fmla="*/ 624 h 722"/>
              <a:gd name="T60" fmla="*/ 4379 w 6400"/>
              <a:gd name="T61" fmla="*/ 416 h 722"/>
              <a:gd name="T62" fmla="*/ 1282 w 6400"/>
              <a:gd name="T63" fmla="*/ 440 h 722"/>
              <a:gd name="T64" fmla="*/ 3812 w 6400"/>
              <a:gd name="T65" fmla="*/ 467 h 722"/>
              <a:gd name="T66" fmla="*/ 2386 w 6400"/>
              <a:gd name="T67" fmla="*/ 418 h 722"/>
              <a:gd name="T68" fmla="*/ 1539 w 6400"/>
              <a:gd name="T69" fmla="*/ 404 h 722"/>
              <a:gd name="T70" fmla="*/ 2330 w 6400"/>
              <a:gd name="T71" fmla="*/ 404 h 722"/>
              <a:gd name="T72" fmla="*/ 573 w 6400"/>
              <a:gd name="T73" fmla="*/ 404 h 722"/>
              <a:gd name="T74" fmla="*/ 4302 w 6400"/>
              <a:gd name="T75" fmla="*/ 404 h 722"/>
              <a:gd name="T76" fmla="*/ 980 w 6400"/>
              <a:gd name="T77" fmla="*/ 428 h 722"/>
              <a:gd name="T78" fmla="*/ 4850 w 6400"/>
              <a:gd name="T79" fmla="*/ 389 h 722"/>
              <a:gd name="T80" fmla="*/ 2980 w 6400"/>
              <a:gd name="T81" fmla="*/ 483 h 722"/>
              <a:gd name="T82" fmla="*/ 3149 w 6400"/>
              <a:gd name="T83" fmla="*/ 686 h 722"/>
              <a:gd name="T84" fmla="*/ 5639 w 6400"/>
              <a:gd name="T85" fmla="*/ 332 h 722"/>
              <a:gd name="T86" fmla="*/ 5026 w 6400"/>
              <a:gd name="T87" fmla="*/ 267 h 722"/>
              <a:gd name="T88" fmla="*/ 3886 w 6400"/>
              <a:gd name="T89" fmla="*/ 397 h 722"/>
              <a:gd name="T90" fmla="*/ 2146 w 6400"/>
              <a:gd name="T91" fmla="*/ 366 h 722"/>
              <a:gd name="T92" fmla="*/ 4127 w 6400"/>
              <a:gd name="T93" fmla="*/ 366 h 722"/>
              <a:gd name="T94" fmla="*/ 358 w 6400"/>
              <a:gd name="T95" fmla="*/ 397 h 722"/>
              <a:gd name="T96" fmla="*/ 3592 w 6400"/>
              <a:gd name="T97" fmla="*/ 366 h 722"/>
              <a:gd name="T98" fmla="*/ 2928 w 6400"/>
              <a:gd name="T99" fmla="*/ 576 h 722"/>
              <a:gd name="T100" fmla="*/ 1218 w 6400"/>
              <a:gd name="T101" fmla="*/ 341 h 722"/>
              <a:gd name="T102" fmla="*/ 4878 w 6400"/>
              <a:gd name="T103" fmla="*/ 384 h 722"/>
              <a:gd name="T104" fmla="*/ 1191 w 6400"/>
              <a:gd name="T105" fmla="*/ 630 h 722"/>
              <a:gd name="T106" fmla="*/ 3006 w 6400"/>
              <a:gd name="T107" fmla="*/ 654 h 722"/>
              <a:gd name="T108" fmla="*/ 2706 w 6400"/>
              <a:gd name="T109" fmla="*/ 345 h 722"/>
              <a:gd name="T110" fmla="*/ 160 w 6400"/>
              <a:gd name="T111" fmla="*/ 186 h 722"/>
              <a:gd name="T112" fmla="*/ 2733 w 6400"/>
              <a:gd name="T113" fmla="*/ 622 h 722"/>
              <a:gd name="T114" fmla="*/ 163 w 6400"/>
              <a:gd name="T115" fmla="*/ 175 h 722"/>
              <a:gd name="T116" fmla="*/ 175 w 6400"/>
              <a:gd name="T117" fmla="*/ 651 h 722"/>
              <a:gd name="T118" fmla="*/ 5629 w 6400"/>
              <a:gd name="T119" fmla="*/ 261 h 722"/>
              <a:gd name="T120" fmla="*/ 4346 w 6400"/>
              <a:gd name="T121" fmla="*/ 612 h 722"/>
              <a:gd name="T122" fmla="*/ 157 w 6400"/>
              <a:gd name="T123" fmla="*/ 271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00" h="722">
                <a:moveTo>
                  <a:pt x="0" y="47"/>
                </a:moveTo>
                <a:cubicBezTo>
                  <a:pt x="0" y="44"/>
                  <a:pt x="0" y="42"/>
                  <a:pt x="0" y="39"/>
                </a:cubicBezTo>
                <a:cubicBezTo>
                  <a:pt x="43" y="38"/>
                  <a:pt x="87" y="37"/>
                  <a:pt x="131" y="36"/>
                </a:cubicBezTo>
                <a:cubicBezTo>
                  <a:pt x="132" y="25"/>
                  <a:pt x="133" y="13"/>
                  <a:pt x="134" y="0"/>
                </a:cubicBezTo>
                <a:cubicBezTo>
                  <a:pt x="145" y="0"/>
                  <a:pt x="154" y="0"/>
                  <a:pt x="163" y="0"/>
                </a:cubicBezTo>
                <a:cubicBezTo>
                  <a:pt x="164" y="14"/>
                  <a:pt x="165" y="26"/>
                  <a:pt x="165" y="38"/>
                </a:cubicBezTo>
                <a:cubicBezTo>
                  <a:pt x="767" y="41"/>
                  <a:pt x="1365" y="39"/>
                  <a:pt x="1964" y="39"/>
                </a:cubicBezTo>
                <a:cubicBezTo>
                  <a:pt x="2563" y="39"/>
                  <a:pt x="3162" y="42"/>
                  <a:pt x="3763" y="37"/>
                </a:cubicBezTo>
                <a:cubicBezTo>
                  <a:pt x="3763" y="25"/>
                  <a:pt x="3764" y="13"/>
                  <a:pt x="3765" y="0"/>
                </a:cubicBezTo>
                <a:cubicBezTo>
                  <a:pt x="3775" y="0"/>
                  <a:pt x="3784" y="0"/>
                  <a:pt x="3794" y="0"/>
                </a:cubicBezTo>
                <a:cubicBezTo>
                  <a:pt x="3795" y="14"/>
                  <a:pt x="3796" y="26"/>
                  <a:pt x="3797" y="39"/>
                </a:cubicBezTo>
                <a:cubicBezTo>
                  <a:pt x="3806" y="39"/>
                  <a:pt x="3814" y="40"/>
                  <a:pt x="3822" y="39"/>
                </a:cubicBezTo>
                <a:cubicBezTo>
                  <a:pt x="3836" y="38"/>
                  <a:pt x="3850" y="33"/>
                  <a:pt x="3864" y="33"/>
                </a:cubicBezTo>
                <a:cubicBezTo>
                  <a:pt x="3891" y="34"/>
                  <a:pt x="3918" y="39"/>
                  <a:pt x="3944" y="39"/>
                </a:cubicBezTo>
                <a:cubicBezTo>
                  <a:pt x="4599" y="40"/>
                  <a:pt x="5253" y="40"/>
                  <a:pt x="5908" y="40"/>
                </a:cubicBezTo>
                <a:cubicBezTo>
                  <a:pt x="6072" y="40"/>
                  <a:pt x="6236" y="39"/>
                  <a:pt x="6400" y="39"/>
                </a:cubicBezTo>
                <a:cubicBezTo>
                  <a:pt x="6400" y="42"/>
                  <a:pt x="6400" y="44"/>
                  <a:pt x="6400" y="47"/>
                </a:cubicBezTo>
                <a:cubicBezTo>
                  <a:pt x="6245" y="47"/>
                  <a:pt x="6090" y="47"/>
                  <a:pt x="5933" y="47"/>
                </a:cubicBezTo>
                <a:cubicBezTo>
                  <a:pt x="5936" y="52"/>
                  <a:pt x="5937" y="54"/>
                  <a:pt x="5938" y="56"/>
                </a:cubicBezTo>
                <a:cubicBezTo>
                  <a:pt x="5933" y="57"/>
                  <a:pt x="5927" y="58"/>
                  <a:pt x="5917" y="60"/>
                </a:cubicBezTo>
                <a:cubicBezTo>
                  <a:pt x="5917" y="60"/>
                  <a:pt x="5913" y="57"/>
                  <a:pt x="5909" y="54"/>
                </a:cubicBezTo>
                <a:cubicBezTo>
                  <a:pt x="5904" y="52"/>
                  <a:pt x="5898" y="47"/>
                  <a:pt x="5892" y="47"/>
                </a:cubicBezTo>
                <a:cubicBezTo>
                  <a:pt x="5604" y="47"/>
                  <a:pt x="5315" y="47"/>
                  <a:pt x="5027" y="47"/>
                </a:cubicBezTo>
                <a:cubicBezTo>
                  <a:pt x="5021" y="47"/>
                  <a:pt x="5016" y="50"/>
                  <a:pt x="5010" y="52"/>
                </a:cubicBezTo>
                <a:cubicBezTo>
                  <a:pt x="5006" y="55"/>
                  <a:pt x="5002" y="59"/>
                  <a:pt x="4997" y="63"/>
                </a:cubicBezTo>
                <a:cubicBezTo>
                  <a:pt x="4996" y="61"/>
                  <a:pt x="4995" y="57"/>
                  <a:pt x="4993" y="54"/>
                </a:cubicBezTo>
                <a:cubicBezTo>
                  <a:pt x="4983" y="58"/>
                  <a:pt x="4973" y="63"/>
                  <a:pt x="4963" y="67"/>
                </a:cubicBezTo>
                <a:cubicBezTo>
                  <a:pt x="4970" y="61"/>
                  <a:pt x="4977" y="55"/>
                  <a:pt x="4988" y="47"/>
                </a:cubicBezTo>
                <a:cubicBezTo>
                  <a:pt x="4882" y="47"/>
                  <a:pt x="4780" y="47"/>
                  <a:pt x="4679" y="47"/>
                </a:cubicBezTo>
                <a:cubicBezTo>
                  <a:pt x="4577" y="47"/>
                  <a:pt x="4475" y="47"/>
                  <a:pt x="4373" y="47"/>
                </a:cubicBezTo>
                <a:cubicBezTo>
                  <a:pt x="4270" y="47"/>
                  <a:pt x="4168" y="46"/>
                  <a:pt x="4065" y="47"/>
                </a:cubicBezTo>
                <a:cubicBezTo>
                  <a:pt x="3976" y="47"/>
                  <a:pt x="3886" y="49"/>
                  <a:pt x="3796" y="51"/>
                </a:cubicBezTo>
                <a:cubicBezTo>
                  <a:pt x="3798" y="123"/>
                  <a:pt x="3800" y="197"/>
                  <a:pt x="3802" y="272"/>
                </a:cubicBezTo>
                <a:cubicBezTo>
                  <a:pt x="3812" y="272"/>
                  <a:pt x="3819" y="272"/>
                  <a:pt x="3826" y="272"/>
                </a:cubicBezTo>
                <a:cubicBezTo>
                  <a:pt x="3986" y="272"/>
                  <a:pt x="4146" y="275"/>
                  <a:pt x="4306" y="264"/>
                </a:cubicBezTo>
                <a:cubicBezTo>
                  <a:pt x="4314" y="263"/>
                  <a:pt x="4321" y="263"/>
                  <a:pt x="4328" y="265"/>
                </a:cubicBezTo>
                <a:cubicBezTo>
                  <a:pt x="4372" y="280"/>
                  <a:pt x="4416" y="268"/>
                  <a:pt x="4463" y="273"/>
                </a:cubicBezTo>
                <a:cubicBezTo>
                  <a:pt x="4458" y="264"/>
                  <a:pt x="4455" y="259"/>
                  <a:pt x="4452" y="253"/>
                </a:cubicBezTo>
                <a:cubicBezTo>
                  <a:pt x="4468" y="253"/>
                  <a:pt x="4481" y="253"/>
                  <a:pt x="4496" y="253"/>
                </a:cubicBezTo>
                <a:cubicBezTo>
                  <a:pt x="4492" y="260"/>
                  <a:pt x="4490" y="264"/>
                  <a:pt x="4485" y="272"/>
                </a:cubicBezTo>
                <a:cubicBezTo>
                  <a:pt x="4496" y="272"/>
                  <a:pt x="4503" y="272"/>
                  <a:pt x="4510" y="272"/>
                </a:cubicBezTo>
                <a:cubicBezTo>
                  <a:pt x="4548" y="272"/>
                  <a:pt x="4587" y="272"/>
                  <a:pt x="4626" y="272"/>
                </a:cubicBezTo>
                <a:cubicBezTo>
                  <a:pt x="4653" y="272"/>
                  <a:pt x="4655" y="274"/>
                  <a:pt x="4655" y="302"/>
                </a:cubicBezTo>
                <a:cubicBezTo>
                  <a:pt x="4655" y="385"/>
                  <a:pt x="4655" y="467"/>
                  <a:pt x="4655" y="550"/>
                </a:cubicBezTo>
                <a:cubicBezTo>
                  <a:pt x="4655" y="556"/>
                  <a:pt x="4655" y="563"/>
                  <a:pt x="4655" y="567"/>
                </a:cubicBezTo>
                <a:cubicBezTo>
                  <a:pt x="4676" y="567"/>
                  <a:pt x="4695" y="567"/>
                  <a:pt x="4715" y="567"/>
                </a:cubicBezTo>
                <a:cubicBezTo>
                  <a:pt x="4717" y="547"/>
                  <a:pt x="4706" y="527"/>
                  <a:pt x="4685" y="518"/>
                </a:cubicBezTo>
                <a:cubicBezTo>
                  <a:pt x="4697" y="503"/>
                  <a:pt x="4697" y="418"/>
                  <a:pt x="4687" y="406"/>
                </a:cubicBezTo>
                <a:cubicBezTo>
                  <a:pt x="4714" y="366"/>
                  <a:pt x="4740" y="326"/>
                  <a:pt x="4766" y="286"/>
                </a:cubicBezTo>
                <a:cubicBezTo>
                  <a:pt x="4770" y="287"/>
                  <a:pt x="4770" y="285"/>
                  <a:pt x="4769" y="284"/>
                </a:cubicBezTo>
                <a:cubicBezTo>
                  <a:pt x="4766" y="254"/>
                  <a:pt x="4773" y="248"/>
                  <a:pt x="4802" y="250"/>
                </a:cubicBezTo>
                <a:cubicBezTo>
                  <a:pt x="4829" y="252"/>
                  <a:pt x="4856" y="252"/>
                  <a:pt x="4883" y="253"/>
                </a:cubicBezTo>
                <a:cubicBezTo>
                  <a:pt x="4884" y="253"/>
                  <a:pt x="4886" y="253"/>
                  <a:pt x="4887" y="254"/>
                </a:cubicBezTo>
                <a:cubicBezTo>
                  <a:pt x="4889" y="259"/>
                  <a:pt x="4891" y="263"/>
                  <a:pt x="4893" y="266"/>
                </a:cubicBezTo>
                <a:cubicBezTo>
                  <a:pt x="4920" y="262"/>
                  <a:pt x="4921" y="243"/>
                  <a:pt x="4917" y="221"/>
                </a:cubicBezTo>
                <a:cubicBezTo>
                  <a:pt x="4939" y="221"/>
                  <a:pt x="4959" y="221"/>
                  <a:pt x="4978" y="221"/>
                </a:cubicBezTo>
                <a:cubicBezTo>
                  <a:pt x="4978" y="220"/>
                  <a:pt x="4978" y="218"/>
                  <a:pt x="4979" y="217"/>
                </a:cubicBezTo>
                <a:cubicBezTo>
                  <a:pt x="4936" y="190"/>
                  <a:pt x="4894" y="163"/>
                  <a:pt x="4848" y="134"/>
                </a:cubicBezTo>
                <a:cubicBezTo>
                  <a:pt x="4863" y="127"/>
                  <a:pt x="4874" y="123"/>
                  <a:pt x="4884" y="119"/>
                </a:cubicBezTo>
                <a:cubicBezTo>
                  <a:pt x="4879" y="124"/>
                  <a:pt x="4873" y="129"/>
                  <a:pt x="4867" y="135"/>
                </a:cubicBezTo>
                <a:cubicBezTo>
                  <a:pt x="4891" y="151"/>
                  <a:pt x="4915" y="166"/>
                  <a:pt x="4938" y="181"/>
                </a:cubicBezTo>
                <a:cubicBezTo>
                  <a:pt x="4958" y="194"/>
                  <a:pt x="4979" y="216"/>
                  <a:pt x="4999" y="215"/>
                </a:cubicBezTo>
                <a:cubicBezTo>
                  <a:pt x="5019" y="215"/>
                  <a:pt x="5040" y="193"/>
                  <a:pt x="5060" y="180"/>
                </a:cubicBezTo>
                <a:cubicBezTo>
                  <a:pt x="5083" y="165"/>
                  <a:pt x="5106" y="150"/>
                  <a:pt x="5129" y="135"/>
                </a:cubicBezTo>
                <a:cubicBezTo>
                  <a:pt x="5125" y="130"/>
                  <a:pt x="5122" y="126"/>
                  <a:pt x="5119" y="123"/>
                </a:cubicBezTo>
                <a:cubicBezTo>
                  <a:pt x="5122" y="124"/>
                  <a:pt x="5125" y="124"/>
                  <a:pt x="5128" y="125"/>
                </a:cubicBezTo>
                <a:cubicBezTo>
                  <a:pt x="5134" y="128"/>
                  <a:pt x="5138" y="132"/>
                  <a:pt x="5143" y="135"/>
                </a:cubicBezTo>
                <a:cubicBezTo>
                  <a:pt x="5139" y="139"/>
                  <a:pt x="5135" y="142"/>
                  <a:pt x="5130" y="145"/>
                </a:cubicBezTo>
                <a:cubicBezTo>
                  <a:pt x="5093" y="169"/>
                  <a:pt x="5056" y="193"/>
                  <a:pt x="5019" y="217"/>
                </a:cubicBezTo>
                <a:cubicBezTo>
                  <a:pt x="5019" y="219"/>
                  <a:pt x="5019" y="220"/>
                  <a:pt x="5020" y="222"/>
                </a:cubicBezTo>
                <a:cubicBezTo>
                  <a:pt x="5038" y="222"/>
                  <a:pt x="5056" y="222"/>
                  <a:pt x="5076" y="222"/>
                </a:cubicBezTo>
                <a:cubicBezTo>
                  <a:pt x="5076" y="236"/>
                  <a:pt x="5076" y="247"/>
                  <a:pt x="5076" y="255"/>
                </a:cubicBezTo>
                <a:cubicBezTo>
                  <a:pt x="5120" y="268"/>
                  <a:pt x="5163" y="270"/>
                  <a:pt x="5206" y="266"/>
                </a:cubicBezTo>
                <a:cubicBezTo>
                  <a:pt x="5206" y="264"/>
                  <a:pt x="5206" y="263"/>
                  <a:pt x="5206" y="261"/>
                </a:cubicBezTo>
                <a:cubicBezTo>
                  <a:pt x="5200" y="260"/>
                  <a:pt x="5194" y="259"/>
                  <a:pt x="5191" y="258"/>
                </a:cubicBezTo>
                <a:cubicBezTo>
                  <a:pt x="5191" y="247"/>
                  <a:pt x="5191" y="235"/>
                  <a:pt x="5191" y="224"/>
                </a:cubicBezTo>
                <a:cubicBezTo>
                  <a:pt x="5191" y="183"/>
                  <a:pt x="5186" y="186"/>
                  <a:pt x="5228" y="186"/>
                </a:cubicBezTo>
                <a:cubicBezTo>
                  <a:pt x="5246" y="186"/>
                  <a:pt x="5264" y="186"/>
                  <a:pt x="5282" y="186"/>
                </a:cubicBezTo>
                <a:cubicBezTo>
                  <a:pt x="5312" y="186"/>
                  <a:pt x="5312" y="186"/>
                  <a:pt x="5312" y="216"/>
                </a:cubicBezTo>
                <a:cubicBezTo>
                  <a:pt x="5312" y="230"/>
                  <a:pt x="5312" y="244"/>
                  <a:pt x="5312" y="258"/>
                </a:cubicBezTo>
                <a:cubicBezTo>
                  <a:pt x="5308" y="259"/>
                  <a:pt x="5302" y="260"/>
                  <a:pt x="5296" y="261"/>
                </a:cubicBezTo>
                <a:cubicBezTo>
                  <a:pt x="5296" y="262"/>
                  <a:pt x="5296" y="264"/>
                  <a:pt x="5296" y="265"/>
                </a:cubicBezTo>
                <a:cubicBezTo>
                  <a:pt x="5318" y="265"/>
                  <a:pt x="5340" y="265"/>
                  <a:pt x="5363" y="265"/>
                </a:cubicBezTo>
                <a:cubicBezTo>
                  <a:pt x="5363" y="264"/>
                  <a:pt x="5363" y="263"/>
                  <a:pt x="5363" y="262"/>
                </a:cubicBezTo>
                <a:cubicBezTo>
                  <a:pt x="5358" y="260"/>
                  <a:pt x="5354" y="259"/>
                  <a:pt x="5352" y="258"/>
                </a:cubicBezTo>
                <a:cubicBezTo>
                  <a:pt x="5354" y="251"/>
                  <a:pt x="5357" y="244"/>
                  <a:pt x="5357" y="238"/>
                </a:cubicBezTo>
                <a:cubicBezTo>
                  <a:pt x="5358" y="222"/>
                  <a:pt x="5357" y="207"/>
                  <a:pt x="5358" y="191"/>
                </a:cubicBezTo>
                <a:cubicBezTo>
                  <a:pt x="5358" y="187"/>
                  <a:pt x="5363" y="183"/>
                  <a:pt x="5366" y="180"/>
                </a:cubicBezTo>
                <a:cubicBezTo>
                  <a:pt x="5370" y="183"/>
                  <a:pt x="5375" y="187"/>
                  <a:pt x="5376" y="191"/>
                </a:cubicBezTo>
                <a:cubicBezTo>
                  <a:pt x="5377" y="208"/>
                  <a:pt x="5376" y="225"/>
                  <a:pt x="5377" y="242"/>
                </a:cubicBezTo>
                <a:cubicBezTo>
                  <a:pt x="5377" y="246"/>
                  <a:pt x="5380" y="251"/>
                  <a:pt x="5383" y="259"/>
                </a:cubicBezTo>
                <a:cubicBezTo>
                  <a:pt x="5393" y="236"/>
                  <a:pt x="5401" y="218"/>
                  <a:pt x="5409" y="198"/>
                </a:cubicBezTo>
                <a:cubicBezTo>
                  <a:pt x="5412" y="199"/>
                  <a:pt x="5417" y="199"/>
                  <a:pt x="5421" y="199"/>
                </a:cubicBezTo>
                <a:cubicBezTo>
                  <a:pt x="5422" y="210"/>
                  <a:pt x="5423" y="219"/>
                  <a:pt x="5424" y="229"/>
                </a:cubicBezTo>
                <a:cubicBezTo>
                  <a:pt x="5432" y="230"/>
                  <a:pt x="5439" y="231"/>
                  <a:pt x="5448" y="232"/>
                </a:cubicBezTo>
                <a:cubicBezTo>
                  <a:pt x="5447" y="244"/>
                  <a:pt x="5445" y="255"/>
                  <a:pt x="5444" y="266"/>
                </a:cubicBezTo>
                <a:cubicBezTo>
                  <a:pt x="5453" y="266"/>
                  <a:pt x="5465" y="266"/>
                  <a:pt x="5474" y="266"/>
                </a:cubicBezTo>
                <a:cubicBezTo>
                  <a:pt x="5473" y="254"/>
                  <a:pt x="5472" y="243"/>
                  <a:pt x="5471" y="231"/>
                </a:cubicBezTo>
                <a:cubicBezTo>
                  <a:pt x="5481" y="230"/>
                  <a:pt x="5487" y="230"/>
                  <a:pt x="5495" y="229"/>
                </a:cubicBezTo>
                <a:cubicBezTo>
                  <a:pt x="5496" y="219"/>
                  <a:pt x="5497" y="209"/>
                  <a:pt x="5497" y="198"/>
                </a:cubicBezTo>
                <a:cubicBezTo>
                  <a:pt x="5504" y="199"/>
                  <a:pt x="5509" y="199"/>
                  <a:pt x="5509" y="199"/>
                </a:cubicBezTo>
                <a:cubicBezTo>
                  <a:pt x="5519" y="220"/>
                  <a:pt x="5527" y="237"/>
                  <a:pt x="5534" y="255"/>
                </a:cubicBezTo>
                <a:cubicBezTo>
                  <a:pt x="5536" y="255"/>
                  <a:pt x="5538" y="255"/>
                  <a:pt x="5540" y="254"/>
                </a:cubicBezTo>
                <a:cubicBezTo>
                  <a:pt x="5540" y="230"/>
                  <a:pt x="5540" y="206"/>
                  <a:pt x="5540" y="183"/>
                </a:cubicBezTo>
                <a:cubicBezTo>
                  <a:pt x="5556" y="177"/>
                  <a:pt x="5562" y="180"/>
                  <a:pt x="5561" y="194"/>
                </a:cubicBezTo>
                <a:cubicBezTo>
                  <a:pt x="5561" y="209"/>
                  <a:pt x="5561" y="224"/>
                  <a:pt x="5561" y="239"/>
                </a:cubicBezTo>
                <a:cubicBezTo>
                  <a:pt x="5562" y="246"/>
                  <a:pt x="5565" y="252"/>
                  <a:pt x="5568" y="259"/>
                </a:cubicBezTo>
                <a:cubicBezTo>
                  <a:pt x="5564" y="260"/>
                  <a:pt x="5560" y="261"/>
                  <a:pt x="5556" y="263"/>
                </a:cubicBezTo>
                <a:cubicBezTo>
                  <a:pt x="5556" y="264"/>
                  <a:pt x="5556" y="264"/>
                  <a:pt x="5557" y="265"/>
                </a:cubicBezTo>
                <a:cubicBezTo>
                  <a:pt x="5579" y="265"/>
                  <a:pt x="5601" y="265"/>
                  <a:pt x="5623" y="265"/>
                </a:cubicBezTo>
                <a:cubicBezTo>
                  <a:pt x="5623" y="264"/>
                  <a:pt x="5623" y="262"/>
                  <a:pt x="5623" y="261"/>
                </a:cubicBezTo>
                <a:cubicBezTo>
                  <a:pt x="5617" y="260"/>
                  <a:pt x="5610" y="259"/>
                  <a:pt x="5607" y="258"/>
                </a:cubicBezTo>
                <a:cubicBezTo>
                  <a:pt x="5607" y="240"/>
                  <a:pt x="5608" y="223"/>
                  <a:pt x="5607" y="206"/>
                </a:cubicBezTo>
                <a:cubicBezTo>
                  <a:pt x="5606" y="191"/>
                  <a:pt x="5613" y="186"/>
                  <a:pt x="5627" y="186"/>
                </a:cubicBezTo>
                <a:cubicBezTo>
                  <a:pt x="5650" y="187"/>
                  <a:pt x="5674" y="186"/>
                  <a:pt x="5697" y="186"/>
                </a:cubicBezTo>
                <a:cubicBezTo>
                  <a:pt x="5728" y="186"/>
                  <a:pt x="5728" y="186"/>
                  <a:pt x="5728" y="216"/>
                </a:cubicBezTo>
                <a:cubicBezTo>
                  <a:pt x="5728" y="230"/>
                  <a:pt x="5728" y="244"/>
                  <a:pt x="5728" y="258"/>
                </a:cubicBezTo>
                <a:cubicBezTo>
                  <a:pt x="5725" y="259"/>
                  <a:pt x="5718" y="260"/>
                  <a:pt x="5712" y="261"/>
                </a:cubicBezTo>
                <a:cubicBezTo>
                  <a:pt x="5757" y="273"/>
                  <a:pt x="5800" y="264"/>
                  <a:pt x="5843" y="256"/>
                </a:cubicBezTo>
                <a:cubicBezTo>
                  <a:pt x="5844" y="246"/>
                  <a:pt x="5844" y="234"/>
                  <a:pt x="5845" y="221"/>
                </a:cubicBezTo>
                <a:cubicBezTo>
                  <a:pt x="5864" y="221"/>
                  <a:pt x="5881" y="221"/>
                  <a:pt x="5899" y="221"/>
                </a:cubicBezTo>
                <a:cubicBezTo>
                  <a:pt x="5865" y="195"/>
                  <a:pt x="5830" y="172"/>
                  <a:pt x="5795" y="149"/>
                </a:cubicBezTo>
                <a:cubicBezTo>
                  <a:pt x="5788" y="145"/>
                  <a:pt x="5782" y="140"/>
                  <a:pt x="5776" y="135"/>
                </a:cubicBezTo>
                <a:cubicBezTo>
                  <a:pt x="5784" y="131"/>
                  <a:pt x="5792" y="127"/>
                  <a:pt x="5801" y="123"/>
                </a:cubicBezTo>
                <a:cubicBezTo>
                  <a:pt x="5797" y="126"/>
                  <a:pt x="5794" y="130"/>
                  <a:pt x="5790" y="134"/>
                </a:cubicBezTo>
                <a:cubicBezTo>
                  <a:pt x="5793" y="137"/>
                  <a:pt x="5796" y="140"/>
                  <a:pt x="5800" y="142"/>
                </a:cubicBezTo>
                <a:cubicBezTo>
                  <a:pt x="5838" y="167"/>
                  <a:pt x="5875" y="191"/>
                  <a:pt x="5914" y="215"/>
                </a:cubicBezTo>
                <a:cubicBezTo>
                  <a:pt x="5917" y="217"/>
                  <a:pt x="5924" y="217"/>
                  <a:pt x="5928" y="215"/>
                </a:cubicBezTo>
                <a:cubicBezTo>
                  <a:pt x="5967" y="190"/>
                  <a:pt x="6005" y="165"/>
                  <a:pt x="6044" y="141"/>
                </a:cubicBezTo>
                <a:cubicBezTo>
                  <a:pt x="6052" y="135"/>
                  <a:pt x="6051" y="131"/>
                  <a:pt x="6045" y="126"/>
                </a:cubicBezTo>
                <a:cubicBezTo>
                  <a:pt x="6047" y="126"/>
                  <a:pt x="6049" y="126"/>
                  <a:pt x="6051" y="127"/>
                </a:cubicBezTo>
                <a:cubicBezTo>
                  <a:pt x="6056" y="129"/>
                  <a:pt x="6060" y="132"/>
                  <a:pt x="6065" y="134"/>
                </a:cubicBezTo>
                <a:cubicBezTo>
                  <a:pt x="6061" y="138"/>
                  <a:pt x="6057" y="142"/>
                  <a:pt x="6053" y="145"/>
                </a:cubicBezTo>
                <a:cubicBezTo>
                  <a:pt x="6039" y="154"/>
                  <a:pt x="6024" y="164"/>
                  <a:pt x="6009" y="173"/>
                </a:cubicBezTo>
                <a:cubicBezTo>
                  <a:pt x="5986" y="188"/>
                  <a:pt x="5963" y="203"/>
                  <a:pt x="5940" y="218"/>
                </a:cubicBezTo>
                <a:cubicBezTo>
                  <a:pt x="5941" y="219"/>
                  <a:pt x="5941" y="221"/>
                  <a:pt x="5942" y="222"/>
                </a:cubicBezTo>
                <a:cubicBezTo>
                  <a:pt x="5961" y="222"/>
                  <a:pt x="5980" y="222"/>
                  <a:pt x="6000" y="222"/>
                </a:cubicBezTo>
                <a:cubicBezTo>
                  <a:pt x="6001" y="234"/>
                  <a:pt x="5998" y="245"/>
                  <a:pt x="6002" y="252"/>
                </a:cubicBezTo>
                <a:cubicBezTo>
                  <a:pt x="6006" y="260"/>
                  <a:pt x="6017" y="263"/>
                  <a:pt x="6026" y="269"/>
                </a:cubicBezTo>
                <a:cubicBezTo>
                  <a:pt x="6028" y="262"/>
                  <a:pt x="6030" y="258"/>
                  <a:pt x="6031" y="256"/>
                </a:cubicBezTo>
                <a:cubicBezTo>
                  <a:pt x="6070" y="253"/>
                  <a:pt x="6107" y="251"/>
                  <a:pt x="6144" y="248"/>
                </a:cubicBezTo>
                <a:cubicBezTo>
                  <a:pt x="6146" y="257"/>
                  <a:pt x="6148" y="264"/>
                  <a:pt x="6149" y="272"/>
                </a:cubicBezTo>
                <a:cubicBezTo>
                  <a:pt x="6150" y="279"/>
                  <a:pt x="6148" y="289"/>
                  <a:pt x="6151" y="292"/>
                </a:cubicBezTo>
                <a:cubicBezTo>
                  <a:pt x="6183" y="316"/>
                  <a:pt x="6194" y="354"/>
                  <a:pt x="6216" y="385"/>
                </a:cubicBezTo>
                <a:cubicBezTo>
                  <a:pt x="6221" y="392"/>
                  <a:pt x="6227" y="398"/>
                  <a:pt x="6233" y="405"/>
                </a:cubicBezTo>
                <a:cubicBezTo>
                  <a:pt x="6222" y="417"/>
                  <a:pt x="6221" y="501"/>
                  <a:pt x="6233" y="520"/>
                </a:cubicBezTo>
                <a:cubicBezTo>
                  <a:pt x="6213" y="526"/>
                  <a:pt x="6200" y="549"/>
                  <a:pt x="6205" y="570"/>
                </a:cubicBezTo>
                <a:cubicBezTo>
                  <a:pt x="6222" y="559"/>
                  <a:pt x="6246" y="560"/>
                  <a:pt x="6261" y="575"/>
                </a:cubicBezTo>
                <a:cubicBezTo>
                  <a:pt x="6264" y="578"/>
                  <a:pt x="6265" y="587"/>
                  <a:pt x="6263" y="590"/>
                </a:cubicBezTo>
                <a:cubicBezTo>
                  <a:pt x="6256" y="602"/>
                  <a:pt x="6231" y="607"/>
                  <a:pt x="6219" y="602"/>
                </a:cubicBezTo>
                <a:cubicBezTo>
                  <a:pt x="6213" y="599"/>
                  <a:pt x="6205" y="597"/>
                  <a:pt x="6201" y="599"/>
                </a:cubicBezTo>
                <a:cubicBezTo>
                  <a:pt x="6197" y="601"/>
                  <a:pt x="6196" y="611"/>
                  <a:pt x="6196" y="616"/>
                </a:cubicBezTo>
                <a:cubicBezTo>
                  <a:pt x="6198" y="636"/>
                  <a:pt x="6201" y="656"/>
                  <a:pt x="6203" y="675"/>
                </a:cubicBezTo>
                <a:cubicBezTo>
                  <a:pt x="6171" y="676"/>
                  <a:pt x="6145" y="668"/>
                  <a:pt x="6134" y="636"/>
                </a:cubicBezTo>
                <a:cubicBezTo>
                  <a:pt x="6130" y="626"/>
                  <a:pt x="6123" y="617"/>
                  <a:pt x="6117" y="609"/>
                </a:cubicBezTo>
                <a:cubicBezTo>
                  <a:pt x="6114" y="605"/>
                  <a:pt x="6108" y="600"/>
                  <a:pt x="6103" y="600"/>
                </a:cubicBezTo>
                <a:cubicBezTo>
                  <a:pt x="6088" y="599"/>
                  <a:pt x="6072" y="599"/>
                  <a:pt x="6054" y="599"/>
                </a:cubicBezTo>
                <a:cubicBezTo>
                  <a:pt x="6054" y="610"/>
                  <a:pt x="6053" y="619"/>
                  <a:pt x="6052" y="623"/>
                </a:cubicBezTo>
                <a:cubicBezTo>
                  <a:pt x="6033" y="647"/>
                  <a:pt x="6017" y="666"/>
                  <a:pt x="6000" y="687"/>
                </a:cubicBezTo>
                <a:cubicBezTo>
                  <a:pt x="6133" y="687"/>
                  <a:pt x="6266" y="687"/>
                  <a:pt x="6400" y="687"/>
                </a:cubicBezTo>
                <a:cubicBezTo>
                  <a:pt x="6400" y="694"/>
                  <a:pt x="6400" y="700"/>
                  <a:pt x="6400" y="707"/>
                </a:cubicBezTo>
                <a:cubicBezTo>
                  <a:pt x="6386" y="710"/>
                  <a:pt x="6371" y="701"/>
                  <a:pt x="6358" y="717"/>
                </a:cubicBezTo>
                <a:cubicBezTo>
                  <a:pt x="6354" y="722"/>
                  <a:pt x="6333" y="720"/>
                  <a:pt x="6323" y="714"/>
                </a:cubicBezTo>
                <a:cubicBezTo>
                  <a:pt x="6307" y="705"/>
                  <a:pt x="6275" y="706"/>
                  <a:pt x="6258" y="715"/>
                </a:cubicBezTo>
                <a:cubicBezTo>
                  <a:pt x="6248" y="720"/>
                  <a:pt x="6231" y="719"/>
                  <a:pt x="6220" y="713"/>
                </a:cubicBezTo>
                <a:cubicBezTo>
                  <a:pt x="6206" y="706"/>
                  <a:pt x="6170" y="707"/>
                  <a:pt x="6155" y="714"/>
                </a:cubicBezTo>
                <a:cubicBezTo>
                  <a:pt x="6145" y="719"/>
                  <a:pt x="6128" y="717"/>
                  <a:pt x="6116" y="713"/>
                </a:cubicBezTo>
                <a:cubicBezTo>
                  <a:pt x="6106" y="708"/>
                  <a:pt x="6064" y="707"/>
                  <a:pt x="6054" y="711"/>
                </a:cubicBezTo>
                <a:cubicBezTo>
                  <a:pt x="6042" y="716"/>
                  <a:pt x="6025" y="718"/>
                  <a:pt x="6013" y="713"/>
                </a:cubicBezTo>
                <a:cubicBezTo>
                  <a:pt x="5999" y="707"/>
                  <a:pt x="5964" y="707"/>
                  <a:pt x="5950" y="714"/>
                </a:cubicBezTo>
                <a:cubicBezTo>
                  <a:pt x="5939" y="719"/>
                  <a:pt x="5921" y="720"/>
                  <a:pt x="5911" y="715"/>
                </a:cubicBezTo>
                <a:cubicBezTo>
                  <a:pt x="5894" y="706"/>
                  <a:pt x="5862" y="706"/>
                  <a:pt x="5846" y="715"/>
                </a:cubicBezTo>
                <a:cubicBezTo>
                  <a:pt x="5836" y="720"/>
                  <a:pt x="5819" y="721"/>
                  <a:pt x="5809" y="716"/>
                </a:cubicBezTo>
                <a:cubicBezTo>
                  <a:pt x="5789" y="705"/>
                  <a:pt x="5761" y="705"/>
                  <a:pt x="5742" y="715"/>
                </a:cubicBezTo>
                <a:cubicBezTo>
                  <a:pt x="5733" y="721"/>
                  <a:pt x="5716" y="721"/>
                  <a:pt x="5706" y="716"/>
                </a:cubicBezTo>
                <a:cubicBezTo>
                  <a:pt x="5683" y="702"/>
                  <a:pt x="5662" y="702"/>
                  <a:pt x="5639" y="716"/>
                </a:cubicBezTo>
                <a:cubicBezTo>
                  <a:pt x="5629" y="722"/>
                  <a:pt x="5612" y="721"/>
                  <a:pt x="5602" y="716"/>
                </a:cubicBezTo>
                <a:cubicBezTo>
                  <a:pt x="5582" y="705"/>
                  <a:pt x="5555" y="705"/>
                  <a:pt x="5536" y="715"/>
                </a:cubicBezTo>
                <a:cubicBezTo>
                  <a:pt x="5526" y="720"/>
                  <a:pt x="5508" y="719"/>
                  <a:pt x="5498" y="713"/>
                </a:cubicBezTo>
                <a:cubicBezTo>
                  <a:pt x="5483" y="706"/>
                  <a:pt x="5449" y="707"/>
                  <a:pt x="5434" y="714"/>
                </a:cubicBezTo>
                <a:cubicBezTo>
                  <a:pt x="5423" y="719"/>
                  <a:pt x="5406" y="719"/>
                  <a:pt x="5395" y="714"/>
                </a:cubicBezTo>
                <a:cubicBezTo>
                  <a:pt x="5379" y="706"/>
                  <a:pt x="5347" y="706"/>
                  <a:pt x="5330" y="715"/>
                </a:cubicBezTo>
                <a:cubicBezTo>
                  <a:pt x="5320" y="720"/>
                  <a:pt x="5303" y="720"/>
                  <a:pt x="5293" y="715"/>
                </a:cubicBezTo>
                <a:cubicBezTo>
                  <a:pt x="5274" y="705"/>
                  <a:pt x="5246" y="705"/>
                  <a:pt x="5226" y="716"/>
                </a:cubicBezTo>
                <a:cubicBezTo>
                  <a:pt x="5217" y="721"/>
                  <a:pt x="5200" y="721"/>
                  <a:pt x="5190" y="716"/>
                </a:cubicBezTo>
                <a:cubicBezTo>
                  <a:pt x="5169" y="705"/>
                  <a:pt x="5142" y="705"/>
                  <a:pt x="5124" y="715"/>
                </a:cubicBezTo>
                <a:cubicBezTo>
                  <a:pt x="5113" y="720"/>
                  <a:pt x="5096" y="716"/>
                  <a:pt x="5084" y="712"/>
                </a:cubicBezTo>
                <a:cubicBezTo>
                  <a:pt x="5074" y="707"/>
                  <a:pt x="5033" y="708"/>
                  <a:pt x="5022" y="712"/>
                </a:cubicBezTo>
                <a:cubicBezTo>
                  <a:pt x="5010" y="717"/>
                  <a:pt x="4993" y="720"/>
                  <a:pt x="4983" y="714"/>
                </a:cubicBezTo>
                <a:cubicBezTo>
                  <a:pt x="4966" y="706"/>
                  <a:pt x="4935" y="706"/>
                  <a:pt x="4918" y="715"/>
                </a:cubicBezTo>
                <a:cubicBezTo>
                  <a:pt x="4908" y="720"/>
                  <a:pt x="4890" y="721"/>
                  <a:pt x="4880" y="715"/>
                </a:cubicBezTo>
                <a:cubicBezTo>
                  <a:pt x="4861" y="705"/>
                  <a:pt x="4834" y="705"/>
                  <a:pt x="4814" y="715"/>
                </a:cubicBezTo>
                <a:cubicBezTo>
                  <a:pt x="4804" y="721"/>
                  <a:pt x="4787" y="718"/>
                  <a:pt x="4776" y="713"/>
                </a:cubicBezTo>
                <a:cubicBezTo>
                  <a:pt x="4764" y="707"/>
                  <a:pt x="4725" y="707"/>
                  <a:pt x="4712" y="713"/>
                </a:cubicBezTo>
                <a:cubicBezTo>
                  <a:pt x="4701" y="718"/>
                  <a:pt x="4684" y="719"/>
                  <a:pt x="4673" y="714"/>
                </a:cubicBezTo>
                <a:cubicBezTo>
                  <a:pt x="4659" y="707"/>
                  <a:pt x="4624" y="706"/>
                  <a:pt x="4609" y="714"/>
                </a:cubicBezTo>
                <a:cubicBezTo>
                  <a:pt x="4598" y="719"/>
                  <a:pt x="4581" y="720"/>
                  <a:pt x="4570" y="715"/>
                </a:cubicBezTo>
                <a:cubicBezTo>
                  <a:pt x="4553" y="706"/>
                  <a:pt x="4522" y="706"/>
                  <a:pt x="4506" y="715"/>
                </a:cubicBezTo>
                <a:cubicBezTo>
                  <a:pt x="4495" y="720"/>
                  <a:pt x="4478" y="721"/>
                  <a:pt x="4468" y="715"/>
                </a:cubicBezTo>
                <a:cubicBezTo>
                  <a:pt x="4448" y="705"/>
                  <a:pt x="4421" y="705"/>
                  <a:pt x="4402" y="715"/>
                </a:cubicBezTo>
                <a:cubicBezTo>
                  <a:pt x="4392" y="721"/>
                  <a:pt x="4374" y="720"/>
                  <a:pt x="4364" y="715"/>
                </a:cubicBezTo>
                <a:cubicBezTo>
                  <a:pt x="4348" y="706"/>
                  <a:pt x="4315" y="706"/>
                  <a:pt x="4299" y="715"/>
                </a:cubicBezTo>
                <a:cubicBezTo>
                  <a:pt x="4289" y="720"/>
                  <a:pt x="4273" y="714"/>
                  <a:pt x="4260" y="713"/>
                </a:cubicBezTo>
                <a:cubicBezTo>
                  <a:pt x="4239" y="712"/>
                  <a:pt x="4219" y="711"/>
                  <a:pt x="4198" y="711"/>
                </a:cubicBezTo>
                <a:cubicBezTo>
                  <a:pt x="4186" y="712"/>
                  <a:pt x="4166" y="722"/>
                  <a:pt x="4162" y="717"/>
                </a:cubicBezTo>
                <a:cubicBezTo>
                  <a:pt x="4143" y="698"/>
                  <a:pt x="4123" y="711"/>
                  <a:pt x="4104" y="707"/>
                </a:cubicBezTo>
                <a:cubicBezTo>
                  <a:pt x="4102" y="707"/>
                  <a:pt x="4098" y="711"/>
                  <a:pt x="4095" y="712"/>
                </a:cubicBezTo>
                <a:cubicBezTo>
                  <a:pt x="4082" y="714"/>
                  <a:pt x="4066" y="720"/>
                  <a:pt x="4056" y="715"/>
                </a:cubicBezTo>
                <a:cubicBezTo>
                  <a:pt x="4035" y="706"/>
                  <a:pt x="4008" y="705"/>
                  <a:pt x="3989" y="715"/>
                </a:cubicBezTo>
                <a:cubicBezTo>
                  <a:pt x="3980" y="721"/>
                  <a:pt x="3963" y="721"/>
                  <a:pt x="3953" y="716"/>
                </a:cubicBezTo>
                <a:cubicBezTo>
                  <a:pt x="3929" y="705"/>
                  <a:pt x="3907" y="705"/>
                  <a:pt x="3885" y="716"/>
                </a:cubicBezTo>
                <a:cubicBezTo>
                  <a:pt x="3876" y="721"/>
                  <a:pt x="3859" y="721"/>
                  <a:pt x="3849" y="716"/>
                </a:cubicBezTo>
                <a:cubicBezTo>
                  <a:pt x="3829" y="705"/>
                  <a:pt x="3802" y="705"/>
                  <a:pt x="3783" y="715"/>
                </a:cubicBezTo>
                <a:cubicBezTo>
                  <a:pt x="3773" y="721"/>
                  <a:pt x="3757" y="721"/>
                  <a:pt x="3747" y="716"/>
                </a:cubicBezTo>
                <a:cubicBezTo>
                  <a:pt x="3723" y="705"/>
                  <a:pt x="3701" y="705"/>
                  <a:pt x="3679" y="716"/>
                </a:cubicBezTo>
                <a:cubicBezTo>
                  <a:pt x="3669" y="721"/>
                  <a:pt x="3653" y="721"/>
                  <a:pt x="3643" y="716"/>
                </a:cubicBezTo>
                <a:cubicBezTo>
                  <a:pt x="3623" y="705"/>
                  <a:pt x="3596" y="706"/>
                  <a:pt x="3577" y="715"/>
                </a:cubicBezTo>
                <a:cubicBezTo>
                  <a:pt x="3567" y="720"/>
                  <a:pt x="3551" y="713"/>
                  <a:pt x="3537" y="712"/>
                </a:cubicBezTo>
                <a:cubicBezTo>
                  <a:pt x="3517" y="711"/>
                  <a:pt x="3493" y="703"/>
                  <a:pt x="3478" y="712"/>
                </a:cubicBezTo>
                <a:cubicBezTo>
                  <a:pt x="3463" y="720"/>
                  <a:pt x="3445" y="721"/>
                  <a:pt x="3441" y="717"/>
                </a:cubicBezTo>
                <a:cubicBezTo>
                  <a:pt x="3424" y="699"/>
                  <a:pt x="3404" y="710"/>
                  <a:pt x="3386" y="707"/>
                </a:cubicBezTo>
                <a:cubicBezTo>
                  <a:pt x="3382" y="707"/>
                  <a:pt x="3376" y="708"/>
                  <a:pt x="3373" y="711"/>
                </a:cubicBezTo>
                <a:cubicBezTo>
                  <a:pt x="3360" y="722"/>
                  <a:pt x="3346" y="717"/>
                  <a:pt x="3330" y="712"/>
                </a:cubicBezTo>
                <a:cubicBezTo>
                  <a:pt x="3312" y="706"/>
                  <a:pt x="3290" y="710"/>
                  <a:pt x="3270" y="712"/>
                </a:cubicBezTo>
                <a:cubicBezTo>
                  <a:pt x="3257" y="712"/>
                  <a:pt x="3238" y="722"/>
                  <a:pt x="3233" y="717"/>
                </a:cubicBezTo>
                <a:cubicBezTo>
                  <a:pt x="3215" y="698"/>
                  <a:pt x="3194" y="711"/>
                  <a:pt x="3176" y="707"/>
                </a:cubicBezTo>
                <a:cubicBezTo>
                  <a:pt x="3173" y="707"/>
                  <a:pt x="3170" y="709"/>
                  <a:pt x="3168" y="711"/>
                </a:cubicBezTo>
                <a:cubicBezTo>
                  <a:pt x="3155" y="722"/>
                  <a:pt x="3139" y="717"/>
                  <a:pt x="3124" y="712"/>
                </a:cubicBezTo>
                <a:cubicBezTo>
                  <a:pt x="3106" y="706"/>
                  <a:pt x="3079" y="702"/>
                  <a:pt x="3066" y="711"/>
                </a:cubicBezTo>
                <a:cubicBezTo>
                  <a:pt x="3051" y="721"/>
                  <a:pt x="3033" y="721"/>
                  <a:pt x="3029" y="717"/>
                </a:cubicBezTo>
                <a:cubicBezTo>
                  <a:pt x="3011" y="700"/>
                  <a:pt x="2992" y="710"/>
                  <a:pt x="2973" y="707"/>
                </a:cubicBezTo>
                <a:cubicBezTo>
                  <a:pt x="2969" y="707"/>
                  <a:pt x="2965" y="711"/>
                  <a:pt x="2960" y="712"/>
                </a:cubicBezTo>
                <a:cubicBezTo>
                  <a:pt x="2947" y="714"/>
                  <a:pt x="2932" y="721"/>
                  <a:pt x="2922" y="716"/>
                </a:cubicBezTo>
                <a:cubicBezTo>
                  <a:pt x="2898" y="705"/>
                  <a:pt x="2877" y="705"/>
                  <a:pt x="2854" y="716"/>
                </a:cubicBezTo>
                <a:cubicBezTo>
                  <a:pt x="2845" y="721"/>
                  <a:pt x="2828" y="721"/>
                  <a:pt x="2818" y="716"/>
                </a:cubicBezTo>
                <a:cubicBezTo>
                  <a:pt x="2797" y="705"/>
                  <a:pt x="2771" y="705"/>
                  <a:pt x="2752" y="715"/>
                </a:cubicBezTo>
                <a:cubicBezTo>
                  <a:pt x="2742" y="720"/>
                  <a:pt x="2724" y="720"/>
                  <a:pt x="2714" y="715"/>
                </a:cubicBezTo>
                <a:cubicBezTo>
                  <a:pt x="2697" y="706"/>
                  <a:pt x="2666" y="706"/>
                  <a:pt x="2650" y="714"/>
                </a:cubicBezTo>
                <a:cubicBezTo>
                  <a:pt x="2639" y="720"/>
                  <a:pt x="2621" y="719"/>
                  <a:pt x="2611" y="714"/>
                </a:cubicBezTo>
                <a:cubicBezTo>
                  <a:pt x="2595" y="706"/>
                  <a:pt x="2563" y="706"/>
                  <a:pt x="2546" y="715"/>
                </a:cubicBezTo>
                <a:cubicBezTo>
                  <a:pt x="2536" y="720"/>
                  <a:pt x="2519" y="721"/>
                  <a:pt x="2509" y="716"/>
                </a:cubicBezTo>
                <a:cubicBezTo>
                  <a:pt x="2486" y="705"/>
                  <a:pt x="2464" y="705"/>
                  <a:pt x="2442" y="716"/>
                </a:cubicBezTo>
                <a:cubicBezTo>
                  <a:pt x="2432" y="721"/>
                  <a:pt x="2415" y="721"/>
                  <a:pt x="2406" y="716"/>
                </a:cubicBezTo>
                <a:cubicBezTo>
                  <a:pt x="2386" y="705"/>
                  <a:pt x="2358" y="705"/>
                  <a:pt x="2339" y="715"/>
                </a:cubicBezTo>
                <a:cubicBezTo>
                  <a:pt x="2329" y="720"/>
                  <a:pt x="2312" y="720"/>
                  <a:pt x="2302" y="715"/>
                </a:cubicBezTo>
                <a:cubicBezTo>
                  <a:pt x="2284" y="706"/>
                  <a:pt x="2254" y="706"/>
                  <a:pt x="2237" y="715"/>
                </a:cubicBezTo>
                <a:cubicBezTo>
                  <a:pt x="2227" y="720"/>
                  <a:pt x="2209" y="720"/>
                  <a:pt x="2198" y="714"/>
                </a:cubicBezTo>
                <a:cubicBezTo>
                  <a:pt x="2182" y="706"/>
                  <a:pt x="2151" y="706"/>
                  <a:pt x="2133" y="715"/>
                </a:cubicBezTo>
                <a:cubicBezTo>
                  <a:pt x="2123" y="720"/>
                  <a:pt x="2106" y="720"/>
                  <a:pt x="2096" y="715"/>
                </a:cubicBezTo>
                <a:cubicBezTo>
                  <a:pt x="2077" y="705"/>
                  <a:pt x="2050" y="705"/>
                  <a:pt x="2029" y="716"/>
                </a:cubicBezTo>
                <a:cubicBezTo>
                  <a:pt x="2020" y="721"/>
                  <a:pt x="2003" y="721"/>
                  <a:pt x="1993" y="716"/>
                </a:cubicBezTo>
                <a:cubicBezTo>
                  <a:pt x="1973" y="705"/>
                  <a:pt x="1946" y="705"/>
                  <a:pt x="1927" y="715"/>
                </a:cubicBezTo>
                <a:cubicBezTo>
                  <a:pt x="1917" y="721"/>
                  <a:pt x="1900" y="721"/>
                  <a:pt x="1891" y="716"/>
                </a:cubicBezTo>
                <a:cubicBezTo>
                  <a:pt x="1867" y="705"/>
                  <a:pt x="1845" y="705"/>
                  <a:pt x="1823" y="716"/>
                </a:cubicBezTo>
                <a:cubicBezTo>
                  <a:pt x="1813" y="721"/>
                  <a:pt x="1797" y="721"/>
                  <a:pt x="1787" y="716"/>
                </a:cubicBezTo>
                <a:cubicBezTo>
                  <a:pt x="1767" y="705"/>
                  <a:pt x="1740" y="705"/>
                  <a:pt x="1721" y="715"/>
                </a:cubicBezTo>
                <a:cubicBezTo>
                  <a:pt x="1711" y="721"/>
                  <a:pt x="1694" y="721"/>
                  <a:pt x="1684" y="716"/>
                </a:cubicBezTo>
                <a:cubicBezTo>
                  <a:pt x="1661" y="705"/>
                  <a:pt x="1639" y="705"/>
                  <a:pt x="1617" y="716"/>
                </a:cubicBezTo>
                <a:cubicBezTo>
                  <a:pt x="1607" y="721"/>
                  <a:pt x="1590" y="721"/>
                  <a:pt x="1581" y="715"/>
                </a:cubicBezTo>
                <a:cubicBezTo>
                  <a:pt x="1561" y="705"/>
                  <a:pt x="1533" y="705"/>
                  <a:pt x="1514" y="715"/>
                </a:cubicBezTo>
                <a:cubicBezTo>
                  <a:pt x="1504" y="721"/>
                  <a:pt x="1487" y="720"/>
                  <a:pt x="1477" y="715"/>
                </a:cubicBezTo>
                <a:cubicBezTo>
                  <a:pt x="1460" y="706"/>
                  <a:pt x="1428" y="705"/>
                  <a:pt x="1411" y="714"/>
                </a:cubicBezTo>
                <a:cubicBezTo>
                  <a:pt x="1402" y="720"/>
                  <a:pt x="1384" y="721"/>
                  <a:pt x="1374" y="715"/>
                </a:cubicBezTo>
                <a:cubicBezTo>
                  <a:pt x="1354" y="705"/>
                  <a:pt x="1328" y="705"/>
                  <a:pt x="1308" y="715"/>
                </a:cubicBezTo>
                <a:cubicBezTo>
                  <a:pt x="1298" y="720"/>
                  <a:pt x="1280" y="719"/>
                  <a:pt x="1270" y="713"/>
                </a:cubicBezTo>
                <a:cubicBezTo>
                  <a:pt x="1256" y="706"/>
                  <a:pt x="1221" y="707"/>
                  <a:pt x="1206" y="714"/>
                </a:cubicBezTo>
                <a:cubicBezTo>
                  <a:pt x="1195" y="719"/>
                  <a:pt x="1178" y="719"/>
                  <a:pt x="1167" y="714"/>
                </a:cubicBezTo>
                <a:cubicBezTo>
                  <a:pt x="1151" y="706"/>
                  <a:pt x="1120" y="706"/>
                  <a:pt x="1102" y="715"/>
                </a:cubicBezTo>
                <a:cubicBezTo>
                  <a:pt x="1092" y="720"/>
                  <a:pt x="1075" y="720"/>
                  <a:pt x="1065" y="715"/>
                </a:cubicBezTo>
                <a:cubicBezTo>
                  <a:pt x="1048" y="706"/>
                  <a:pt x="1016" y="706"/>
                  <a:pt x="999" y="714"/>
                </a:cubicBezTo>
                <a:cubicBezTo>
                  <a:pt x="989" y="720"/>
                  <a:pt x="971" y="719"/>
                  <a:pt x="961" y="714"/>
                </a:cubicBezTo>
                <a:cubicBezTo>
                  <a:pt x="946" y="707"/>
                  <a:pt x="911" y="706"/>
                  <a:pt x="896" y="714"/>
                </a:cubicBezTo>
                <a:cubicBezTo>
                  <a:pt x="886" y="719"/>
                  <a:pt x="868" y="720"/>
                  <a:pt x="858" y="715"/>
                </a:cubicBezTo>
                <a:cubicBezTo>
                  <a:pt x="841" y="706"/>
                  <a:pt x="810" y="706"/>
                  <a:pt x="793" y="715"/>
                </a:cubicBezTo>
                <a:cubicBezTo>
                  <a:pt x="783" y="720"/>
                  <a:pt x="766" y="721"/>
                  <a:pt x="756" y="715"/>
                </a:cubicBezTo>
                <a:cubicBezTo>
                  <a:pt x="736" y="705"/>
                  <a:pt x="709" y="705"/>
                  <a:pt x="689" y="715"/>
                </a:cubicBezTo>
                <a:cubicBezTo>
                  <a:pt x="679" y="720"/>
                  <a:pt x="662" y="720"/>
                  <a:pt x="652" y="714"/>
                </a:cubicBezTo>
                <a:cubicBezTo>
                  <a:pt x="636" y="706"/>
                  <a:pt x="603" y="706"/>
                  <a:pt x="587" y="715"/>
                </a:cubicBezTo>
                <a:cubicBezTo>
                  <a:pt x="577" y="720"/>
                  <a:pt x="559" y="721"/>
                  <a:pt x="549" y="716"/>
                </a:cubicBezTo>
                <a:cubicBezTo>
                  <a:pt x="529" y="705"/>
                  <a:pt x="502" y="705"/>
                  <a:pt x="483" y="715"/>
                </a:cubicBezTo>
                <a:cubicBezTo>
                  <a:pt x="473" y="721"/>
                  <a:pt x="457" y="721"/>
                  <a:pt x="447" y="716"/>
                </a:cubicBezTo>
                <a:cubicBezTo>
                  <a:pt x="423" y="704"/>
                  <a:pt x="403" y="704"/>
                  <a:pt x="379" y="716"/>
                </a:cubicBezTo>
                <a:cubicBezTo>
                  <a:pt x="370" y="721"/>
                  <a:pt x="353" y="721"/>
                  <a:pt x="343" y="716"/>
                </a:cubicBezTo>
                <a:cubicBezTo>
                  <a:pt x="323" y="705"/>
                  <a:pt x="296" y="705"/>
                  <a:pt x="277" y="715"/>
                </a:cubicBezTo>
                <a:cubicBezTo>
                  <a:pt x="267" y="720"/>
                  <a:pt x="250" y="720"/>
                  <a:pt x="240" y="715"/>
                </a:cubicBezTo>
                <a:cubicBezTo>
                  <a:pt x="222" y="706"/>
                  <a:pt x="190" y="706"/>
                  <a:pt x="174" y="714"/>
                </a:cubicBezTo>
                <a:cubicBezTo>
                  <a:pt x="164" y="719"/>
                  <a:pt x="148" y="713"/>
                  <a:pt x="135" y="713"/>
                </a:cubicBezTo>
                <a:cubicBezTo>
                  <a:pt x="114" y="712"/>
                  <a:pt x="91" y="706"/>
                  <a:pt x="74" y="713"/>
                </a:cubicBezTo>
                <a:cubicBezTo>
                  <a:pt x="60" y="719"/>
                  <a:pt x="41" y="722"/>
                  <a:pt x="37" y="717"/>
                </a:cubicBezTo>
                <a:cubicBezTo>
                  <a:pt x="25" y="703"/>
                  <a:pt x="12" y="708"/>
                  <a:pt x="0" y="707"/>
                </a:cubicBezTo>
                <a:cubicBezTo>
                  <a:pt x="0" y="700"/>
                  <a:pt x="0" y="694"/>
                  <a:pt x="0" y="687"/>
                </a:cubicBezTo>
                <a:cubicBezTo>
                  <a:pt x="37" y="687"/>
                  <a:pt x="75" y="687"/>
                  <a:pt x="114" y="687"/>
                </a:cubicBezTo>
                <a:cubicBezTo>
                  <a:pt x="114" y="659"/>
                  <a:pt x="114" y="633"/>
                  <a:pt x="114" y="607"/>
                </a:cubicBezTo>
                <a:cubicBezTo>
                  <a:pt x="105" y="607"/>
                  <a:pt x="97" y="607"/>
                  <a:pt x="88" y="607"/>
                </a:cubicBezTo>
                <a:cubicBezTo>
                  <a:pt x="92" y="626"/>
                  <a:pt x="92" y="627"/>
                  <a:pt x="73" y="627"/>
                </a:cubicBezTo>
                <a:cubicBezTo>
                  <a:pt x="48" y="627"/>
                  <a:pt x="24" y="627"/>
                  <a:pt x="0" y="627"/>
                </a:cubicBezTo>
                <a:cubicBezTo>
                  <a:pt x="0" y="574"/>
                  <a:pt x="0" y="520"/>
                  <a:pt x="0" y="467"/>
                </a:cubicBezTo>
                <a:cubicBezTo>
                  <a:pt x="44" y="469"/>
                  <a:pt x="53" y="455"/>
                  <a:pt x="39" y="403"/>
                </a:cubicBezTo>
                <a:cubicBezTo>
                  <a:pt x="26" y="403"/>
                  <a:pt x="13" y="403"/>
                  <a:pt x="0" y="403"/>
                </a:cubicBezTo>
                <a:cubicBezTo>
                  <a:pt x="0" y="402"/>
                  <a:pt x="0" y="400"/>
                  <a:pt x="0" y="399"/>
                </a:cubicBezTo>
                <a:cubicBezTo>
                  <a:pt x="8" y="399"/>
                  <a:pt x="17" y="399"/>
                  <a:pt x="25" y="398"/>
                </a:cubicBezTo>
                <a:cubicBezTo>
                  <a:pt x="31" y="396"/>
                  <a:pt x="41" y="392"/>
                  <a:pt x="42" y="388"/>
                </a:cubicBezTo>
                <a:cubicBezTo>
                  <a:pt x="44" y="376"/>
                  <a:pt x="39" y="366"/>
                  <a:pt x="25" y="366"/>
                </a:cubicBezTo>
                <a:cubicBezTo>
                  <a:pt x="17" y="366"/>
                  <a:pt x="8" y="367"/>
                  <a:pt x="0" y="367"/>
                </a:cubicBezTo>
                <a:cubicBezTo>
                  <a:pt x="0" y="335"/>
                  <a:pt x="0" y="303"/>
                  <a:pt x="0" y="271"/>
                </a:cubicBezTo>
                <a:cubicBezTo>
                  <a:pt x="41" y="271"/>
                  <a:pt x="83" y="271"/>
                  <a:pt x="126" y="271"/>
                </a:cubicBezTo>
                <a:cubicBezTo>
                  <a:pt x="128" y="195"/>
                  <a:pt x="130" y="122"/>
                  <a:pt x="132" y="42"/>
                </a:cubicBezTo>
                <a:cubicBezTo>
                  <a:pt x="115" y="47"/>
                  <a:pt x="102" y="54"/>
                  <a:pt x="90" y="54"/>
                </a:cubicBezTo>
                <a:cubicBezTo>
                  <a:pt x="75" y="53"/>
                  <a:pt x="61" y="50"/>
                  <a:pt x="47" y="54"/>
                </a:cubicBezTo>
                <a:cubicBezTo>
                  <a:pt x="40" y="56"/>
                  <a:pt x="33" y="55"/>
                  <a:pt x="26" y="53"/>
                </a:cubicBezTo>
                <a:cubicBezTo>
                  <a:pt x="17" y="52"/>
                  <a:pt x="8" y="49"/>
                  <a:pt x="0" y="47"/>
                </a:cubicBezTo>
                <a:close/>
                <a:moveTo>
                  <a:pt x="3756" y="272"/>
                </a:moveTo>
                <a:cubicBezTo>
                  <a:pt x="3758" y="196"/>
                  <a:pt x="3760" y="121"/>
                  <a:pt x="3763" y="44"/>
                </a:cubicBezTo>
                <a:cubicBezTo>
                  <a:pt x="3746" y="47"/>
                  <a:pt x="3733" y="49"/>
                  <a:pt x="3720" y="51"/>
                </a:cubicBezTo>
                <a:cubicBezTo>
                  <a:pt x="3612" y="49"/>
                  <a:pt x="3502" y="47"/>
                  <a:pt x="3393" y="47"/>
                </a:cubicBezTo>
                <a:cubicBezTo>
                  <a:pt x="3272" y="46"/>
                  <a:pt x="3151" y="46"/>
                  <a:pt x="3029" y="46"/>
                </a:cubicBezTo>
                <a:cubicBezTo>
                  <a:pt x="2909" y="46"/>
                  <a:pt x="2788" y="46"/>
                  <a:pt x="2668" y="47"/>
                </a:cubicBezTo>
                <a:cubicBezTo>
                  <a:pt x="2547" y="47"/>
                  <a:pt x="2425" y="47"/>
                  <a:pt x="2304" y="47"/>
                </a:cubicBezTo>
                <a:cubicBezTo>
                  <a:pt x="2183" y="47"/>
                  <a:pt x="2063" y="47"/>
                  <a:pt x="1942" y="47"/>
                </a:cubicBezTo>
                <a:cubicBezTo>
                  <a:pt x="1821" y="47"/>
                  <a:pt x="1701" y="47"/>
                  <a:pt x="1580" y="47"/>
                </a:cubicBezTo>
                <a:cubicBezTo>
                  <a:pt x="1459" y="47"/>
                  <a:pt x="1337" y="47"/>
                  <a:pt x="1216" y="47"/>
                </a:cubicBezTo>
                <a:cubicBezTo>
                  <a:pt x="1095" y="47"/>
                  <a:pt x="975" y="47"/>
                  <a:pt x="854" y="47"/>
                </a:cubicBezTo>
                <a:cubicBezTo>
                  <a:pt x="733" y="47"/>
                  <a:pt x="612" y="46"/>
                  <a:pt x="490" y="47"/>
                </a:cubicBezTo>
                <a:cubicBezTo>
                  <a:pt x="382" y="47"/>
                  <a:pt x="274" y="49"/>
                  <a:pt x="165" y="50"/>
                </a:cubicBezTo>
                <a:cubicBezTo>
                  <a:pt x="168" y="123"/>
                  <a:pt x="170" y="197"/>
                  <a:pt x="172" y="271"/>
                </a:cubicBezTo>
                <a:cubicBezTo>
                  <a:pt x="177" y="271"/>
                  <a:pt x="179" y="272"/>
                  <a:pt x="182" y="272"/>
                </a:cubicBezTo>
                <a:cubicBezTo>
                  <a:pt x="310" y="272"/>
                  <a:pt x="439" y="272"/>
                  <a:pt x="568" y="272"/>
                </a:cubicBezTo>
                <a:cubicBezTo>
                  <a:pt x="572" y="272"/>
                  <a:pt x="577" y="270"/>
                  <a:pt x="581" y="270"/>
                </a:cubicBezTo>
                <a:cubicBezTo>
                  <a:pt x="621" y="268"/>
                  <a:pt x="662" y="260"/>
                  <a:pt x="699" y="267"/>
                </a:cubicBezTo>
                <a:cubicBezTo>
                  <a:pt x="744" y="275"/>
                  <a:pt x="787" y="267"/>
                  <a:pt x="835" y="273"/>
                </a:cubicBezTo>
                <a:cubicBezTo>
                  <a:pt x="830" y="264"/>
                  <a:pt x="827" y="259"/>
                  <a:pt x="824" y="253"/>
                </a:cubicBezTo>
                <a:cubicBezTo>
                  <a:pt x="839" y="253"/>
                  <a:pt x="852" y="253"/>
                  <a:pt x="867" y="253"/>
                </a:cubicBezTo>
                <a:cubicBezTo>
                  <a:pt x="864" y="260"/>
                  <a:pt x="861" y="265"/>
                  <a:pt x="857" y="272"/>
                </a:cubicBezTo>
                <a:cubicBezTo>
                  <a:pt x="900" y="272"/>
                  <a:pt x="940" y="272"/>
                  <a:pt x="980" y="272"/>
                </a:cubicBezTo>
                <a:cubicBezTo>
                  <a:pt x="1022" y="272"/>
                  <a:pt x="1022" y="272"/>
                  <a:pt x="1029" y="313"/>
                </a:cubicBezTo>
                <a:cubicBezTo>
                  <a:pt x="1047" y="313"/>
                  <a:pt x="1064" y="313"/>
                  <a:pt x="1082" y="313"/>
                </a:cubicBezTo>
                <a:cubicBezTo>
                  <a:pt x="1083" y="310"/>
                  <a:pt x="1084" y="307"/>
                  <a:pt x="1084" y="305"/>
                </a:cubicBezTo>
                <a:cubicBezTo>
                  <a:pt x="1086" y="272"/>
                  <a:pt x="1086" y="272"/>
                  <a:pt x="1119" y="272"/>
                </a:cubicBezTo>
                <a:cubicBezTo>
                  <a:pt x="1161" y="272"/>
                  <a:pt x="1203" y="272"/>
                  <a:pt x="1245" y="272"/>
                </a:cubicBezTo>
                <a:cubicBezTo>
                  <a:pt x="1247" y="272"/>
                  <a:pt x="1249" y="270"/>
                  <a:pt x="1253" y="269"/>
                </a:cubicBezTo>
                <a:cubicBezTo>
                  <a:pt x="1249" y="263"/>
                  <a:pt x="1247" y="259"/>
                  <a:pt x="1244" y="254"/>
                </a:cubicBezTo>
                <a:cubicBezTo>
                  <a:pt x="1259" y="254"/>
                  <a:pt x="1273" y="254"/>
                  <a:pt x="1287" y="254"/>
                </a:cubicBezTo>
                <a:cubicBezTo>
                  <a:pt x="1284" y="260"/>
                  <a:pt x="1281" y="265"/>
                  <a:pt x="1278" y="271"/>
                </a:cubicBezTo>
                <a:cubicBezTo>
                  <a:pt x="1286" y="271"/>
                  <a:pt x="1291" y="272"/>
                  <a:pt x="1296" y="272"/>
                </a:cubicBezTo>
                <a:cubicBezTo>
                  <a:pt x="1339" y="270"/>
                  <a:pt x="1382" y="271"/>
                  <a:pt x="1425" y="265"/>
                </a:cubicBezTo>
                <a:cubicBezTo>
                  <a:pt x="1469" y="260"/>
                  <a:pt x="1514" y="271"/>
                  <a:pt x="1559" y="272"/>
                </a:cubicBezTo>
                <a:cubicBezTo>
                  <a:pt x="1702" y="273"/>
                  <a:pt x="1846" y="274"/>
                  <a:pt x="1989" y="271"/>
                </a:cubicBezTo>
                <a:cubicBezTo>
                  <a:pt x="2132" y="269"/>
                  <a:pt x="2276" y="281"/>
                  <a:pt x="2419" y="264"/>
                </a:cubicBezTo>
                <a:cubicBezTo>
                  <a:pt x="2458" y="260"/>
                  <a:pt x="2498" y="261"/>
                  <a:pt x="2537" y="271"/>
                </a:cubicBezTo>
                <a:cubicBezTo>
                  <a:pt x="2558" y="276"/>
                  <a:pt x="2581" y="272"/>
                  <a:pt x="2603" y="272"/>
                </a:cubicBezTo>
                <a:cubicBezTo>
                  <a:pt x="2617" y="272"/>
                  <a:pt x="2631" y="272"/>
                  <a:pt x="2648" y="272"/>
                </a:cubicBezTo>
                <a:cubicBezTo>
                  <a:pt x="2643" y="263"/>
                  <a:pt x="2641" y="259"/>
                  <a:pt x="2638" y="253"/>
                </a:cubicBezTo>
                <a:cubicBezTo>
                  <a:pt x="2653" y="253"/>
                  <a:pt x="2666" y="253"/>
                  <a:pt x="2680" y="253"/>
                </a:cubicBezTo>
                <a:cubicBezTo>
                  <a:pt x="2677" y="260"/>
                  <a:pt x="2674" y="264"/>
                  <a:pt x="2670" y="272"/>
                </a:cubicBezTo>
                <a:cubicBezTo>
                  <a:pt x="2716" y="272"/>
                  <a:pt x="2759" y="272"/>
                  <a:pt x="2802" y="272"/>
                </a:cubicBezTo>
                <a:cubicBezTo>
                  <a:pt x="2838" y="272"/>
                  <a:pt x="2838" y="272"/>
                  <a:pt x="2840" y="308"/>
                </a:cubicBezTo>
                <a:cubicBezTo>
                  <a:pt x="2840" y="309"/>
                  <a:pt x="2842" y="311"/>
                  <a:pt x="2843" y="313"/>
                </a:cubicBezTo>
                <a:cubicBezTo>
                  <a:pt x="2861" y="313"/>
                  <a:pt x="2880" y="313"/>
                  <a:pt x="2898" y="313"/>
                </a:cubicBezTo>
                <a:cubicBezTo>
                  <a:pt x="2899" y="309"/>
                  <a:pt x="2899" y="306"/>
                  <a:pt x="2899" y="304"/>
                </a:cubicBezTo>
                <a:cubicBezTo>
                  <a:pt x="2900" y="272"/>
                  <a:pt x="2900" y="272"/>
                  <a:pt x="2933" y="272"/>
                </a:cubicBezTo>
                <a:cubicBezTo>
                  <a:pt x="2975" y="272"/>
                  <a:pt x="3018" y="272"/>
                  <a:pt x="3061" y="271"/>
                </a:cubicBezTo>
                <a:cubicBezTo>
                  <a:pt x="3063" y="271"/>
                  <a:pt x="3065" y="270"/>
                  <a:pt x="3067" y="269"/>
                </a:cubicBezTo>
                <a:cubicBezTo>
                  <a:pt x="3064" y="263"/>
                  <a:pt x="3062" y="258"/>
                  <a:pt x="3060" y="253"/>
                </a:cubicBezTo>
                <a:cubicBezTo>
                  <a:pt x="3074" y="253"/>
                  <a:pt x="3087" y="253"/>
                  <a:pt x="3101" y="253"/>
                </a:cubicBezTo>
                <a:cubicBezTo>
                  <a:pt x="3098" y="260"/>
                  <a:pt x="3095" y="265"/>
                  <a:pt x="3092" y="272"/>
                </a:cubicBezTo>
                <a:cubicBezTo>
                  <a:pt x="3101" y="272"/>
                  <a:pt x="3108" y="272"/>
                  <a:pt x="3114" y="272"/>
                </a:cubicBezTo>
                <a:cubicBezTo>
                  <a:pt x="3154" y="270"/>
                  <a:pt x="3194" y="271"/>
                  <a:pt x="3235" y="266"/>
                </a:cubicBezTo>
                <a:cubicBezTo>
                  <a:pt x="3278" y="260"/>
                  <a:pt x="3323" y="271"/>
                  <a:pt x="3367" y="272"/>
                </a:cubicBezTo>
                <a:cubicBezTo>
                  <a:pt x="3437" y="273"/>
                  <a:pt x="3507" y="272"/>
                  <a:pt x="3577" y="272"/>
                </a:cubicBezTo>
                <a:cubicBezTo>
                  <a:pt x="3635" y="272"/>
                  <a:pt x="3694" y="272"/>
                  <a:pt x="3756" y="272"/>
                </a:cubicBezTo>
                <a:close/>
                <a:moveTo>
                  <a:pt x="2111" y="607"/>
                </a:moveTo>
                <a:cubicBezTo>
                  <a:pt x="2118" y="621"/>
                  <a:pt x="2116" y="628"/>
                  <a:pt x="2099" y="627"/>
                </a:cubicBezTo>
                <a:cubicBezTo>
                  <a:pt x="2079" y="626"/>
                  <a:pt x="2059" y="626"/>
                  <a:pt x="2040" y="627"/>
                </a:cubicBezTo>
                <a:cubicBezTo>
                  <a:pt x="2023" y="629"/>
                  <a:pt x="2016" y="624"/>
                  <a:pt x="2023" y="607"/>
                </a:cubicBezTo>
                <a:cubicBezTo>
                  <a:pt x="1981" y="607"/>
                  <a:pt x="1941" y="607"/>
                  <a:pt x="1900" y="607"/>
                </a:cubicBezTo>
                <a:cubicBezTo>
                  <a:pt x="1905" y="625"/>
                  <a:pt x="1904" y="627"/>
                  <a:pt x="1888" y="627"/>
                </a:cubicBezTo>
                <a:cubicBezTo>
                  <a:pt x="1867" y="627"/>
                  <a:pt x="1846" y="626"/>
                  <a:pt x="1825" y="627"/>
                </a:cubicBezTo>
                <a:cubicBezTo>
                  <a:pt x="1807" y="628"/>
                  <a:pt x="1806" y="621"/>
                  <a:pt x="1814" y="606"/>
                </a:cubicBezTo>
                <a:cubicBezTo>
                  <a:pt x="1806" y="606"/>
                  <a:pt x="1800" y="607"/>
                  <a:pt x="1792" y="607"/>
                </a:cubicBezTo>
                <a:cubicBezTo>
                  <a:pt x="1792" y="621"/>
                  <a:pt x="1792" y="633"/>
                  <a:pt x="1792" y="645"/>
                </a:cubicBezTo>
                <a:cubicBezTo>
                  <a:pt x="1765" y="645"/>
                  <a:pt x="1741" y="645"/>
                  <a:pt x="1716" y="645"/>
                </a:cubicBezTo>
                <a:cubicBezTo>
                  <a:pt x="1716" y="632"/>
                  <a:pt x="1715" y="620"/>
                  <a:pt x="1714" y="609"/>
                </a:cubicBezTo>
                <a:cubicBezTo>
                  <a:pt x="1713" y="609"/>
                  <a:pt x="1712" y="609"/>
                  <a:pt x="1710" y="609"/>
                </a:cubicBezTo>
                <a:cubicBezTo>
                  <a:pt x="1709" y="621"/>
                  <a:pt x="1709" y="632"/>
                  <a:pt x="1708" y="645"/>
                </a:cubicBezTo>
                <a:cubicBezTo>
                  <a:pt x="1673" y="645"/>
                  <a:pt x="1639" y="645"/>
                  <a:pt x="1605" y="645"/>
                </a:cubicBezTo>
                <a:cubicBezTo>
                  <a:pt x="1605" y="638"/>
                  <a:pt x="1604" y="632"/>
                  <a:pt x="1604" y="626"/>
                </a:cubicBezTo>
                <a:cubicBezTo>
                  <a:pt x="1604" y="620"/>
                  <a:pt x="1604" y="613"/>
                  <a:pt x="1604" y="607"/>
                </a:cubicBezTo>
                <a:cubicBezTo>
                  <a:pt x="1586" y="607"/>
                  <a:pt x="1558" y="627"/>
                  <a:pt x="1552" y="641"/>
                </a:cubicBezTo>
                <a:cubicBezTo>
                  <a:pt x="1547" y="657"/>
                  <a:pt x="1541" y="672"/>
                  <a:pt x="1536" y="686"/>
                </a:cubicBezTo>
                <a:cubicBezTo>
                  <a:pt x="1819" y="686"/>
                  <a:pt x="2106" y="686"/>
                  <a:pt x="2389" y="686"/>
                </a:cubicBezTo>
                <a:cubicBezTo>
                  <a:pt x="2383" y="672"/>
                  <a:pt x="2376" y="658"/>
                  <a:pt x="2372" y="644"/>
                </a:cubicBezTo>
                <a:cubicBezTo>
                  <a:pt x="2367" y="627"/>
                  <a:pt x="2339" y="606"/>
                  <a:pt x="2321" y="608"/>
                </a:cubicBezTo>
                <a:cubicBezTo>
                  <a:pt x="2320" y="620"/>
                  <a:pt x="2320" y="632"/>
                  <a:pt x="2319" y="644"/>
                </a:cubicBezTo>
                <a:cubicBezTo>
                  <a:pt x="2283" y="644"/>
                  <a:pt x="2250" y="644"/>
                  <a:pt x="2214" y="644"/>
                </a:cubicBezTo>
                <a:cubicBezTo>
                  <a:pt x="2214" y="631"/>
                  <a:pt x="2214" y="620"/>
                  <a:pt x="2214" y="609"/>
                </a:cubicBezTo>
                <a:cubicBezTo>
                  <a:pt x="2213" y="609"/>
                  <a:pt x="2212" y="609"/>
                  <a:pt x="2210" y="609"/>
                </a:cubicBezTo>
                <a:cubicBezTo>
                  <a:pt x="2209" y="621"/>
                  <a:pt x="2208" y="632"/>
                  <a:pt x="2207" y="644"/>
                </a:cubicBezTo>
                <a:cubicBezTo>
                  <a:pt x="2181" y="644"/>
                  <a:pt x="2157" y="644"/>
                  <a:pt x="2131" y="644"/>
                </a:cubicBezTo>
                <a:cubicBezTo>
                  <a:pt x="2131" y="631"/>
                  <a:pt x="2131" y="619"/>
                  <a:pt x="2131" y="607"/>
                </a:cubicBezTo>
                <a:cubicBezTo>
                  <a:pt x="2124" y="607"/>
                  <a:pt x="2118" y="607"/>
                  <a:pt x="2111" y="607"/>
                </a:cubicBezTo>
                <a:close/>
                <a:moveTo>
                  <a:pt x="2727" y="609"/>
                </a:moveTo>
                <a:cubicBezTo>
                  <a:pt x="2697" y="603"/>
                  <a:pt x="2666" y="619"/>
                  <a:pt x="2658" y="643"/>
                </a:cubicBezTo>
                <a:cubicBezTo>
                  <a:pt x="2653" y="658"/>
                  <a:pt x="2646" y="672"/>
                  <a:pt x="2640" y="686"/>
                </a:cubicBezTo>
                <a:cubicBezTo>
                  <a:pt x="2792" y="686"/>
                  <a:pt x="2947" y="686"/>
                  <a:pt x="3101" y="686"/>
                </a:cubicBezTo>
                <a:cubicBezTo>
                  <a:pt x="3094" y="674"/>
                  <a:pt x="3086" y="663"/>
                  <a:pt x="3082" y="651"/>
                </a:cubicBezTo>
                <a:cubicBezTo>
                  <a:pt x="3075" y="626"/>
                  <a:pt x="3046" y="594"/>
                  <a:pt x="3012" y="610"/>
                </a:cubicBezTo>
                <a:cubicBezTo>
                  <a:pt x="3012" y="625"/>
                  <a:pt x="3012" y="641"/>
                  <a:pt x="3012" y="659"/>
                </a:cubicBezTo>
                <a:cubicBezTo>
                  <a:pt x="2990" y="659"/>
                  <a:pt x="2969" y="659"/>
                  <a:pt x="2946" y="659"/>
                </a:cubicBezTo>
                <a:cubicBezTo>
                  <a:pt x="2946" y="641"/>
                  <a:pt x="2946" y="624"/>
                  <a:pt x="2946" y="609"/>
                </a:cubicBezTo>
                <a:cubicBezTo>
                  <a:pt x="2926" y="606"/>
                  <a:pt x="2909" y="603"/>
                  <a:pt x="2888" y="600"/>
                </a:cubicBezTo>
                <a:cubicBezTo>
                  <a:pt x="2877" y="609"/>
                  <a:pt x="2861" y="608"/>
                  <a:pt x="2852" y="600"/>
                </a:cubicBezTo>
                <a:cubicBezTo>
                  <a:pt x="2829" y="604"/>
                  <a:pt x="2811" y="606"/>
                  <a:pt x="2792" y="609"/>
                </a:cubicBezTo>
                <a:cubicBezTo>
                  <a:pt x="2792" y="626"/>
                  <a:pt x="2792" y="642"/>
                  <a:pt x="2792" y="658"/>
                </a:cubicBezTo>
                <a:cubicBezTo>
                  <a:pt x="2769" y="658"/>
                  <a:pt x="2749" y="658"/>
                  <a:pt x="2727" y="658"/>
                </a:cubicBezTo>
                <a:cubicBezTo>
                  <a:pt x="2727" y="641"/>
                  <a:pt x="2727" y="624"/>
                  <a:pt x="2727" y="609"/>
                </a:cubicBezTo>
                <a:close/>
                <a:moveTo>
                  <a:pt x="827" y="686"/>
                </a:moveTo>
                <a:cubicBezTo>
                  <a:pt x="979" y="686"/>
                  <a:pt x="1133" y="686"/>
                  <a:pt x="1286" y="686"/>
                </a:cubicBezTo>
                <a:cubicBezTo>
                  <a:pt x="1280" y="675"/>
                  <a:pt x="1271" y="665"/>
                  <a:pt x="1268" y="653"/>
                </a:cubicBezTo>
                <a:cubicBezTo>
                  <a:pt x="1260" y="620"/>
                  <a:pt x="1234" y="602"/>
                  <a:pt x="1199" y="608"/>
                </a:cubicBezTo>
                <a:cubicBezTo>
                  <a:pt x="1198" y="625"/>
                  <a:pt x="1197" y="642"/>
                  <a:pt x="1196" y="658"/>
                </a:cubicBezTo>
                <a:cubicBezTo>
                  <a:pt x="1174" y="658"/>
                  <a:pt x="1154" y="658"/>
                  <a:pt x="1132" y="658"/>
                </a:cubicBezTo>
                <a:cubicBezTo>
                  <a:pt x="1132" y="641"/>
                  <a:pt x="1132" y="624"/>
                  <a:pt x="1132" y="609"/>
                </a:cubicBezTo>
                <a:cubicBezTo>
                  <a:pt x="1112" y="606"/>
                  <a:pt x="1094" y="603"/>
                  <a:pt x="1073" y="599"/>
                </a:cubicBezTo>
                <a:cubicBezTo>
                  <a:pt x="1062" y="609"/>
                  <a:pt x="1047" y="607"/>
                  <a:pt x="1039" y="601"/>
                </a:cubicBezTo>
                <a:cubicBezTo>
                  <a:pt x="1015" y="604"/>
                  <a:pt x="998" y="606"/>
                  <a:pt x="979" y="609"/>
                </a:cubicBezTo>
                <a:cubicBezTo>
                  <a:pt x="979" y="625"/>
                  <a:pt x="979" y="642"/>
                  <a:pt x="979" y="658"/>
                </a:cubicBezTo>
                <a:cubicBezTo>
                  <a:pt x="956" y="658"/>
                  <a:pt x="935" y="658"/>
                  <a:pt x="912" y="658"/>
                </a:cubicBezTo>
                <a:cubicBezTo>
                  <a:pt x="912" y="641"/>
                  <a:pt x="912" y="624"/>
                  <a:pt x="912" y="607"/>
                </a:cubicBezTo>
                <a:cubicBezTo>
                  <a:pt x="882" y="605"/>
                  <a:pt x="851" y="622"/>
                  <a:pt x="844" y="643"/>
                </a:cubicBezTo>
                <a:cubicBezTo>
                  <a:pt x="839" y="658"/>
                  <a:pt x="833" y="672"/>
                  <a:pt x="827" y="686"/>
                </a:cubicBezTo>
                <a:close/>
                <a:moveTo>
                  <a:pt x="4715" y="677"/>
                </a:moveTo>
                <a:cubicBezTo>
                  <a:pt x="4718" y="654"/>
                  <a:pt x="4721" y="634"/>
                  <a:pt x="4723" y="614"/>
                </a:cubicBezTo>
                <a:cubicBezTo>
                  <a:pt x="4724" y="601"/>
                  <a:pt x="4714" y="590"/>
                  <a:pt x="4705" y="597"/>
                </a:cubicBezTo>
                <a:cubicBezTo>
                  <a:pt x="4689" y="610"/>
                  <a:pt x="4674" y="605"/>
                  <a:pt x="4667" y="600"/>
                </a:cubicBezTo>
                <a:cubicBezTo>
                  <a:pt x="4643" y="604"/>
                  <a:pt x="4626" y="606"/>
                  <a:pt x="4607" y="609"/>
                </a:cubicBezTo>
                <a:cubicBezTo>
                  <a:pt x="4607" y="625"/>
                  <a:pt x="4607" y="641"/>
                  <a:pt x="4607" y="658"/>
                </a:cubicBezTo>
                <a:cubicBezTo>
                  <a:pt x="4584" y="658"/>
                  <a:pt x="4564" y="658"/>
                  <a:pt x="4541" y="658"/>
                </a:cubicBezTo>
                <a:cubicBezTo>
                  <a:pt x="4541" y="640"/>
                  <a:pt x="4541" y="624"/>
                  <a:pt x="4541" y="608"/>
                </a:cubicBezTo>
                <a:cubicBezTo>
                  <a:pt x="4511" y="604"/>
                  <a:pt x="4480" y="621"/>
                  <a:pt x="4473" y="642"/>
                </a:cubicBezTo>
                <a:cubicBezTo>
                  <a:pt x="4467" y="657"/>
                  <a:pt x="4461" y="672"/>
                  <a:pt x="4456" y="686"/>
                </a:cubicBezTo>
                <a:cubicBezTo>
                  <a:pt x="4608" y="686"/>
                  <a:pt x="4764" y="686"/>
                  <a:pt x="4913" y="686"/>
                </a:cubicBezTo>
                <a:cubicBezTo>
                  <a:pt x="4907" y="678"/>
                  <a:pt x="4899" y="668"/>
                  <a:pt x="4892" y="657"/>
                </a:cubicBezTo>
                <a:cubicBezTo>
                  <a:pt x="4884" y="647"/>
                  <a:pt x="4877" y="636"/>
                  <a:pt x="4870" y="626"/>
                </a:cubicBezTo>
                <a:cubicBezTo>
                  <a:pt x="4869" y="627"/>
                  <a:pt x="4867" y="627"/>
                  <a:pt x="4866" y="628"/>
                </a:cubicBezTo>
                <a:cubicBezTo>
                  <a:pt x="4865" y="619"/>
                  <a:pt x="4865" y="610"/>
                  <a:pt x="4864" y="601"/>
                </a:cubicBezTo>
                <a:cubicBezTo>
                  <a:pt x="4810" y="594"/>
                  <a:pt x="4810" y="594"/>
                  <a:pt x="4784" y="638"/>
                </a:cubicBezTo>
                <a:cubicBezTo>
                  <a:pt x="4780" y="645"/>
                  <a:pt x="4776" y="653"/>
                  <a:pt x="4771" y="659"/>
                </a:cubicBezTo>
                <a:cubicBezTo>
                  <a:pt x="4767" y="663"/>
                  <a:pt x="4762" y="668"/>
                  <a:pt x="4756" y="670"/>
                </a:cubicBezTo>
                <a:cubicBezTo>
                  <a:pt x="4744" y="673"/>
                  <a:pt x="4731" y="674"/>
                  <a:pt x="4715" y="677"/>
                </a:cubicBezTo>
                <a:close/>
                <a:moveTo>
                  <a:pt x="3419" y="601"/>
                </a:moveTo>
                <a:cubicBezTo>
                  <a:pt x="3406" y="608"/>
                  <a:pt x="3398" y="611"/>
                  <a:pt x="3390" y="616"/>
                </a:cubicBezTo>
                <a:cubicBezTo>
                  <a:pt x="3362" y="631"/>
                  <a:pt x="3371" y="669"/>
                  <a:pt x="3343" y="685"/>
                </a:cubicBezTo>
                <a:cubicBezTo>
                  <a:pt x="3479" y="685"/>
                  <a:pt x="3611" y="685"/>
                  <a:pt x="3745" y="685"/>
                </a:cubicBezTo>
                <a:cubicBezTo>
                  <a:pt x="3745" y="658"/>
                  <a:pt x="3745" y="633"/>
                  <a:pt x="3745" y="606"/>
                </a:cubicBezTo>
                <a:cubicBezTo>
                  <a:pt x="3735" y="606"/>
                  <a:pt x="3726" y="606"/>
                  <a:pt x="3715" y="606"/>
                </a:cubicBezTo>
                <a:cubicBezTo>
                  <a:pt x="3722" y="622"/>
                  <a:pt x="3718" y="629"/>
                  <a:pt x="3701" y="627"/>
                </a:cubicBezTo>
                <a:cubicBezTo>
                  <a:pt x="3680" y="626"/>
                  <a:pt x="3660" y="626"/>
                  <a:pt x="3639" y="627"/>
                </a:cubicBezTo>
                <a:cubicBezTo>
                  <a:pt x="3621" y="628"/>
                  <a:pt x="3622" y="619"/>
                  <a:pt x="3627" y="607"/>
                </a:cubicBezTo>
                <a:cubicBezTo>
                  <a:pt x="3621" y="607"/>
                  <a:pt x="3615" y="607"/>
                  <a:pt x="3608" y="607"/>
                </a:cubicBezTo>
                <a:cubicBezTo>
                  <a:pt x="3608" y="620"/>
                  <a:pt x="3607" y="632"/>
                  <a:pt x="3607" y="644"/>
                </a:cubicBezTo>
                <a:cubicBezTo>
                  <a:pt x="3580" y="644"/>
                  <a:pt x="3556" y="644"/>
                  <a:pt x="3531" y="644"/>
                </a:cubicBezTo>
                <a:cubicBezTo>
                  <a:pt x="3530" y="632"/>
                  <a:pt x="3530" y="620"/>
                  <a:pt x="3529" y="609"/>
                </a:cubicBezTo>
                <a:cubicBezTo>
                  <a:pt x="3528" y="609"/>
                  <a:pt x="3526" y="609"/>
                  <a:pt x="3525" y="609"/>
                </a:cubicBezTo>
                <a:cubicBezTo>
                  <a:pt x="3524" y="621"/>
                  <a:pt x="3523" y="633"/>
                  <a:pt x="3523" y="644"/>
                </a:cubicBezTo>
                <a:cubicBezTo>
                  <a:pt x="3487" y="644"/>
                  <a:pt x="3454" y="644"/>
                  <a:pt x="3419" y="644"/>
                </a:cubicBezTo>
                <a:cubicBezTo>
                  <a:pt x="3419" y="631"/>
                  <a:pt x="3419" y="620"/>
                  <a:pt x="3419" y="601"/>
                </a:cubicBezTo>
                <a:close/>
                <a:moveTo>
                  <a:pt x="183" y="685"/>
                </a:moveTo>
                <a:cubicBezTo>
                  <a:pt x="317" y="685"/>
                  <a:pt x="449" y="685"/>
                  <a:pt x="575" y="685"/>
                </a:cubicBezTo>
                <a:cubicBezTo>
                  <a:pt x="570" y="672"/>
                  <a:pt x="563" y="659"/>
                  <a:pt x="559" y="645"/>
                </a:cubicBezTo>
                <a:cubicBezTo>
                  <a:pt x="554" y="626"/>
                  <a:pt x="525" y="605"/>
                  <a:pt x="506" y="609"/>
                </a:cubicBezTo>
                <a:cubicBezTo>
                  <a:pt x="506" y="621"/>
                  <a:pt x="506" y="632"/>
                  <a:pt x="506" y="645"/>
                </a:cubicBezTo>
                <a:cubicBezTo>
                  <a:pt x="471" y="645"/>
                  <a:pt x="437" y="645"/>
                  <a:pt x="402" y="645"/>
                </a:cubicBezTo>
                <a:cubicBezTo>
                  <a:pt x="401" y="632"/>
                  <a:pt x="401" y="621"/>
                  <a:pt x="400" y="610"/>
                </a:cubicBezTo>
                <a:cubicBezTo>
                  <a:pt x="399" y="610"/>
                  <a:pt x="398" y="610"/>
                  <a:pt x="397" y="610"/>
                </a:cubicBezTo>
                <a:cubicBezTo>
                  <a:pt x="396" y="621"/>
                  <a:pt x="395" y="633"/>
                  <a:pt x="395" y="645"/>
                </a:cubicBezTo>
                <a:cubicBezTo>
                  <a:pt x="369" y="645"/>
                  <a:pt x="344" y="645"/>
                  <a:pt x="319" y="645"/>
                </a:cubicBezTo>
                <a:cubicBezTo>
                  <a:pt x="318" y="631"/>
                  <a:pt x="318" y="619"/>
                  <a:pt x="317" y="607"/>
                </a:cubicBezTo>
                <a:cubicBezTo>
                  <a:pt x="309" y="607"/>
                  <a:pt x="304" y="607"/>
                  <a:pt x="297" y="607"/>
                </a:cubicBezTo>
                <a:cubicBezTo>
                  <a:pt x="306" y="621"/>
                  <a:pt x="303" y="628"/>
                  <a:pt x="286" y="627"/>
                </a:cubicBezTo>
                <a:cubicBezTo>
                  <a:pt x="266" y="626"/>
                  <a:pt x="246" y="626"/>
                  <a:pt x="226" y="627"/>
                </a:cubicBezTo>
                <a:cubicBezTo>
                  <a:pt x="209" y="628"/>
                  <a:pt x="202" y="624"/>
                  <a:pt x="210" y="607"/>
                </a:cubicBezTo>
                <a:cubicBezTo>
                  <a:pt x="200" y="607"/>
                  <a:pt x="191" y="607"/>
                  <a:pt x="183" y="607"/>
                </a:cubicBezTo>
                <a:cubicBezTo>
                  <a:pt x="183" y="634"/>
                  <a:pt x="183" y="659"/>
                  <a:pt x="183" y="685"/>
                </a:cubicBezTo>
                <a:close/>
                <a:moveTo>
                  <a:pt x="3814" y="606"/>
                </a:moveTo>
                <a:cubicBezTo>
                  <a:pt x="3814" y="634"/>
                  <a:pt x="3814" y="660"/>
                  <a:pt x="3814" y="686"/>
                </a:cubicBezTo>
                <a:cubicBezTo>
                  <a:pt x="3947" y="686"/>
                  <a:pt x="4077" y="686"/>
                  <a:pt x="4204" y="686"/>
                </a:cubicBezTo>
                <a:cubicBezTo>
                  <a:pt x="4198" y="672"/>
                  <a:pt x="4191" y="659"/>
                  <a:pt x="4187" y="645"/>
                </a:cubicBezTo>
                <a:cubicBezTo>
                  <a:pt x="4182" y="627"/>
                  <a:pt x="4154" y="606"/>
                  <a:pt x="4135" y="609"/>
                </a:cubicBezTo>
                <a:cubicBezTo>
                  <a:pt x="4135" y="620"/>
                  <a:pt x="4135" y="632"/>
                  <a:pt x="4135" y="645"/>
                </a:cubicBezTo>
                <a:cubicBezTo>
                  <a:pt x="4099" y="645"/>
                  <a:pt x="4066" y="645"/>
                  <a:pt x="4031" y="645"/>
                </a:cubicBezTo>
                <a:cubicBezTo>
                  <a:pt x="4030" y="632"/>
                  <a:pt x="4029" y="621"/>
                  <a:pt x="4028" y="609"/>
                </a:cubicBezTo>
                <a:cubicBezTo>
                  <a:pt x="4027" y="609"/>
                  <a:pt x="4026" y="609"/>
                  <a:pt x="4025" y="609"/>
                </a:cubicBezTo>
                <a:cubicBezTo>
                  <a:pt x="4024" y="621"/>
                  <a:pt x="4023" y="633"/>
                  <a:pt x="4023" y="645"/>
                </a:cubicBezTo>
                <a:cubicBezTo>
                  <a:pt x="3997" y="645"/>
                  <a:pt x="3973" y="645"/>
                  <a:pt x="3947" y="645"/>
                </a:cubicBezTo>
                <a:cubicBezTo>
                  <a:pt x="3947" y="632"/>
                  <a:pt x="3946" y="620"/>
                  <a:pt x="3945" y="607"/>
                </a:cubicBezTo>
                <a:cubicBezTo>
                  <a:pt x="3939" y="607"/>
                  <a:pt x="3933" y="607"/>
                  <a:pt x="3926" y="607"/>
                </a:cubicBezTo>
                <a:cubicBezTo>
                  <a:pt x="3932" y="624"/>
                  <a:pt x="3931" y="627"/>
                  <a:pt x="3916" y="627"/>
                </a:cubicBezTo>
                <a:cubicBezTo>
                  <a:pt x="3895" y="627"/>
                  <a:pt x="3874" y="626"/>
                  <a:pt x="3853" y="627"/>
                </a:cubicBezTo>
                <a:cubicBezTo>
                  <a:pt x="3835" y="629"/>
                  <a:pt x="3833" y="621"/>
                  <a:pt x="3838" y="606"/>
                </a:cubicBezTo>
                <a:cubicBezTo>
                  <a:pt x="3829" y="606"/>
                  <a:pt x="3822" y="606"/>
                  <a:pt x="3814" y="606"/>
                </a:cubicBezTo>
                <a:close/>
                <a:moveTo>
                  <a:pt x="5297" y="686"/>
                </a:moveTo>
                <a:cubicBezTo>
                  <a:pt x="5404" y="686"/>
                  <a:pt x="5515" y="686"/>
                  <a:pt x="5624" y="686"/>
                </a:cubicBezTo>
                <a:cubicBezTo>
                  <a:pt x="5608" y="666"/>
                  <a:pt x="5591" y="646"/>
                  <a:pt x="5572" y="623"/>
                </a:cubicBezTo>
                <a:cubicBezTo>
                  <a:pt x="5572" y="619"/>
                  <a:pt x="5571" y="610"/>
                  <a:pt x="5571" y="601"/>
                </a:cubicBezTo>
                <a:cubicBezTo>
                  <a:pt x="5549" y="601"/>
                  <a:pt x="5528" y="601"/>
                  <a:pt x="5508" y="601"/>
                </a:cubicBezTo>
                <a:cubicBezTo>
                  <a:pt x="5507" y="611"/>
                  <a:pt x="5506" y="620"/>
                  <a:pt x="5505" y="630"/>
                </a:cubicBezTo>
                <a:cubicBezTo>
                  <a:pt x="5474" y="630"/>
                  <a:pt x="5444" y="630"/>
                  <a:pt x="5413" y="630"/>
                </a:cubicBezTo>
                <a:cubicBezTo>
                  <a:pt x="5412" y="620"/>
                  <a:pt x="5412" y="611"/>
                  <a:pt x="5411" y="601"/>
                </a:cubicBezTo>
                <a:cubicBezTo>
                  <a:pt x="5390" y="601"/>
                  <a:pt x="5370" y="601"/>
                  <a:pt x="5348" y="601"/>
                </a:cubicBezTo>
                <a:cubicBezTo>
                  <a:pt x="5348" y="611"/>
                  <a:pt x="5347" y="620"/>
                  <a:pt x="5347" y="627"/>
                </a:cubicBezTo>
                <a:cubicBezTo>
                  <a:pt x="5340" y="632"/>
                  <a:pt x="5333" y="635"/>
                  <a:pt x="5329" y="640"/>
                </a:cubicBezTo>
                <a:cubicBezTo>
                  <a:pt x="5317" y="655"/>
                  <a:pt x="5307" y="672"/>
                  <a:pt x="5297" y="686"/>
                </a:cubicBezTo>
                <a:close/>
                <a:moveTo>
                  <a:pt x="5035" y="599"/>
                </a:moveTo>
                <a:cubicBezTo>
                  <a:pt x="5025" y="634"/>
                  <a:pt x="5002" y="661"/>
                  <a:pt x="4975" y="685"/>
                </a:cubicBezTo>
                <a:cubicBezTo>
                  <a:pt x="5063" y="685"/>
                  <a:pt x="5151" y="685"/>
                  <a:pt x="5235" y="685"/>
                </a:cubicBezTo>
                <a:cubicBezTo>
                  <a:pt x="5219" y="666"/>
                  <a:pt x="5202" y="646"/>
                  <a:pt x="5184" y="624"/>
                </a:cubicBezTo>
                <a:cubicBezTo>
                  <a:pt x="5183" y="618"/>
                  <a:pt x="5182" y="609"/>
                  <a:pt x="5180" y="599"/>
                </a:cubicBezTo>
                <a:cubicBezTo>
                  <a:pt x="5178" y="599"/>
                  <a:pt x="5176" y="600"/>
                  <a:pt x="5174" y="600"/>
                </a:cubicBezTo>
                <a:cubicBezTo>
                  <a:pt x="5173" y="610"/>
                  <a:pt x="5171" y="621"/>
                  <a:pt x="5170" y="632"/>
                </a:cubicBezTo>
                <a:cubicBezTo>
                  <a:pt x="5139" y="635"/>
                  <a:pt x="5161" y="608"/>
                  <a:pt x="5144" y="598"/>
                </a:cubicBezTo>
                <a:cubicBezTo>
                  <a:pt x="5139" y="601"/>
                  <a:pt x="5129" y="606"/>
                  <a:pt x="5123" y="612"/>
                </a:cubicBezTo>
                <a:cubicBezTo>
                  <a:pt x="5110" y="625"/>
                  <a:pt x="5100" y="626"/>
                  <a:pt x="5088" y="613"/>
                </a:cubicBezTo>
                <a:cubicBezTo>
                  <a:pt x="5082" y="607"/>
                  <a:pt x="5073" y="604"/>
                  <a:pt x="5066" y="600"/>
                </a:cubicBezTo>
                <a:cubicBezTo>
                  <a:pt x="5064" y="608"/>
                  <a:pt x="5062" y="616"/>
                  <a:pt x="5060" y="624"/>
                </a:cubicBezTo>
                <a:cubicBezTo>
                  <a:pt x="5059" y="626"/>
                  <a:pt x="5060" y="628"/>
                  <a:pt x="5060" y="631"/>
                </a:cubicBezTo>
                <a:cubicBezTo>
                  <a:pt x="5027" y="638"/>
                  <a:pt x="5050" y="606"/>
                  <a:pt x="5035" y="599"/>
                </a:cubicBezTo>
                <a:close/>
                <a:moveTo>
                  <a:pt x="5942" y="686"/>
                </a:moveTo>
                <a:cubicBezTo>
                  <a:pt x="5925" y="666"/>
                  <a:pt x="5908" y="646"/>
                  <a:pt x="5890" y="623"/>
                </a:cubicBezTo>
                <a:cubicBezTo>
                  <a:pt x="5889" y="618"/>
                  <a:pt x="5888" y="609"/>
                  <a:pt x="5886" y="599"/>
                </a:cubicBezTo>
                <a:cubicBezTo>
                  <a:pt x="5884" y="599"/>
                  <a:pt x="5882" y="599"/>
                  <a:pt x="5879" y="599"/>
                </a:cubicBezTo>
                <a:cubicBezTo>
                  <a:pt x="5878" y="610"/>
                  <a:pt x="5877" y="620"/>
                  <a:pt x="5876" y="631"/>
                </a:cubicBezTo>
                <a:cubicBezTo>
                  <a:pt x="5844" y="637"/>
                  <a:pt x="5867" y="607"/>
                  <a:pt x="5850" y="598"/>
                </a:cubicBezTo>
                <a:cubicBezTo>
                  <a:pt x="5846" y="601"/>
                  <a:pt x="5838" y="605"/>
                  <a:pt x="5833" y="611"/>
                </a:cubicBezTo>
                <a:cubicBezTo>
                  <a:pt x="5819" y="626"/>
                  <a:pt x="5808" y="627"/>
                  <a:pt x="5796" y="611"/>
                </a:cubicBezTo>
                <a:cubicBezTo>
                  <a:pt x="5788" y="599"/>
                  <a:pt x="5779" y="597"/>
                  <a:pt x="5766" y="602"/>
                </a:cubicBezTo>
                <a:cubicBezTo>
                  <a:pt x="5766" y="611"/>
                  <a:pt x="5766" y="621"/>
                  <a:pt x="5766" y="631"/>
                </a:cubicBezTo>
                <a:cubicBezTo>
                  <a:pt x="5759" y="631"/>
                  <a:pt x="5753" y="631"/>
                  <a:pt x="5748" y="631"/>
                </a:cubicBezTo>
                <a:cubicBezTo>
                  <a:pt x="5747" y="619"/>
                  <a:pt x="5746" y="609"/>
                  <a:pt x="5745" y="599"/>
                </a:cubicBezTo>
                <a:cubicBezTo>
                  <a:pt x="5742" y="599"/>
                  <a:pt x="5740" y="600"/>
                  <a:pt x="5737" y="600"/>
                </a:cubicBezTo>
                <a:cubicBezTo>
                  <a:pt x="5736" y="609"/>
                  <a:pt x="5736" y="619"/>
                  <a:pt x="5735" y="624"/>
                </a:cubicBezTo>
                <a:cubicBezTo>
                  <a:pt x="5716" y="647"/>
                  <a:pt x="5699" y="667"/>
                  <a:pt x="5683" y="686"/>
                </a:cubicBezTo>
                <a:cubicBezTo>
                  <a:pt x="5769" y="686"/>
                  <a:pt x="5856" y="686"/>
                  <a:pt x="5942" y="686"/>
                </a:cubicBezTo>
                <a:close/>
                <a:moveTo>
                  <a:pt x="3175" y="418"/>
                </a:moveTo>
                <a:cubicBezTo>
                  <a:pt x="3175" y="363"/>
                  <a:pt x="3183" y="365"/>
                  <a:pt x="3120" y="366"/>
                </a:cubicBezTo>
                <a:cubicBezTo>
                  <a:pt x="3119" y="366"/>
                  <a:pt x="3118" y="366"/>
                  <a:pt x="3116" y="366"/>
                </a:cubicBezTo>
                <a:cubicBezTo>
                  <a:pt x="3102" y="366"/>
                  <a:pt x="3096" y="373"/>
                  <a:pt x="3096" y="387"/>
                </a:cubicBezTo>
                <a:cubicBezTo>
                  <a:pt x="3096" y="404"/>
                  <a:pt x="3096" y="421"/>
                  <a:pt x="3096" y="439"/>
                </a:cubicBezTo>
                <a:cubicBezTo>
                  <a:pt x="3096" y="465"/>
                  <a:pt x="3099" y="467"/>
                  <a:pt x="3124" y="467"/>
                </a:cubicBezTo>
                <a:cubicBezTo>
                  <a:pt x="3177" y="467"/>
                  <a:pt x="3176" y="474"/>
                  <a:pt x="3175" y="418"/>
                </a:cubicBezTo>
                <a:close/>
                <a:moveTo>
                  <a:pt x="2643" y="417"/>
                </a:moveTo>
                <a:cubicBezTo>
                  <a:pt x="2643" y="406"/>
                  <a:pt x="2643" y="395"/>
                  <a:pt x="2643" y="384"/>
                </a:cubicBezTo>
                <a:cubicBezTo>
                  <a:pt x="2642" y="370"/>
                  <a:pt x="2634" y="364"/>
                  <a:pt x="2622" y="366"/>
                </a:cubicBezTo>
                <a:cubicBezTo>
                  <a:pt x="2602" y="369"/>
                  <a:pt x="2578" y="353"/>
                  <a:pt x="2564" y="379"/>
                </a:cubicBezTo>
                <a:cubicBezTo>
                  <a:pt x="2563" y="382"/>
                  <a:pt x="2564" y="387"/>
                  <a:pt x="2564" y="391"/>
                </a:cubicBezTo>
                <a:cubicBezTo>
                  <a:pt x="2564" y="407"/>
                  <a:pt x="2564" y="423"/>
                  <a:pt x="2564" y="439"/>
                </a:cubicBezTo>
                <a:cubicBezTo>
                  <a:pt x="2564" y="465"/>
                  <a:pt x="2566" y="467"/>
                  <a:pt x="2592" y="467"/>
                </a:cubicBezTo>
                <a:cubicBezTo>
                  <a:pt x="2645" y="467"/>
                  <a:pt x="2644" y="473"/>
                  <a:pt x="2643" y="417"/>
                </a:cubicBezTo>
                <a:close/>
                <a:moveTo>
                  <a:pt x="4379" y="416"/>
                </a:moveTo>
                <a:cubicBezTo>
                  <a:pt x="4379" y="474"/>
                  <a:pt x="4375" y="467"/>
                  <a:pt x="4431" y="467"/>
                </a:cubicBezTo>
                <a:cubicBezTo>
                  <a:pt x="4433" y="467"/>
                  <a:pt x="4435" y="467"/>
                  <a:pt x="4437" y="467"/>
                </a:cubicBezTo>
                <a:cubicBezTo>
                  <a:pt x="4451" y="468"/>
                  <a:pt x="4457" y="461"/>
                  <a:pt x="4457" y="447"/>
                </a:cubicBezTo>
                <a:cubicBezTo>
                  <a:pt x="4457" y="428"/>
                  <a:pt x="4457" y="409"/>
                  <a:pt x="4457" y="391"/>
                </a:cubicBezTo>
                <a:cubicBezTo>
                  <a:pt x="4458" y="372"/>
                  <a:pt x="4450" y="365"/>
                  <a:pt x="4431" y="365"/>
                </a:cubicBezTo>
                <a:cubicBezTo>
                  <a:pt x="4374" y="366"/>
                  <a:pt x="4379" y="360"/>
                  <a:pt x="4379" y="416"/>
                </a:cubicBezTo>
                <a:close/>
                <a:moveTo>
                  <a:pt x="829" y="417"/>
                </a:moveTo>
                <a:cubicBezTo>
                  <a:pt x="829" y="360"/>
                  <a:pt x="834" y="366"/>
                  <a:pt x="775" y="366"/>
                </a:cubicBezTo>
                <a:cubicBezTo>
                  <a:pt x="774" y="365"/>
                  <a:pt x="772" y="366"/>
                  <a:pt x="771" y="366"/>
                </a:cubicBezTo>
                <a:cubicBezTo>
                  <a:pt x="757" y="365"/>
                  <a:pt x="750" y="372"/>
                  <a:pt x="751" y="386"/>
                </a:cubicBezTo>
                <a:cubicBezTo>
                  <a:pt x="751" y="404"/>
                  <a:pt x="751" y="422"/>
                  <a:pt x="751" y="440"/>
                </a:cubicBezTo>
                <a:cubicBezTo>
                  <a:pt x="751" y="465"/>
                  <a:pt x="753" y="467"/>
                  <a:pt x="779" y="467"/>
                </a:cubicBezTo>
                <a:cubicBezTo>
                  <a:pt x="833" y="467"/>
                  <a:pt x="829" y="473"/>
                  <a:pt x="829" y="417"/>
                </a:cubicBezTo>
                <a:close/>
                <a:moveTo>
                  <a:pt x="1360" y="417"/>
                </a:moveTo>
                <a:cubicBezTo>
                  <a:pt x="1360" y="364"/>
                  <a:pt x="1368" y="365"/>
                  <a:pt x="1308" y="366"/>
                </a:cubicBezTo>
                <a:cubicBezTo>
                  <a:pt x="1306" y="366"/>
                  <a:pt x="1304" y="366"/>
                  <a:pt x="1302" y="366"/>
                </a:cubicBezTo>
                <a:cubicBezTo>
                  <a:pt x="1288" y="365"/>
                  <a:pt x="1282" y="372"/>
                  <a:pt x="1282" y="386"/>
                </a:cubicBezTo>
                <a:cubicBezTo>
                  <a:pt x="1282" y="404"/>
                  <a:pt x="1282" y="422"/>
                  <a:pt x="1282" y="440"/>
                </a:cubicBezTo>
                <a:cubicBezTo>
                  <a:pt x="1282" y="464"/>
                  <a:pt x="1285" y="467"/>
                  <a:pt x="1310" y="467"/>
                </a:cubicBezTo>
                <a:cubicBezTo>
                  <a:pt x="1365" y="468"/>
                  <a:pt x="1360" y="472"/>
                  <a:pt x="1360" y="417"/>
                </a:cubicBezTo>
                <a:close/>
                <a:moveTo>
                  <a:pt x="3352" y="404"/>
                </a:moveTo>
                <a:cubicBezTo>
                  <a:pt x="3317" y="404"/>
                  <a:pt x="3284" y="404"/>
                  <a:pt x="3250" y="404"/>
                </a:cubicBezTo>
                <a:cubicBezTo>
                  <a:pt x="3250" y="410"/>
                  <a:pt x="3249" y="414"/>
                  <a:pt x="3249" y="417"/>
                </a:cubicBezTo>
                <a:cubicBezTo>
                  <a:pt x="3248" y="476"/>
                  <a:pt x="3249" y="468"/>
                  <a:pt x="3298" y="467"/>
                </a:cubicBezTo>
                <a:cubicBezTo>
                  <a:pt x="3355" y="467"/>
                  <a:pt x="3355" y="481"/>
                  <a:pt x="3352" y="404"/>
                </a:cubicBezTo>
                <a:close/>
                <a:moveTo>
                  <a:pt x="3567" y="404"/>
                </a:moveTo>
                <a:cubicBezTo>
                  <a:pt x="3567" y="421"/>
                  <a:pt x="3565" y="435"/>
                  <a:pt x="3568" y="450"/>
                </a:cubicBezTo>
                <a:cubicBezTo>
                  <a:pt x="3569" y="456"/>
                  <a:pt x="3578" y="466"/>
                  <a:pt x="3584" y="467"/>
                </a:cubicBezTo>
                <a:cubicBezTo>
                  <a:pt x="3607" y="469"/>
                  <a:pt x="3630" y="468"/>
                  <a:pt x="3653" y="467"/>
                </a:cubicBezTo>
                <a:cubicBezTo>
                  <a:pt x="3659" y="466"/>
                  <a:pt x="3669" y="457"/>
                  <a:pt x="3670" y="451"/>
                </a:cubicBezTo>
                <a:cubicBezTo>
                  <a:pt x="3672" y="436"/>
                  <a:pt x="3670" y="420"/>
                  <a:pt x="3670" y="404"/>
                </a:cubicBezTo>
                <a:cubicBezTo>
                  <a:pt x="3635" y="404"/>
                  <a:pt x="3602" y="404"/>
                  <a:pt x="3567" y="404"/>
                </a:cubicBezTo>
                <a:close/>
                <a:moveTo>
                  <a:pt x="3724" y="404"/>
                </a:moveTo>
                <a:cubicBezTo>
                  <a:pt x="3724" y="420"/>
                  <a:pt x="3722" y="435"/>
                  <a:pt x="3725" y="448"/>
                </a:cubicBezTo>
                <a:cubicBezTo>
                  <a:pt x="3727" y="455"/>
                  <a:pt x="3736" y="466"/>
                  <a:pt x="3743" y="466"/>
                </a:cubicBezTo>
                <a:cubicBezTo>
                  <a:pt x="3766" y="469"/>
                  <a:pt x="3789" y="468"/>
                  <a:pt x="3812" y="467"/>
                </a:cubicBezTo>
                <a:cubicBezTo>
                  <a:pt x="3818" y="466"/>
                  <a:pt x="3827" y="458"/>
                  <a:pt x="3827" y="453"/>
                </a:cubicBezTo>
                <a:cubicBezTo>
                  <a:pt x="3830" y="437"/>
                  <a:pt x="3828" y="420"/>
                  <a:pt x="3828" y="404"/>
                </a:cubicBezTo>
                <a:cubicBezTo>
                  <a:pt x="3793" y="404"/>
                  <a:pt x="3760" y="404"/>
                  <a:pt x="3724" y="404"/>
                </a:cubicBezTo>
                <a:close/>
                <a:moveTo>
                  <a:pt x="4043" y="404"/>
                </a:moveTo>
                <a:cubicBezTo>
                  <a:pt x="4043" y="421"/>
                  <a:pt x="4041" y="437"/>
                  <a:pt x="4043" y="452"/>
                </a:cubicBezTo>
                <a:cubicBezTo>
                  <a:pt x="4044" y="458"/>
                  <a:pt x="4054" y="466"/>
                  <a:pt x="4060" y="467"/>
                </a:cubicBezTo>
                <a:cubicBezTo>
                  <a:pt x="4082" y="468"/>
                  <a:pt x="4105" y="469"/>
                  <a:pt x="4128" y="467"/>
                </a:cubicBezTo>
                <a:cubicBezTo>
                  <a:pt x="4134" y="466"/>
                  <a:pt x="4144" y="457"/>
                  <a:pt x="4145" y="451"/>
                </a:cubicBezTo>
                <a:cubicBezTo>
                  <a:pt x="4148" y="436"/>
                  <a:pt x="4146" y="420"/>
                  <a:pt x="4146" y="404"/>
                </a:cubicBezTo>
                <a:cubicBezTo>
                  <a:pt x="4110" y="404"/>
                  <a:pt x="4077" y="404"/>
                  <a:pt x="4043" y="404"/>
                </a:cubicBezTo>
                <a:close/>
                <a:moveTo>
                  <a:pt x="2012" y="404"/>
                </a:moveTo>
                <a:cubicBezTo>
                  <a:pt x="1979" y="404"/>
                  <a:pt x="1946" y="404"/>
                  <a:pt x="1912" y="404"/>
                </a:cubicBezTo>
                <a:cubicBezTo>
                  <a:pt x="1911" y="409"/>
                  <a:pt x="1911" y="413"/>
                  <a:pt x="1911" y="417"/>
                </a:cubicBezTo>
                <a:cubicBezTo>
                  <a:pt x="1911" y="473"/>
                  <a:pt x="1907" y="468"/>
                  <a:pt x="1961" y="467"/>
                </a:cubicBezTo>
                <a:cubicBezTo>
                  <a:pt x="2018" y="467"/>
                  <a:pt x="2015" y="477"/>
                  <a:pt x="2014" y="410"/>
                </a:cubicBezTo>
                <a:cubicBezTo>
                  <a:pt x="2014" y="409"/>
                  <a:pt x="2013" y="407"/>
                  <a:pt x="2012" y="404"/>
                </a:cubicBezTo>
                <a:close/>
                <a:moveTo>
                  <a:pt x="2387" y="404"/>
                </a:moveTo>
                <a:cubicBezTo>
                  <a:pt x="2387" y="410"/>
                  <a:pt x="2386" y="414"/>
                  <a:pt x="2386" y="418"/>
                </a:cubicBezTo>
                <a:cubicBezTo>
                  <a:pt x="2386" y="474"/>
                  <a:pt x="2384" y="468"/>
                  <a:pt x="2435" y="467"/>
                </a:cubicBezTo>
                <a:cubicBezTo>
                  <a:pt x="2491" y="467"/>
                  <a:pt x="2492" y="481"/>
                  <a:pt x="2489" y="408"/>
                </a:cubicBezTo>
                <a:cubicBezTo>
                  <a:pt x="2489" y="407"/>
                  <a:pt x="2488" y="405"/>
                  <a:pt x="2487" y="404"/>
                </a:cubicBezTo>
                <a:cubicBezTo>
                  <a:pt x="2455" y="404"/>
                  <a:pt x="2422" y="404"/>
                  <a:pt x="2387" y="404"/>
                </a:cubicBezTo>
                <a:close/>
                <a:moveTo>
                  <a:pt x="255" y="404"/>
                </a:moveTo>
                <a:cubicBezTo>
                  <a:pt x="255" y="420"/>
                  <a:pt x="255" y="435"/>
                  <a:pt x="255" y="449"/>
                </a:cubicBezTo>
                <a:cubicBezTo>
                  <a:pt x="256" y="462"/>
                  <a:pt x="262" y="467"/>
                  <a:pt x="274" y="467"/>
                </a:cubicBezTo>
                <a:cubicBezTo>
                  <a:pt x="296" y="467"/>
                  <a:pt x="318" y="467"/>
                  <a:pt x="340" y="468"/>
                </a:cubicBezTo>
                <a:cubicBezTo>
                  <a:pt x="352" y="468"/>
                  <a:pt x="359" y="462"/>
                  <a:pt x="359" y="450"/>
                </a:cubicBezTo>
                <a:cubicBezTo>
                  <a:pt x="360" y="435"/>
                  <a:pt x="359" y="420"/>
                  <a:pt x="359" y="404"/>
                </a:cubicBezTo>
                <a:cubicBezTo>
                  <a:pt x="324" y="404"/>
                  <a:pt x="291" y="404"/>
                  <a:pt x="255" y="404"/>
                </a:cubicBezTo>
                <a:close/>
                <a:moveTo>
                  <a:pt x="1539" y="404"/>
                </a:moveTo>
                <a:cubicBezTo>
                  <a:pt x="1502" y="404"/>
                  <a:pt x="1470" y="404"/>
                  <a:pt x="1435" y="404"/>
                </a:cubicBezTo>
                <a:cubicBezTo>
                  <a:pt x="1435" y="420"/>
                  <a:pt x="1433" y="436"/>
                  <a:pt x="1436" y="450"/>
                </a:cubicBezTo>
                <a:cubicBezTo>
                  <a:pt x="1437" y="457"/>
                  <a:pt x="1446" y="466"/>
                  <a:pt x="1453" y="467"/>
                </a:cubicBezTo>
                <a:cubicBezTo>
                  <a:pt x="1475" y="469"/>
                  <a:pt x="1498" y="469"/>
                  <a:pt x="1520" y="467"/>
                </a:cubicBezTo>
                <a:cubicBezTo>
                  <a:pt x="1527" y="466"/>
                  <a:pt x="1537" y="457"/>
                  <a:pt x="1538" y="451"/>
                </a:cubicBezTo>
                <a:cubicBezTo>
                  <a:pt x="1541" y="436"/>
                  <a:pt x="1539" y="420"/>
                  <a:pt x="1539" y="404"/>
                </a:cubicBezTo>
                <a:close/>
                <a:moveTo>
                  <a:pt x="1697" y="404"/>
                </a:moveTo>
                <a:cubicBezTo>
                  <a:pt x="1661" y="404"/>
                  <a:pt x="1628" y="404"/>
                  <a:pt x="1593" y="404"/>
                </a:cubicBezTo>
                <a:cubicBezTo>
                  <a:pt x="1593" y="420"/>
                  <a:pt x="1593" y="435"/>
                  <a:pt x="1593" y="449"/>
                </a:cubicBezTo>
                <a:cubicBezTo>
                  <a:pt x="1593" y="461"/>
                  <a:pt x="1599" y="468"/>
                  <a:pt x="1612" y="468"/>
                </a:cubicBezTo>
                <a:cubicBezTo>
                  <a:pt x="1634" y="467"/>
                  <a:pt x="1656" y="469"/>
                  <a:pt x="1677" y="467"/>
                </a:cubicBezTo>
                <a:cubicBezTo>
                  <a:pt x="1684" y="466"/>
                  <a:pt x="1695" y="458"/>
                  <a:pt x="1696" y="452"/>
                </a:cubicBezTo>
                <a:cubicBezTo>
                  <a:pt x="1698" y="437"/>
                  <a:pt x="1697" y="421"/>
                  <a:pt x="1697" y="404"/>
                </a:cubicBezTo>
                <a:close/>
                <a:moveTo>
                  <a:pt x="1753" y="404"/>
                </a:moveTo>
                <a:cubicBezTo>
                  <a:pt x="1752" y="410"/>
                  <a:pt x="1752" y="414"/>
                  <a:pt x="1752" y="418"/>
                </a:cubicBezTo>
                <a:cubicBezTo>
                  <a:pt x="1751" y="473"/>
                  <a:pt x="1749" y="468"/>
                  <a:pt x="1800" y="467"/>
                </a:cubicBezTo>
                <a:cubicBezTo>
                  <a:pt x="1861" y="467"/>
                  <a:pt x="1856" y="475"/>
                  <a:pt x="1856" y="410"/>
                </a:cubicBezTo>
                <a:cubicBezTo>
                  <a:pt x="1855" y="408"/>
                  <a:pt x="1854" y="406"/>
                  <a:pt x="1854" y="404"/>
                </a:cubicBezTo>
                <a:cubicBezTo>
                  <a:pt x="1820" y="404"/>
                  <a:pt x="1788" y="404"/>
                  <a:pt x="1753" y="404"/>
                </a:cubicBezTo>
                <a:close/>
                <a:moveTo>
                  <a:pt x="2330" y="404"/>
                </a:moveTo>
                <a:cubicBezTo>
                  <a:pt x="2295" y="404"/>
                  <a:pt x="2262" y="404"/>
                  <a:pt x="2228" y="404"/>
                </a:cubicBezTo>
                <a:cubicBezTo>
                  <a:pt x="2228" y="410"/>
                  <a:pt x="2227" y="414"/>
                  <a:pt x="2227" y="418"/>
                </a:cubicBezTo>
                <a:cubicBezTo>
                  <a:pt x="2228" y="470"/>
                  <a:pt x="2222" y="468"/>
                  <a:pt x="2276" y="467"/>
                </a:cubicBezTo>
                <a:cubicBezTo>
                  <a:pt x="2333" y="466"/>
                  <a:pt x="2334" y="481"/>
                  <a:pt x="2330" y="404"/>
                </a:cubicBezTo>
                <a:close/>
                <a:moveTo>
                  <a:pt x="3986" y="404"/>
                </a:moveTo>
                <a:cubicBezTo>
                  <a:pt x="3951" y="404"/>
                  <a:pt x="3918" y="404"/>
                  <a:pt x="3884" y="404"/>
                </a:cubicBezTo>
                <a:cubicBezTo>
                  <a:pt x="3884" y="410"/>
                  <a:pt x="3884" y="414"/>
                  <a:pt x="3884" y="418"/>
                </a:cubicBezTo>
                <a:cubicBezTo>
                  <a:pt x="3883" y="472"/>
                  <a:pt x="3880" y="468"/>
                  <a:pt x="3932" y="467"/>
                </a:cubicBezTo>
                <a:cubicBezTo>
                  <a:pt x="3990" y="467"/>
                  <a:pt x="3990" y="480"/>
                  <a:pt x="3986" y="404"/>
                </a:cubicBezTo>
                <a:close/>
                <a:moveTo>
                  <a:pt x="2069" y="404"/>
                </a:moveTo>
                <a:cubicBezTo>
                  <a:pt x="2069" y="421"/>
                  <a:pt x="2067" y="436"/>
                  <a:pt x="2069" y="452"/>
                </a:cubicBezTo>
                <a:cubicBezTo>
                  <a:pt x="2070" y="458"/>
                  <a:pt x="2079" y="466"/>
                  <a:pt x="2084" y="467"/>
                </a:cubicBezTo>
                <a:cubicBezTo>
                  <a:pt x="2109" y="468"/>
                  <a:pt x="2133" y="468"/>
                  <a:pt x="2158" y="467"/>
                </a:cubicBezTo>
                <a:cubicBezTo>
                  <a:pt x="2163" y="466"/>
                  <a:pt x="2171" y="458"/>
                  <a:pt x="2171" y="453"/>
                </a:cubicBezTo>
                <a:cubicBezTo>
                  <a:pt x="2173" y="437"/>
                  <a:pt x="2172" y="420"/>
                  <a:pt x="2172" y="404"/>
                </a:cubicBezTo>
                <a:cubicBezTo>
                  <a:pt x="2137" y="404"/>
                  <a:pt x="2104" y="404"/>
                  <a:pt x="2069" y="404"/>
                </a:cubicBezTo>
                <a:close/>
                <a:moveTo>
                  <a:pt x="573" y="404"/>
                </a:moveTo>
                <a:cubicBezTo>
                  <a:pt x="573" y="409"/>
                  <a:pt x="572" y="413"/>
                  <a:pt x="572" y="417"/>
                </a:cubicBezTo>
                <a:cubicBezTo>
                  <a:pt x="571" y="467"/>
                  <a:pt x="571" y="468"/>
                  <a:pt x="620" y="467"/>
                </a:cubicBezTo>
                <a:cubicBezTo>
                  <a:pt x="680" y="467"/>
                  <a:pt x="678" y="479"/>
                  <a:pt x="675" y="407"/>
                </a:cubicBezTo>
                <a:cubicBezTo>
                  <a:pt x="675" y="406"/>
                  <a:pt x="675" y="406"/>
                  <a:pt x="673" y="404"/>
                </a:cubicBezTo>
                <a:cubicBezTo>
                  <a:pt x="641" y="404"/>
                  <a:pt x="608" y="404"/>
                  <a:pt x="573" y="404"/>
                </a:cubicBezTo>
                <a:close/>
                <a:moveTo>
                  <a:pt x="3408" y="404"/>
                </a:moveTo>
                <a:cubicBezTo>
                  <a:pt x="3408" y="410"/>
                  <a:pt x="3408" y="413"/>
                  <a:pt x="3408" y="417"/>
                </a:cubicBezTo>
                <a:cubicBezTo>
                  <a:pt x="3407" y="472"/>
                  <a:pt x="3405" y="468"/>
                  <a:pt x="3456" y="467"/>
                </a:cubicBezTo>
                <a:cubicBezTo>
                  <a:pt x="3517" y="467"/>
                  <a:pt x="3512" y="476"/>
                  <a:pt x="3512" y="410"/>
                </a:cubicBezTo>
                <a:cubicBezTo>
                  <a:pt x="3512" y="408"/>
                  <a:pt x="3510" y="406"/>
                  <a:pt x="3510" y="404"/>
                </a:cubicBezTo>
                <a:cubicBezTo>
                  <a:pt x="3476" y="404"/>
                  <a:pt x="3443" y="404"/>
                  <a:pt x="3408" y="404"/>
                </a:cubicBezTo>
                <a:close/>
                <a:moveTo>
                  <a:pt x="96" y="404"/>
                </a:moveTo>
                <a:cubicBezTo>
                  <a:pt x="96" y="420"/>
                  <a:pt x="95" y="435"/>
                  <a:pt x="97" y="450"/>
                </a:cubicBezTo>
                <a:cubicBezTo>
                  <a:pt x="98" y="457"/>
                  <a:pt x="108" y="466"/>
                  <a:pt x="114" y="467"/>
                </a:cubicBezTo>
                <a:cubicBezTo>
                  <a:pt x="137" y="469"/>
                  <a:pt x="161" y="468"/>
                  <a:pt x="184" y="467"/>
                </a:cubicBezTo>
                <a:cubicBezTo>
                  <a:pt x="190" y="466"/>
                  <a:pt x="199" y="458"/>
                  <a:pt x="199" y="453"/>
                </a:cubicBezTo>
                <a:cubicBezTo>
                  <a:pt x="201" y="437"/>
                  <a:pt x="200" y="420"/>
                  <a:pt x="200" y="404"/>
                </a:cubicBezTo>
                <a:cubicBezTo>
                  <a:pt x="164" y="404"/>
                  <a:pt x="131" y="404"/>
                  <a:pt x="96" y="404"/>
                </a:cubicBezTo>
                <a:close/>
                <a:moveTo>
                  <a:pt x="4201" y="404"/>
                </a:moveTo>
                <a:cubicBezTo>
                  <a:pt x="4201" y="409"/>
                  <a:pt x="4200" y="412"/>
                  <a:pt x="4200" y="415"/>
                </a:cubicBezTo>
                <a:cubicBezTo>
                  <a:pt x="4199" y="475"/>
                  <a:pt x="4199" y="468"/>
                  <a:pt x="4251" y="467"/>
                </a:cubicBezTo>
                <a:cubicBezTo>
                  <a:pt x="4310" y="467"/>
                  <a:pt x="4305" y="475"/>
                  <a:pt x="4304" y="411"/>
                </a:cubicBezTo>
                <a:cubicBezTo>
                  <a:pt x="4304" y="409"/>
                  <a:pt x="4303" y="407"/>
                  <a:pt x="4302" y="404"/>
                </a:cubicBezTo>
                <a:cubicBezTo>
                  <a:pt x="4269" y="404"/>
                  <a:pt x="4236" y="404"/>
                  <a:pt x="4201" y="404"/>
                </a:cubicBezTo>
                <a:close/>
                <a:moveTo>
                  <a:pt x="414" y="404"/>
                </a:moveTo>
                <a:cubicBezTo>
                  <a:pt x="414" y="420"/>
                  <a:pt x="412" y="436"/>
                  <a:pt x="415" y="450"/>
                </a:cubicBezTo>
                <a:cubicBezTo>
                  <a:pt x="416" y="457"/>
                  <a:pt x="426" y="466"/>
                  <a:pt x="432" y="467"/>
                </a:cubicBezTo>
                <a:cubicBezTo>
                  <a:pt x="454" y="469"/>
                  <a:pt x="477" y="469"/>
                  <a:pt x="500" y="467"/>
                </a:cubicBezTo>
                <a:cubicBezTo>
                  <a:pt x="506" y="466"/>
                  <a:pt x="516" y="457"/>
                  <a:pt x="517" y="451"/>
                </a:cubicBezTo>
                <a:cubicBezTo>
                  <a:pt x="519" y="435"/>
                  <a:pt x="518" y="420"/>
                  <a:pt x="518" y="404"/>
                </a:cubicBezTo>
                <a:cubicBezTo>
                  <a:pt x="482" y="404"/>
                  <a:pt x="450" y="404"/>
                  <a:pt x="414" y="404"/>
                </a:cubicBezTo>
                <a:close/>
                <a:moveTo>
                  <a:pt x="1198" y="428"/>
                </a:moveTo>
                <a:cubicBezTo>
                  <a:pt x="1198" y="428"/>
                  <a:pt x="1198" y="428"/>
                  <a:pt x="1198" y="428"/>
                </a:cubicBezTo>
                <a:cubicBezTo>
                  <a:pt x="1198" y="421"/>
                  <a:pt x="1198" y="415"/>
                  <a:pt x="1198" y="408"/>
                </a:cubicBezTo>
                <a:cubicBezTo>
                  <a:pt x="1196" y="387"/>
                  <a:pt x="1182" y="374"/>
                  <a:pt x="1163" y="374"/>
                </a:cubicBezTo>
                <a:cubicBezTo>
                  <a:pt x="1145" y="375"/>
                  <a:pt x="1132" y="388"/>
                  <a:pt x="1132" y="408"/>
                </a:cubicBezTo>
                <a:cubicBezTo>
                  <a:pt x="1131" y="423"/>
                  <a:pt x="1131" y="438"/>
                  <a:pt x="1132" y="452"/>
                </a:cubicBezTo>
                <a:cubicBezTo>
                  <a:pt x="1133" y="470"/>
                  <a:pt x="1146" y="482"/>
                  <a:pt x="1163" y="483"/>
                </a:cubicBezTo>
                <a:cubicBezTo>
                  <a:pt x="1180" y="484"/>
                  <a:pt x="1194" y="473"/>
                  <a:pt x="1197" y="456"/>
                </a:cubicBezTo>
                <a:cubicBezTo>
                  <a:pt x="1198" y="447"/>
                  <a:pt x="1198" y="437"/>
                  <a:pt x="1198" y="428"/>
                </a:cubicBezTo>
                <a:close/>
                <a:moveTo>
                  <a:pt x="980" y="428"/>
                </a:moveTo>
                <a:cubicBezTo>
                  <a:pt x="980" y="428"/>
                  <a:pt x="980" y="428"/>
                  <a:pt x="980" y="428"/>
                </a:cubicBezTo>
                <a:cubicBezTo>
                  <a:pt x="980" y="422"/>
                  <a:pt x="980" y="417"/>
                  <a:pt x="980" y="412"/>
                </a:cubicBezTo>
                <a:cubicBezTo>
                  <a:pt x="979" y="389"/>
                  <a:pt x="966" y="375"/>
                  <a:pt x="947" y="374"/>
                </a:cubicBezTo>
                <a:cubicBezTo>
                  <a:pt x="927" y="374"/>
                  <a:pt x="914" y="388"/>
                  <a:pt x="913" y="411"/>
                </a:cubicBezTo>
                <a:cubicBezTo>
                  <a:pt x="912" y="425"/>
                  <a:pt x="912" y="439"/>
                  <a:pt x="913" y="453"/>
                </a:cubicBezTo>
                <a:cubicBezTo>
                  <a:pt x="915" y="471"/>
                  <a:pt x="930" y="483"/>
                  <a:pt x="947" y="483"/>
                </a:cubicBezTo>
                <a:cubicBezTo>
                  <a:pt x="964" y="483"/>
                  <a:pt x="978" y="470"/>
                  <a:pt x="979" y="451"/>
                </a:cubicBezTo>
                <a:cubicBezTo>
                  <a:pt x="980" y="444"/>
                  <a:pt x="980" y="436"/>
                  <a:pt x="980" y="428"/>
                </a:cubicBezTo>
                <a:close/>
                <a:moveTo>
                  <a:pt x="4607" y="430"/>
                </a:moveTo>
                <a:cubicBezTo>
                  <a:pt x="4608" y="430"/>
                  <a:pt x="4608" y="430"/>
                  <a:pt x="4608" y="430"/>
                </a:cubicBezTo>
                <a:cubicBezTo>
                  <a:pt x="4608" y="422"/>
                  <a:pt x="4608" y="414"/>
                  <a:pt x="4608" y="406"/>
                </a:cubicBezTo>
                <a:cubicBezTo>
                  <a:pt x="4606" y="388"/>
                  <a:pt x="4594" y="376"/>
                  <a:pt x="4577" y="374"/>
                </a:cubicBezTo>
                <a:cubicBezTo>
                  <a:pt x="4559" y="373"/>
                  <a:pt x="4544" y="384"/>
                  <a:pt x="4542" y="403"/>
                </a:cubicBezTo>
                <a:cubicBezTo>
                  <a:pt x="4540" y="420"/>
                  <a:pt x="4541" y="439"/>
                  <a:pt x="4543" y="456"/>
                </a:cubicBezTo>
                <a:cubicBezTo>
                  <a:pt x="4545" y="474"/>
                  <a:pt x="4560" y="485"/>
                  <a:pt x="4577" y="483"/>
                </a:cubicBezTo>
                <a:cubicBezTo>
                  <a:pt x="4594" y="481"/>
                  <a:pt x="4605" y="471"/>
                  <a:pt x="4607" y="454"/>
                </a:cubicBezTo>
                <a:cubicBezTo>
                  <a:pt x="4608" y="446"/>
                  <a:pt x="4607" y="438"/>
                  <a:pt x="4607" y="430"/>
                </a:cubicBezTo>
                <a:close/>
                <a:moveTo>
                  <a:pt x="4850" y="389"/>
                </a:moveTo>
                <a:cubicBezTo>
                  <a:pt x="4850" y="365"/>
                  <a:pt x="4850" y="343"/>
                  <a:pt x="4850" y="322"/>
                </a:cubicBezTo>
                <a:cubicBezTo>
                  <a:pt x="4790" y="313"/>
                  <a:pt x="4788" y="314"/>
                  <a:pt x="4759" y="363"/>
                </a:cubicBezTo>
                <a:cubicBezTo>
                  <a:pt x="4757" y="366"/>
                  <a:pt x="4756" y="368"/>
                  <a:pt x="4754" y="371"/>
                </a:cubicBezTo>
                <a:cubicBezTo>
                  <a:pt x="4747" y="383"/>
                  <a:pt x="4750" y="389"/>
                  <a:pt x="4763" y="389"/>
                </a:cubicBezTo>
                <a:cubicBezTo>
                  <a:pt x="4792" y="390"/>
                  <a:pt x="4820" y="389"/>
                  <a:pt x="4850" y="389"/>
                </a:cubicBezTo>
                <a:close/>
                <a:moveTo>
                  <a:pt x="6068" y="387"/>
                </a:moveTo>
                <a:cubicBezTo>
                  <a:pt x="6102" y="387"/>
                  <a:pt x="6135" y="387"/>
                  <a:pt x="6174" y="387"/>
                </a:cubicBezTo>
                <a:cubicBezTo>
                  <a:pt x="6160" y="363"/>
                  <a:pt x="6148" y="343"/>
                  <a:pt x="6136" y="324"/>
                </a:cubicBezTo>
                <a:cubicBezTo>
                  <a:pt x="6134" y="321"/>
                  <a:pt x="6130" y="320"/>
                  <a:pt x="6127" y="320"/>
                </a:cubicBezTo>
                <a:cubicBezTo>
                  <a:pt x="6108" y="320"/>
                  <a:pt x="6089" y="320"/>
                  <a:pt x="6068" y="320"/>
                </a:cubicBezTo>
                <a:cubicBezTo>
                  <a:pt x="6068" y="343"/>
                  <a:pt x="6068" y="365"/>
                  <a:pt x="6068" y="387"/>
                </a:cubicBezTo>
                <a:close/>
                <a:moveTo>
                  <a:pt x="3012" y="428"/>
                </a:moveTo>
                <a:cubicBezTo>
                  <a:pt x="3012" y="428"/>
                  <a:pt x="3012" y="428"/>
                  <a:pt x="3012" y="428"/>
                </a:cubicBezTo>
                <a:cubicBezTo>
                  <a:pt x="3012" y="420"/>
                  <a:pt x="3013" y="413"/>
                  <a:pt x="3012" y="406"/>
                </a:cubicBezTo>
                <a:cubicBezTo>
                  <a:pt x="3011" y="387"/>
                  <a:pt x="2998" y="375"/>
                  <a:pt x="2980" y="374"/>
                </a:cubicBezTo>
                <a:cubicBezTo>
                  <a:pt x="2963" y="374"/>
                  <a:pt x="2949" y="385"/>
                  <a:pt x="2947" y="403"/>
                </a:cubicBezTo>
                <a:cubicBezTo>
                  <a:pt x="2946" y="420"/>
                  <a:pt x="2946" y="437"/>
                  <a:pt x="2947" y="455"/>
                </a:cubicBezTo>
                <a:cubicBezTo>
                  <a:pt x="2948" y="472"/>
                  <a:pt x="2963" y="483"/>
                  <a:pt x="2980" y="483"/>
                </a:cubicBezTo>
                <a:cubicBezTo>
                  <a:pt x="2997" y="483"/>
                  <a:pt x="3010" y="471"/>
                  <a:pt x="3012" y="454"/>
                </a:cubicBezTo>
                <a:cubicBezTo>
                  <a:pt x="3013" y="445"/>
                  <a:pt x="3012" y="436"/>
                  <a:pt x="3012" y="428"/>
                </a:cubicBezTo>
                <a:close/>
                <a:moveTo>
                  <a:pt x="2727" y="429"/>
                </a:moveTo>
                <a:cubicBezTo>
                  <a:pt x="2727" y="437"/>
                  <a:pt x="2727" y="444"/>
                  <a:pt x="2727" y="451"/>
                </a:cubicBezTo>
                <a:cubicBezTo>
                  <a:pt x="2728" y="470"/>
                  <a:pt x="2741" y="483"/>
                  <a:pt x="2759" y="483"/>
                </a:cubicBezTo>
                <a:cubicBezTo>
                  <a:pt x="2777" y="483"/>
                  <a:pt x="2791" y="471"/>
                  <a:pt x="2792" y="453"/>
                </a:cubicBezTo>
                <a:cubicBezTo>
                  <a:pt x="2793" y="436"/>
                  <a:pt x="2793" y="420"/>
                  <a:pt x="2792" y="403"/>
                </a:cubicBezTo>
                <a:cubicBezTo>
                  <a:pt x="2791" y="386"/>
                  <a:pt x="2776" y="374"/>
                  <a:pt x="2759" y="374"/>
                </a:cubicBezTo>
                <a:cubicBezTo>
                  <a:pt x="2742" y="375"/>
                  <a:pt x="2729" y="386"/>
                  <a:pt x="2727" y="404"/>
                </a:cubicBezTo>
                <a:cubicBezTo>
                  <a:pt x="2726" y="412"/>
                  <a:pt x="2727" y="421"/>
                  <a:pt x="2727" y="429"/>
                </a:cubicBezTo>
                <a:close/>
                <a:moveTo>
                  <a:pt x="2440" y="685"/>
                </a:moveTo>
                <a:cubicBezTo>
                  <a:pt x="2490" y="685"/>
                  <a:pt x="2541" y="685"/>
                  <a:pt x="2589" y="685"/>
                </a:cubicBezTo>
                <a:cubicBezTo>
                  <a:pt x="2581" y="671"/>
                  <a:pt x="2574" y="656"/>
                  <a:pt x="2566" y="641"/>
                </a:cubicBezTo>
                <a:cubicBezTo>
                  <a:pt x="2532" y="641"/>
                  <a:pt x="2496" y="641"/>
                  <a:pt x="2465" y="641"/>
                </a:cubicBezTo>
                <a:cubicBezTo>
                  <a:pt x="2456" y="658"/>
                  <a:pt x="2448" y="672"/>
                  <a:pt x="2440" y="685"/>
                </a:cubicBezTo>
                <a:close/>
                <a:moveTo>
                  <a:pt x="3274" y="641"/>
                </a:moveTo>
                <a:cubicBezTo>
                  <a:pt x="3242" y="641"/>
                  <a:pt x="3206" y="641"/>
                  <a:pt x="3174" y="641"/>
                </a:cubicBezTo>
                <a:cubicBezTo>
                  <a:pt x="3165" y="658"/>
                  <a:pt x="3157" y="672"/>
                  <a:pt x="3149" y="686"/>
                </a:cubicBezTo>
                <a:cubicBezTo>
                  <a:pt x="3199" y="686"/>
                  <a:pt x="3251" y="686"/>
                  <a:pt x="3299" y="686"/>
                </a:cubicBezTo>
                <a:cubicBezTo>
                  <a:pt x="3291" y="672"/>
                  <a:pt x="3283" y="657"/>
                  <a:pt x="3274" y="641"/>
                </a:cubicBezTo>
                <a:close/>
                <a:moveTo>
                  <a:pt x="752" y="641"/>
                </a:moveTo>
                <a:cubicBezTo>
                  <a:pt x="719" y="641"/>
                  <a:pt x="684" y="641"/>
                  <a:pt x="651" y="641"/>
                </a:cubicBezTo>
                <a:cubicBezTo>
                  <a:pt x="642" y="657"/>
                  <a:pt x="634" y="672"/>
                  <a:pt x="626" y="686"/>
                </a:cubicBezTo>
                <a:cubicBezTo>
                  <a:pt x="676" y="686"/>
                  <a:pt x="727" y="686"/>
                  <a:pt x="776" y="686"/>
                </a:cubicBezTo>
                <a:cubicBezTo>
                  <a:pt x="768" y="672"/>
                  <a:pt x="761" y="657"/>
                  <a:pt x="752" y="641"/>
                </a:cubicBezTo>
                <a:close/>
                <a:moveTo>
                  <a:pt x="4255" y="686"/>
                </a:moveTo>
                <a:cubicBezTo>
                  <a:pt x="4304" y="686"/>
                  <a:pt x="4356" y="686"/>
                  <a:pt x="4404" y="686"/>
                </a:cubicBezTo>
                <a:cubicBezTo>
                  <a:pt x="4396" y="671"/>
                  <a:pt x="4388" y="656"/>
                  <a:pt x="4380" y="641"/>
                </a:cubicBezTo>
                <a:cubicBezTo>
                  <a:pt x="4347" y="641"/>
                  <a:pt x="4311" y="641"/>
                  <a:pt x="4280" y="641"/>
                </a:cubicBezTo>
                <a:cubicBezTo>
                  <a:pt x="4270" y="657"/>
                  <a:pt x="4263" y="671"/>
                  <a:pt x="4255" y="686"/>
                </a:cubicBezTo>
                <a:close/>
                <a:moveTo>
                  <a:pt x="1485" y="686"/>
                </a:moveTo>
                <a:cubicBezTo>
                  <a:pt x="1476" y="671"/>
                  <a:pt x="1468" y="656"/>
                  <a:pt x="1460" y="641"/>
                </a:cubicBezTo>
                <a:cubicBezTo>
                  <a:pt x="1427" y="641"/>
                  <a:pt x="1392" y="641"/>
                  <a:pt x="1359" y="641"/>
                </a:cubicBezTo>
                <a:cubicBezTo>
                  <a:pt x="1350" y="657"/>
                  <a:pt x="1342" y="672"/>
                  <a:pt x="1334" y="686"/>
                </a:cubicBezTo>
                <a:cubicBezTo>
                  <a:pt x="1384" y="686"/>
                  <a:pt x="1435" y="686"/>
                  <a:pt x="1485" y="686"/>
                </a:cubicBezTo>
                <a:close/>
                <a:moveTo>
                  <a:pt x="5639" y="332"/>
                </a:moveTo>
                <a:cubicBezTo>
                  <a:pt x="5629" y="332"/>
                  <a:pt x="5619" y="332"/>
                  <a:pt x="5609" y="332"/>
                </a:cubicBezTo>
                <a:cubicBezTo>
                  <a:pt x="5591" y="332"/>
                  <a:pt x="5587" y="343"/>
                  <a:pt x="5588" y="358"/>
                </a:cubicBezTo>
                <a:cubicBezTo>
                  <a:pt x="5588" y="373"/>
                  <a:pt x="5587" y="389"/>
                  <a:pt x="5608" y="389"/>
                </a:cubicBezTo>
                <a:cubicBezTo>
                  <a:pt x="5628" y="390"/>
                  <a:pt x="5647" y="389"/>
                  <a:pt x="5666" y="390"/>
                </a:cubicBezTo>
                <a:cubicBezTo>
                  <a:pt x="5684" y="390"/>
                  <a:pt x="5691" y="381"/>
                  <a:pt x="5691" y="364"/>
                </a:cubicBezTo>
                <a:cubicBezTo>
                  <a:pt x="5691" y="337"/>
                  <a:pt x="5687" y="332"/>
                  <a:pt x="5659" y="332"/>
                </a:cubicBezTo>
                <a:cubicBezTo>
                  <a:pt x="5652" y="332"/>
                  <a:pt x="5646" y="332"/>
                  <a:pt x="5639" y="332"/>
                </a:cubicBezTo>
                <a:close/>
                <a:moveTo>
                  <a:pt x="5279" y="332"/>
                </a:moveTo>
                <a:cubicBezTo>
                  <a:pt x="5279" y="332"/>
                  <a:pt x="5279" y="332"/>
                  <a:pt x="5279" y="332"/>
                </a:cubicBezTo>
                <a:cubicBezTo>
                  <a:pt x="5269" y="332"/>
                  <a:pt x="5258" y="331"/>
                  <a:pt x="5247" y="332"/>
                </a:cubicBezTo>
                <a:cubicBezTo>
                  <a:pt x="5229" y="333"/>
                  <a:pt x="5228" y="346"/>
                  <a:pt x="5228" y="361"/>
                </a:cubicBezTo>
                <a:cubicBezTo>
                  <a:pt x="5228" y="375"/>
                  <a:pt x="5229" y="388"/>
                  <a:pt x="5247" y="389"/>
                </a:cubicBezTo>
                <a:cubicBezTo>
                  <a:pt x="5269" y="390"/>
                  <a:pt x="5291" y="391"/>
                  <a:pt x="5313" y="389"/>
                </a:cubicBezTo>
                <a:cubicBezTo>
                  <a:pt x="5319" y="388"/>
                  <a:pt x="5329" y="377"/>
                  <a:pt x="5330" y="370"/>
                </a:cubicBezTo>
                <a:cubicBezTo>
                  <a:pt x="5335" y="339"/>
                  <a:pt x="5328" y="332"/>
                  <a:pt x="5297" y="332"/>
                </a:cubicBezTo>
                <a:cubicBezTo>
                  <a:pt x="5291" y="332"/>
                  <a:pt x="5285" y="332"/>
                  <a:pt x="5279" y="332"/>
                </a:cubicBezTo>
                <a:close/>
                <a:moveTo>
                  <a:pt x="4937" y="258"/>
                </a:moveTo>
                <a:cubicBezTo>
                  <a:pt x="4968" y="261"/>
                  <a:pt x="4997" y="266"/>
                  <a:pt x="5026" y="267"/>
                </a:cubicBezTo>
                <a:cubicBezTo>
                  <a:pt x="5053" y="268"/>
                  <a:pt x="5061" y="254"/>
                  <a:pt x="5053" y="226"/>
                </a:cubicBezTo>
                <a:cubicBezTo>
                  <a:pt x="5020" y="226"/>
                  <a:pt x="4987" y="227"/>
                  <a:pt x="4954" y="226"/>
                </a:cubicBezTo>
                <a:cubicBezTo>
                  <a:pt x="4940" y="226"/>
                  <a:pt x="4934" y="229"/>
                  <a:pt x="4937" y="244"/>
                </a:cubicBezTo>
                <a:cubicBezTo>
                  <a:pt x="4938" y="248"/>
                  <a:pt x="4937" y="253"/>
                  <a:pt x="4937" y="258"/>
                </a:cubicBezTo>
                <a:close/>
                <a:moveTo>
                  <a:pt x="5983" y="258"/>
                </a:moveTo>
                <a:cubicBezTo>
                  <a:pt x="5976" y="247"/>
                  <a:pt x="5995" y="228"/>
                  <a:pt x="5972" y="227"/>
                </a:cubicBezTo>
                <a:cubicBezTo>
                  <a:pt x="5936" y="225"/>
                  <a:pt x="5900" y="226"/>
                  <a:pt x="5863" y="226"/>
                </a:cubicBezTo>
                <a:cubicBezTo>
                  <a:pt x="5863" y="238"/>
                  <a:pt x="5863" y="247"/>
                  <a:pt x="5863" y="254"/>
                </a:cubicBezTo>
                <a:cubicBezTo>
                  <a:pt x="5902" y="285"/>
                  <a:pt x="5941" y="256"/>
                  <a:pt x="5983" y="258"/>
                </a:cubicBezTo>
                <a:close/>
                <a:moveTo>
                  <a:pt x="4302" y="397"/>
                </a:moveTo>
                <a:cubicBezTo>
                  <a:pt x="4306" y="370"/>
                  <a:pt x="4302" y="366"/>
                  <a:pt x="4279" y="366"/>
                </a:cubicBezTo>
                <a:cubicBezTo>
                  <a:pt x="4261" y="365"/>
                  <a:pt x="4243" y="365"/>
                  <a:pt x="4225" y="366"/>
                </a:cubicBezTo>
                <a:cubicBezTo>
                  <a:pt x="4202" y="366"/>
                  <a:pt x="4199" y="371"/>
                  <a:pt x="4203" y="397"/>
                </a:cubicBezTo>
                <a:cubicBezTo>
                  <a:pt x="4235" y="397"/>
                  <a:pt x="4268" y="397"/>
                  <a:pt x="4302" y="397"/>
                </a:cubicBezTo>
                <a:close/>
                <a:moveTo>
                  <a:pt x="3986" y="397"/>
                </a:moveTo>
                <a:cubicBezTo>
                  <a:pt x="3988" y="370"/>
                  <a:pt x="3985" y="366"/>
                  <a:pt x="3962" y="366"/>
                </a:cubicBezTo>
                <a:cubicBezTo>
                  <a:pt x="3944" y="365"/>
                  <a:pt x="3927" y="365"/>
                  <a:pt x="3910" y="366"/>
                </a:cubicBezTo>
                <a:cubicBezTo>
                  <a:pt x="3885" y="366"/>
                  <a:pt x="3881" y="370"/>
                  <a:pt x="3886" y="397"/>
                </a:cubicBezTo>
                <a:cubicBezTo>
                  <a:pt x="3919" y="397"/>
                  <a:pt x="3952" y="397"/>
                  <a:pt x="3986" y="397"/>
                </a:cubicBezTo>
                <a:close/>
                <a:moveTo>
                  <a:pt x="1753" y="396"/>
                </a:moveTo>
                <a:cubicBezTo>
                  <a:pt x="1788" y="396"/>
                  <a:pt x="1821" y="396"/>
                  <a:pt x="1854" y="396"/>
                </a:cubicBezTo>
                <a:cubicBezTo>
                  <a:pt x="1856" y="370"/>
                  <a:pt x="1853" y="366"/>
                  <a:pt x="1830" y="365"/>
                </a:cubicBezTo>
                <a:cubicBezTo>
                  <a:pt x="1812" y="365"/>
                  <a:pt x="1795" y="365"/>
                  <a:pt x="1778" y="366"/>
                </a:cubicBezTo>
                <a:cubicBezTo>
                  <a:pt x="1754" y="366"/>
                  <a:pt x="1751" y="370"/>
                  <a:pt x="1753" y="396"/>
                </a:cubicBezTo>
                <a:close/>
                <a:moveTo>
                  <a:pt x="1437" y="397"/>
                </a:moveTo>
                <a:cubicBezTo>
                  <a:pt x="1471" y="397"/>
                  <a:pt x="1504" y="397"/>
                  <a:pt x="1537" y="397"/>
                </a:cubicBezTo>
                <a:cubicBezTo>
                  <a:pt x="1540" y="371"/>
                  <a:pt x="1536" y="366"/>
                  <a:pt x="1513" y="366"/>
                </a:cubicBezTo>
                <a:cubicBezTo>
                  <a:pt x="1496" y="365"/>
                  <a:pt x="1479" y="365"/>
                  <a:pt x="1462" y="365"/>
                </a:cubicBezTo>
                <a:cubicBezTo>
                  <a:pt x="1437" y="366"/>
                  <a:pt x="1433" y="370"/>
                  <a:pt x="1437" y="397"/>
                </a:cubicBezTo>
                <a:close/>
                <a:moveTo>
                  <a:pt x="1913" y="397"/>
                </a:moveTo>
                <a:cubicBezTo>
                  <a:pt x="1947" y="397"/>
                  <a:pt x="1980" y="397"/>
                  <a:pt x="2012" y="397"/>
                </a:cubicBezTo>
                <a:cubicBezTo>
                  <a:pt x="2016" y="371"/>
                  <a:pt x="2012" y="366"/>
                  <a:pt x="1989" y="365"/>
                </a:cubicBezTo>
                <a:cubicBezTo>
                  <a:pt x="1972" y="365"/>
                  <a:pt x="1954" y="365"/>
                  <a:pt x="1936" y="366"/>
                </a:cubicBezTo>
                <a:cubicBezTo>
                  <a:pt x="1912" y="366"/>
                  <a:pt x="1909" y="370"/>
                  <a:pt x="1913" y="397"/>
                </a:cubicBezTo>
                <a:close/>
                <a:moveTo>
                  <a:pt x="2170" y="397"/>
                </a:moveTo>
                <a:cubicBezTo>
                  <a:pt x="2174" y="370"/>
                  <a:pt x="2171" y="366"/>
                  <a:pt x="2146" y="366"/>
                </a:cubicBezTo>
                <a:cubicBezTo>
                  <a:pt x="2128" y="366"/>
                  <a:pt x="2110" y="365"/>
                  <a:pt x="2092" y="366"/>
                </a:cubicBezTo>
                <a:cubicBezTo>
                  <a:pt x="2071" y="366"/>
                  <a:pt x="2066" y="374"/>
                  <a:pt x="2072" y="397"/>
                </a:cubicBezTo>
                <a:cubicBezTo>
                  <a:pt x="2104" y="397"/>
                  <a:pt x="2137" y="397"/>
                  <a:pt x="2170" y="397"/>
                </a:cubicBezTo>
                <a:close/>
                <a:moveTo>
                  <a:pt x="198" y="397"/>
                </a:moveTo>
                <a:cubicBezTo>
                  <a:pt x="202" y="369"/>
                  <a:pt x="199" y="366"/>
                  <a:pt x="173" y="366"/>
                </a:cubicBezTo>
                <a:cubicBezTo>
                  <a:pt x="157" y="365"/>
                  <a:pt x="140" y="365"/>
                  <a:pt x="124" y="366"/>
                </a:cubicBezTo>
                <a:cubicBezTo>
                  <a:pt x="99" y="366"/>
                  <a:pt x="95" y="370"/>
                  <a:pt x="98" y="397"/>
                </a:cubicBezTo>
                <a:cubicBezTo>
                  <a:pt x="131" y="397"/>
                  <a:pt x="165" y="397"/>
                  <a:pt x="198" y="397"/>
                </a:cubicBezTo>
                <a:close/>
                <a:moveTo>
                  <a:pt x="3410" y="396"/>
                </a:moveTo>
                <a:cubicBezTo>
                  <a:pt x="3443" y="396"/>
                  <a:pt x="3477" y="396"/>
                  <a:pt x="3510" y="396"/>
                </a:cubicBezTo>
                <a:cubicBezTo>
                  <a:pt x="3513" y="370"/>
                  <a:pt x="3510" y="366"/>
                  <a:pt x="3486" y="366"/>
                </a:cubicBezTo>
                <a:cubicBezTo>
                  <a:pt x="3468" y="365"/>
                  <a:pt x="3450" y="365"/>
                  <a:pt x="3432" y="366"/>
                </a:cubicBezTo>
                <a:cubicBezTo>
                  <a:pt x="3410" y="366"/>
                  <a:pt x="3406" y="371"/>
                  <a:pt x="3410" y="396"/>
                </a:cubicBezTo>
                <a:close/>
                <a:moveTo>
                  <a:pt x="4044" y="396"/>
                </a:moveTo>
                <a:cubicBezTo>
                  <a:pt x="4046" y="396"/>
                  <a:pt x="4048" y="397"/>
                  <a:pt x="4050" y="397"/>
                </a:cubicBezTo>
                <a:cubicBezTo>
                  <a:pt x="4076" y="398"/>
                  <a:pt x="4102" y="398"/>
                  <a:pt x="4127" y="398"/>
                </a:cubicBezTo>
                <a:cubicBezTo>
                  <a:pt x="4135" y="398"/>
                  <a:pt x="4146" y="402"/>
                  <a:pt x="4146" y="387"/>
                </a:cubicBezTo>
                <a:cubicBezTo>
                  <a:pt x="4146" y="374"/>
                  <a:pt x="4141" y="366"/>
                  <a:pt x="4127" y="366"/>
                </a:cubicBezTo>
                <a:cubicBezTo>
                  <a:pt x="4107" y="366"/>
                  <a:pt x="4087" y="365"/>
                  <a:pt x="4067" y="366"/>
                </a:cubicBezTo>
                <a:cubicBezTo>
                  <a:pt x="4044" y="366"/>
                  <a:pt x="4040" y="371"/>
                  <a:pt x="4044" y="396"/>
                </a:cubicBezTo>
                <a:close/>
                <a:moveTo>
                  <a:pt x="1701" y="398"/>
                </a:moveTo>
                <a:cubicBezTo>
                  <a:pt x="1696" y="385"/>
                  <a:pt x="1692" y="369"/>
                  <a:pt x="1688" y="369"/>
                </a:cubicBezTo>
                <a:cubicBezTo>
                  <a:pt x="1660" y="366"/>
                  <a:pt x="1631" y="367"/>
                  <a:pt x="1603" y="368"/>
                </a:cubicBezTo>
                <a:cubicBezTo>
                  <a:pt x="1599" y="368"/>
                  <a:pt x="1595" y="382"/>
                  <a:pt x="1594" y="389"/>
                </a:cubicBezTo>
                <a:cubicBezTo>
                  <a:pt x="1593" y="391"/>
                  <a:pt x="1600" y="397"/>
                  <a:pt x="1603" y="397"/>
                </a:cubicBezTo>
                <a:cubicBezTo>
                  <a:pt x="1634" y="398"/>
                  <a:pt x="1664" y="398"/>
                  <a:pt x="1701" y="398"/>
                </a:cubicBezTo>
                <a:close/>
                <a:moveTo>
                  <a:pt x="2330" y="397"/>
                </a:moveTo>
                <a:cubicBezTo>
                  <a:pt x="2332" y="369"/>
                  <a:pt x="2329" y="366"/>
                  <a:pt x="2305" y="365"/>
                </a:cubicBezTo>
                <a:cubicBezTo>
                  <a:pt x="2288" y="365"/>
                  <a:pt x="2270" y="365"/>
                  <a:pt x="2253" y="366"/>
                </a:cubicBezTo>
                <a:cubicBezTo>
                  <a:pt x="2229" y="366"/>
                  <a:pt x="2225" y="372"/>
                  <a:pt x="2230" y="397"/>
                </a:cubicBezTo>
                <a:cubicBezTo>
                  <a:pt x="2263" y="397"/>
                  <a:pt x="2296" y="397"/>
                  <a:pt x="2330" y="397"/>
                </a:cubicBezTo>
                <a:close/>
                <a:moveTo>
                  <a:pt x="358" y="397"/>
                </a:moveTo>
                <a:cubicBezTo>
                  <a:pt x="360" y="370"/>
                  <a:pt x="357" y="366"/>
                  <a:pt x="333" y="366"/>
                </a:cubicBezTo>
                <a:cubicBezTo>
                  <a:pt x="316" y="365"/>
                  <a:pt x="299" y="365"/>
                  <a:pt x="281" y="365"/>
                </a:cubicBezTo>
                <a:cubicBezTo>
                  <a:pt x="257" y="366"/>
                  <a:pt x="253" y="371"/>
                  <a:pt x="258" y="397"/>
                </a:cubicBezTo>
                <a:cubicBezTo>
                  <a:pt x="291" y="397"/>
                  <a:pt x="324" y="397"/>
                  <a:pt x="358" y="397"/>
                </a:cubicBezTo>
                <a:close/>
                <a:moveTo>
                  <a:pt x="574" y="397"/>
                </a:moveTo>
                <a:cubicBezTo>
                  <a:pt x="607" y="397"/>
                  <a:pt x="641" y="397"/>
                  <a:pt x="674" y="397"/>
                </a:cubicBezTo>
                <a:cubicBezTo>
                  <a:pt x="677" y="370"/>
                  <a:pt x="674" y="366"/>
                  <a:pt x="649" y="366"/>
                </a:cubicBezTo>
                <a:cubicBezTo>
                  <a:pt x="632" y="365"/>
                  <a:pt x="615" y="365"/>
                  <a:pt x="597" y="366"/>
                </a:cubicBezTo>
                <a:cubicBezTo>
                  <a:pt x="574" y="366"/>
                  <a:pt x="571" y="371"/>
                  <a:pt x="574" y="397"/>
                </a:cubicBezTo>
                <a:close/>
                <a:moveTo>
                  <a:pt x="3826" y="396"/>
                </a:moveTo>
                <a:cubicBezTo>
                  <a:pt x="3830" y="370"/>
                  <a:pt x="3827" y="366"/>
                  <a:pt x="3802" y="366"/>
                </a:cubicBezTo>
                <a:cubicBezTo>
                  <a:pt x="3785" y="365"/>
                  <a:pt x="3768" y="365"/>
                  <a:pt x="3750" y="366"/>
                </a:cubicBezTo>
                <a:cubicBezTo>
                  <a:pt x="3727" y="366"/>
                  <a:pt x="3723" y="371"/>
                  <a:pt x="3726" y="396"/>
                </a:cubicBezTo>
                <a:cubicBezTo>
                  <a:pt x="3760" y="396"/>
                  <a:pt x="3793" y="396"/>
                  <a:pt x="3826" y="396"/>
                </a:cubicBezTo>
                <a:close/>
                <a:moveTo>
                  <a:pt x="3351" y="397"/>
                </a:moveTo>
                <a:cubicBezTo>
                  <a:pt x="3355" y="371"/>
                  <a:pt x="3351" y="366"/>
                  <a:pt x="3328" y="366"/>
                </a:cubicBezTo>
                <a:cubicBezTo>
                  <a:pt x="3310" y="365"/>
                  <a:pt x="3292" y="365"/>
                  <a:pt x="3275" y="366"/>
                </a:cubicBezTo>
                <a:cubicBezTo>
                  <a:pt x="3251" y="366"/>
                  <a:pt x="3246" y="373"/>
                  <a:pt x="3252" y="397"/>
                </a:cubicBezTo>
                <a:cubicBezTo>
                  <a:pt x="3285" y="397"/>
                  <a:pt x="3318" y="397"/>
                  <a:pt x="3351" y="397"/>
                </a:cubicBezTo>
                <a:close/>
                <a:moveTo>
                  <a:pt x="3668" y="397"/>
                </a:moveTo>
                <a:cubicBezTo>
                  <a:pt x="3673" y="372"/>
                  <a:pt x="3668" y="366"/>
                  <a:pt x="3646" y="366"/>
                </a:cubicBezTo>
                <a:cubicBezTo>
                  <a:pt x="3628" y="365"/>
                  <a:pt x="3610" y="365"/>
                  <a:pt x="3592" y="366"/>
                </a:cubicBezTo>
                <a:cubicBezTo>
                  <a:pt x="3568" y="366"/>
                  <a:pt x="3563" y="372"/>
                  <a:pt x="3570" y="397"/>
                </a:cubicBezTo>
                <a:cubicBezTo>
                  <a:pt x="3603" y="397"/>
                  <a:pt x="3636" y="397"/>
                  <a:pt x="3668" y="397"/>
                </a:cubicBezTo>
                <a:close/>
                <a:moveTo>
                  <a:pt x="516" y="397"/>
                </a:moveTo>
                <a:cubicBezTo>
                  <a:pt x="519" y="370"/>
                  <a:pt x="516" y="366"/>
                  <a:pt x="493" y="366"/>
                </a:cubicBezTo>
                <a:cubicBezTo>
                  <a:pt x="475" y="365"/>
                  <a:pt x="457" y="365"/>
                  <a:pt x="439" y="366"/>
                </a:cubicBezTo>
                <a:cubicBezTo>
                  <a:pt x="415" y="366"/>
                  <a:pt x="411" y="373"/>
                  <a:pt x="418" y="397"/>
                </a:cubicBezTo>
                <a:cubicBezTo>
                  <a:pt x="450" y="397"/>
                  <a:pt x="482" y="397"/>
                  <a:pt x="516" y="397"/>
                </a:cubicBezTo>
                <a:close/>
                <a:moveTo>
                  <a:pt x="2388" y="396"/>
                </a:moveTo>
                <a:cubicBezTo>
                  <a:pt x="2422" y="396"/>
                  <a:pt x="2455" y="396"/>
                  <a:pt x="2488" y="396"/>
                </a:cubicBezTo>
                <a:cubicBezTo>
                  <a:pt x="2491" y="370"/>
                  <a:pt x="2488" y="366"/>
                  <a:pt x="2464" y="366"/>
                </a:cubicBezTo>
                <a:cubicBezTo>
                  <a:pt x="2446" y="365"/>
                  <a:pt x="2428" y="365"/>
                  <a:pt x="2411" y="366"/>
                </a:cubicBezTo>
                <a:cubicBezTo>
                  <a:pt x="2388" y="366"/>
                  <a:pt x="2384" y="372"/>
                  <a:pt x="2388" y="396"/>
                </a:cubicBezTo>
                <a:close/>
                <a:moveTo>
                  <a:pt x="3034" y="343"/>
                </a:moveTo>
                <a:cubicBezTo>
                  <a:pt x="3033" y="343"/>
                  <a:pt x="3033" y="343"/>
                  <a:pt x="3032" y="343"/>
                </a:cubicBezTo>
                <a:cubicBezTo>
                  <a:pt x="3032" y="346"/>
                  <a:pt x="3032" y="350"/>
                  <a:pt x="3032" y="353"/>
                </a:cubicBezTo>
                <a:cubicBezTo>
                  <a:pt x="3032" y="421"/>
                  <a:pt x="3032" y="489"/>
                  <a:pt x="3032" y="557"/>
                </a:cubicBezTo>
                <a:cubicBezTo>
                  <a:pt x="3032" y="563"/>
                  <a:pt x="3027" y="575"/>
                  <a:pt x="3024" y="575"/>
                </a:cubicBezTo>
                <a:cubicBezTo>
                  <a:pt x="2992" y="577"/>
                  <a:pt x="2960" y="576"/>
                  <a:pt x="2928" y="576"/>
                </a:cubicBezTo>
                <a:cubicBezTo>
                  <a:pt x="2928" y="496"/>
                  <a:pt x="2928" y="418"/>
                  <a:pt x="2928" y="341"/>
                </a:cubicBezTo>
                <a:cubicBezTo>
                  <a:pt x="2927" y="341"/>
                  <a:pt x="2926" y="341"/>
                  <a:pt x="2925" y="341"/>
                </a:cubicBezTo>
                <a:cubicBezTo>
                  <a:pt x="2925" y="419"/>
                  <a:pt x="2925" y="498"/>
                  <a:pt x="2925" y="577"/>
                </a:cubicBezTo>
                <a:cubicBezTo>
                  <a:pt x="2962" y="577"/>
                  <a:pt x="2997" y="577"/>
                  <a:pt x="3034" y="577"/>
                </a:cubicBezTo>
                <a:cubicBezTo>
                  <a:pt x="3034" y="498"/>
                  <a:pt x="3034" y="421"/>
                  <a:pt x="3034" y="343"/>
                </a:cubicBezTo>
                <a:close/>
                <a:moveTo>
                  <a:pt x="3753" y="606"/>
                </a:moveTo>
                <a:cubicBezTo>
                  <a:pt x="3753" y="634"/>
                  <a:pt x="3753" y="658"/>
                  <a:pt x="3753" y="686"/>
                </a:cubicBezTo>
                <a:cubicBezTo>
                  <a:pt x="3770" y="672"/>
                  <a:pt x="3785" y="659"/>
                  <a:pt x="3802" y="646"/>
                </a:cubicBezTo>
                <a:cubicBezTo>
                  <a:pt x="3785" y="633"/>
                  <a:pt x="3771" y="621"/>
                  <a:pt x="3753" y="606"/>
                </a:cubicBezTo>
                <a:close/>
                <a:moveTo>
                  <a:pt x="122" y="605"/>
                </a:moveTo>
                <a:cubicBezTo>
                  <a:pt x="122" y="635"/>
                  <a:pt x="122" y="659"/>
                  <a:pt x="122" y="686"/>
                </a:cubicBezTo>
                <a:cubicBezTo>
                  <a:pt x="140" y="672"/>
                  <a:pt x="155" y="660"/>
                  <a:pt x="171" y="646"/>
                </a:cubicBezTo>
                <a:cubicBezTo>
                  <a:pt x="155" y="633"/>
                  <a:pt x="141" y="621"/>
                  <a:pt x="122" y="605"/>
                </a:cubicBezTo>
                <a:close/>
                <a:moveTo>
                  <a:pt x="1215" y="576"/>
                </a:moveTo>
                <a:cubicBezTo>
                  <a:pt x="1181" y="576"/>
                  <a:pt x="1148" y="576"/>
                  <a:pt x="1115" y="576"/>
                </a:cubicBezTo>
                <a:cubicBezTo>
                  <a:pt x="1115" y="576"/>
                  <a:pt x="1115" y="577"/>
                  <a:pt x="1115" y="577"/>
                </a:cubicBezTo>
                <a:cubicBezTo>
                  <a:pt x="1149" y="577"/>
                  <a:pt x="1183" y="577"/>
                  <a:pt x="1218" y="577"/>
                </a:cubicBezTo>
                <a:cubicBezTo>
                  <a:pt x="1218" y="498"/>
                  <a:pt x="1218" y="420"/>
                  <a:pt x="1218" y="341"/>
                </a:cubicBezTo>
                <a:cubicBezTo>
                  <a:pt x="1188" y="341"/>
                  <a:pt x="1158" y="341"/>
                  <a:pt x="1129" y="341"/>
                </a:cubicBezTo>
                <a:cubicBezTo>
                  <a:pt x="1129" y="341"/>
                  <a:pt x="1129" y="342"/>
                  <a:pt x="1129" y="342"/>
                </a:cubicBezTo>
                <a:cubicBezTo>
                  <a:pt x="1158" y="342"/>
                  <a:pt x="1186" y="342"/>
                  <a:pt x="1215" y="342"/>
                </a:cubicBezTo>
                <a:cubicBezTo>
                  <a:pt x="1215" y="420"/>
                  <a:pt x="1215" y="497"/>
                  <a:pt x="1215" y="576"/>
                </a:cubicBezTo>
                <a:close/>
                <a:moveTo>
                  <a:pt x="896" y="341"/>
                </a:moveTo>
                <a:cubicBezTo>
                  <a:pt x="926" y="341"/>
                  <a:pt x="954" y="341"/>
                  <a:pt x="982" y="342"/>
                </a:cubicBezTo>
                <a:cubicBezTo>
                  <a:pt x="952" y="342"/>
                  <a:pt x="923" y="342"/>
                  <a:pt x="893" y="342"/>
                </a:cubicBezTo>
                <a:cubicBezTo>
                  <a:pt x="893" y="421"/>
                  <a:pt x="893" y="498"/>
                  <a:pt x="893" y="577"/>
                </a:cubicBezTo>
                <a:cubicBezTo>
                  <a:pt x="924" y="577"/>
                  <a:pt x="953" y="577"/>
                  <a:pt x="982" y="577"/>
                </a:cubicBezTo>
                <a:cubicBezTo>
                  <a:pt x="982" y="577"/>
                  <a:pt x="983" y="576"/>
                  <a:pt x="983" y="576"/>
                </a:cubicBezTo>
                <a:cubicBezTo>
                  <a:pt x="954" y="576"/>
                  <a:pt x="926" y="576"/>
                  <a:pt x="896" y="576"/>
                </a:cubicBezTo>
                <a:cubicBezTo>
                  <a:pt x="896" y="498"/>
                  <a:pt x="896" y="421"/>
                  <a:pt x="896" y="341"/>
                </a:cubicBezTo>
                <a:close/>
                <a:moveTo>
                  <a:pt x="4883" y="359"/>
                </a:moveTo>
                <a:cubicBezTo>
                  <a:pt x="4883" y="358"/>
                  <a:pt x="4882" y="357"/>
                  <a:pt x="4881" y="357"/>
                </a:cubicBezTo>
                <a:cubicBezTo>
                  <a:pt x="4878" y="363"/>
                  <a:pt x="4873" y="369"/>
                  <a:pt x="4873" y="375"/>
                </a:cubicBezTo>
                <a:cubicBezTo>
                  <a:pt x="4872" y="430"/>
                  <a:pt x="4872" y="486"/>
                  <a:pt x="4872" y="542"/>
                </a:cubicBezTo>
                <a:cubicBezTo>
                  <a:pt x="4877" y="536"/>
                  <a:pt x="4878" y="530"/>
                  <a:pt x="4878" y="523"/>
                </a:cubicBezTo>
                <a:cubicBezTo>
                  <a:pt x="4878" y="477"/>
                  <a:pt x="4878" y="430"/>
                  <a:pt x="4878" y="384"/>
                </a:cubicBezTo>
                <a:cubicBezTo>
                  <a:pt x="4878" y="375"/>
                  <a:pt x="4882" y="367"/>
                  <a:pt x="4883" y="359"/>
                </a:cubicBezTo>
                <a:close/>
                <a:moveTo>
                  <a:pt x="6042" y="541"/>
                </a:moveTo>
                <a:cubicBezTo>
                  <a:pt x="6042" y="541"/>
                  <a:pt x="6043" y="541"/>
                  <a:pt x="6044" y="541"/>
                </a:cubicBezTo>
                <a:cubicBezTo>
                  <a:pt x="6044" y="483"/>
                  <a:pt x="6044" y="425"/>
                  <a:pt x="6044" y="366"/>
                </a:cubicBezTo>
                <a:cubicBezTo>
                  <a:pt x="6043" y="366"/>
                  <a:pt x="6042" y="366"/>
                  <a:pt x="6042" y="366"/>
                </a:cubicBezTo>
                <a:cubicBezTo>
                  <a:pt x="6042" y="425"/>
                  <a:pt x="6042" y="483"/>
                  <a:pt x="6042" y="541"/>
                </a:cubicBezTo>
                <a:close/>
                <a:moveTo>
                  <a:pt x="2726" y="576"/>
                </a:moveTo>
                <a:cubicBezTo>
                  <a:pt x="2726" y="576"/>
                  <a:pt x="2726" y="577"/>
                  <a:pt x="2726" y="577"/>
                </a:cubicBezTo>
                <a:cubicBezTo>
                  <a:pt x="2755" y="577"/>
                  <a:pt x="2784" y="577"/>
                  <a:pt x="2812" y="577"/>
                </a:cubicBezTo>
                <a:cubicBezTo>
                  <a:pt x="2812" y="497"/>
                  <a:pt x="2812" y="419"/>
                  <a:pt x="2812" y="340"/>
                </a:cubicBezTo>
                <a:cubicBezTo>
                  <a:pt x="2812" y="340"/>
                  <a:pt x="2811" y="340"/>
                  <a:pt x="2811" y="340"/>
                </a:cubicBezTo>
                <a:cubicBezTo>
                  <a:pt x="2811" y="418"/>
                  <a:pt x="2811" y="497"/>
                  <a:pt x="2811" y="576"/>
                </a:cubicBezTo>
                <a:cubicBezTo>
                  <a:pt x="2781" y="576"/>
                  <a:pt x="2754" y="576"/>
                  <a:pt x="2726" y="576"/>
                </a:cubicBezTo>
                <a:close/>
                <a:moveTo>
                  <a:pt x="1191" y="630"/>
                </a:moveTo>
                <a:cubicBezTo>
                  <a:pt x="1172" y="630"/>
                  <a:pt x="1155" y="630"/>
                  <a:pt x="1137" y="630"/>
                </a:cubicBezTo>
                <a:cubicBezTo>
                  <a:pt x="1137" y="639"/>
                  <a:pt x="1137" y="646"/>
                  <a:pt x="1137" y="654"/>
                </a:cubicBezTo>
                <a:cubicBezTo>
                  <a:pt x="1156" y="654"/>
                  <a:pt x="1173" y="654"/>
                  <a:pt x="1191" y="654"/>
                </a:cubicBezTo>
                <a:cubicBezTo>
                  <a:pt x="1191" y="646"/>
                  <a:pt x="1191" y="639"/>
                  <a:pt x="1191" y="630"/>
                </a:cubicBezTo>
                <a:close/>
                <a:moveTo>
                  <a:pt x="973" y="654"/>
                </a:moveTo>
                <a:cubicBezTo>
                  <a:pt x="973" y="645"/>
                  <a:pt x="973" y="638"/>
                  <a:pt x="973" y="631"/>
                </a:cubicBezTo>
                <a:cubicBezTo>
                  <a:pt x="955" y="631"/>
                  <a:pt x="937" y="631"/>
                  <a:pt x="920" y="631"/>
                </a:cubicBezTo>
                <a:cubicBezTo>
                  <a:pt x="920" y="639"/>
                  <a:pt x="920" y="646"/>
                  <a:pt x="920" y="654"/>
                </a:cubicBezTo>
                <a:cubicBezTo>
                  <a:pt x="937" y="654"/>
                  <a:pt x="954" y="654"/>
                  <a:pt x="973" y="654"/>
                </a:cubicBezTo>
                <a:close/>
                <a:moveTo>
                  <a:pt x="2732" y="654"/>
                </a:moveTo>
                <a:cubicBezTo>
                  <a:pt x="2751" y="654"/>
                  <a:pt x="2769" y="654"/>
                  <a:pt x="2787" y="654"/>
                </a:cubicBezTo>
                <a:cubicBezTo>
                  <a:pt x="2787" y="645"/>
                  <a:pt x="2787" y="638"/>
                  <a:pt x="2787" y="631"/>
                </a:cubicBezTo>
                <a:cubicBezTo>
                  <a:pt x="2768" y="631"/>
                  <a:pt x="2751" y="631"/>
                  <a:pt x="2732" y="631"/>
                </a:cubicBezTo>
                <a:cubicBezTo>
                  <a:pt x="2732" y="639"/>
                  <a:pt x="2732" y="645"/>
                  <a:pt x="2732" y="654"/>
                </a:cubicBezTo>
                <a:close/>
                <a:moveTo>
                  <a:pt x="4607" y="654"/>
                </a:moveTo>
                <a:cubicBezTo>
                  <a:pt x="4602" y="643"/>
                  <a:pt x="4599" y="631"/>
                  <a:pt x="4594" y="631"/>
                </a:cubicBezTo>
                <a:cubicBezTo>
                  <a:pt x="4579" y="628"/>
                  <a:pt x="4563" y="630"/>
                  <a:pt x="4547" y="630"/>
                </a:cubicBezTo>
                <a:cubicBezTo>
                  <a:pt x="4547" y="640"/>
                  <a:pt x="4548" y="647"/>
                  <a:pt x="4548" y="654"/>
                </a:cubicBezTo>
                <a:cubicBezTo>
                  <a:pt x="4567" y="654"/>
                  <a:pt x="4583" y="654"/>
                  <a:pt x="4607" y="654"/>
                </a:cubicBezTo>
                <a:close/>
                <a:moveTo>
                  <a:pt x="2951" y="630"/>
                </a:moveTo>
                <a:cubicBezTo>
                  <a:pt x="2952" y="640"/>
                  <a:pt x="2952" y="647"/>
                  <a:pt x="2952" y="654"/>
                </a:cubicBezTo>
                <a:cubicBezTo>
                  <a:pt x="2972" y="654"/>
                  <a:pt x="2989" y="654"/>
                  <a:pt x="3006" y="654"/>
                </a:cubicBezTo>
                <a:cubicBezTo>
                  <a:pt x="3006" y="646"/>
                  <a:pt x="3006" y="638"/>
                  <a:pt x="3006" y="630"/>
                </a:cubicBezTo>
                <a:cubicBezTo>
                  <a:pt x="2988" y="630"/>
                  <a:pt x="2971" y="630"/>
                  <a:pt x="2951" y="630"/>
                </a:cubicBezTo>
                <a:close/>
                <a:moveTo>
                  <a:pt x="3766" y="233"/>
                </a:moveTo>
                <a:cubicBezTo>
                  <a:pt x="3775" y="244"/>
                  <a:pt x="3783" y="255"/>
                  <a:pt x="3793" y="267"/>
                </a:cubicBezTo>
                <a:cubicBezTo>
                  <a:pt x="3793" y="242"/>
                  <a:pt x="3793" y="222"/>
                  <a:pt x="3793" y="196"/>
                </a:cubicBezTo>
                <a:cubicBezTo>
                  <a:pt x="3782" y="211"/>
                  <a:pt x="3775" y="221"/>
                  <a:pt x="3766" y="233"/>
                </a:cubicBezTo>
                <a:close/>
                <a:moveTo>
                  <a:pt x="2899" y="548"/>
                </a:moveTo>
                <a:cubicBezTo>
                  <a:pt x="2878" y="548"/>
                  <a:pt x="2859" y="548"/>
                  <a:pt x="2841" y="548"/>
                </a:cubicBezTo>
                <a:cubicBezTo>
                  <a:pt x="2841" y="556"/>
                  <a:pt x="2841" y="563"/>
                  <a:pt x="2841" y="566"/>
                </a:cubicBezTo>
                <a:cubicBezTo>
                  <a:pt x="2861" y="566"/>
                  <a:pt x="2880" y="566"/>
                  <a:pt x="2899" y="566"/>
                </a:cubicBezTo>
                <a:cubicBezTo>
                  <a:pt x="2899" y="563"/>
                  <a:pt x="2899" y="557"/>
                  <a:pt x="2899" y="548"/>
                </a:cubicBezTo>
                <a:close/>
                <a:moveTo>
                  <a:pt x="162" y="267"/>
                </a:moveTo>
                <a:cubicBezTo>
                  <a:pt x="162" y="242"/>
                  <a:pt x="162" y="222"/>
                  <a:pt x="162" y="196"/>
                </a:cubicBezTo>
                <a:cubicBezTo>
                  <a:pt x="151" y="211"/>
                  <a:pt x="144" y="222"/>
                  <a:pt x="136" y="233"/>
                </a:cubicBezTo>
                <a:cubicBezTo>
                  <a:pt x="144" y="244"/>
                  <a:pt x="152" y="254"/>
                  <a:pt x="162" y="267"/>
                </a:cubicBezTo>
                <a:close/>
                <a:moveTo>
                  <a:pt x="2706" y="575"/>
                </a:moveTo>
                <a:cubicBezTo>
                  <a:pt x="2706" y="575"/>
                  <a:pt x="2706" y="575"/>
                  <a:pt x="2706" y="575"/>
                </a:cubicBezTo>
                <a:cubicBezTo>
                  <a:pt x="2706" y="498"/>
                  <a:pt x="2706" y="422"/>
                  <a:pt x="2706" y="345"/>
                </a:cubicBezTo>
                <a:cubicBezTo>
                  <a:pt x="2706" y="345"/>
                  <a:pt x="2706" y="345"/>
                  <a:pt x="2706" y="345"/>
                </a:cubicBezTo>
                <a:cubicBezTo>
                  <a:pt x="2706" y="422"/>
                  <a:pt x="2706" y="498"/>
                  <a:pt x="2706" y="575"/>
                </a:cubicBezTo>
                <a:close/>
                <a:moveTo>
                  <a:pt x="3764" y="221"/>
                </a:moveTo>
                <a:cubicBezTo>
                  <a:pt x="3794" y="187"/>
                  <a:pt x="3794" y="184"/>
                  <a:pt x="3767" y="155"/>
                </a:cubicBezTo>
                <a:cubicBezTo>
                  <a:pt x="3766" y="177"/>
                  <a:pt x="3765" y="196"/>
                  <a:pt x="3764" y="221"/>
                </a:cubicBezTo>
                <a:close/>
                <a:moveTo>
                  <a:pt x="1028" y="566"/>
                </a:moveTo>
                <a:cubicBezTo>
                  <a:pt x="1046" y="566"/>
                  <a:pt x="1064" y="566"/>
                  <a:pt x="1083" y="566"/>
                </a:cubicBezTo>
                <a:cubicBezTo>
                  <a:pt x="1083" y="562"/>
                  <a:pt x="1083" y="555"/>
                  <a:pt x="1083" y="548"/>
                </a:cubicBezTo>
                <a:cubicBezTo>
                  <a:pt x="1064" y="548"/>
                  <a:pt x="1046" y="548"/>
                  <a:pt x="1028" y="548"/>
                </a:cubicBezTo>
                <a:cubicBezTo>
                  <a:pt x="1028" y="556"/>
                  <a:pt x="1028" y="562"/>
                  <a:pt x="1028" y="566"/>
                </a:cubicBezTo>
                <a:close/>
                <a:moveTo>
                  <a:pt x="4522" y="345"/>
                </a:moveTo>
                <a:cubicBezTo>
                  <a:pt x="4522" y="345"/>
                  <a:pt x="4522" y="345"/>
                  <a:pt x="4521" y="345"/>
                </a:cubicBezTo>
                <a:cubicBezTo>
                  <a:pt x="4521" y="421"/>
                  <a:pt x="4521" y="496"/>
                  <a:pt x="4521" y="572"/>
                </a:cubicBezTo>
                <a:cubicBezTo>
                  <a:pt x="4522" y="572"/>
                  <a:pt x="4522" y="572"/>
                  <a:pt x="4522" y="572"/>
                </a:cubicBezTo>
                <a:cubicBezTo>
                  <a:pt x="4522" y="496"/>
                  <a:pt x="4522" y="421"/>
                  <a:pt x="4522" y="345"/>
                </a:cubicBezTo>
                <a:close/>
                <a:moveTo>
                  <a:pt x="136" y="151"/>
                </a:moveTo>
                <a:cubicBezTo>
                  <a:pt x="136" y="176"/>
                  <a:pt x="136" y="196"/>
                  <a:pt x="136" y="221"/>
                </a:cubicBezTo>
                <a:cubicBezTo>
                  <a:pt x="146" y="207"/>
                  <a:pt x="153" y="197"/>
                  <a:pt x="160" y="186"/>
                </a:cubicBezTo>
                <a:cubicBezTo>
                  <a:pt x="153" y="175"/>
                  <a:pt x="146" y="165"/>
                  <a:pt x="136" y="151"/>
                </a:cubicBezTo>
                <a:close/>
                <a:moveTo>
                  <a:pt x="3005" y="623"/>
                </a:moveTo>
                <a:cubicBezTo>
                  <a:pt x="3007" y="622"/>
                  <a:pt x="3008" y="620"/>
                  <a:pt x="3009" y="618"/>
                </a:cubicBezTo>
                <a:cubicBezTo>
                  <a:pt x="3005" y="614"/>
                  <a:pt x="3001" y="607"/>
                  <a:pt x="2997" y="607"/>
                </a:cubicBezTo>
                <a:cubicBezTo>
                  <a:pt x="2983" y="605"/>
                  <a:pt x="2968" y="606"/>
                  <a:pt x="2954" y="606"/>
                </a:cubicBezTo>
                <a:cubicBezTo>
                  <a:pt x="2950" y="618"/>
                  <a:pt x="2951" y="624"/>
                  <a:pt x="2964" y="624"/>
                </a:cubicBezTo>
                <a:cubicBezTo>
                  <a:pt x="2978" y="623"/>
                  <a:pt x="2992" y="623"/>
                  <a:pt x="3005" y="623"/>
                </a:cubicBezTo>
                <a:close/>
                <a:moveTo>
                  <a:pt x="921" y="608"/>
                </a:moveTo>
                <a:cubicBezTo>
                  <a:pt x="919" y="625"/>
                  <a:pt x="932" y="629"/>
                  <a:pt x="973" y="621"/>
                </a:cubicBezTo>
                <a:cubicBezTo>
                  <a:pt x="973" y="604"/>
                  <a:pt x="965" y="602"/>
                  <a:pt x="921" y="608"/>
                </a:cubicBezTo>
                <a:close/>
                <a:moveTo>
                  <a:pt x="1190" y="623"/>
                </a:moveTo>
                <a:cubicBezTo>
                  <a:pt x="1191" y="621"/>
                  <a:pt x="1193" y="619"/>
                  <a:pt x="1194" y="617"/>
                </a:cubicBezTo>
                <a:cubicBezTo>
                  <a:pt x="1189" y="613"/>
                  <a:pt x="1185" y="607"/>
                  <a:pt x="1180" y="606"/>
                </a:cubicBezTo>
                <a:cubicBezTo>
                  <a:pt x="1169" y="605"/>
                  <a:pt x="1159" y="605"/>
                  <a:pt x="1148" y="606"/>
                </a:cubicBezTo>
                <a:cubicBezTo>
                  <a:pt x="1144" y="607"/>
                  <a:pt x="1140" y="612"/>
                  <a:pt x="1136" y="615"/>
                </a:cubicBezTo>
                <a:cubicBezTo>
                  <a:pt x="1140" y="618"/>
                  <a:pt x="1143" y="623"/>
                  <a:pt x="1147" y="623"/>
                </a:cubicBezTo>
                <a:cubicBezTo>
                  <a:pt x="1161" y="624"/>
                  <a:pt x="1176" y="623"/>
                  <a:pt x="1190" y="623"/>
                </a:cubicBezTo>
                <a:close/>
                <a:moveTo>
                  <a:pt x="2733" y="622"/>
                </a:moveTo>
                <a:cubicBezTo>
                  <a:pt x="2785" y="627"/>
                  <a:pt x="2788" y="626"/>
                  <a:pt x="2785" y="607"/>
                </a:cubicBezTo>
                <a:cubicBezTo>
                  <a:pt x="2737" y="602"/>
                  <a:pt x="2733" y="603"/>
                  <a:pt x="2733" y="622"/>
                </a:cubicBezTo>
                <a:close/>
                <a:moveTo>
                  <a:pt x="4550" y="606"/>
                </a:moveTo>
                <a:cubicBezTo>
                  <a:pt x="4549" y="608"/>
                  <a:pt x="4547" y="610"/>
                  <a:pt x="4545" y="613"/>
                </a:cubicBezTo>
                <a:cubicBezTo>
                  <a:pt x="4550" y="616"/>
                  <a:pt x="4555" y="622"/>
                  <a:pt x="4560" y="623"/>
                </a:cubicBezTo>
                <a:cubicBezTo>
                  <a:pt x="4570" y="625"/>
                  <a:pt x="4581" y="624"/>
                  <a:pt x="4591" y="623"/>
                </a:cubicBezTo>
                <a:cubicBezTo>
                  <a:pt x="4595" y="622"/>
                  <a:pt x="4599" y="617"/>
                  <a:pt x="4603" y="614"/>
                </a:cubicBezTo>
                <a:cubicBezTo>
                  <a:pt x="4599" y="611"/>
                  <a:pt x="4596" y="607"/>
                  <a:pt x="4592" y="606"/>
                </a:cubicBezTo>
                <a:cubicBezTo>
                  <a:pt x="4578" y="605"/>
                  <a:pt x="4564" y="606"/>
                  <a:pt x="4550" y="606"/>
                </a:cubicBezTo>
                <a:close/>
                <a:moveTo>
                  <a:pt x="999" y="348"/>
                </a:moveTo>
                <a:cubicBezTo>
                  <a:pt x="998" y="348"/>
                  <a:pt x="998" y="348"/>
                  <a:pt x="998" y="347"/>
                </a:cubicBezTo>
                <a:cubicBezTo>
                  <a:pt x="998" y="415"/>
                  <a:pt x="998" y="482"/>
                  <a:pt x="998" y="549"/>
                </a:cubicBezTo>
                <a:cubicBezTo>
                  <a:pt x="998" y="549"/>
                  <a:pt x="998" y="549"/>
                  <a:pt x="999" y="549"/>
                </a:cubicBezTo>
                <a:cubicBezTo>
                  <a:pt x="999" y="482"/>
                  <a:pt x="999" y="415"/>
                  <a:pt x="999" y="348"/>
                </a:cubicBezTo>
                <a:close/>
                <a:moveTo>
                  <a:pt x="3791" y="110"/>
                </a:moveTo>
                <a:cubicBezTo>
                  <a:pt x="3765" y="138"/>
                  <a:pt x="3765" y="150"/>
                  <a:pt x="3791" y="168"/>
                </a:cubicBezTo>
                <a:cubicBezTo>
                  <a:pt x="3791" y="149"/>
                  <a:pt x="3791" y="131"/>
                  <a:pt x="3791" y="110"/>
                </a:cubicBezTo>
                <a:close/>
                <a:moveTo>
                  <a:pt x="163" y="175"/>
                </a:moveTo>
                <a:cubicBezTo>
                  <a:pt x="161" y="150"/>
                  <a:pt x="160" y="131"/>
                  <a:pt x="159" y="108"/>
                </a:cubicBezTo>
                <a:cubicBezTo>
                  <a:pt x="136" y="141"/>
                  <a:pt x="136" y="141"/>
                  <a:pt x="163" y="175"/>
                </a:cubicBezTo>
                <a:close/>
                <a:moveTo>
                  <a:pt x="3805" y="686"/>
                </a:moveTo>
                <a:cubicBezTo>
                  <a:pt x="3805" y="676"/>
                  <a:pt x="3805" y="666"/>
                  <a:pt x="3805" y="652"/>
                </a:cubicBezTo>
                <a:cubicBezTo>
                  <a:pt x="3790" y="664"/>
                  <a:pt x="3779" y="674"/>
                  <a:pt x="3763" y="686"/>
                </a:cubicBezTo>
                <a:cubicBezTo>
                  <a:pt x="3780" y="686"/>
                  <a:pt x="3792" y="686"/>
                  <a:pt x="3805" y="686"/>
                </a:cubicBezTo>
                <a:close/>
                <a:moveTo>
                  <a:pt x="4959" y="542"/>
                </a:moveTo>
                <a:cubicBezTo>
                  <a:pt x="4961" y="542"/>
                  <a:pt x="4962" y="542"/>
                  <a:pt x="4963" y="542"/>
                </a:cubicBezTo>
                <a:cubicBezTo>
                  <a:pt x="4963" y="538"/>
                  <a:pt x="4964" y="533"/>
                  <a:pt x="4964" y="529"/>
                </a:cubicBezTo>
                <a:cubicBezTo>
                  <a:pt x="4964" y="477"/>
                  <a:pt x="4964" y="425"/>
                  <a:pt x="4963" y="373"/>
                </a:cubicBezTo>
                <a:cubicBezTo>
                  <a:pt x="4963" y="368"/>
                  <a:pt x="4957" y="362"/>
                  <a:pt x="4954" y="357"/>
                </a:cubicBezTo>
                <a:cubicBezTo>
                  <a:pt x="4955" y="367"/>
                  <a:pt x="4959" y="374"/>
                  <a:pt x="4959" y="382"/>
                </a:cubicBezTo>
                <a:cubicBezTo>
                  <a:pt x="4960" y="409"/>
                  <a:pt x="4959" y="436"/>
                  <a:pt x="4959" y="464"/>
                </a:cubicBezTo>
                <a:cubicBezTo>
                  <a:pt x="4960" y="490"/>
                  <a:pt x="4959" y="516"/>
                  <a:pt x="4959" y="542"/>
                </a:cubicBezTo>
                <a:close/>
                <a:moveTo>
                  <a:pt x="5962" y="362"/>
                </a:moveTo>
                <a:cubicBezTo>
                  <a:pt x="5954" y="369"/>
                  <a:pt x="5950" y="513"/>
                  <a:pt x="5962" y="542"/>
                </a:cubicBezTo>
                <a:cubicBezTo>
                  <a:pt x="5962" y="481"/>
                  <a:pt x="5962" y="421"/>
                  <a:pt x="5962" y="362"/>
                </a:cubicBezTo>
                <a:close/>
                <a:moveTo>
                  <a:pt x="175" y="651"/>
                </a:moveTo>
                <a:cubicBezTo>
                  <a:pt x="160" y="664"/>
                  <a:pt x="149" y="674"/>
                  <a:pt x="135" y="685"/>
                </a:cubicBezTo>
                <a:cubicBezTo>
                  <a:pt x="151" y="685"/>
                  <a:pt x="163" y="685"/>
                  <a:pt x="175" y="685"/>
                </a:cubicBezTo>
                <a:cubicBezTo>
                  <a:pt x="175" y="675"/>
                  <a:pt x="175" y="665"/>
                  <a:pt x="175" y="651"/>
                </a:cubicBezTo>
                <a:close/>
                <a:moveTo>
                  <a:pt x="3769" y="63"/>
                </a:moveTo>
                <a:cubicBezTo>
                  <a:pt x="3769" y="86"/>
                  <a:pt x="3769" y="104"/>
                  <a:pt x="3769" y="124"/>
                </a:cubicBezTo>
                <a:cubicBezTo>
                  <a:pt x="3791" y="96"/>
                  <a:pt x="3791" y="96"/>
                  <a:pt x="3769" y="63"/>
                </a:cubicBezTo>
                <a:close/>
                <a:moveTo>
                  <a:pt x="139" y="65"/>
                </a:moveTo>
                <a:cubicBezTo>
                  <a:pt x="138" y="87"/>
                  <a:pt x="137" y="105"/>
                  <a:pt x="136" y="125"/>
                </a:cubicBezTo>
                <a:cubicBezTo>
                  <a:pt x="161" y="99"/>
                  <a:pt x="161" y="96"/>
                  <a:pt x="139" y="65"/>
                </a:cubicBezTo>
                <a:close/>
                <a:moveTo>
                  <a:pt x="175" y="608"/>
                </a:moveTo>
                <a:cubicBezTo>
                  <a:pt x="163" y="608"/>
                  <a:pt x="151" y="608"/>
                  <a:pt x="136" y="608"/>
                </a:cubicBezTo>
                <a:cubicBezTo>
                  <a:pt x="150" y="620"/>
                  <a:pt x="162" y="629"/>
                  <a:pt x="175" y="640"/>
                </a:cubicBezTo>
                <a:cubicBezTo>
                  <a:pt x="175" y="627"/>
                  <a:pt x="175" y="619"/>
                  <a:pt x="175" y="608"/>
                </a:cubicBezTo>
                <a:close/>
                <a:moveTo>
                  <a:pt x="5629" y="261"/>
                </a:moveTo>
                <a:cubicBezTo>
                  <a:pt x="5629" y="263"/>
                  <a:pt x="5629" y="265"/>
                  <a:pt x="5629" y="267"/>
                </a:cubicBezTo>
                <a:cubicBezTo>
                  <a:pt x="5655" y="267"/>
                  <a:pt x="5681" y="268"/>
                  <a:pt x="5707" y="267"/>
                </a:cubicBezTo>
                <a:cubicBezTo>
                  <a:pt x="5706" y="265"/>
                  <a:pt x="5706" y="263"/>
                  <a:pt x="5706" y="261"/>
                </a:cubicBezTo>
                <a:cubicBezTo>
                  <a:pt x="5680" y="261"/>
                  <a:pt x="5655" y="261"/>
                  <a:pt x="5629" y="261"/>
                </a:cubicBezTo>
                <a:close/>
                <a:moveTo>
                  <a:pt x="5213" y="261"/>
                </a:moveTo>
                <a:cubicBezTo>
                  <a:pt x="5213" y="263"/>
                  <a:pt x="5213" y="265"/>
                  <a:pt x="5213" y="267"/>
                </a:cubicBezTo>
                <a:cubicBezTo>
                  <a:pt x="5238" y="268"/>
                  <a:pt x="5264" y="268"/>
                  <a:pt x="5290" y="267"/>
                </a:cubicBezTo>
                <a:cubicBezTo>
                  <a:pt x="5290" y="265"/>
                  <a:pt x="5290" y="263"/>
                  <a:pt x="5290" y="261"/>
                </a:cubicBezTo>
                <a:cubicBezTo>
                  <a:pt x="5264" y="261"/>
                  <a:pt x="5238" y="261"/>
                  <a:pt x="5213" y="261"/>
                </a:cubicBezTo>
                <a:close/>
                <a:moveTo>
                  <a:pt x="3765" y="607"/>
                </a:moveTo>
                <a:cubicBezTo>
                  <a:pt x="3780" y="619"/>
                  <a:pt x="3791" y="628"/>
                  <a:pt x="3804" y="639"/>
                </a:cubicBezTo>
                <a:cubicBezTo>
                  <a:pt x="3804" y="626"/>
                  <a:pt x="3804" y="617"/>
                  <a:pt x="3804" y="607"/>
                </a:cubicBezTo>
                <a:cubicBezTo>
                  <a:pt x="3792" y="607"/>
                  <a:pt x="3782" y="607"/>
                  <a:pt x="3765" y="607"/>
                </a:cubicBezTo>
                <a:close/>
                <a:moveTo>
                  <a:pt x="3236" y="602"/>
                </a:moveTo>
                <a:cubicBezTo>
                  <a:pt x="3226" y="607"/>
                  <a:pt x="3218" y="610"/>
                  <a:pt x="3210" y="614"/>
                </a:cubicBezTo>
                <a:cubicBezTo>
                  <a:pt x="3213" y="617"/>
                  <a:pt x="3216" y="622"/>
                  <a:pt x="3220" y="622"/>
                </a:cubicBezTo>
                <a:cubicBezTo>
                  <a:pt x="3229" y="623"/>
                  <a:pt x="3241" y="625"/>
                  <a:pt x="3236" y="602"/>
                </a:cubicBezTo>
                <a:close/>
                <a:moveTo>
                  <a:pt x="2501" y="607"/>
                </a:moveTo>
                <a:cubicBezTo>
                  <a:pt x="2498" y="627"/>
                  <a:pt x="2512" y="623"/>
                  <a:pt x="2520" y="622"/>
                </a:cubicBezTo>
                <a:cubicBezTo>
                  <a:pt x="2524" y="621"/>
                  <a:pt x="2528" y="615"/>
                  <a:pt x="2535" y="607"/>
                </a:cubicBezTo>
                <a:cubicBezTo>
                  <a:pt x="2519" y="607"/>
                  <a:pt x="2511" y="607"/>
                  <a:pt x="2501" y="607"/>
                </a:cubicBezTo>
                <a:close/>
                <a:moveTo>
                  <a:pt x="4346" y="612"/>
                </a:moveTo>
                <a:cubicBezTo>
                  <a:pt x="4345" y="611"/>
                  <a:pt x="4344" y="609"/>
                  <a:pt x="4343" y="607"/>
                </a:cubicBezTo>
                <a:cubicBezTo>
                  <a:pt x="4334" y="607"/>
                  <a:pt x="4325" y="607"/>
                  <a:pt x="4317" y="607"/>
                </a:cubicBezTo>
                <a:cubicBezTo>
                  <a:pt x="4313" y="623"/>
                  <a:pt x="4323" y="624"/>
                  <a:pt x="4332" y="622"/>
                </a:cubicBezTo>
                <a:cubicBezTo>
                  <a:pt x="4337" y="621"/>
                  <a:pt x="4341" y="616"/>
                  <a:pt x="4346" y="612"/>
                </a:cubicBezTo>
                <a:close/>
                <a:moveTo>
                  <a:pt x="689" y="607"/>
                </a:moveTo>
                <a:cubicBezTo>
                  <a:pt x="684" y="623"/>
                  <a:pt x="694" y="624"/>
                  <a:pt x="703" y="622"/>
                </a:cubicBezTo>
                <a:cubicBezTo>
                  <a:pt x="708" y="621"/>
                  <a:pt x="713" y="615"/>
                  <a:pt x="717" y="612"/>
                </a:cubicBezTo>
                <a:cubicBezTo>
                  <a:pt x="716" y="610"/>
                  <a:pt x="715" y="609"/>
                  <a:pt x="714" y="607"/>
                </a:cubicBezTo>
                <a:cubicBezTo>
                  <a:pt x="705" y="607"/>
                  <a:pt x="697" y="607"/>
                  <a:pt x="689" y="607"/>
                </a:cubicBezTo>
                <a:close/>
                <a:moveTo>
                  <a:pt x="1422" y="607"/>
                </a:moveTo>
                <a:cubicBezTo>
                  <a:pt x="1413" y="607"/>
                  <a:pt x="1405" y="607"/>
                  <a:pt x="1397" y="607"/>
                </a:cubicBezTo>
                <a:cubicBezTo>
                  <a:pt x="1395" y="608"/>
                  <a:pt x="1394" y="610"/>
                  <a:pt x="1393" y="612"/>
                </a:cubicBezTo>
                <a:cubicBezTo>
                  <a:pt x="1398" y="615"/>
                  <a:pt x="1402" y="621"/>
                  <a:pt x="1407" y="622"/>
                </a:cubicBezTo>
                <a:cubicBezTo>
                  <a:pt x="1416" y="624"/>
                  <a:pt x="1426" y="624"/>
                  <a:pt x="1422" y="607"/>
                </a:cubicBezTo>
                <a:close/>
                <a:moveTo>
                  <a:pt x="157" y="271"/>
                </a:moveTo>
                <a:cubicBezTo>
                  <a:pt x="149" y="261"/>
                  <a:pt x="142" y="253"/>
                  <a:pt x="133" y="242"/>
                </a:cubicBezTo>
                <a:cubicBezTo>
                  <a:pt x="133" y="255"/>
                  <a:pt x="133" y="263"/>
                  <a:pt x="133" y="271"/>
                </a:cubicBezTo>
                <a:cubicBezTo>
                  <a:pt x="141" y="271"/>
                  <a:pt x="147" y="271"/>
                  <a:pt x="157" y="271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7D5DA6-5AE9-4819-BE01-BC20D44C6F35}"/>
              </a:ext>
            </a:extLst>
          </p:cNvPr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536745-9ABB-468F-93E5-9DF7D45E88A1}"/>
              </a:ext>
            </a:extLst>
          </p:cNvPr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3D33BA-C39A-46D4-8293-7CF345CE665F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6399C1-AD75-440C-A1B7-D66EC103F3D7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359E36-8F05-478E-BEE1-33A5BEFF7EE4}"/>
              </a:ext>
            </a:extLst>
          </p:cNvPr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1387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8FEB4C1F-B771-46CC-A291-F7815B8B9B99}"/>
              </a:ext>
            </a:extLst>
          </p:cNvPr>
          <p:cNvGrpSpPr/>
          <p:nvPr/>
        </p:nvGrpSpPr>
        <p:grpSpPr>
          <a:xfrm>
            <a:off x="844376" y="1729032"/>
            <a:ext cx="5420370" cy="839461"/>
            <a:chOff x="467544" y="1934588"/>
            <a:chExt cx="4248200" cy="839461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20668BA7-4575-4B1A-9089-8D2C2D5E13B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12696CFB-8F51-4E5D-A845-5512504FC93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그룹 18">
            <a:extLst>
              <a:ext uri="{FF2B5EF4-FFF2-40B4-BE49-F238E27FC236}">
                <a16:creationId xmlns:a16="http://schemas.microsoft.com/office/drawing/2014/main" id="{FD11AF29-722F-4A4E-B94D-B0DEB1257E5B}"/>
              </a:ext>
            </a:extLst>
          </p:cNvPr>
          <p:cNvGrpSpPr/>
          <p:nvPr/>
        </p:nvGrpSpPr>
        <p:grpSpPr>
          <a:xfrm>
            <a:off x="844376" y="2697539"/>
            <a:ext cx="5420370" cy="839461"/>
            <a:chOff x="467544" y="2816016"/>
            <a:chExt cx="4248200" cy="839461"/>
          </a:xfrm>
        </p:grpSpPr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B317C1AE-D8F9-4D62-B6DE-C8B9228A2E4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BFF3D541-5BCE-4317-842C-C4091674BA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4" name="그룹 21">
            <a:extLst>
              <a:ext uri="{FF2B5EF4-FFF2-40B4-BE49-F238E27FC236}">
                <a16:creationId xmlns:a16="http://schemas.microsoft.com/office/drawing/2014/main" id="{ECE87088-27F4-41A8-B496-C94F23476F9D}"/>
              </a:ext>
            </a:extLst>
          </p:cNvPr>
          <p:cNvGrpSpPr/>
          <p:nvPr/>
        </p:nvGrpSpPr>
        <p:grpSpPr>
          <a:xfrm>
            <a:off x="844376" y="3666046"/>
            <a:ext cx="5420370" cy="839461"/>
            <a:chOff x="467544" y="3697444"/>
            <a:chExt cx="4248200" cy="839461"/>
          </a:xfrm>
        </p:grpSpPr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AF44F9FE-DAA1-4EB5-BB5B-DAAF7FD22CAD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id="{A827031E-8587-44EF-8D38-784A4B75057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F80EECB-8A4A-4BC2-8C7B-D085589AAA54}"/>
              </a:ext>
            </a:extLst>
          </p:cNvPr>
          <p:cNvSpPr txBox="1"/>
          <p:nvPr/>
        </p:nvSpPr>
        <p:spPr>
          <a:xfrm>
            <a:off x="839708" y="5004858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009A0F-C35F-4D8B-B774-3C6EFBE511CC}"/>
              </a:ext>
            </a:extLst>
          </p:cNvPr>
          <p:cNvSpPr txBox="1"/>
          <p:nvPr/>
        </p:nvSpPr>
        <p:spPr>
          <a:xfrm>
            <a:off x="839708" y="4688179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443" y="1782841"/>
            <a:ext cx="4216718" cy="4166519"/>
          </a:xfrm>
          <a:prstGeom prst="rect">
            <a:avLst/>
          </a:prstGeom>
        </p:spPr>
      </p:pic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49005" y="6186310"/>
            <a:ext cx="12170230" cy="609602"/>
          </a:xfrm>
          <a:custGeom>
            <a:avLst/>
            <a:gdLst>
              <a:gd name="T0" fmla="*/ 5933 w 6400"/>
              <a:gd name="T1" fmla="*/ 47 h 722"/>
              <a:gd name="T2" fmla="*/ 4328 w 6400"/>
              <a:gd name="T3" fmla="*/ 265 h 722"/>
              <a:gd name="T4" fmla="*/ 4893 w 6400"/>
              <a:gd name="T5" fmla="*/ 266 h 722"/>
              <a:gd name="T6" fmla="*/ 5076 w 6400"/>
              <a:gd name="T7" fmla="*/ 255 h 722"/>
              <a:gd name="T8" fmla="*/ 5377 w 6400"/>
              <a:gd name="T9" fmla="*/ 242 h 722"/>
              <a:gd name="T10" fmla="*/ 5556 w 6400"/>
              <a:gd name="T11" fmla="*/ 263 h 722"/>
              <a:gd name="T12" fmla="*/ 5800 w 6400"/>
              <a:gd name="T13" fmla="*/ 142 h 722"/>
              <a:gd name="T14" fmla="*/ 6216 w 6400"/>
              <a:gd name="T15" fmla="*/ 385 h 722"/>
              <a:gd name="T16" fmla="*/ 6358 w 6400"/>
              <a:gd name="T17" fmla="*/ 717 h 722"/>
              <a:gd name="T18" fmla="*/ 5434 w 6400"/>
              <a:gd name="T19" fmla="*/ 714 h 722"/>
              <a:gd name="T20" fmla="*/ 4506 w 6400"/>
              <a:gd name="T21" fmla="*/ 715 h 722"/>
              <a:gd name="T22" fmla="*/ 3643 w 6400"/>
              <a:gd name="T23" fmla="*/ 716 h 722"/>
              <a:gd name="T24" fmla="*/ 2854 w 6400"/>
              <a:gd name="T25" fmla="*/ 716 h 722"/>
              <a:gd name="T26" fmla="*/ 1927 w 6400"/>
              <a:gd name="T27" fmla="*/ 715 h 722"/>
              <a:gd name="T28" fmla="*/ 999 w 6400"/>
              <a:gd name="T29" fmla="*/ 714 h 722"/>
              <a:gd name="T30" fmla="*/ 74 w 6400"/>
              <a:gd name="T31" fmla="*/ 713 h 722"/>
              <a:gd name="T32" fmla="*/ 126 w 6400"/>
              <a:gd name="T33" fmla="*/ 271 h 722"/>
              <a:gd name="T34" fmla="*/ 165 w 6400"/>
              <a:gd name="T35" fmla="*/ 50 h 722"/>
              <a:gd name="T36" fmla="*/ 1287 w 6400"/>
              <a:gd name="T37" fmla="*/ 254 h 722"/>
              <a:gd name="T38" fmla="*/ 2933 w 6400"/>
              <a:gd name="T39" fmla="*/ 272 h 722"/>
              <a:gd name="T40" fmla="*/ 1814 w 6400"/>
              <a:gd name="T41" fmla="*/ 606 h 722"/>
              <a:gd name="T42" fmla="*/ 2210 w 6400"/>
              <a:gd name="T43" fmla="*/ 609 h 722"/>
              <a:gd name="T44" fmla="*/ 2727 w 6400"/>
              <a:gd name="T45" fmla="*/ 658 h 722"/>
              <a:gd name="T46" fmla="*/ 4723 w 6400"/>
              <a:gd name="T47" fmla="*/ 614 h 722"/>
              <a:gd name="T48" fmla="*/ 3419 w 6400"/>
              <a:gd name="T49" fmla="*/ 601 h 722"/>
              <a:gd name="T50" fmla="*/ 575 w 6400"/>
              <a:gd name="T51" fmla="*/ 685 h 722"/>
              <a:gd name="T52" fmla="*/ 4204 w 6400"/>
              <a:gd name="T53" fmla="*/ 686 h 722"/>
              <a:gd name="T54" fmla="*/ 5571 w 6400"/>
              <a:gd name="T55" fmla="*/ 601 h 722"/>
              <a:gd name="T56" fmla="*/ 5088 w 6400"/>
              <a:gd name="T57" fmla="*/ 613 h 722"/>
              <a:gd name="T58" fmla="*/ 5735 w 6400"/>
              <a:gd name="T59" fmla="*/ 624 h 722"/>
              <a:gd name="T60" fmla="*/ 4379 w 6400"/>
              <a:gd name="T61" fmla="*/ 416 h 722"/>
              <a:gd name="T62" fmla="*/ 1282 w 6400"/>
              <a:gd name="T63" fmla="*/ 440 h 722"/>
              <a:gd name="T64" fmla="*/ 3812 w 6400"/>
              <a:gd name="T65" fmla="*/ 467 h 722"/>
              <a:gd name="T66" fmla="*/ 2386 w 6400"/>
              <a:gd name="T67" fmla="*/ 418 h 722"/>
              <a:gd name="T68" fmla="*/ 1539 w 6400"/>
              <a:gd name="T69" fmla="*/ 404 h 722"/>
              <a:gd name="T70" fmla="*/ 2330 w 6400"/>
              <a:gd name="T71" fmla="*/ 404 h 722"/>
              <a:gd name="T72" fmla="*/ 573 w 6400"/>
              <a:gd name="T73" fmla="*/ 404 h 722"/>
              <a:gd name="T74" fmla="*/ 4302 w 6400"/>
              <a:gd name="T75" fmla="*/ 404 h 722"/>
              <a:gd name="T76" fmla="*/ 980 w 6400"/>
              <a:gd name="T77" fmla="*/ 428 h 722"/>
              <a:gd name="T78" fmla="*/ 4850 w 6400"/>
              <a:gd name="T79" fmla="*/ 389 h 722"/>
              <a:gd name="T80" fmla="*/ 2980 w 6400"/>
              <a:gd name="T81" fmla="*/ 483 h 722"/>
              <a:gd name="T82" fmla="*/ 3149 w 6400"/>
              <a:gd name="T83" fmla="*/ 686 h 722"/>
              <a:gd name="T84" fmla="*/ 5639 w 6400"/>
              <a:gd name="T85" fmla="*/ 332 h 722"/>
              <a:gd name="T86" fmla="*/ 5026 w 6400"/>
              <a:gd name="T87" fmla="*/ 267 h 722"/>
              <a:gd name="T88" fmla="*/ 3886 w 6400"/>
              <a:gd name="T89" fmla="*/ 397 h 722"/>
              <a:gd name="T90" fmla="*/ 2146 w 6400"/>
              <a:gd name="T91" fmla="*/ 366 h 722"/>
              <a:gd name="T92" fmla="*/ 4127 w 6400"/>
              <a:gd name="T93" fmla="*/ 366 h 722"/>
              <a:gd name="T94" fmla="*/ 358 w 6400"/>
              <a:gd name="T95" fmla="*/ 397 h 722"/>
              <a:gd name="T96" fmla="*/ 3592 w 6400"/>
              <a:gd name="T97" fmla="*/ 366 h 722"/>
              <a:gd name="T98" fmla="*/ 2928 w 6400"/>
              <a:gd name="T99" fmla="*/ 576 h 722"/>
              <a:gd name="T100" fmla="*/ 1218 w 6400"/>
              <a:gd name="T101" fmla="*/ 341 h 722"/>
              <a:gd name="T102" fmla="*/ 4878 w 6400"/>
              <a:gd name="T103" fmla="*/ 384 h 722"/>
              <a:gd name="T104" fmla="*/ 1191 w 6400"/>
              <a:gd name="T105" fmla="*/ 630 h 722"/>
              <a:gd name="T106" fmla="*/ 3006 w 6400"/>
              <a:gd name="T107" fmla="*/ 654 h 722"/>
              <a:gd name="T108" fmla="*/ 2706 w 6400"/>
              <a:gd name="T109" fmla="*/ 345 h 722"/>
              <a:gd name="T110" fmla="*/ 160 w 6400"/>
              <a:gd name="T111" fmla="*/ 186 h 722"/>
              <a:gd name="T112" fmla="*/ 2733 w 6400"/>
              <a:gd name="T113" fmla="*/ 622 h 722"/>
              <a:gd name="T114" fmla="*/ 163 w 6400"/>
              <a:gd name="T115" fmla="*/ 175 h 722"/>
              <a:gd name="T116" fmla="*/ 175 w 6400"/>
              <a:gd name="T117" fmla="*/ 651 h 722"/>
              <a:gd name="T118" fmla="*/ 5629 w 6400"/>
              <a:gd name="T119" fmla="*/ 261 h 722"/>
              <a:gd name="T120" fmla="*/ 4346 w 6400"/>
              <a:gd name="T121" fmla="*/ 612 h 722"/>
              <a:gd name="T122" fmla="*/ 157 w 6400"/>
              <a:gd name="T123" fmla="*/ 271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00" h="722">
                <a:moveTo>
                  <a:pt x="0" y="47"/>
                </a:moveTo>
                <a:cubicBezTo>
                  <a:pt x="0" y="44"/>
                  <a:pt x="0" y="42"/>
                  <a:pt x="0" y="39"/>
                </a:cubicBezTo>
                <a:cubicBezTo>
                  <a:pt x="43" y="38"/>
                  <a:pt x="87" y="37"/>
                  <a:pt x="131" y="36"/>
                </a:cubicBezTo>
                <a:cubicBezTo>
                  <a:pt x="132" y="25"/>
                  <a:pt x="133" y="13"/>
                  <a:pt x="134" y="0"/>
                </a:cubicBezTo>
                <a:cubicBezTo>
                  <a:pt x="145" y="0"/>
                  <a:pt x="154" y="0"/>
                  <a:pt x="163" y="0"/>
                </a:cubicBezTo>
                <a:cubicBezTo>
                  <a:pt x="164" y="14"/>
                  <a:pt x="165" y="26"/>
                  <a:pt x="165" y="38"/>
                </a:cubicBezTo>
                <a:cubicBezTo>
                  <a:pt x="767" y="41"/>
                  <a:pt x="1365" y="39"/>
                  <a:pt x="1964" y="39"/>
                </a:cubicBezTo>
                <a:cubicBezTo>
                  <a:pt x="2563" y="39"/>
                  <a:pt x="3162" y="42"/>
                  <a:pt x="3763" y="37"/>
                </a:cubicBezTo>
                <a:cubicBezTo>
                  <a:pt x="3763" y="25"/>
                  <a:pt x="3764" y="13"/>
                  <a:pt x="3765" y="0"/>
                </a:cubicBezTo>
                <a:cubicBezTo>
                  <a:pt x="3775" y="0"/>
                  <a:pt x="3784" y="0"/>
                  <a:pt x="3794" y="0"/>
                </a:cubicBezTo>
                <a:cubicBezTo>
                  <a:pt x="3795" y="14"/>
                  <a:pt x="3796" y="26"/>
                  <a:pt x="3797" y="39"/>
                </a:cubicBezTo>
                <a:cubicBezTo>
                  <a:pt x="3806" y="39"/>
                  <a:pt x="3814" y="40"/>
                  <a:pt x="3822" y="39"/>
                </a:cubicBezTo>
                <a:cubicBezTo>
                  <a:pt x="3836" y="38"/>
                  <a:pt x="3850" y="33"/>
                  <a:pt x="3864" y="33"/>
                </a:cubicBezTo>
                <a:cubicBezTo>
                  <a:pt x="3891" y="34"/>
                  <a:pt x="3918" y="39"/>
                  <a:pt x="3944" y="39"/>
                </a:cubicBezTo>
                <a:cubicBezTo>
                  <a:pt x="4599" y="40"/>
                  <a:pt x="5253" y="40"/>
                  <a:pt x="5908" y="40"/>
                </a:cubicBezTo>
                <a:cubicBezTo>
                  <a:pt x="6072" y="40"/>
                  <a:pt x="6236" y="39"/>
                  <a:pt x="6400" y="39"/>
                </a:cubicBezTo>
                <a:cubicBezTo>
                  <a:pt x="6400" y="42"/>
                  <a:pt x="6400" y="44"/>
                  <a:pt x="6400" y="47"/>
                </a:cubicBezTo>
                <a:cubicBezTo>
                  <a:pt x="6245" y="47"/>
                  <a:pt x="6090" y="47"/>
                  <a:pt x="5933" y="47"/>
                </a:cubicBezTo>
                <a:cubicBezTo>
                  <a:pt x="5936" y="52"/>
                  <a:pt x="5937" y="54"/>
                  <a:pt x="5938" y="56"/>
                </a:cubicBezTo>
                <a:cubicBezTo>
                  <a:pt x="5933" y="57"/>
                  <a:pt x="5927" y="58"/>
                  <a:pt x="5917" y="60"/>
                </a:cubicBezTo>
                <a:cubicBezTo>
                  <a:pt x="5917" y="60"/>
                  <a:pt x="5913" y="57"/>
                  <a:pt x="5909" y="54"/>
                </a:cubicBezTo>
                <a:cubicBezTo>
                  <a:pt x="5904" y="52"/>
                  <a:pt x="5898" y="47"/>
                  <a:pt x="5892" y="47"/>
                </a:cubicBezTo>
                <a:cubicBezTo>
                  <a:pt x="5604" y="47"/>
                  <a:pt x="5315" y="47"/>
                  <a:pt x="5027" y="47"/>
                </a:cubicBezTo>
                <a:cubicBezTo>
                  <a:pt x="5021" y="47"/>
                  <a:pt x="5016" y="50"/>
                  <a:pt x="5010" y="52"/>
                </a:cubicBezTo>
                <a:cubicBezTo>
                  <a:pt x="5006" y="55"/>
                  <a:pt x="5002" y="59"/>
                  <a:pt x="4997" y="63"/>
                </a:cubicBezTo>
                <a:cubicBezTo>
                  <a:pt x="4996" y="61"/>
                  <a:pt x="4995" y="57"/>
                  <a:pt x="4993" y="54"/>
                </a:cubicBezTo>
                <a:cubicBezTo>
                  <a:pt x="4983" y="58"/>
                  <a:pt x="4973" y="63"/>
                  <a:pt x="4963" y="67"/>
                </a:cubicBezTo>
                <a:cubicBezTo>
                  <a:pt x="4970" y="61"/>
                  <a:pt x="4977" y="55"/>
                  <a:pt x="4988" y="47"/>
                </a:cubicBezTo>
                <a:cubicBezTo>
                  <a:pt x="4882" y="47"/>
                  <a:pt x="4780" y="47"/>
                  <a:pt x="4679" y="47"/>
                </a:cubicBezTo>
                <a:cubicBezTo>
                  <a:pt x="4577" y="47"/>
                  <a:pt x="4475" y="47"/>
                  <a:pt x="4373" y="47"/>
                </a:cubicBezTo>
                <a:cubicBezTo>
                  <a:pt x="4270" y="47"/>
                  <a:pt x="4168" y="46"/>
                  <a:pt x="4065" y="47"/>
                </a:cubicBezTo>
                <a:cubicBezTo>
                  <a:pt x="3976" y="47"/>
                  <a:pt x="3886" y="49"/>
                  <a:pt x="3796" y="51"/>
                </a:cubicBezTo>
                <a:cubicBezTo>
                  <a:pt x="3798" y="123"/>
                  <a:pt x="3800" y="197"/>
                  <a:pt x="3802" y="272"/>
                </a:cubicBezTo>
                <a:cubicBezTo>
                  <a:pt x="3812" y="272"/>
                  <a:pt x="3819" y="272"/>
                  <a:pt x="3826" y="272"/>
                </a:cubicBezTo>
                <a:cubicBezTo>
                  <a:pt x="3986" y="272"/>
                  <a:pt x="4146" y="275"/>
                  <a:pt x="4306" y="264"/>
                </a:cubicBezTo>
                <a:cubicBezTo>
                  <a:pt x="4314" y="263"/>
                  <a:pt x="4321" y="263"/>
                  <a:pt x="4328" y="265"/>
                </a:cubicBezTo>
                <a:cubicBezTo>
                  <a:pt x="4372" y="280"/>
                  <a:pt x="4416" y="268"/>
                  <a:pt x="4463" y="273"/>
                </a:cubicBezTo>
                <a:cubicBezTo>
                  <a:pt x="4458" y="264"/>
                  <a:pt x="4455" y="259"/>
                  <a:pt x="4452" y="253"/>
                </a:cubicBezTo>
                <a:cubicBezTo>
                  <a:pt x="4468" y="253"/>
                  <a:pt x="4481" y="253"/>
                  <a:pt x="4496" y="253"/>
                </a:cubicBezTo>
                <a:cubicBezTo>
                  <a:pt x="4492" y="260"/>
                  <a:pt x="4490" y="264"/>
                  <a:pt x="4485" y="272"/>
                </a:cubicBezTo>
                <a:cubicBezTo>
                  <a:pt x="4496" y="272"/>
                  <a:pt x="4503" y="272"/>
                  <a:pt x="4510" y="272"/>
                </a:cubicBezTo>
                <a:cubicBezTo>
                  <a:pt x="4548" y="272"/>
                  <a:pt x="4587" y="272"/>
                  <a:pt x="4626" y="272"/>
                </a:cubicBezTo>
                <a:cubicBezTo>
                  <a:pt x="4653" y="272"/>
                  <a:pt x="4655" y="274"/>
                  <a:pt x="4655" y="302"/>
                </a:cubicBezTo>
                <a:cubicBezTo>
                  <a:pt x="4655" y="385"/>
                  <a:pt x="4655" y="467"/>
                  <a:pt x="4655" y="550"/>
                </a:cubicBezTo>
                <a:cubicBezTo>
                  <a:pt x="4655" y="556"/>
                  <a:pt x="4655" y="563"/>
                  <a:pt x="4655" y="567"/>
                </a:cubicBezTo>
                <a:cubicBezTo>
                  <a:pt x="4676" y="567"/>
                  <a:pt x="4695" y="567"/>
                  <a:pt x="4715" y="567"/>
                </a:cubicBezTo>
                <a:cubicBezTo>
                  <a:pt x="4717" y="547"/>
                  <a:pt x="4706" y="527"/>
                  <a:pt x="4685" y="518"/>
                </a:cubicBezTo>
                <a:cubicBezTo>
                  <a:pt x="4697" y="503"/>
                  <a:pt x="4697" y="418"/>
                  <a:pt x="4687" y="406"/>
                </a:cubicBezTo>
                <a:cubicBezTo>
                  <a:pt x="4714" y="366"/>
                  <a:pt x="4740" y="326"/>
                  <a:pt x="4766" y="286"/>
                </a:cubicBezTo>
                <a:cubicBezTo>
                  <a:pt x="4770" y="287"/>
                  <a:pt x="4770" y="285"/>
                  <a:pt x="4769" y="284"/>
                </a:cubicBezTo>
                <a:cubicBezTo>
                  <a:pt x="4766" y="254"/>
                  <a:pt x="4773" y="248"/>
                  <a:pt x="4802" y="250"/>
                </a:cubicBezTo>
                <a:cubicBezTo>
                  <a:pt x="4829" y="252"/>
                  <a:pt x="4856" y="252"/>
                  <a:pt x="4883" y="253"/>
                </a:cubicBezTo>
                <a:cubicBezTo>
                  <a:pt x="4884" y="253"/>
                  <a:pt x="4886" y="253"/>
                  <a:pt x="4887" y="254"/>
                </a:cubicBezTo>
                <a:cubicBezTo>
                  <a:pt x="4889" y="259"/>
                  <a:pt x="4891" y="263"/>
                  <a:pt x="4893" y="266"/>
                </a:cubicBezTo>
                <a:cubicBezTo>
                  <a:pt x="4920" y="262"/>
                  <a:pt x="4921" y="243"/>
                  <a:pt x="4917" y="221"/>
                </a:cubicBezTo>
                <a:cubicBezTo>
                  <a:pt x="4939" y="221"/>
                  <a:pt x="4959" y="221"/>
                  <a:pt x="4978" y="221"/>
                </a:cubicBezTo>
                <a:cubicBezTo>
                  <a:pt x="4978" y="220"/>
                  <a:pt x="4978" y="218"/>
                  <a:pt x="4979" y="217"/>
                </a:cubicBezTo>
                <a:cubicBezTo>
                  <a:pt x="4936" y="190"/>
                  <a:pt x="4894" y="163"/>
                  <a:pt x="4848" y="134"/>
                </a:cubicBezTo>
                <a:cubicBezTo>
                  <a:pt x="4863" y="127"/>
                  <a:pt x="4874" y="123"/>
                  <a:pt x="4884" y="119"/>
                </a:cubicBezTo>
                <a:cubicBezTo>
                  <a:pt x="4879" y="124"/>
                  <a:pt x="4873" y="129"/>
                  <a:pt x="4867" y="135"/>
                </a:cubicBezTo>
                <a:cubicBezTo>
                  <a:pt x="4891" y="151"/>
                  <a:pt x="4915" y="166"/>
                  <a:pt x="4938" y="181"/>
                </a:cubicBezTo>
                <a:cubicBezTo>
                  <a:pt x="4958" y="194"/>
                  <a:pt x="4979" y="216"/>
                  <a:pt x="4999" y="215"/>
                </a:cubicBezTo>
                <a:cubicBezTo>
                  <a:pt x="5019" y="215"/>
                  <a:pt x="5040" y="193"/>
                  <a:pt x="5060" y="180"/>
                </a:cubicBezTo>
                <a:cubicBezTo>
                  <a:pt x="5083" y="165"/>
                  <a:pt x="5106" y="150"/>
                  <a:pt x="5129" y="135"/>
                </a:cubicBezTo>
                <a:cubicBezTo>
                  <a:pt x="5125" y="130"/>
                  <a:pt x="5122" y="126"/>
                  <a:pt x="5119" y="123"/>
                </a:cubicBezTo>
                <a:cubicBezTo>
                  <a:pt x="5122" y="124"/>
                  <a:pt x="5125" y="124"/>
                  <a:pt x="5128" y="125"/>
                </a:cubicBezTo>
                <a:cubicBezTo>
                  <a:pt x="5134" y="128"/>
                  <a:pt x="5138" y="132"/>
                  <a:pt x="5143" y="135"/>
                </a:cubicBezTo>
                <a:cubicBezTo>
                  <a:pt x="5139" y="139"/>
                  <a:pt x="5135" y="142"/>
                  <a:pt x="5130" y="145"/>
                </a:cubicBezTo>
                <a:cubicBezTo>
                  <a:pt x="5093" y="169"/>
                  <a:pt x="5056" y="193"/>
                  <a:pt x="5019" y="217"/>
                </a:cubicBezTo>
                <a:cubicBezTo>
                  <a:pt x="5019" y="219"/>
                  <a:pt x="5019" y="220"/>
                  <a:pt x="5020" y="222"/>
                </a:cubicBezTo>
                <a:cubicBezTo>
                  <a:pt x="5038" y="222"/>
                  <a:pt x="5056" y="222"/>
                  <a:pt x="5076" y="222"/>
                </a:cubicBezTo>
                <a:cubicBezTo>
                  <a:pt x="5076" y="236"/>
                  <a:pt x="5076" y="247"/>
                  <a:pt x="5076" y="255"/>
                </a:cubicBezTo>
                <a:cubicBezTo>
                  <a:pt x="5120" y="268"/>
                  <a:pt x="5163" y="270"/>
                  <a:pt x="5206" y="266"/>
                </a:cubicBezTo>
                <a:cubicBezTo>
                  <a:pt x="5206" y="264"/>
                  <a:pt x="5206" y="263"/>
                  <a:pt x="5206" y="261"/>
                </a:cubicBezTo>
                <a:cubicBezTo>
                  <a:pt x="5200" y="260"/>
                  <a:pt x="5194" y="259"/>
                  <a:pt x="5191" y="258"/>
                </a:cubicBezTo>
                <a:cubicBezTo>
                  <a:pt x="5191" y="247"/>
                  <a:pt x="5191" y="235"/>
                  <a:pt x="5191" y="224"/>
                </a:cubicBezTo>
                <a:cubicBezTo>
                  <a:pt x="5191" y="183"/>
                  <a:pt x="5186" y="186"/>
                  <a:pt x="5228" y="186"/>
                </a:cubicBezTo>
                <a:cubicBezTo>
                  <a:pt x="5246" y="186"/>
                  <a:pt x="5264" y="186"/>
                  <a:pt x="5282" y="186"/>
                </a:cubicBezTo>
                <a:cubicBezTo>
                  <a:pt x="5312" y="186"/>
                  <a:pt x="5312" y="186"/>
                  <a:pt x="5312" y="216"/>
                </a:cubicBezTo>
                <a:cubicBezTo>
                  <a:pt x="5312" y="230"/>
                  <a:pt x="5312" y="244"/>
                  <a:pt x="5312" y="258"/>
                </a:cubicBezTo>
                <a:cubicBezTo>
                  <a:pt x="5308" y="259"/>
                  <a:pt x="5302" y="260"/>
                  <a:pt x="5296" y="261"/>
                </a:cubicBezTo>
                <a:cubicBezTo>
                  <a:pt x="5296" y="262"/>
                  <a:pt x="5296" y="264"/>
                  <a:pt x="5296" y="265"/>
                </a:cubicBezTo>
                <a:cubicBezTo>
                  <a:pt x="5318" y="265"/>
                  <a:pt x="5340" y="265"/>
                  <a:pt x="5363" y="265"/>
                </a:cubicBezTo>
                <a:cubicBezTo>
                  <a:pt x="5363" y="264"/>
                  <a:pt x="5363" y="263"/>
                  <a:pt x="5363" y="262"/>
                </a:cubicBezTo>
                <a:cubicBezTo>
                  <a:pt x="5358" y="260"/>
                  <a:pt x="5354" y="259"/>
                  <a:pt x="5352" y="258"/>
                </a:cubicBezTo>
                <a:cubicBezTo>
                  <a:pt x="5354" y="251"/>
                  <a:pt x="5357" y="244"/>
                  <a:pt x="5357" y="238"/>
                </a:cubicBezTo>
                <a:cubicBezTo>
                  <a:pt x="5358" y="222"/>
                  <a:pt x="5357" y="207"/>
                  <a:pt x="5358" y="191"/>
                </a:cubicBezTo>
                <a:cubicBezTo>
                  <a:pt x="5358" y="187"/>
                  <a:pt x="5363" y="183"/>
                  <a:pt x="5366" y="180"/>
                </a:cubicBezTo>
                <a:cubicBezTo>
                  <a:pt x="5370" y="183"/>
                  <a:pt x="5375" y="187"/>
                  <a:pt x="5376" y="191"/>
                </a:cubicBezTo>
                <a:cubicBezTo>
                  <a:pt x="5377" y="208"/>
                  <a:pt x="5376" y="225"/>
                  <a:pt x="5377" y="242"/>
                </a:cubicBezTo>
                <a:cubicBezTo>
                  <a:pt x="5377" y="246"/>
                  <a:pt x="5380" y="251"/>
                  <a:pt x="5383" y="259"/>
                </a:cubicBezTo>
                <a:cubicBezTo>
                  <a:pt x="5393" y="236"/>
                  <a:pt x="5401" y="218"/>
                  <a:pt x="5409" y="198"/>
                </a:cubicBezTo>
                <a:cubicBezTo>
                  <a:pt x="5412" y="199"/>
                  <a:pt x="5417" y="199"/>
                  <a:pt x="5421" y="199"/>
                </a:cubicBezTo>
                <a:cubicBezTo>
                  <a:pt x="5422" y="210"/>
                  <a:pt x="5423" y="219"/>
                  <a:pt x="5424" y="229"/>
                </a:cubicBezTo>
                <a:cubicBezTo>
                  <a:pt x="5432" y="230"/>
                  <a:pt x="5439" y="231"/>
                  <a:pt x="5448" y="232"/>
                </a:cubicBezTo>
                <a:cubicBezTo>
                  <a:pt x="5447" y="244"/>
                  <a:pt x="5445" y="255"/>
                  <a:pt x="5444" y="266"/>
                </a:cubicBezTo>
                <a:cubicBezTo>
                  <a:pt x="5453" y="266"/>
                  <a:pt x="5465" y="266"/>
                  <a:pt x="5474" y="266"/>
                </a:cubicBezTo>
                <a:cubicBezTo>
                  <a:pt x="5473" y="254"/>
                  <a:pt x="5472" y="243"/>
                  <a:pt x="5471" y="231"/>
                </a:cubicBezTo>
                <a:cubicBezTo>
                  <a:pt x="5481" y="230"/>
                  <a:pt x="5487" y="230"/>
                  <a:pt x="5495" y="229"/>
                </a:cubicBezTo>
                <a:cubicBezTo>
                  <a:pt x="5496" y="219"/>
                  <a:pt x="5497" y="209"/>
                  <a:pt x="5497" y="198"/>
                </a:cubicBezTo>
                <a:cubicBezTo>
                  <a:pt x="5504" y="199"/>
                  <a:pt x="5509" y="199"/>
                  <a:pt x="5509" y="199"/>
                </a:cubicBezTo>
                <a:cubicBezTo>
                  <a:pt x="5519" y="220"/>
                  <a:pt x="5527" y="237"/>
                  <a:pt x="5534" y="255"/>
                </a:cubicBezTo>
                <a:cubicBezTo>
                  <a:pt x="5536" y="255"/>
                  <a:pt x="5538" y="255"/>
                  <a:pt x="5540" y="254"/>
                </a:cubicBezTo>
                <a:cubicBezTo>
                  <a:pt x="5540" y="230"/>
                  <a:pt x="5540" y="206"/>
                  <a:pt x="5540" y="183"/>
                </a:cubicBezTo>
                <a:cubicBezTo>
                  <a:pt x="5556" y="177"/>
                  <a:pt x="5562" y="180"/>
                  <a:pt x="5561" y="194"/>
                </a:cubicBezTo>
                <a:cubicBezTo>
                  <a:pt x="5561" y="209"/>
                  <a:pt x="5561" y="224"/>
                  <a:pt x="5561" y="239"/>
                </a:cubicBezTo>
                <a:cubicBezTo>
                  <a:pt x="5562" y="246"/>
                  <a:pt x="5565" y="252"/>
                  <a:pt x="5568" y="259"/>
                </a:cubicBezTo>
                <a:cubicBezTo>
                  <a:pt x="5564" y="260"/>
                  <a:pt x="5560" y="261"/>
                  <a:pt x="5556" y="263"/>
                </a:cubicBezTo>
                <a:cubicBezTo>
                  <a:pt x="5556" y="264"/>
                  <a:pt x="5556" y="264"/>
                  <a:pt x="5557" y="265"/>
                </a:cubicBezTo>
                <a:cubicBezTo>
                  <a:pt x="5579" y="265"/>
                  <a:pt x="5601" y="265"/>
                  <a:pt x="5623" y="265"/>
                </a:cubicBezTo>
                <a:cubicBezTo>
                  <a:pt x="5623" y="264"/>
                  <a:pt x="5623" y="262"/>
                  <a:pt x="5623" y="261"/>
                </a:cubicBezTo>
                <a:cubicBezTo>
                  <a:pt x="5617" y="260"/>
                  <a:pt x="5610" y="259"/>
                  <a:pt x="5607" y="258"/>
                </a:cubicBezTo>
                <a:cubicBezTo>
                  <a:pt x="5607" y="240"/>
                  <a:pt x="5608" y="223"/>
                  <a:pt x="5607" y="206"/>
                </a:cubicBezTo>
                <a:cubicBezTo>
                  <a:pt x="5606" y="191"/>
                  <a:pt x="5613" y="186"/>
                  <a:pt x="5627" y="186"/>
                </a:cubicBezTo>
                <a:cubicBezTo>
                  <a:pt x="5650" y="187"/>
                  <a:pt x="5674" y="186"/>
                  <a:pt x="5697" y="186"/>
                </a:cubicBezTo>
                <a:cubicBezTo>
                  <a:pt x="5728" y="186"/>
                  <a:pt x="5728" y="186"/>
                  <a:pt x="5728" y="216"/>
                </a:cubicBezTo>
                <a:cubicBezTo>
                  <a:pt x="5728" y="230"/>
                  <a:pt x="5728" y="244"/>
                  <a:pt x="5728" y="258"/>
                </a:cubicBezTo>
                <a:cubicBezTo>
                  <a:pt x="5725" y="259"/>
                  <a:pt x="5718" y="260"/>
                  <a:pt x="5712" y="261"/>
                </a:cubicBezTo>
                <a:cubicBezTo>
                  <a:pt x="5757" y="273"/>
                  <a:pt x="5800" y="264"/>
                  <a:pt x="5843" y="256"/>
                </a:cubicBezTo>
                <a:cubicBezTo>
                  <a:pt x="5844" y="246"/>
                  <a:pt x="5844" y="234"/>
                  <a:pt x="5845" y="221"/>
                </a:cubicBezTo>
                <a:cubicBezTo>
                  <a:pt x="5864" y="221"/>
                  <a:pt x="5881" y="221"/>
                  <a:pt x="5899" y="221"/>
                </a:cubicBezTo>
                <a:cubicBezTo>
                  <a:pt x="5865" y="195"/>
                  <a:pt x="5830" y="172"/>
                  <a:pt x="5795" y="149"/>
                </a:cubicBezTo>
                <a:cubicBezTo>
                  <a:pt x="5788" y="145"/>
                  <a:pt x="5782" y="140"/>
                  <a:pt x="5776" y="135"/>
                </a:cubicBezTo>
                <a:cubicBezTo>
                  <a:pt x="5784" y="131"/>
                  <a:pt x="5792" y="127"/>
                  <a:pt x="5801" y="123"/>
                </a:cubicBezTo>
                <a:cubicBezTo>
                  <a:pt x="5797" y="126"/>
                  <a:pt x="5794" y="130"/>
                  <a:pt x="5790" y="134"/>
                </a:cubicBezTo>
                <a:cubicBezTo>
                  <a:pt x="5793" y="137"/>
                  <a:pt x="5796" y="140"/>
                  <a:pt x="5800" y="142"/>
                </a:cubicBezTo>
                <a:cubicBezTo>
                  <a:pt x="5838" y="167"/>
                  <a:pt x="5875" y="191"/>
                  <a:pt x="5914" y="215"/>
                </a:cubicBezTo>
                <a:cubicBezTo>
                  <a:pt x="5917" y="217"/>
                  <a:pt x="5924" y="217"/>
                  <a:pt x="5928" y="215"/>
                </a:cubicBezTo>
                <a:cubicBezTo>
                  <a:pt x="5967" y="190"/>
                  <a:pt x="6005" y="165"/>
                  <a:pt x="6044" y="141"/>
                </a:cubicBezTo>
                <a:cubicBezTo>
                  <a:pt x="6052" y="135"/>
                  <a:pt x="6051" y="131"/>
                  <a:pt x="6045" y="126"/>
                </a:cubicBezTo>
                <a:cubicBezTo>
                  <a:pt x="6047" y="126"/>
                  <a:pt x="6049" y="126"/>
                  <a:pt x="6051" y="127"/>
                </a:cubicBezTo>
                <a:cubicBezTo>
                  <a:pt x="6056" y="129"/>
                  <a:pt x="6060" y="132"/>
                  <a:pt x="6065" y="134"/>
                </a:cubicBezTo>
                <a:cubicBezTo>
                  <a:pt x="6061" y="138"/>
                  <a:pt x="6057" y="142"/>
                  <a:pt x="6053" y="145"/>
                </a:cubicBezTo>
                <a:cubicBezTo>
                  <a:pt x="6039" y="154"/>
                  <a:pt x="6024" y="164"/>
                  <a:pt x="6009" y="173"/>
                </a:cubicBezTo>
                <a:cubicBezTo>
                  <a:pt x="5986" y="188"/>
                  <a:pt x="5963" y="203"/>
                  <a:pt x="5940" y="218"/>
                </a:cubicBezTo>
                <a:cubicBezTo>
                  <a:pt x="5941" y="219"/>
                  <a:pt x="5941" y="221"/>
                  <a:pt x="5942" y="222"/>
                </a:cubicBezTo>
                <a:cubicBezTo>
                  <a:pt x="5961" y="222"/>
                  <a:pt x="5980" y="222"/>
                  <a:pt x="6000" y="222"/>
                </a:cubicBezTo>
                <a:cubicBezTo>
                  <a:pt x="6001" y="234"/>
                  <a:pt x="5998" y="245"/>
                  <a:pt x="6002" y="252"/>
                </a:cubicBezTo>
                <a:cubicBezTo>
                  <a:pt x="6006" y="260"/>
                  <a:pt x="6017" y="263"/>
                  <a:pt x="6026" y="269"/>
                </a:cubicBezTo>
                <a:cubicBezTo>
                  <a:pt x="6028" y="262"/>
                  <a:pt x="6030" y="258"/>
                  <a:pt x="6031" y="256"/>
                </a:cubicBezTo>
                <a:cubicBezTo>
                  <a:pt x="6070" y="253"/>
                  <a:pt x="6107" y="251"/>
                  <a:pt x="6144" y="248"/>
                </a:cubicBezTo>
                <a:cubicBezTo>
                  <a:pt x="6146" y="257"/>
                  <a:pt x="6148" y="264"/>
                  <a:pt x="6149" y="272"/>
                </a:cubicBezTo>
                <a:cubicBezTo>
                  <a:pt x="6150" y="279"/>
                  <a:pt x="6148" y="289"/>
                  <a:pt x="6151" y="292"/>
                </a:cubicBezTo>
                <a:cubicBezTo>
                  <a:pt x="6183" y="316"/>
                  <a:pt x="6194" y="354"/>
                  <a:pt x="6216" y="385"/>
                </a:cubicBezTo>
                <a:cubicBezTo>
                  <a:pt x="6221" y="392"/>
                  <a:pt x="6227" y="398"/>
                  <a:pt x="6233" y="405"/>
                </a:cubicBezTo>
                <a:cubicBezTo>
                  <a:pt x="6222" y="417"/>
                  <a:pt x="6221" y="501"/>
                  <a:pt x="6233" y="520"/>
                </a:cubicBezTo>
                <a:cubicBezTo>
                  <a:pt x="6213" y="526"/>
                  <a:pt x="6200" y="549"/>
                  <a:pt x="6205" y="570"/>
                </a:cubicBezTo>
                <a:cubicBezTo>
                  <a:pt x="6222" y="559"/>
                  <a:pt x="6246" y="560"/>
                  <a:pt x="6261" y="575"/>
                </a:cubicBezTo>
                <a:cubicBezTo>
                  <a:pt x="6264" y="578"/>
                  <a:pt x="6265" y="587"/>
                  <a:pt x="6263" y="590"/>
                </a:cubicBezTo>
                <a:cubicBezTo>
                  <a:pt x="6256" y="602"/>
                  <a:pt x="6231" y="607"/>
                  <a:pt x="6219" y="602"/>
                </a:cubicBezTo>
                <a:cubicBezTo>
                  <a:pt x="6213" y="599"/>
                  <a:pt x="6205" y="597"/>
                  <a:pt x="6201" y="599"/>
                </a:cubicBezTo>
                <a:cubicBezTo>
                  <a:pt x="6197" y="601"/>
                  <a:pt x="6196" y="611"/>
                  <a:pt x="6196" y="616"/>
                </a:cubicBezTo>
                <a:cubicBezTo>
                  <a:pt x="6198" y="636"/>
                  <a:pt x="6201" y="656"/>
                  <a:pt x="6203" y="675"/>
                </a:cubicBezTo>
                <a:cubicBezTo>
                  <a:pt x="6171" y="676"/>
                  <a:pt x="6145" y="668"/>
                  <a:pt x="6134" y="636"/>
                </a:cubicBezTo>
                <a:cubicBezTo>
                  <a:pt x="6130" y="626"/>
                  <a:pt x="6123" y="617"/>
                  <a:pt x="6117" y="609"/>
                </a:cubicBezTo>
                <a:cubicBezTo>
                  <a:pt x="6114" y="605"/>
                  <a:pt x="6108" y="600"/>
                  <a:pt x="6103" y="600"/>
                </a:cubicBezTo>
                <a:cubicBezTo>
                  <a:pt x="6088" y="599"/>
                  <a:pt x="6072" y="599"/>
                  <a:pt x="6054" y="599"/>
                </a:cubicBezTo>
                <a:cubicBezTo>
                  <a:pt x="6054" y="610"/>
                  <a:pt x="6053" y="619"/>
                  <a:pt x="6052" y="623"/>
                </a:cubicBezTo>
                <a:cubicBezTo>
                  <a:pt x="6033" y="647"/>
                  <a:pt x="6017" y="666"/>
                  <a:pt x="6000" y="687"/>
                </a:cubicBezTo>
                <a:cubicBezTo>
                  <a:pt x="6133" y="687"/>
                  <a:pt x="6266" y="687"/>
                  <a:pt x="6400" y="687"/>
                </a:cubicBezTo>
                <a:cubicBezTo>
                  <a:pt x="6400" y="694"/>
                  <a:pt x="6400" y="700"/>
                  <a:pt x="6400" y="707"/>
                </a:cubicBezTo>
                <a:cubicBezTo>
                  <a:pt x="6386" y="710"/>
                  <a:pt x="6371" y="701"/>
                  <a:pt x="6358" y="717"/>
                </a:cubicBezTo>
                <a:cubicBezTo>
                  <a:pt x="6354" y="722"/>
                  <a:pt x="6333" y="720"/>
                  <a:pt x="6323" y="714"/>
                </a:cubicBezTo>
                <a:cubicBezTo>
                  <a:pt x="6307" y="705"/>
                  <a:pt x="6275" y="706"/>
                  <a:pt x="6258" y="715"/>
                </a:cubicBezTo>
                <a:cubicBezTo>
                  <a:pt x="6248" y="720"/>
                  <a:pt x="6231" y="719"/>
                  <a:pt x="6220" y="713"/>
                </a:cubicBezTo>
                <a:cubicBezTo>
                  <a:pt x="6206" y="706"/>
                  <a:pt x="6170" y="707"/>
                  <a:pt x="6155" y="714"/>
                </a:cubicBezTo>
                <a:cubicBezTo>
                  <a:pt x="6145" y="719"/>
                  <a:pt x="6128" y="717"/>
                  <a:pt x="6116" y="713"/>
                </a:cubicBezTo>
                <a:cubicBezTo>
                  <a:pt x="6106" y="708"/>
                  <a:pt x="6064" y="707"/>
                  <a:pt x="6054" y="711"/>
                </a:cubicBezTo>
                <a:cubicBezTo>
                  <a:pt x="6042" y="716"/>
                  <a:pt x="6025" y="718"/>
                  <a:pt x="6013" y="713"/>
                </a:cubicBezTo>
                <a:cubicBezTo>
                  <a:pt x="5999" y="707"/>
                  <a:pt x="5964" y="707"/>
                  <a:pt x="5950" y="714"/>
                </a:cubicBezTo>
                <a:cubicBezTo>
                  <a:pt x="5939" y="719"/>
                  <a:pt x="5921" y="720"/>
                  <a:pt x="5911" y="715"/>
                </a:cubicBezTo>
                <a:cubicBezTo>
                  <a:pt x="5894" y="706"/>
                  <a:pt x="5862" y="706"/>
                  <a:pt x="5846" y="715"/>
                </a:cubicBezTo>
                <a:cubicBezTo>
                  <a:pt x="5836" y="720"/>
                  <a:pt x="5819" y="721"/>
                  <a:pt x="5809" y="716"/>
                </a:cubicBezTo>
                <a:cubicBezTo>
                  <a:pt x="5789" y="705"/>
                  <a:pt x="5761" y="705"/>
                  <a:pt x="5742" y="715"/>
                </a:cubicBezTo>
                <a:cubicBezTo>
                  <a:pt x="5733" y="721"/>
                  <a:pt x="5716" y="721"/>
                  <a:pt x="5706" y="716"/>
                </a:cubicBezTo>
                <a:cubicBezTo>
                  <a:pt x="5683" y="702"/>
                  <a:pt x="5662" y="702"/>
                  <a:pt x="5639" y="716"/>
                </a:cubicBezTo>
                <a:cubicBezTo>
                  <a:pt x="5629" y="722"/>
                  <a:pt x="5612" y="721"/>
                  <a:pt x="5602" y="716"/>
                </a:cubicBezTo>
                <a:cubicBezTo>
                  <a:pt x="5582" y="705"/>
                  <a:pt x="5555" y="705"/>
                  <a:pt x="5536" y="715"/>
                </a:cubicBezTo>
                <a:cubicBezTo>
                  <a:pt x="5526" y="720"/>
                  <a:pt x="5508" y="719"/>
                  <a:pt x="5498" y="713"/>
                </a:cubicBezTo>
                <a:cubicBezTo>
                  <a:pt x="5483" y="706"/>
                  <a:pt x="5449" y="707"/>
                  <a:pt x="5434" y="714"/>
                </a:cubicBezTo>
                <a:cubicBezTo>
                  <a:pt x="5423" y="719"/>
                  <a:pt x="5406" y="719"/>
                  <a:pt x="5395" y="714"/>
                </a:cubicBezTo>
                <a:cubicBezTo>
                  <a:pt x="5379" y="706"/>
                  <a:pt x="5347" y="706"/>
                  <a:pt x="5330" y="715"/>
                </a:cubicBezTo>
                <a:cubicBezTo>
                  <a:pt x="5320" y="720"/>
                  <a:pt x="5303" y="720"/>
                  <a:pt x="5293" y="715"/>
                </a:cubicBezTo>
                <a:cubicBezTo>
                  <a:pt x="5274" y="705"/>
                  <a:pt x="5246" y="705"/>
                  <a:pt x="5226" y="716"/>
                </a:cubicBezTo>
                <a:cubicBezTo>
                  <a:pt x="5217" y="721"/>
                  <a:pt x="5200" y="721"/>
                  <a:pt x="5190" y="716"/>
                </a:cubicBezTo>
                <a:cubicBezTo>
                  <a:pt x="5169" y="705"/>
                  <a:pt x="5142" y="705"/>
                  <a:pt x="5124" y="715"/>
                </a:cubicBezTo>
                <a:cubicBezTo>
                  <a:pt x="5113" y="720"/>
                  <a:pt x="5096" y="716"/>
                  <a:pt x="5084" y="712"/>
                </a:cubicBezTo>
                <a:cubicBezTo>
                  <a:pt x="5074" y="707"/>
                  <a:pt x="5033" y="708"/>
                  <a:pt x="5022" y="712"/>
                </a:cubicBezTo>
                <a:cubicBezTo>
                  <a:pt x="5010" y="717"/>
                  <a:pt x="4993" y="720"/>
                  <a:pt x="4983" y="714"/>
                </a:cubicBezTo>
                <a:cubicBezTo>
                  <a:pt x="4966" y="706"/>
                  <a:pt x="4935" y="706"/>
                  <a:pt x="4918" y="715"/>
                </a:cubicBezTo>
                <a:cubicBezTo>
                  <a:pt x="4908" y="720"/>
                  <a:pt x="4890" y="721"/>
                  <a:pt x="4880" y="715"/>
                </a:cubicBezTo>
                <a:cubicBezTo>
                  <a:pt x="4861" y="705"/>
                  <a:pt x="4834" y="705"/>
                  <a:pt x="4814" y="715"/>
                </a:cubicBezTo>
                <a:cubicBezTo>
                  <a:pt x="4804" y="721"/>
                  <a:pt x="4787" y="718"/>
                  <a:pt x="4776" y="713"/>
                </a:cubicBezTo>
                <a:cubicBezTo>
                  <a:pt x="4764" y="707"/>
                  <a:pt x="4725" y="707"/>
                  <a:pt x="4712" y="713"/>
                </a:cubicBezTo>
                <a:cubicBezTo>
                  <a:pt x="4701" y="718"/>
                  <a:pt x="4684" y="719"/>
                  <a:pt x="4673" y="714"/>
                </a:cubicBezTo>
                <a:cubicBezTo>
                  <a:pt x="4659" y="707"/>
                  <a:pt x="4624" y="706"/>
                  <a:pt x="4609" y="714"/>
                </a:cubicBezTo>
                <a:cubicBezTo>
                  <a:pt x="4598" y="719"/>
                  <a:pt x="4581" y="720"/>
                  <a:pt x="4570" y="715"/>
                </a:cubicBezTo>
                <a:cubicBezTo>
                  <a:pt x="4553" y="706"/>
                  <a:pt x="4522" y="706"/>
                  <a:pt x="4506" y="715"/>
                </a:cubicBezTo>
                <a:cubicBezTo>
                  <a:pt x="4495" y="720"/>
                  <a:pt x="4478" y="721"/>
                  <a:pt x="4468" y="715"/>
                </a:cubicBezTo>
                <a:cubicBezTo>
                  <a:pt x="4448" y="705"/>
                  <a:pt x="4421" y="705"/>
                  <a:pt x="4402" y="715"/>
                </a:cubicBezTo>
                <a:cubicBezTo>
                  <a:pt x="4392" y="721"/>
                  <a:pt x="4374" y="720"/>
                  <a:pt x="4364" y="715"/>
                </a:cubicBezTo>
                <a:cubicBezTo>
                  <a:pt x="4348" y="706"/>
                  <a:pt x="4315" y="706"/>
                  <a:pt x="4299" y="715"/>
                </a:cubicBezTo>
                <a:cubicBezTo>
                  <a:pt x="4289" y="720"/>
                  <a:pt x="4273" y="714"/>
                  <a:pt x="4260" y="713"/>
                </a:cubicBezTo>
                <a:cubicBezTo>
                  <a:pt x="4239" y="712"/>
                  <a:pt x="4219" y="711"/>
                  <a:pt x="4198" y="711"/>
                </a:cubicBezTo>
                <a:cubicBezTo>
                  <a:pt x="4186" y="712"/>
                  <a:pt x="4166" y="722"/>
                  <a:pt x="4162" y="717"/>
                </a:cubicBezTo>
                <a:cubicBezTo>
                  <a:pt x="4143" y="698"/>
                  <a:pt x="4123" y="711"/>
                  <a:pt x="4104" y="707"/>
                </a:cubicBezTo>
                <a:cubicBezTo>
                  <a:pt x="4102" y="707"/>
                  <a:pt x="4098" y="711"/>
                  <a:pt x="4095" y="712"/>
                </a:cubicBezTo>
                <a:cubicBezTo>
                  <a:pt x="4082" y="714"/>
                  <a:pt x="4066" y="720"/>
                  <a:pt x="4056" y="715"/>
                </a:cubicBezTo>
                <a:cubicBezTo>
                  <a:pt x="4035" y="706"/>
                  <a:pt x="4008" y="705"/>
                  <a:pt x="3989" y="715"/>
                </a:cubicBezTo>
                <a:cubicBezTo>
                  <a:pt x="3980" y="721"/>
                  <a:pt x="3963" y="721"/>
                  <a:pt x="3953" y="716"/>
                </a:cubicBezTo>
                <a:cubicBezTo>
                  <a:pt x="3929" y="705"/>
                  <a:pt x="3907" y="705"/>
                  <a:pt x="3885" y="716"/>
                </a:cubicBezTo>
                <a:cubicBezTo>
                  <a:pt x="3876" y="721"/>
                  <a:pt x="3859" y="721"/>
                  <a:pt x="3849" y="716"/>
                </a:cubicBezTo>
                <a:cubicBezTo>
                  <a:pt x="3829" y="705"/>
                  <a:pt x="3802" y="705"/>
                  <a:pt x="3783" y="715"/>
                </a:cubicBezTo>
                <a:cubicBezTo>
                  <a:pt x="3773" y="721"/>
                  <a:pt x="3757" y="721"/>
                  <a:pt x="3747" y="716"/>
                </a:cubicBezTo>
                <a:cubicBezTo>
                  <a:pt x="3723" y="705"/>
                  <a:pt x="3701" y="705"/>
                  <a:pt x="3679" y="716"/>
                </a:cubicBezTo>
                <a:cubicBezTo>
                  <a:pt x="3669" y="721"/>
                  <a:pt x="3653" y="721"/>
                  <a:pt x="3643" y="716"/>
                </a:cubicBezTo>
                <a:cubicBezTo>
                  <a:pt x="3623" y="705"/>
                  <a:pt x="3596" y="706"/>
                  <a:pt x="3577" y="715"/>
                </a:cubicBezTo>
                <a:cubicBezTo>
                  <a:pt x="3567" y="720"/>
                  <a:pt x="3551" y="713"/>
                  <a:pt x="3537" y="712"/>
                </a:cubicBezTo>
                <a:cubicBezTo>
                  <a:pt x="3517" y="711"/>
                  <a:pt x="3493" y="703"/>
                  <a:pt x="3478" y="712"/>
                </a:cubicBezTo>
                <a:cubicBezTo>
                  <a:pt x="3463" y="720"/>
                  <a:pt x="3445" y="721"/>
                  <a:pt x="3441" y="717"/>
                </a:cubicBezTo>
                <a:cubicBezTo>
                  <a:pt x="3424" y="699"/>
                  <a:pt x="3404" y="710"/>
                  <a:pt x="3386" y="707"/>
                </a:cubicBezTo>
                <a:cubicBezTo>
                  <a:pt x="3382" y="707"/>
                  <a:pt x="3376" y="708"/>
                  <a:pt x="3373" y="711"/>
                </a:cubicBezTo>
                <a:cubicBezTo>
                  <a:pt x="3360" y="722"/>
                  <a:pt x="3346" y="717"/>
                  <a:pt x="3330" y="712"/>
                </a:cubicBezTo>
                <a:cubicBezTo>
                  <a:pt x="3312" y="706"/>
                  <a:pt x="3290" y="710"/>
                  <a:pt x="3270" y="712"/>
                </a:cubicBezTo>
                <a:cubicBezTo>
                  <a:pt x="3257" y="712"/>
                  <a:pt x="3238" y="722"/>
                  <a:pt x="3233" y="717"/>
                </a:cubicBezTo>
                <a:cubicBezTo>
                  <a:pt x="3215" y="698"/>
                  <a:pt x="3194" y="711"/>
                  <a:pt x="3176" y="707"/>
                </a:cubicBezTo>
                <a:cubicBezTo>
                  <a:pt x="3173" y="707"/>
                  <a:pt x="3170" y="709"/>
                  <a:pt x="3168" y="711"/>
                </a:cubicBezTo>
                <a:cubicBezTo>
                  <a:pt x="3155" y="722"/>
                  <a:pt x="3139" y="717"/>
                  <a:pt x="3124" y="712"/>
                </a:cubicBezTo>
                <a:cubicBezTo>
                  <a:pt x="3106" y="706"/>
                  <a:pt x="3079" y="702"/>
                  <a:pt x="3066" y="711"/>
                </a:cubicBezTo>
                <a:cubicBezTo>
                  <a:pt x="3051" y="721"/>
                  <a:pt x="3033" y="721"/>
                  <a:pt x="3029" y="717"/>
                </a:cubicBezTo>
                <a:cubicBezTo>
                  <a:pt x="3011" y="700"/>
                  <a:pt x="2992" y="710"/>
                  <a:pt x="2973" y="707"/>
                </a:cubicBezTo>
                <a:cubicBezTo>
                  <a:pt x="2969" y="707"/>
                  <a:pt x="2965" y="711"/>
                  <a:pt x="2960" y="712"/>
                </a:cubicBezTo>
                <a:cubicBezTo>
                  <a:pt x="2947" y="714"/>
                  <a:pt x="2932" y="721"/>
                  <a:pt x="2922" y="716"/>
                </a:cubicBezTo>
                <a:cubicBezTo>
                  <a:pt x="2898" y="705"/>
                  <a:pt x="2877" y="705"/>
                  <a:pt x="2854" y="716"/>
                </a:cubicBezTo>
                <a:cubicBezTo>
                  <a:pt x="2845" y="721"/>
                  <a:pt x="2828" y="721"/>
                  <a:pt x="2818" y="716"/>
                </a:cubicBezTo>
                <a:cubicBezTo>
                  <a:pt x="2797" y="705"/>
                  <a:pt x="2771" y="705"/>
                  <a:pt x="2752" y="715"/>
                </a:cubicBezTo>
                <a:cubicBezTo>
                  <a:pt x="2742" y="720"/>
                  <a:pt x="2724" y="720"/>
                  <a:pt x="2714" y="715"/>
                </a:cubicBezTo>
                <a:cubicBezTo>
                  <a:pt x="2697" y="706"/>
                  <a:pt x="2666" y="706"/>
                  <a:pt x="2650" y="714"/>
                </a:cubicBezTo>
                <a:cubicBezTo>
                  <a:pt x="2639" y="720"/>
                  <a:pt x="2621" y="719"/>
                  <a:pt x="2611" y="714"/>
                </a:cubicBezTo>
                <a:cubicBezTo>
                  <a:pt x="2595" y="706"/>
                  <a:pt x="2563" y="706"/>
                  <a:pt x="2546" y="715"/>
                </a:cubicBezTo>
                <a:cubicBezTo>
                  <a:pt x="2536" y="720"/>
                  <a:pt x="2519" y="721"/>
                  <a:pt x="2509" y="716"/>
                </a:cubicBezTo>
                <a:cubicBezTo>
                  <a:pt x="2486" y="705"/>
                  <a:pt x="2464" y="705"/>
                  <a:pt x="2442" y="716"/>
                </a:cubicBezTo>
                <a:cubicBezTo>
                  <a:pt x="2432" y="721"/>
                  <a:pt x="2415" y="721"/>
                  <a:pt x="2406" y="716"/>
                </a:cubicBezTo>
                <a:cubicBezTo>
                  <a:pt x="2386" y="705"/>
                  <a:pt x="2358" y="705"/>
                  <a:pt x="2339" y="715"/>
                </a:cubicBezTo>
                <a:cubicBezTo>
                  <a:pt x="2329" y="720"/>
                  <a:pt x="2312" y="720"/>
                  <a:pt x="2302" y="715"/>
                </a:cubicBezTo>
                <a:cubicBezTo>
                  <a:pt x="2284" y="706"/>
                  <a:pt x="2254" y="706"/>
                  <a:pt x="2237" y="715"/>
                </a:cubicBezTo>
                <a:cubicBezTo>
                  <a:pt x="2227" y="720"/>
                  <a:pt x="2209" y="720"/>
                  <a:pt x="2198" y="714"/>
                </a:cubicBezTo>
                <a:cubicBezTo>
                  <a:pt x="2182" y="706"/>
                  <a:pt x="2151" y="706"/>
                  <a:pt x="2133" y="715"/>
                </a:cubicBezTo>
                <a:cubicBezTo>
                  <a:pt x="2123" y="720"/>
                  <a:pt x="2106" y="720"/>
                  <a:pt x="2096" y="715"/>
                </a:cubicBezTo>
                <a:cubicBezTo>
                  <a:pt x="2077" y="705"/>
                  <a:pt x="2050" y="705"/>
                  <a:pt x="2029" y="716"/>
                </a:cubicBezTo>
                <a:cubicBezTo>
                  <a:pt x="2020" y="721"/>
                  <a:pt x="2003" y="721"/>
                  <a:pt x="1993" y="716"/>
                </a:cubicBezTo>
                <a:cubicBezTo>
                  <a:pt x="1973" y="705"/>
                  <a:pt x="1946" y="705"/>
                  <a:pt x="1927" y="715"/>
                </a:cubicBezTo>
                <a:cubicBezTo>
                  <a:pt x="1917" y="721"/>
                  <a:pt x="1900" y="721"/>
                  <a:pt x="1891" y="716"/>
                </a:cubicBezTo>
                <a:cubicBezTo>
                  <a:pt x="1867" y="705"/>
                  <a:pt x="1845" y="705"/>
                  <a:pt x="1823" y="716"/>
                </a:cubicBezTo>
                <a:cubicBezTo>
                  <a:pt x="1813" y="721"/>
                  <a:pt x="1797" y="721"/>
                  <a:pt x="1787" y="716"/>
                </a:cubicBezTo>
                <a:cubicBezTo>
                  <a:pt x="1767" y="705"/>
                  <a:pt x="1740" y="705"/>
                  <a:pt x="1721" y="715"/>
                </a:cubicBezTo>
                <a:cubicBezTo>
                  <a:pt x="1711" y="721"/>
                  <a:pt x="1694" y="721"/>
                  <a:pt x="1684" y="716"/>
                </a:cubicBezTo>
                <a:cubicBezTo>
                  <a:pt x="1661" y="705"/>
                  <a:pt x="1639" y="705"/>
                  <a:pt x="1617" y="716"/>
                </a:cubicBezTo>
                <a:cubicBezTo>
                  <a:pt x="1607" y="721"/>
                  <a:pt x="1590" y="721"/>
                  <a:pt x="1581" y="715"/>
                </a:cubicBezTo>
                <a:cubicBezTo>
                  <a:pt x="1561" y="705"/>
                  <a:pt x="1533" y="705"/>
                  <a:pt x="1514" y="715"/>
                </a:cubicBezTo>
                <a:cubicBezTo>
                  <a:pt x="1504" y="721"/>
                  <a:pt x="1487" y="720"/>
                  <a:pt x="1477" y="715"/>
                </a:cubicBezTo>
                <a:cubicBezTo>
                  <a:pt x="1460" y="706"/>
                  <a:pt x="1428" y="705"/>
                  <a:pt x="1411" y="714"/>
                </a:cubicBezTo>
                <a:cubicBezTo>
                  <a:pt x="1402" y="720"/>
                  <a:pt x="1384" y="721"/>
                  <a:pt x="1374" y="715"/>
                </a:cubicBezTo>
                <a:cubicBezTo>
                  <a:pt x="1354" y="705"/>
                  <a:pt x="1328" y="705"/>
                  <a:pt x="1308" y="715"/>
                </a:cubicBezTo>
                <a:cubicBezTo>
                  <a:pt x="1298" y="720"/>
                  <a:pt x="1280" y="719"/>
                  <a:pt x="1270" y="713"/>
                </a:cubicBezTo>
                <a:cubicBezTo>
                  <a:pt x="1256" y="706"/>
                  <a:pt x="1221" y="707"/>
                  <a:pt x="1206" y="714"/>
                </a:cubicBezTo>
                <a:cubicBezTo>
                  <a:pt x="1195" y="719"/>
                  <a:pt x="1178" y="719"/>
                  <a:pt x="1167" y="714"/>
                </a:cubicBezTo>
                <a:cubicBezTo>
                  <a:pt x="1151" y="706"/>
                  <a:pt x="1120" y="706"/>
                  <a:pt x="1102" y="715"/>
                </a:cubicBezTo>
                <a:cubicBezTo>
                  <a:pt x="1092" y="720"/>
                  <a:pt x="1075" y="720"/>
                  <a:pt x="1065" y="715"/>
                </a:cubicBezTo>
                <a:cubicBezTo>
                  <a:pt x="1048" y="706"/>
                  <a:pt x="1016" y="706"/>
                  <a:pt x="999" y="714"/>
                </a:cubicBezTo>
                <a:cubicBezTo>
                  <a:pt x="989" y="720"/>
                  <a:pt x="971" y="719"/>
                  <a:pt x="961" y="714"/>
                </a:cubicBezTo>
                <a:cubicBezTo>
                  <a:pt x="946" y="707"/>
                  <a:pt x="911" y="706"/>
                  <a:pt x="896" y="714"/>
                </a:cubicBezTo>
                <a:cubicBezTo>
                  <a:pt x="886" y="719"/>
                  <a:pt x="868" y="720"/>
                  <a:pt x="858" y="715"/>
                </a:cubicBezTo>
                <a:cubicBezTo>
                  <a:pt x="841" y="706"/>
                  <a:pt x="810" y="706"/>
                  <a:pt x="793" y="715"/>
                </a:cubicBezTo>
                <a:cubicBezTo>
                  <a:pt x="783" y="720"/>
                  <a:pt x="766" y="721"/>
                  <a:pt x="756" y="715"/>
                </a:cubicBezTo>
                <a:cubicBezTo>
                  <a:pt x="736" y="705"/>
                  <a:pt x="709" y="705"/>
                  <a:pt x="689" y="715"/>
                </a:cubicBezTo>
                <a:cubicBezTo>
                  <a:pt x="679" y="720"/>
                  <a:pt x="662" y="720"/>
                  <a:pt x="652" y="714"/>
                </a:cubicBezTo>
                <a:cubicBezTo>
                  <a:pt x="636" y="706"/>
                  <a:pt x="603" y="706"/>
                  <a:pt x="587" y="715"/>
                </a:cubicBezTo>
                <a:cubicBezTo>
                  <a:pt x="577" y="720"/>
                  <a:pt x="559" y="721"/>
                  <a:pt x="549" y="716"/>
                </a:cubicBezTo>
                <a:cubicBezTo>
                  <a:pt x="529" y="705"/>
                  <a:pt x="502" y="705"/>
                  <a:pt x="483" y="715"/>
                </a:cubicBezTo>
                <a:cubicBezTo>
                  <a:pt x="473" y="721"/>
                  <a:pt x="457" y="721"/>
                  <a:pt x="447" y="716"/>
                </a:cubicBezTo>
                <a:cubicBezTo>
                  <a:pt x="423" y="704"/>
                  <a:pt x="403" y="704"/>
                  <a:pt x="379" y="716"/>
                </a:cubicBezTo>
                <a:cubicBezTo>
                  <a:pt x="370" y="721"/>
                  <a:pt x="353" y="721"/>
                  <a:pt x="343" y="716"/>
                </a:cubicBezTo>
                <a:cubicBezTo>
                  <a:pt x="323" y="705"/>
                  <a:pt x="296" y="705"/>
                  <a:pt x="277" y="715"/>
                </a:cubicBezTo>
                <a:cubicBezTo>
                  <a:pt x="267" y="720"/>
                  <a:pt x="250" y="720"/>
                  <a:pt x="240" y="715"/>
                </a:cubicBezTo>
                <a:cubicBezTo>
                  <a:pt x="222" y="706"/>
                  <a:pt x="190" y="706"/>
                  <a:pt x="174" y="714"/>
                </a:cubicBezTo>
                <a:cubicBezTo>
                  <a:pt x="164" y="719"/>
                  <a:pt x="148" y="713"/>
                  <a:pt x="135" y="713"/>
                </a:cubicBezTo>
                <a:cubicBezTo>
                  <a:pt x="114" y="712"/>
                  <a:pt x="91" y="706"/>
                  <a:pt x="74" y="713"/>
                </a:cubicBezTo>
                <a:cubicBezTo>
                  <a:pt x="60" y="719"/>
                  <a:pt x="41" y="722"/>
                  <a:pt x="37" y="717"/>
                </a:cubicBezTo>
                <a:cubicBezTo>
                  <a:pt x="25" y="703"/>
                  <a:pt x="12" y="708"/>
                  <a:pt x="0" y="707"/>
                </a:cubicBezTo>
                <a:cubicBezTo>
                  <a:pt x="0" y="700"/>
                  <a:pt x="0" y="694"/>
                  <a:pt x="0" y="687"/>
                </a:cubicBezTo>
                <a:cubicBezTo>
                  <a:pt x="37" y="687"/>
                  <a:pt x="75" y="687"/>
                  <a:pt x="114" y="687"/>
                </a:cubicBezTo>
                <a:cubicBezTo>
                  <a:pt x="114" y="659"/>
                  <a:pt x="114" y="633"/>
                  <a:pt x="114" y="607"/>
                </a:cubicBezTo>
                <a:cubicBezTo>
                  <a:pt x="105" y="607"/>
                  <a:pt x="97" y="607"/>
                  <a:pt x="88" y="607"/>
                </a:cubicBezTo>
                <a:cubicBezTo>
                  <a:pt x="92" y="626"/>
                  <a:pt x="92" y="627"/>
                  <a:pt x="73" y="627"/>
                </a:cubicBezTo>
                <a:cubicBezTo>
                  <a:pt x="48" y="627"/>
                  <a:pt x="24" y="627"/>
                  <a:pt x="0" y="627"/>
                </a:cubicBezTo>
                <a:cubicBezTo>
                  <a:pt x="0" y="574"/>
                  <a:pt x="0" y="520"/>
                  <a:pt x="0" y="467"/>
                </a:cubicBezTo>
                <a:cubicBezTo>
                  <a:pt x="44" y="469"/>
                  <a:pt x="53" y="455"/>
                  <a:pt x="39" y="403"/>
                </a:cubicBezTo>
                <a:cubicBezTo>
                  <a:pt x="26" y="403"/>
                  <a:pt x="13" y="403"/>
                  <a:pt x="0" y="403"/>
                </a:cubicBezTo>
                <a:cubicBezTo>
                  <a:pt x="0" y="402"/>
                  <a:pt x="0" y="400"/>
                  <a:pt x="0" y="399"/>
                </a:cubicBezTo>
                <a:cubicBezTo>
                  <a:pt x="8" y="399"/>
                  <a:pt x="17" y="399"/>
                  <a:pt x="25" y="398"/>
                </a:cubicBezTo>
                <a:cubicBezTo>
                  <a:pt x="31" y="396"/>
                  <a:pt x="41" y="392"/>
                  <a:pt x="42" y="388"/>
                </a:cubicBezTo>
                <a:cubicBezTo>
                  <a:pt x="44" y="376"/>
                  <a:pt x="39" y="366"/>
                  <a:pt x="25" y="366"/>
                </a:cubicBezTo>
                <a:cubicBezTo>
                  <a:pt x="17" y="366"/>
                  <a:pt x="8" y="367"/>
                  <a:pt x="0" y="367"/>
                </a:cubicBezTo>
                <a:cubicBezTo>
                  <a:pt x="0" y="335"/>
                  <a:pt x="0" y="303"/>
                  <a:pt x="0" y="271"/>
                </a:cubicBezTo>
                <a:cubicBezTo>
                  <a:pt x="41" y="271"/>
                  <a:pt x="83" y="271"/>
                  <a:pt x="126" y="271"/>
                </a:cubicBezTo>
                <a:cubicBezTo>
                  <a:pt x="128" y="195"/>
                  <a:pt x="130" y="122"/>
                  <a:pt x="132" y="42"/>
                </a:cubicBezTo>
                <a:cubicBezTo>
                  <a:pt x="115" y="47"/>
                  <a:pt x="102" y="54"/>
                  <a:pt x="90" y="54"/>
                </a:cubicBezTo>
                <a:cubicBezTo>
                  <a:pt x="75" y="53"/>
                  <a:pt x="61" y="50"/>
                  <a:pt x="47" y="54"/>
                </a:cubicBezTo>
                <a:cubicBezTo>
                  <a:pt x="40" y="56"/>
                  <a:pt x="33" y="55"/>
                  <a:pt x="26" y="53"/>
                </a:cubicBezTo>
                <a:cubicBezTo>
                  <a:pt x="17" y="52"/>
                  <a:pt x="8" y="49"/>
                  <a:pt x="0" y="47"/>
                </a:cubicBezTo>
                <a:close/>
                <a:moveTo>
                  <a:pt x="3756" y="272"/>
                </a:moveTo>
                <a:cubicBezTo>
                  <a:pt x="3758" y="196"/>
                  <a:pt x="3760" y="121"/>
                  <a:pt x="3763" y="44"/>
                </a:cubicBezTo>
                <a:cubicBezTo>
                  <a:pt x="3746" y="47"/>
                  <a:pt x="3733" y="49"/>
                  <a:pt x="3720" y="51"/>
                </a:cubicBezTo>
                <a:cubicBezTo>
                  <a:pt x="3612" y="49"/>
                  <a:pt x="3502" y="47"/>
                  <a:pt x="3393" y="47"/>
                </a:cubicBezTo>
                <a:cubicBezTo>
                  <a:pt x="3272" y="46"/>
                  <a:pt x="3151" y="46"/>
                  <a:pt x="3029" y="46"/>
                </a:cubicBezTo>
                <a:cubicBezTo>
                  <a:pt x="2909" y="46"/>
                  <a:pt x="2788" y="46"/>
                  <a:pt x="2668" y="47"/>
                </a:cubicBezTo>
                <a:cubicBezTo>
                  <a:pt x="2547" y="47"/>
                  <a:pt x="2425" y="47"/>
                  <a:pt x="2304" y="47"/>
                </a:cubicBezTo>
                <a:cubicBezTo>
                  <a:pt x="2183" y="47"/>
                  <a:pt x="2063" y="47"/>
                  <a:pt x="1942" y="47"/>
                </a:cubicBezTo>
                <a:cubicBezTo>
                  <a:pt x="1821" y="47"/>
                  <a:pt x="1701" y="47"/>
                  <a:pt x="1580" y="47"/>
                </a:cubicBezTo>
                <a:cubicBezTo>
                  <a:pt x="1459" y="47"/>
                  <a:pt x="1337" y="47"/>
                  <a:pt x="1216" y="47"/>
                </a:cubicBezTo>
                <a:cubicBezTo>
                  <a:pt x="1095" y="47"/>
                  <a:pt x="975" y="47"/>
                  <a:pt x="854" y="47"/>
                </a:cubicBezTo>
                <a:cubicBezTo>
                  <a:pt x="733" y="47"/>
                  <a:pt x="612" y="46"/>
                  <a:pt x="490" y="47"/>
                </a:cubicBezTo>
                <a:cubicBezTo>
                  <a:pt x="382" y="47"/>
                  <a:pt x="274" y="49"/>
                  <a:pt x="165" y="50"/>
                </a:cubicBezTo>
                <a:cubicBezTo>
                  <a:pt x="168" y="123"/>
                  <a:pt x="170" y="197"/>
                  <a:pt x="172" y="271"/>
                </a:cubicBezTo>
                <a:cubicBezTo>
                  <a:pt x="177" y="271"/>
                  <a:pt x="179" y="272"/>
                  <a:pt x="182" y="272"/>
                </a:cubicBezTo>
                <a:cubicBezTo>
                  <a:pt x="310" y="272"/>
                  <a:pt x="439" y="272"/>
                  <a:pt x="568" y="272"/>
                </a:cubicBezTo>
                <a:cubicBezTo>
                  <a:pt x="572" y="272"/>
                  <a:pt x="577" y="270"/>
                  <a:pt x="581" y="270"/>
                </a:cubicBezTo>
                <a:cubicBezTo>
                  <a:pt x="621" y="268"/>
                  <a:pt x="662" y="260"/>
                  <a:pt x="699" y="267"/>
                </a:cubicBezTo>
                <a:cubicBezTo>
                  <a:pt x="744" y="275"/>
                  <a:pt x="787" y="267"/>
                  <a:pt x="835" y="273"/>
                </a:cubicBezTo>
                <a:cubicBezTo>
                  <a:pt x="830" y="264"/>
                  <a:pt x="827" y="259"/>
                  <a:pt x="824" y="253"/>
                </a:cubicBezTo>
                <a:cubicBezTo>
                  <a:pt x="839" y="253"/>
                  <a:pt x="852" y="253"/>
                  <a:pt x="867" y="253"/>
                </a:cubicBezTo>
                <a:cubicBezTo>
                  <a:pt x="864" y="260"/>
                  <a:pt x="861" y="265"/>
                  <a:pt x="857" y="272"/>
                </a:cubicBezTo>
                <a:cubicBezTo>
                  <a:pt x="900" y="272"/>
                  <a:pt x="940" y="272"/>
                  <a:pt x="980" y="272"/>
                </a:cubicBezTo>
                <a:cubicBezTo>
                  <a:pt x="1022" y="272"/>
                  <a:pt x="1022" y="272"/>
                  <a:pt x="1029" y="313"/>
                </a:cubicBezTo>
                <a:cubicBezTo>
                  <a:pt x="1047" y="313"/>
                  <a:pt x="1064" y="313"/>
                  <a:pt x="1082" y="313"/>
                </a:cubicBezTo>
                <a:cubicBezTo>
                  <a:pt x="1083" y="310"/>
                  <a:pt x="1084" y="307"/>
                  <a:pt x="1084" y="305"/>
                </a:cubicBezTo>
                <a:cubicBezTo>
                  <a:pt x="1086" y="272"/>
                  <a:pt x="1086" y="272"/>
                  <a:pt x="1119" y="272"/>
                </a:cubicBezTo>
                <a:cubicBezTo>
                  <a:pt x="1161" y="272"/>
                  <a:pt x="1203" y="272"/>
                  <a:pt x="1245" y="272"/>
                </a:cubicBezTo>
                <a:cubicBezTo>
                  <a:pt x="1247" y="272"/>
                  <a:pt x="1249" y="270"/>
                  <a:pt x="1253" y="269"/>
                </a:cubicBezTo>
                <a:cubicBezTo>
                  <a:pt x="1249" y="263"/>
                  <a:pt x="1247" y="259"/>
                  <a:pt x="1244" y="254"/>
                </a:cubicBezTo>
                <a:cubicBezTo>
                  <a:pt x="1259" y="254"/>
                  <a:pt x="1273" y="254"/>
                  <a:pt x="1287" y="254"/>
                </a:cubicBezTo>
                <a:cubicBezTo>
                  <a:pt x="1284" y="260"/>
                  <a:pt x="1281" y="265"/>
                  <a:pt x="1278" y="271"/>
                </a:cubicBezTo>
                <a:cubicBezTo>
                  <a:pt x="1286" y="271"/>
                  <a:pt x="1291" y="272"/>
                  <a:pt x="1296" y="272"/>
                </a:cubicBezTo>
                <a:cubicBezTo>
                  <a:pt x="1339" y="270"/>
                  <a:pt x="1382" y="271"/>
                  <a:pt x="1425" y="265"/>
                </a:cubicBezTo>
                <a:cubicBezTo>
                  <a:pt x="1469" y="260"/>
                  <a:pt x="1514" y="271"/>
                  <a:pt x="1559" y="272"/>
                </a:cubicBezTo>
                <a:cubicBezTo>
                  <a:pt x="1702" y="273"/>
                  <a:pt x="1846" y="274"/>
                  <a:pt x="1989" y="271"/>
                </a:cubicBezTo>
                <a:cubicBezTo>
                  <a:pt x="2132" y="269"/>
                  <a:pt x="2276" y="281"/>
                  <a:pt x="2419" y="264"/>
                </a:cubicBezTo>
                <a:cubicBezTo>
                  <a:pt x="2458" y="260"/>
                  <a:pt x="2498" y="261"/>
                  <a:pt x="2537" y="271"/>
                </a:cubicBezTo>
                <a:cubicBezTo>
                  <a:pt x="2558" y="276"/>
                  <a:pt x="2581" y="272"/>
                  <a:pt x="2603" y="272"/>
                </a:cubicBezTo>
                <a:cubicBezTo>
                  <a:pt x="2617" y="272"/>
                  <a:pt x="2631" y="272"/>
                  <a:pt x="2648" y="272"/>
                </a:cubicBezTo>
                <a:cubicBezTo>
                  <a:pt x="2643" y="263"/>
                  <a:pt x="2641" y="259"/>
                  <a:pt x="2638" y="253"/>
                </a:cubicBezTo>
                <a:cubicBezTo>
                  <a:pt x="2653" y="253"/>
                  <a:pt x="2666" y="253"/>
                  <a:pt x="2680" y="253"/>
                </a:cubicBezTo>
                <a:cubicBezTo>
                  <a:pt x="2677" y="260"/>
                  <a:pt x="2674" y="264"/>
                  <a:pt x="2670" y="272"/>
                </a:cubicBezTo>
                <a:cubicBezTo>
                  <a:pt x="2716" y="272"/>
                  <a:pt x="2759" y="272"/>
                  <a:pt x="2802" y="272"/>
                </a:cubicBezTo>
                <a:cubicBezTo>
                  <a:pt x="2838" y="272"/>
                  <a:pt x="2838" y="272"/>
                  <a:pt x="2840" y="308"/>
                </a:cubicBezTo>
                <a:cubicBezTo>
                  <a:pt x="2840" y="309"/>
                  <a:pt x="2842" y="311"/>
                  <a:pt x="2843" y="313"/>
                </a:cubicBezTo>
                <a:cubicBezTo>
                  <a:pt x="2861" y="313"/>
                  <a:pt x="2880" y="313"/>
                  <a:pt x="2898" y="313"/>
                </a:cubicBezTo>
                <a:cubicBezTo>
                  <a:pt x="2899" y="309"/>
                  <a:pt x="2899" y="306"/>
                  <a:pt x="2899" y="304"/>
                </a:cubicBezTo>
                <a:cubicBezTo>
                  <a:pt x="2900" y="272"/>
                  <a:pt x="2900" y="272"/>
                  <a:pt x="2933" y="272"/>
                </a:cubicBezTo>
                <a:cubicBezTo>
                  <a:pt x="2975" y="272"/>
                  <a:pt x="3018" y="272"/>
                  <a:pt x="3061" y="271"/>
                </a:cubicBezTo>
                <a:cubicBezTo>
                  <a:pt x="3063" y="271"/>
                  <a:pt x="3065" y="270"/>
                  <a:pt x="3067" y="269"/>
                </a:cubicBezTo>
                <a:cubicBezTo>
                  <a:pt x="3064" y="263"/>
                  <a:pt x="3062" y="258"/>
                  <a:pt x="3060" y="253"/>
                </a:cubicBezTo>
                <a:cubicBezTo>
                  <a:pt x="3074" y="253"/>
                  <a:pt x="3087" y="253"/>
                  <a:pt x="3101" y="253"/>
                </a:cubicBezTo>
                <a:cubicBezTo>
                  <a:pt x="3098" y="260"/>
                  <a:pt x="3095" y="265"/>
                  <a:pt x="3092" y="272"/>
                </a:cubicBezTo>
                <a:cubicBezTo>
                  <a:pt x="3101" y="272"/>
                  <a:pt x="3108" y="272"/>
                  <a:pt x="3114" y="272"/>
                </a:cubicBezTo>
                <a:cubicBezTo>
                  <a:pt x="3154" y="270"/>
                  <a:pt x="3194" y="271"/>
                  <a:pt x="3235" y="266"/>
                </a:cubicBezTo>
                <a:cubicBezTo>
                  <a:pt x="3278" y="260"/>
                  <a:pt x="3323" y="271"/>
                  <a:pt x="3367" y="272"/>
                </a:cubicBezTo>
                <a:cubicBezTo>
                  <a:pt x="3437" y="273"/>
                  <a:pt x="3507" y="272"/>
                  <a:pt x="3577" y="272"/>
                </a:cubicBezTo>
                <a:cubicBezTo>
                  <a:pt x="3635" y="272"/>
                  <a:pt x="3694" y="272"/>
                  <a:pt x="3756" y="272"/>
                </a:cubicBezTo>
                <a:close/>
                <a:moveTo>
                  <a:pt x="2111" y="607"/>
                </a:moveTo>
                <a:cubicBezTo>
                  <a:pt x="2118" y="621"/>
                  <a:pt x="2116" y="628"/>
                  <a:pt x="2099" y="627"/>
                </a:cubicBezTo>
                <a:cubicBezTo>
                  <a:pt x="2079" y="626"/>
                  <a:pt x="2059" y="626"/>
                  <a:pt x="2040" y="627"/>
                </a:cubicBezTo>
                <a:cubicBezTo>
                  <a:pt x="2023" y="629"/>
                  <a:pt x="2016" y="624"/>
                  <a:pt x="2023" y="607"/>
                </a:cubicBezTo>
                <a:cubicBezTo>
                  <a:pt x="1981" y="607"/>
                  <a:pt x="1941" y="607"/>
                  <a:pt x="1900" y="607"/>
                </a:cubicBezTo>
                <a:cubicBezTo>
                  <a:pt x="1905" y="625"/>
                  <a:pt x="1904" y="627"/>
                  <a:pt x="1888" y="627"/>
                </a:cubicBezTo>
                <a:cubicBezTo>
                  <a:pt x="1867" y="627"/>
                  <a:pt x="1846" y="626"/>
                  <a:pt x="1825" y="627"/>
                </a:cubicBezTo>
                <a:cubicBezTo>
                  <a:pt x="1807" y="628"/>
                  <a:pt x="1806" y="621"/>
                  <a:pt x="1814" y="606"/>
                </a:cubicBezTo>
                <a:cubicBezTo>
                  <a:pt x="1806" y="606"/>
                  <a:pt x="1800" y="607"/>
                  <a:pt x="1792" y="607"/>
                </a:cubicBezTo>
                <a:cubicBezTo>
                  <a:pt x="1792" y="621"/>
                  <a:pt x="1792" y="633"/>
                  <a:pt x="1792" y="645"/>
                </a:cubicBezTo>
                <a:cubicBezTo>
                  <a:pt x="1765" y="645"/>
                  <a:pt x="1741" y="645"/>
                  <a:pt x="1716" y="645"/>
                </a:cubicBezTo>
                <a:cubicBezTo>
                  <a:pt x="1716" y="632"/>
                  <a:pt x="1715" y="620"/>
                  <a:pt x="1714" y="609"/>
                </a:cubicBezTo>
                <a:cubicBezTo>
                  <a:pt x="1713" y="609"/>
                  <a:pt x="1712" y="609"/>
                  <a:pt x="1710" y="609"/>
                </a:cubicBezTo>
                <a:cubicBezTo>
                  <a:pt x="1709" y="621"/>
                  <a:pt x="1709" y="632"/>
                  <a:pt x="1708" y="645"/>
                </a:cubicBezTo>
                <a:cubicBezTo>
                  <a:pt x="1673" y="645"/>
                  <a:pt x="1639" y="645"/>
                  <a:pt x="1605" y="645"/>
                </a:cubicBezTo>
                <a:cubicBezTo>
                  <a:pt x="1605" y="638"/>
                  <a:pt x="1604" y="632"/>
                  <a:pt x="1604" y="626"/>
                </a:cubicBezTo>
                <a:cubicBezTo>
                  <a:pt x="1604" y="620"/>
                  <a:pt x="1604" y="613"/>
                  <a:pt x="1604" y="607"/>
                </a:cubicBezTo>
                <a:cubicBezTo>
                  <a:pt x="1586" y="607"/>
                  <a:pt x="1558" y="627"/>
                  <a:pt x="1552" y="641"/>
                </a:cubicBezTo>
                <a:cubicBezTo>
                  <a:pt x="1547" y="657"/>
                  <a:pt x="1541" y="672"/>
                  <a:pt x="1536" y="686"/>
                </a:cubicBezTo>
                <a:cubicBezTo>
                  <a:pt x="1819" y="686"/>
                  <a:pt x="2106" y="686"/>
                  <a:pt x="2389" y="686"/>
                </a:cubicBezTo>
                <a:cubicBezTo>
                  <a:pt x="2383" y="672"/>
                  <a:pt x="2376" y="658"/>
                  <a:pt x="2372" y="644"/>
                </a:cubicBezTo>
                <a:cubicBezTo>
                  <a:pt x="2367" y="627"/>
                  <a:pt x="2339" y="606"/>
                  <a:pt x="2321" y="608"/>
                </a:cubicBezTo>
                <a:cubicBezTo>
                  <a:pt x="2320" y="620"/>
                  <a:pt x="2320" y="632"/>
                  <a:pt x="2319" y="644"/>
                </a:cubicBezTo>
                <a:cubicBezTo>
                  <a:pt x="2283" y="644"/>
                  <a:pt x="2250" y="644"/>
                  <a:pt x="2214" y="644"/>
                </a:cubicBezTo>
                <a:cubicBezTo>
                  <a:pt x="2214" y="631"/>
                  <a:pt x="2214" y="620"/>
                  <a:pt x="2214" y="609"/>
                </a:cubicBezTo>
                <a:cubicBezTo>
                  <a:pt x="2213" y="609"/>
                  <a:pt x="2212" y="609"/>
                  <a:pt x="2210" y="609"/>
                </a:cubicBezTo>
                <a:cubicBezTo>
                  <a:pt x="2209" y="621"/>
                  <a:pt x="2208" y="632"/>
                  <a:pt x="2207" y="644"/>
                </a:cubicBezTo>
                <a:cubicBezTo>
                  <a:pt x="2181" y="644"/>
                  <a:pt x="2157" y="644"/>
                  <a:pt x="2131" y="644"/>
                </a:cubicBezTo>
                <a:cubicBezTo>
                  <a:pt x="2131" y="631"/>
                  <a:pt x="2131" y="619"/>
                  <a:pt x="2131" y="607"/>
                </a:cubicBezTo>
                <a:cubicBezTo>
                  <a:pt x="2124" y="607"/>
                  <a:pt x="2118" y="607"/>
                  <a:pt x="2111" y="607"/>
                </a:cubicBezTo>
                <a:close/>
                <a:moveTo>
                  <a:pt x="2727" y="609"/>
                </a:moveTo>
                <a:cubicBezTo>
                  <a:pt x="2697" y="603"/>
                  <a:pt x="2666" y="619"/>
                  <a:pt x="2658" y="643"/>
                </a:cubicBezTo>
                <a:cubicBezTo>
                  <a:pt x="2653" y="658"/>
                  <a:pt x="2646" y="672"/>
                  <a:pt x="2640" y="686"/>
                </a:cubicBezTo>
                <a:cubicBezTo>
                  <a:pt x="2792" y="686"/>
                  <a:pt x="2947" y="686"/>
                  <a:pt x="3101" y="686"/>
                </a:cubicBezTo>
                <a:cubicBezTo>
                  <a:pt x="3094" y="674"/>
                  <a:pt x="3086" y="663"/>
                  <a:pt x="3082" y="651"/>
                </a:cubicBezTo>
                <a:cubicBezTo>
                  <a:pt x="3075" y="626"/>
                  <a:pt x="3046" y="594"/>
                  <a:pt x="3012" y="610"/>
                </a:cubicBezTo>
                <a:cubicBezTo>
                  <a:pt x="3012" y="625"/>
                  <a:pt x="3012" y="641"/>
                  <a:pt x="3012" y="659"/>
                </a:cubicBezTo>
                <a:cubicBezTo>
                  <a:pt x="2990" y="659"/>
                  <a:pt x="2969" y="659"/>
                  <a:pt x="2946" y="659"/>
                </a:cubicBezTo>
                <a:cubicBezTo>
                  <a:pt x="2946" y="641"/>
                  <a:pt x="2946" y="624"/>
                  <a:pt x="2946" y="609"/>
                </a:cubicBezTo>
                <a:cubicBezTo>
                  <a:pt x="2926" y="606"/>
                  <a:pt x="2909" y="603"/>
                  <a:pt x="2888" y="600"/>
                </a:cubicBezTo>
                <a:cubicBezTo>
                  <a:pt x="2877" y="609"/>
                  <a:pt x="2861" y="608"/>
                  <a:pt x="2852" y="600"/>
                </a:cubicBezTo>
                <a:cubicBezTo>
                  <a:pt x="2829" y="604"/>
                  <a:pt x="2811" y="606"/>
                  <a:pt x="2792" y="609"/>
                </a:cubicBezTo>
                <a:cubicBezTo>
                  <a:pt x="2792" y="626"/>
                  <a:pt x="2792" y="642"/>
                  <a:pt x="2792" y="658"/>
                </a:cubicBezTo>
                <a:cubicBezTo>
                  <a:pt x="2769" y="658"/>
                  <a:pt x="2749" y="658"/>
                  <a:pt x="2727" y="658"/>
                </a:cubicBezTo>
                <a:cubicBezTo>
                  <a:pt x="2727" y="641"/>
                  <a:pt x="2727" y="624"/>
                  <a:pt x="2727" y="609"/>
                </a:cubicBezTo>
                <a:close/>
                <a:moveTo>
                  <a:pt x="827" y="686"/>
                </a:moveTo>
                <a:cubicBezTo>
                  <a:pt x="979" y="686"/>
                  <a:pt x="1133" y="686"/>
                  <a:pt x="1286" y="686"/>
                </a:cubicBezTo>
                <a:cubicBezTo>
                  <a:pt x="1280" y="675"/>
                  <a:pt x="1271" y="665"/>
                  <a:pt x="1268" y="653"/>
                </a:cubicBezTo>
                <a:cubicBezTo>
                  <a:pt x="1260" y="620"/>
                  <a:pt x="1234" y="602"/>
                  <a:pt x="1199" y="608"/>
                </a:cubicBezTo>
                <a:cubicBezTo>
                  <a:pt x="1198" y="625"/>
                  <a:pt x="1197" y="642"/>
                  <a:pt x="1196" y="658"/>
                </a:cubicBezTo>
                <a:cubicBezTo>
                  <a:pt x="1174" y="658"/>
                  <a:pt x="1154" y="658"/>
                  <a:pt x="1132" y="658"/>
                </a:cubicBezTo>
                <a:cubicBezTo>
                  <a:pt x="1132" y="641"/>
                  <a:pt x="1132" y="624"/>
                  <a:pt x="1132" y="609"/>
                </a:cubicBezTo>
                <a:cubicBezTo>
                  <a:pt x="1112" y="606"/>
                  <a:pt x="1094" y="603"/>
                  <a:pt x="1073" y="599"/>
                </a:cubicBezTo>
                <a:cubicBezTo>
                  <a:pt x="1062" y="609"/>
                  <a:pt x="1047" y="607"/>
                  <a:pt x="1039" y="601"/>
                </a:cubicBezTo>
                <a:cubicBezTo>
                  <a:pt x="1015" y="604"/>
                  <a:pt x="998" y="606"/>
                  <a:pt x="979" y="609"/>
                </a:cubicBezTo>
                <a:cubicBezTo>
                  <a:pt x="979" y="625"/>
                  <a:pt x="979" y="642"/>
                  <a:pt x="979" y="658"/>
                </a:cubicBezTo>
                <a:cubicBezTo>
                  <a:pt x="956" y="658"/>
                  <a:pt x="935" y="658"/>
                  <a:pt x="912" y="658"/>
                </a:cubicBezTo>
                <a:cubicBezTo>
                  <a:pt x="912" y="641"/>
                  <a:pt x="912" y="624"/>
                  <a:pt x="912" y="607"/>
                </a:cubicBezTo>
                <a:cubicBezTo>
                  <a:pt x="882" y="605"/>
                  <a:pt x="851" y="622"/>
                  <a:pt x="844" y="643"/>
                </a:cubicBezTo>
                <a:cubicBezTo>
                  <a:pt x="839" y="658"/>
                  <a:pt x="833" y="672"/>
                  <a:pt x="827" y="686"/>
                </a:cubicBezTo>
                <a:close/>
                <a:moveTo>
                  <a:pt x="4715" y="677"/>
                </a:moveTo>
                <a:cubicBezTo>
                  <a:pt x="4718" y="654"/>
                  <a:pt x="4721" y="634"/>
                  <a:pt x="4723" y="614"/>
                </a:cubicBezTo>
                <a:cubicBezTo>
                  <a:pt x="4724" y="601"/>
                  <a:pt x="4714" y="590"/>
                  <a:pt x="4705" y="597"/>
                </a:cubicBezTo>
                <a:cubicBezTo>
                  <a:pt x="4689" y="610"/>
                  <a:pt x="4674" y="605"/>
                  <a:pt x="4667" y="600"/>
                </a:cubicBezTo>
                <a:cubicBezTo>
                  <a:pt x="4643" y="604"/>
                  <a:pt x="4626" y="606"/>
                  <a:pt x="4607" y="609"/>
                </a:cubicBezTo>
                <a:cubicBezTo>
                  <a:pt x="4607" y="625"/>
                  <a:pt x="4607" y="641"/>
                  <a:pt x="4607" y="658"/>
                </a:cubicBezTo>
                <a:cubicBezTo>
                  <a:pt x="4584" y="658"/>
                  <a:pt x="4564" y="658"/>
                  <a:pt x="4541" y="658"/>
                </a:cubicBezTo>
                <a:cubicBezTo>
                  <a:pt x="4541" y="640"/>
                  <a:pt x="4541" y="624"/>
                  <a:pt x="4541" y="608"/>
                </a:cubicBezTo>
                <a:cubicBezTo>
                  <a:pt x="4511" y="604"/>
                  <a:pt x="4480" y="621"/>
                  <a:pt x="4473" y="642"/>
                </a:cubicBezTo>
                <a:cubicBezTo>
                  <a:pt x="4467" y="657"/>
                  <a:pt x="4461" y="672"/>
                  <a:pt x="4456" y="686"/>
                </a:cubicBezTo>
                <a:cubicBezTo>
                  <a:pt x="4608" y="686"/>
                  <a:pt x="4764" y="686"/>
                  <a:pt x="4913" y="686"/>
                </a:cubicBezTo>
                <a:cubicBezTo>
                  <a:pt x="4907" y="678"/>
                  <a:pt x="4899" y="668"/>
                  <a:pt x="4892" y="657"/>
                </a:cubicBezTo>
                <a:cubicBezTo>
                  <a:pt x="4884" y="647"/>
                  <a:pt x="4877" y="636"/>
                  <a:pt x="4870" y="626"/>
                </a:cubicBezTo>
                <a:cubicBezTo>
                  <a:pt x="4869" y="627"/>
                  <a:pt x="4867" y="627"/>
                  <a:pt x="4866" y="628"/>
                </a:cubicBezTo>
                <a:cubicBezTo>
                  <a:pt x="4865" y="619"/>
                  <a:pt x="4865" y="610"/>
                  <a:pt x="4864" y="601"/>
                </a:cubicBezTo>
                <a:cubicBezTo>
                  <a:pt x="4810" y="594"/>
                  <a:pt x="4810" y="594"/>
                  <a:pt x="4784" y="638"/>
                </a:cubicBezTo>
                <a:cubicBezTo>
                  <a:pt x="4780" y="645"/>
                  <a:pt x="4776" y="653"/>
                  <a:pt x="4771" y="659"/>
                </a:cubicBezTo>
                <a:cubicBezTo>
                  <a:pt x="4767" y="663"/>
                  <a:pt x="4762" y="668"/>
                  <a:pt x="4756" y="670"/>
                </a:cubicBezTo>
                <a:cubicBezTo>
                  <a:pt x="4744" y="673"/>
                  <a:pt x="4731" y="674"/>
                  <a:pt x="4715" y="677"/>
                </a:cubicBezTo>
                <a:close/>
                <a:moveTo>
                  <a:pt x="3419" y="601"/>
                </a:moveTo>
                <a:cubicBezTo>
                  <a:pt x="3406" y="608"/>
                  <a:pt x="3398" y="611"/>
                  <a:pt x="3390" y="616"/>
                </a:cubicBezTo>
                <a:cubicBezTo>
                  <a:pt x="3362" y="631"/>
                  <a:pt x="3371" y="669"/>
                  <a:pt x="3343" y="685"/>
                </a:cubicBezTo>
                <a:cubicBezTo>
                  <a:pt x="3479" y="685"/>
                  <a:pt x="3611" y="685"/>
                  <a:pt x="3745" y="685"/>
                </a:cubicBezTo>
                <a:cubicBezTo>
                  <a:pt x="3745" y="658"/>
                  <a:pt x="3745" y="633"/>
                  <a:pt x="3745" y="606"/>
                </a:cubicBezTo>
                <a:cubicBezTo>
                  <a:pt x="3735" y="606"/>
                  <a:pt x="3726" y="606"/>
                  <a:pt x="3715" y="606"/>
                </a:cubicBezTo>
                <a:cubicBezTo>
                  <a:pt x="3722" y="622"/>
                  <a:pt x="3718" y="629"/>
                  <a:pt x="3701" y="627"/>
                </a:cubicBezTo>
                <a:cubicBezTo>
                  <a:pt x="3680" y="626"/>
                  <a:pt x="3660" y="626"/>
                  <a:pt x="3639" y="627"/>
                </a:cubicBezTo>
                <a:cubicBezTo>
                  <a:pt x="3621" y="628"/>
                  <a:pt x="3622" y="619"/>
                  <a:pt x="3627" y="607"/>
                </a:cubicBezTo>
                <a:cubicBezTo>
                  <a:pt x="3621" y="607"/>
                  <a:pt x="3615" y="607"/>
                  <a:pt x="3608" y="607"/>
                </a:cubicBezTo>
                <a:cubicBezTo>
                  <a:pt x="3608" y="620"/>
                  <a:pt x="3607" y="632"/>
                  <a:pt x="3607" y="644"/>
                </a:cubicBezTo>
                <a:cubicBezTo>
                  <a:pt x="3580" y="644"/>
                  <a:pt x="3556" y="644"/>
                  <a:pt x="3531" y="644"/>
                </a:cubicBezTo>
                <a:cubicBezTo>
                  <a:pt x="3530" y="632"/>
                  <a:pt x="3530" y="620"/>
                  <a:pt x="3529" y="609"/>
                </a:cubicBezTo>
                <a:cubicBezTo>
                  <a:pt x="3528" y="609"/>
                  <a:pt x="3526" y="609"/>
                  <a:pt x="3525" y="609"/>
                </a:cubicBezTo>
                <a:cubicBezTo>
                  <a:pt x="3524" y="621"/>
                  <a:pt x="3523" y="633"/>
                  <a:pt x="3523" y="644"/>
                </a:cubicBezTo>
                <a:cubicBezTo>
                  <a:pt x="3487" y="644"/>
                  <a:pt x="3454" y="644"/>
                  <a:pt x="3419" y="644"/>
                </a:cubicBezTo>
                <a:cubicBezTo>
                  <a:pt x="3419" y="631"/>
                  <a:pt x="3419" y="620"/>
                  <a:pt x="3419" y="601"/>
                </a:cubicBezTo>
                <a:close/>
                <a:moveTo>
                  <a:pt x="183" y="685"/>
                </a:moveTo>
                <a:cubicBezTo>
                  <a:pt x="317" y="685"/>
                  <a:pt x="449" y="685"/>
                  <a:pt x="575" y="685"/>
                </a:cubicBezTo>
                <a:cubicBezTo>
                  <a:pt x="570" y="672"/>
                  <a:pt x="563" y="659"/>
                  <a:pt x="559" y="645"/>
                </a:cubicBezTo>
                <a:cubicBezTo>
                  <a:pt x="554" y="626"/>
                  <a:pt x="525" y="605"/>
                  <a:pt x="506" y="609"/>
                </a:cubicBezTo>
                <a:cubicBezTo>
                  <a:pt x="506" y="621"/>
                  <a:pt x="506" y="632"/>
                  <a:pt x="506" y="645"/>
                </a:cubicBezTo>
                <a:cubicBezTo>
                  <a:pt x="471" y="645"/>
                  <a:pt x="437" y="645"/>
                  <a:pt x="402" y="645"/>
                </a:cubicBezTo>
                <a:cubicBezTo>
                  <a:pt x="401" y="632"/>
                  <a:pt x="401" y="621"/>
                  <a:pt x="400" y="610"/>
                </a:cubicBezTo>
                <a:cubicBezTo>
                  <a:pt x="399" y="610"/>
                  <a:pt x="398" y="610"/>
                  <a:pt x="397" y="610"/>
                </a:cubicBezTo>
                <a:cubicBezTo>
                  <a:pt x="396" y="621"/>
                  <a:pt x="395" y="633"/>
                  <a:pt x="395" y="645"/>
                </a:cubicBezTo>
                <a:cubicBezTo>
                  <a:pt x="369" y="645"/>
                  <a:pt x="344" y="645"/>
                  <a:pt x="319" y="645"/>
                </a:cubicBezTo>
                <a:cubicBezTo>
                  <a:pt x="318" y="631"/>
                  <a:pt x="318" y="619"/>
                  <a:pt x="317" y="607"/>
                </a:cubicBezTo>
                <a:cubicBezTo>
                  <a:pt x="309" y="607"/>
                  <a:pt x="304" y="607"/>
                  <a:pt x="297" y="607"/>
                </a:cubicBezTo>
                <a:cubicBezTo>
                  <a:pt x="306" y="621"/>
                  <a:pt x="303" y="628"/>
                  <a:pt x="286" y="627"/>
                </a:cubicBezTo>
                <a:cubicBezTo>
                  <a:pt x="266" y="626"/>
                  <a:pt x="246" y="626"/>
                  <a:pt x="226" y="627"/>
                </a:cubicBezTo>
                <a:cubicBezTo>
                  <a:pt x="209" y="628"/>
                  <a:pt x="202" y="624"/>
                  <a:pt x="210" y="607"/>
                </a:cubicBezTo>
                <a:cubicBezTo>
                  <a:pt x="200" y="607"/>
                  <a:pt x="191" y="607"/>
                  <a:pt x="183" y="607"/>
                </a:cubicBezTo>
                <a:cubicBezTo>
                  <a:pt x="183" y="634"/>
                  <a:pt x="183" y="659"/>
                  <a:pt x="183" y="685"/>
                </a:cubicBezTo>
                <a:close/>
                <a:moveTo>
                  <a:pt x="3814" y="606"/>
                </a:moveTo>
                <a:cubicBezTo>
                  <a:pt x="3814" y="634"/>
                  <a:pt x="3814" y="660"/>
                  <a:pt x="3814" y="686"/>
                </a:cubicBezTo>
                <a:cubicBezTo>
                  <a:pt x="3947" y="686"/>
                  <a:pt x="4077" y="686"/>
                  <a:pt x="4204" y="686"/>
                </a:cubicBezTo>
                <a:cubicBezTo>
                  <a:pt x="4198" y="672"/>
                  <a:pt x="4191" y="659"/>
                  <a:pt x="4187" y="645"/>
                </a:cubicBezTo>
                <a:cubicBezTo>
                  <a:pt x="4182" y="627"/>
                  <a:pt x="4154" y="606"/>
                  <a:pt x="4135" y="609"/>
                </a:cubicBezTo>
                <a:cubicBezTo>
                  <a:pt x="4135" y="620"/>
                  <a:pt x="4135" y="632"/>
                  <a:pt x="4135" y="645"/>
                </a:cubicBezTo>
                <a:cubicBezTo>
                  <a:pt x="4099" y="645"/>
                  <a:pt x="4066" y="645"/>
                  <a:pt x="4031" y="645"/>
                </a:cubicBezTo>
                <a:cubicBezTo>
                  <a:pt x="4030" y="632"/>
                  <a:pt x="4029" y="621"/>
                  <a:pt x="4028" y="609"/>
                </a:cubicBezTo>
                <a:cubicBezTo>
                  <a:pt x="4027" y="609"/>
                  <a:pt x="4026" y="609"/>
                  <a:pt x="4025" y="609"/>
                </a:cubicBezTo>
                <a:cubicBezTo>
                  <a:pt x="4024" y="621"/>
                  <a:pt x="4023" y="633"/>
                  <a:pt x="4023" y="645"/>
                </a:cubicBezTo>
                <a:cubicBezTo>
                  <a:pt x="3997" y="645"/>
                  <a:pt x="3973" y="645"/>
                  <a:pt x="3947" y="645"/>
                </a:cubicBezTo>
                <a:cubicBezTo>
                  <a:pt x="3947" y="632"/>
                  <a:pt x="3946" y="620"/>
                  <a:pt x="3945" y="607"/>
                </a:cubicBezTo>
                <a:cubicBezTo>
                  <a:pt x="3939" y="607"/>
                  <a:pt x="3933" y="607"/>
                  <a:pt x="3926" y="607"/>
                </a:cubicBezTo>
                <a:cubicBezTo>
                  <a:pt x="3932" y="624"/>
                  <a:pt x="3931" y="627"/>
                  <a:pt x="3916" y="627"/>
                </a:cubicBezTo>
                <a:cubicBezTo>
                  <a:pt x="3895" y="627"/>
                  <a:pt x="3874" y="626"/>
                  <a:pt x="3853" y="627"/>
                </a:cubicBezTo>
                <a:cubicBezTo>
                  <a:pt x="3835" y="629"/>
                  <a:pt x="3833" y="621"/>
                  <a:pt x="3838" y="606"/>
                </a:cubicBezTo>
                <a:cubicBezTo>
                  <a:pt x="3829" y="606"/>
                  <a:pt x="3822" y="606"/>
                  <a:pt x="3814" y="606"/>
                </a:cubicBezTo>
                <a:close/>
                <a:moveTo>
                  <a:pt x="5297" y="686"/>
                </a:moveTo>
                <a:cubicBezTo>
                  <a:pt x="5404" y="686"/>
                  <a:pt x="5515" y="686"/>
                  <a:pt x="5624" y="686"/>
                </a:cubicBezTo>
                <a:cubicBezTo>
                  <a:pt x="5608" y="666"/>
                  <a:pt x="5591" y="646"/>
                  <a:pt x="5572" y="623"/>
                </a:cubicBezTo>
                <a:cubicBezTo>
                  <a:pt x="5572" y="619"/>
                  <a:pt x="5571" y="610"/>
                  <a:pt x="5571" y="601"/>
                </a:cubicBezTo>
                <a:cubicBezTo>
                  <a:pt x="5549" y="601"/>
                  <a:pt x="5528" y="601"/>
                  <a:pt x="5508" y="601"/>
                </a:cubicBezTo>
                <a:cubicBezTo>
                  <a:pt x="5507" y="611"/>
                  <a:pt x="5506" y="620"/>
                  <a:pt x="5505" y="630"/>
                </a:cubicBezTo>
                <a:cubicBezTo>
                  <a:pt x="5474" y="630"/>
                  <a:pt x="5444" y="630"/>
                  <a:pt x="5413" y="630"/>
                </a:cubicBezTo>
                <a:cubicBezTo>
                  <a:pt x="5412" y="620"/>
                  <a:pt x="5412" y="611"/>
                  <a:pt x="5411" y="601"/>
                </a:cubicBezTo>
                <a:cubicBezTo>
                  <a:pt x="5390" y="601"/>
                  <a:pt x="5370" y="601"/>
                  <a:pt x="5348" y="601"/>
                </a:cubicBezTo>
                <a:cubicBezTo>
                  <a:pt x="5348" y="611"/>
                  <a:pt x="5347" y="620"/>
                  <a:pt x="5347" y="627"/>
                </a:cubicBezTo>
                <a:cubicBezTo>
                  <a:pt x="5340" y="632"/>
                  <a:pt x="5333" y="635"/>
                  <a:pt x="5329" y="640"/>
                </a:cubicBezTo>
                <a:cubicBezTo>
                  <a:pt x="5317" y="655"/>
                  <a:pt x="5307" y="672"/>
                  <a:pt x="5297" y="686"/>
                </a:cubicBezTo>
                <a:close/>
                <a:moveTo>
                  <a:pt x="5035" y="599"/>
                </a:moveTo>
                <a:cubicBezTo>
                  <a:pt x="5025" y="634"/>
                  <a:pt x="5002" y="661"/>
                  <a:pt x="4975" y="685"/>
                </a:cubicBezTo>
                <a:cubicBezTo>
                  <a:pt x="5063" y="685"/>
                  <a:pt x="5151" y="685"/>
                  <a:pt x="5235" y="685"/>
                </a:cubicBezTo>
                <a:cubicBezTo>
                  <a:pt x="5219" y="666"/>
                  <a:pt x="5202" y="646"/>
                  <a:pt x="5184" y="624"/>
                </a:cubicBezTo>
                <a:cubicBezTo>
                  <a:pt x="5183" y="618"/>
                  <a:pt x="5182" y="609"/>
                  <a:pt x="5180" y="599"/>
                </a:cubicBezTo>
                <a:cubicBezTo>
                  <a:pt x="5178" y="599"/>
                  <a:pt x="5176" y="600"/>
                  <a:pt x="5174" y="600"/>
                </a:cubicBezTo>
                <a:cubicBezTo>
                  <a:pt x="5173" y="610"/>
                  <a:pt x="5171" y="621"/>
                  <a:pt x="5170" y="632"/>
                </a:cubicBezTo>
                <a:cubicBezTo>
                  <a:pt x="5139" y="635"/>
                  <a:pt x="5161" y="608"/>
                  <a:pt x="5144" y="598"/>
                </a:cubicBezTo>
                <a:cubicBezTo>
                  <a:pt x="5139" y="601"/>
                  <a:pt x="5129" y="606"/>
                  <a:pt x="5123" y="612"/>
                </a:cubicBezTo>
                <a:cubicBezTo>
                  <a:pt x="5110" y="625"/>
                  <a:pt x="5100" y="626"/>
                  <a:pt x="5088" y="613"/>
                </a:cubicBezTo>
                <a:cubicBezTo>
                  <a:pt x="5082" y="607"/>
                  <a:pt x="5073" y="604"/>
                  <a:pt x="5066" y="600"/>
                </a:cubicBezTo>
                <a:cubicBezTo>
                  <a:pt x="5064" y="608"/>
                  <a:pt x="5062" y="616"/>
                  <a:pt x="5060" y="624"/>
                </a:cubicBezTo>
                <a:cubicBezTo>
                  <a:pt x="5059" y="626"/>
                  <a:pt x="5060" y="628"/>
                  <a:pt x="5060" y="631"/>
                </a:cubicBezTo>
                <a:cubicBezTo>
                  <a:pt x="5027" y="638"/>
                  <a:pt x="5050" y="606"/>
                  <a:pt x="5035" y="599"/>
                </a:cubicBezTo>
                <a:close/>
                <a:moveTo>
                  <a:pt x="5942" y="686"/>
                </a:moveTo>
                <a:cubicBezTo>
                  <a:pt x="5925" y="666"/>
                  <a:pt x="5908" y="646"/>
                  <a:pt x="5890" y="623"/>
                </a:cubicBezTo>
                <a:cubicBezTo>
                  <a:pt x="5889" y="618"/>
                  <a:pt x="5888" y="609"/>
                  <a:pt x="5886" y="599"/>
                </a:cubicBezTo>
                <a:cubicBezTo>
                  <a:pt x="5884" y="599"/>
                  <a:pt x="5882" y="599"/>
                  <a:pt x="5879" y="599"/>
                </a:cubicBezTo>
                <a:cubicBezTo>
                  <a:pt x="5878" y="610"/>
                  <a:pt x="5877" y="620"/>
                  <a:pt x="5876" y="631"/>
                </a:cubicBezTo>
                <a:cubicBezTo>
                  <a:pt x="5844" y="637"/>
                  <a:pt x="5867" y="607"/>
                  <a:pt x="5850" y="598"/>
                </a:cubicBezTo>
                <a:cubicBezTo>
                  <a:pt x="5846" y="601"/>
                  <a:pt x="5838" y="605"/>
                  <a:pt x="5833" y="611"/>
                </a:cubicBezTo>
                <a:cubicBezTo>
                  <a:pt x="5819" y="626"/>
                  <a:pt x="5808" y="627"/>
                  <a:pt x="5796" y="611"/>
                </a:cubicBezTo>
                <a:cubicBezTo>
                  <a:pt x="5788" y="599"/>
                  <a:pt x="5779" y="597"/>
                  <a:pt x="5766" y="602"/>
                </a:cubicBezTo>
                <a:cubicBezTo>
                  <a:pt x="5766" y="611"/>
                  <a:pt x="5766" y="621"/>
                  <a:pt x="5766" y="631"/>
                </a:cubicBezTo>
                <a:cubicBezTo>
                  <a:pt x="5759" y="631"/>
                  <a:pt x="5753" y="631"/>
                  <a:pt x="5748" y="631"/>
                </a:cubicBezTo>
                <a:cubicBezTo>
                  <a:pt x="5747" y="619"/>
                  <a:pt x="5746" y="609"/>
                  <a:pt x="5745" y="599"/>
                </a:cubicBezTo>
                <a:cubicBezTo>
                  <a:pt x="5742" y="599"/>
                  <a:pt x="5740" y="600"/>
                  <a:pt x="5737" y="600"/>
                </a:cubicBezTo>
                <a:cubicBezTo>
                  <a:pt x="5736" y="609"/>
                  <a:pt x="5736" y="619"/>
                  <a:pt x="5735" y="624"/>
                </a:cubicBezTo>
                <a:cubicBezTo>
                  <a:pt x="5716" y="647"/>
                  <a:pt x="5699" y="667"/>
                  <a:pt x="5683" y="686"/>
                </a:cubicBezTo>
                <a:cubicBezTo>
                  <a:pt x="5769" y="686"/>
                  <a:pt x="5856" y="686"/>
                  <a:pt x="5942" y="686"/>
                </a:cubicBezTo>
                <a:close/>
                <a:moveTo>
                  <a:pt x="3175" y="418"/>
                </a:moveTo>
                <a:cubicBezTo>
                  <a:pt x="3175" y="363"/>
                  <a:pt x="3183" y="365"/>
                  <a:pt x="3120" y="366"/>
                </a:cubicBezTo>
                <a:cubicBezTo>
                  <a:pt x="3119" y="366"/>
                  <a:pt x="3118" y="366"/>
                  <a:pt x="3116" y="366"/>
                </a:cubicBezTo>
                <a:cubicBezTo>
                  <a:pt x="3102" y="366"/>
                  <a:pt x="3096" y="373"/>
                  <a:pt x="3096" y="387"/>
                </a:cubicBezTo>
                <a:cubicBezTo>
                  <a:pt x="3096" y="404"/>
                  <a:pt x="3096" y="421"/>
                  <a:pt x="3096" y="439"/>
                </a:cubicBezTo>
                <a:cubicBezTo>
                  <a:pt x="3096" y="465"/>
                  <a:pt x="3099" y="467"/>
                  <a:pt x="3124" y="467"/>
                </a:cubicBezTo>
                <a:cubicBezTo>
                  <a:pt x="3177" y="467"/>
                  <a:pt x="3176" y="474"/>
                  <a:pt x="3175" y="418"/>
                </a:cubicBezTo>
                <a:close/>
                <a:moveTo>
                  <a:pt x="2643" y="417"/>
                </a:moveTo>
                <a:cubicBezTo>
                  <a:pt x="2643" y="406"/>
                  <a:pt x="2643" y="395"/>
                  <a:pt x="2643" y="384"/>
                </a:cubicBezTo>
                <a:cubicBezTo>
                  <a:pt x="2642" y="370"/>
                  <a:pt x="2634" y="364"/>
                  <a:pt x="2622" y="366"/>
                </a:cubicBezTo>
                <a:cubicBezTo>
                  <a:pt x="2602" y="369"/>
                  <a:pt x="2578" y="353"/>
                  <a:pt x="2564" y="379"/>
                </a:cubicBezTo>
                <a:cubicBezTo>
                  <a:pt x="2563" y="382"/>
                  <a:pt x="2564" y="387"/>
                  <a:pt x="2564" y="391"/>
                </a:cubicBezTo>
                <a:cubicBezTo>
                  <a:pt x="2564" y="407"/>
                  <a:pt x="2564" y="423"/>
                  <a:pt x="2564" y="439"/>
                </a:cubicBezTo>
                <a:cubicBezTo>
                  <a:pt x="2564" y="465"/>
                  <a:pt x="2566" y="467"/>
                  <a:pt x="2592" y="467"/>
                </a:cubicBezTo>
                <a:cubicBezTo>
                  <a:pt x="2645" y="467"/>
                  <a:pt x="2644" y="473"/>
                  <a:pt x="2643" y="417"/>
                </a:cubicBezTo>
                <a:close/>
                <a:moveTo>
                  <a:pt x="4379" y="416"/>
                </a:moveTo>
                <a:cubicBezTo>
                  <a:pt x="4379" y="474"/>
                  <a:pt x="4375" y="467"/>
                  <a:pt x="4431" y="467"/>
                </a:cubicBezTo>
                <a:cubicBezTo>
                  <a:pt x="4433" y="467"/>
                  <a:pt x="4435" y="467"/>
                  <a:pt x="4437" y="467"/>
                </a:cubicBezTo>
                <a:cubicBezTo>
                  <a:pt x="4451" y="468"/>
                  <a:pt x="4457" y="461"/>
                  <a:pt x="4457" y="447"/>
                </a:cubicBezTo>
                <a:cubicBezTo>
                  <a:pt x="4457" y="428"/>
                  <a:pt x="4457" y="409"/>
                  <a:pt x="4457" y="391"/>
                </a:cubicBezTo>
                <a:cubicBezTo>
                  <a:pt x="4458" y="372"/>
                  <a:pt x="4450" y="365"/>
                  <a:pt x="4431" y="365"/>
                </a:cubicBezTo>
                <a:cubicBezTo>
                  <a:pt x="4374" y="366"/>
                  <a:pt x="4379" y="360"/>
                  <a:pt x="4379" y="416"/>
                </a:cubicBezTo>
                <a:close/>
                <a:moveTo>
                  <a:pt x="829" y="417"/>
                </a:moveTo>
                <a:cubicBezTo>
                  <a:pt x="829" y="360"/>
                  <a:pt x="834" y="366"/>
                  <a:pt x="775" y="366"/>
                </a:cubicBezTo>
                <a:cubicBezTo>
                  <a:pt x="774" y="365"/>
                  <a:pt x="772" y="366"/>
                  <a:pt x="771" y="366"/>
                </a:cubicBezTo>
                <a:cubicBezTo>
                  <a:pt x="757" y="365"/>
                  <a:pt x="750" y="372"/>
                  <a:pt x="751" y="386"/>
                </a:cubicBezTo>
                <a:cubicBezTo>
                  <a:pt x="751" y="404"/>
                  <a:pt x="751" y="422"/>
                  <a:pt x="751" y="440"/>
                </a:cubicBezTo>
                <a:cubicBezTo>
                  <a:pt x="751" y="465"/>
                  <a:pt x="753" y="467"/>
                  <a:pt x="779" y="467"/>
                </a:cubicBezTo>
                <a:cubicBezTo>
                  <a:pt x="833" y="467"/>
                  <a:pt x="829" y="473"/>
                  <a:pt x="829" y="417"/>
                </a:cubicBezTo>
                <a:close/>
                <a:moveTo>
                  <a:pt x="1360" y="417"/>
                </a:moveTo>
                <a:cubicBezTo>
                  <a:pt x="1360" y="364"/>
                  <a:pt x="1368" y="365"/>
                  <a:pt x="1308" y="366"/>
                </a:cubicBezTo>
                <a:cubicBezTo>
                  <a:pt x="1306" y="366"/>
                  <a:pt x="1304" y="366"/>
                  <a:pt x="1302" y="366"/>
                </a:cubicBezTo>
                <a:cubicBezTo>
                  <a:pt x="1288" y="365"/>
                  <a:pt x="1282" y="372"/>
                  <a:pt x="1282" y="386"/>
                </a:cubicBezTo>
                <a:cubicBezTo>
                  <a:pt x="1282" y="404"/>
                  <a:pt x="1282" y="422"/>
                  <a:pt x="1282" y="440"/>
                </a:cubicBezTo>
                <a:cubicBezTo>
                  <a:pt x="1282" y="464"/>
                  <a:pt x="1285" y="467"/>
                  <a:pt x="1310" y="467"/>
                </a:cubicBezTo>
                <a:cubicBezTo>
                  <a:pt x="1365" y="468"/>
                  <a:pt x="1360" y="472"/>
                  <a:pt x="1360" y="417"/>
                </a:cubicBezTo>
                <a:close/>
                <a:moveTo>
                  <a:pt x="3352" y="404"/>
                </a:moveTo>
                <a:cubicBezTo>
                  <a:pt x="3317" y="404"/>
                  <a:pt x="3284" y="404"/>
                  <a:pt x="3250" y="404"/>
                </a:cubicBezTo>
                <a:cubicBezTo>
                  <a:pt x="3250" y="410"/>
                  <a:pt x="3249" y="414"/>
                  <a:pt x="3249" y="417"/>
                </a:cubicBezTo>
                <a:cubicBezTo>
                  <a:pt x="3248" y="476"/>
                  <a:pt x="3249" y="468"/>
                  <a:pt x="3298" y="467"/>
                </a:cubicBezTo>
                <a:cubicBezTo>
                  <a:pt x="3355" y="467"/>
                  <a:pt x="3355" y="481"/>
                  <a:pt x="3352" y="404"/>
                </a:cubicBezTo>
                <a:close/>
                <a:moveTo>
                  <a:pt x="3567" y="404"/>
                </a:moveTo>
                <a:cubicBezTo>
                  <a:pt x="3567" y="421"/>
                  <a:pt x="3565" y="435"/>
                  <a:pt x="3568" y="450"/>
                </a:cubicBezTo>
                <a:cubicBezTo>
                  <a:pt x="3569" y="456"/>
                  <a:pt x="3578" y="466"/>
                  <a:pt x="3584" y="467"/>
                </a:cubicBezTo>
                <a:cubicBezTo>
                  <a:pt x="3607" y="469"/>
                  <a:pt x="3630" y="468"/>
                  <a:pt x="3653" y="467"/>
                </a:cubicBezTo>
                <a:cubicBezTo>
                  <a:pt x="3659" y="466"/>
                  <a:pt x="3669" y="457"/>
                  <a:pt x="3670" y="451"/>
                </a:cubicBezTo>
                <a:cubicBezTo>
                  <a:pt x="3672" y="436"/>
                  <a:pt x="3670" y="420"/>
                  <a:pt x="3670" y="404"/>
                </a:cubicBezTo>
                <a:cubicBezTo>
                  <a:pt x="3635" y="404"/>
                  <a:pt x="3602" y="404"/>
                  <a:pt x="3567" y="404"/>
                </a:cubicBezTo>
                <a:close/>
                <a:moveTo>
                  <a:pt x="3724" y="404"/>
                </a:moveTo>
                <a:cubicBezTo>
                  <a:pt x="3724" y="420"/>
                  <a:pt x="3722" y="435"/>
                  <a:pt x="3725" y="448"/>
                </a:cubicBezTo>
                <a:cubicBezTo>
                  <a:pt x="3727" y="455"/>
                  <a:pt x="3736" y="466"/>
                  <a:pt x="3743" y="466"/>
                </a:cubicBezTo>
                <a:cubicBezTo>
                  <a:pt x="3766" y="469"/>
                  <a:pt x="3789" y="468"/>
                  <a:pt x="3812" y="467"/>
                </a:cubicBezTo>
                <a:cubicBezTo>
                  <a:pt x="3818" y="466"/>
                  <a:pt x="3827" y="458"/>
                  <a:pt x="3827" y="453"/>
                </a:cubicBezTo>
                <a:cubicBezTo>
                  <a:pt x="3830" y="437"/>
                  <a:pt x="3828" y="420"/>
                  <a:pt x="3828" y="404"/>
                </a:cubicBezTo>
                <a:cubicBezTo>
                  <a:pt x="3793" y="404"/>
                  <a:pt x="3760" y="404"/>
                  <a:pt x="3724" y="404"/>
                </a:cubicBezTo>
                <a:close/>
                <a:moveTo>
                  <a:pt x="4043" y="404"/>
                </a:moveTo>
                <a:cubicBezTo>
                  <a:pt x="4043" y="421"/>
                  <a:pt x="4041" y="437"/>
                  <a:pt x="4043" y="452"/>
                </a:cubicBezTo>
                <a:cubicBezTo>
                  <a:pt x="4044" y="458"/>
                  <a:pt x="4054" y="466"/>
                  <a:pt x="4060" y="467"/>
                </a:cubicBezTo>
                <a:cubicBezTo>
                  <a:pt x="4082" y="468"/>
                  <a:pt x="4105" y="469"/>
                  <a:pt x="4128" y="467"/>
                </a:cubicBezTo>
                <a:cubicBezTo>
                  <a:pt x="4134" y="466"/>
                  <a:pt x="4144" y="457"/>
                  <a:pt x="4145" y="451"/>
                </a:cubicBezTo>
                <a:cubicBezTo>
                  <a:pt x="4148" y="436"/>
                  <a:pt x="4146" y="420"/>
                  <a:pt x="4146" y="404"/>
                </a:cubicBezTo>
                <a:cubicBezTo>
                  <a:pt x="4110" y="404"/>
                  <a:pt x="4077" y="404"/>
                  <a:pt x="4043" y="404"/>
                </a:cubicBezTo>
                <a:close/>
                <a:moveTo>
                  <a:pt x="2012" y="404"/>
                </a:moveTo>
                <a:cubicBezTo>
                  <a:pt x="1979" y="404"/>
                  <a:pt x="1946" y="404"/>
                  <a:pt x="1912" y="404"/>
                </a:cubicBezTo>
                <a:cubicBezTo>
                  <a:pt x="1911" y="409"/>
                  <a:pt x="1911" y="413"/>
                  <a:pt x="1911" y="417"/>
                </a:cubicBezTo>
                <a:cubicBezTo>
                  <a:pt x="1911" y="473"/>
                  <a:pt x="1907" y="468"/>
                  <a:pt x="1961" y="467"/>
                </a:cubicBezTo>
                <a:cubicBezTo>
                  <a:pt x="2018" y="467"/>
                  <a:pt x="2015" y="477"/>
                  <a:pt x="2014" y="410"/>
                </a:cubicBezTo>
                <a:cubicBezTo>
                  <a:pt x="2014" y="409"/>
                  <a:pt x="2013" y="407"/>
                  <a:pt x="2012" y="404"/>
                </a:cubicBezTo>
                <a:close/>
                <a:moveTo>
                  <a:pt x="2387" y="404"/>
                </a:moveTo>
                <a:cubicBezTo>
                  <a:pt x="2387" y="410"/>
                  <a:pt x="2386" y="414"/>
                  <a:pt x="2386" y="418"/>
                </a:cubicBezTo>
                <a:cubicBezTo>
                  <a:pt x="2386" y="474"/>
                  <a:pt x="2384" y="468"/>
                  <a:pt x="2435" y="467"/>
                </a:cubicBezTo>
                <a:cubicBezTo>
                  <a:pt x="2491" y="467"/>
                  <a:pt x="2492" y="481"/>
                  <a:pt x="2489" y="408"/>
                </a:cubicBezTo>
                <a:cubicBezTo>
                  <a:pt x="2489" y="407"/>
                  <a:pt x="2488" y="405"/>
                  <a:pt x="2487" y="404"/>
                </a:cubicBezTo>
                <a:cubicBezTo>
                  <a:pt x="2455" y="404"/>
                  <a:pt x="2422" y="404"/>
                  <a:pt x="2387" y="404"/>
                </a:cubicBezTo>
                <a:close/>
                <a:moveTo>
                  <a:pt x="255" y="404"/>
                </a:moveTo>
                <a:cubicBezTo>
                  <a:pt x="255" y="420"/>
                  <a:pt x="255" y="435"/>
                  <a:pt x="255" y="449"/>
                </a:cubicBezTo>
                <a:cubicBezTo>
                  <a:pt x="256" y="462"/>
                  <a:pt x="262" y="467"/>
                  <a:pt x="274" y="467"/>
                </a:cubicBezTo>
                <a:cubicBezTo>
                  <a:pt x="296" y="467"/>
                  <a:pt x="318" y="467"/>
                  <a:pt x="340" y="468"/>
                </a:cubicBezTo>
                <a:cubicBezTo>
                  <a:pt x="352" y="468"/>
                  <a:pt x="359" y="462"/>
                  <a:pt x="359" y="450"/>
                </a:cubicBezTo>
                <a:cubicBezTo>
                  <a:pt x="360" y="435"/>
                  <a:pt x="359" y="420"/>
                  <a:pt x="359" y="404"/>
                </a:cubicBezTo>
                <a:cubicBezTo>
                  <a:pt x="324" y="404"/>
                  <a:pt x="291" y="404"/>
                  <a:pt x="255" y="404"/>
                </a:cubicBezTo>
                <a:close/>
                <a:moveTo>
                  <a:pt x="1539" y="404"/>
                </a:moveTo>
                <a:cubicBezTo>
                  <a:pt x="1502" y="404"/>
                  <a:pt x="1470" y="404"/>
                  <a:pt x="1435" y="404"/>
                </a:cubicBezTo>
                <a:cubicBezTo>
                  <a:pt x="1435" y="420"/>
                  <a:pt x="1433" y="436"/>
                  <a:pt x="1436" y="450"/>
                </a:cubicBezTo>
                <a:cubicBezTo>
                  <a:pt x="1437" y="457"/>
                  <a:pt x="1446" y="466"/>
                  <a:pt x="1453" y="467"/>
                </a:cubicBezTo>
                <a:cubicBezTo>
                  <a:pt x="1475" y="469"/>
                  <a:pt x="1498" y="469"/>
                  <a:pt x="1520" y="467"/>
                </a:cubicBezTo>
                <a:cubicBezTo>
                  <a:pt x="1527" y="466"/>
                  <a:pt x="1537" y="457"/>
                  <a:pt x="1538" y="451"/>
                </a:cubicBezTo>
                <a:cubicBezTo>
                  <a:pt x="1541" y="436"/>
                  <a:pt x="1539" y="420"/>
                  <a:pt x="1539" y="404"/>
                </a:cubicBezTo>
                <a:close/>
                <a:moveTo>
                  <a:pt x="1697" y="404"/>
                </a:moveTo>
                <a:cubicBezTo>
                  <a:pt x="1661" y="404"/>
                  <a:pt x="1628" y="404"/>
                  <a:pt x="1593" y="404"/>
                </a:cubicBezTo>
                <a:cubicBezTo>
                  <a:pt x="1593" y="420"/>
                  <a:pt x="1593" y="435"/>
                  <a:pt x="1593" y="449"/>
                </a:cubicBezTo>
                <a:cubicBezTo>
                  <a:pt x="1593" y="461"/>
                  <a:pt x="1599" y="468"/>
                  <a:pt x="1612" y="468"/>
                </a:cubicBezTo>
                <a:cubicBezTo>
                  <a:pt x="1634" y="467"/>
                  <a:pt x="1656" y="469"/>
                  <a:pt x="1677" y="467"/>
                </a:cubicBezTo>
                <a:cubicBezTo>
                  <a:pt x="1684" y="466"/>
                  <a:pt x="1695" y="458"/>
                  <a:pt x="1696" y="452"/>
                </a:cubicBezTo>
                <a:cubicBezTo>
                  <a:pt x="1698" y="437"/>
                  <a:pt x="1697" y="421"/>
                  <a:pt x="1697" y="404"/>
                </a:cubicBezTo>
                <a:close/>
                <a:moveTo>
                  <a:pt x="1753" y="404"/>
                </a:moveTo>
                <a:cubicBezTo>
                  <a:pt x="1752" y="410"/>
                  <a:pt x="1752" y="414"/>
                  <a:pt x="1752" y="418"/>
                </a:cubicBezTo>
                <a:cubicBezTo>
                  <a:pt x="1751" y="473"/>
                  <a:pt x="1749" y="468"/>
                  <a:pt x="1800" y="467"/>
                </a:cubicBezTo>
                <a:cubicBezTo>
                  <a:pt x="1861" y="467"/>
                  <a:pt x="1856" y="475"/>
                  <a:pt x="1856" y="410"/>
                </a:cubicBezTo>
                <a:cubicBezTo>
                  <a:pt x="1855" y="408"/>
                  <a:pt x="1854" y="406"/>
                  <a:pt x="1854" y="404"/>
                </a:cubicBezTo>
                <a:cubicBezTo>
                  <a:pt x="1820" y="404"/>
                  <a:pt x="1788" y="404"/>
                  <a:pt x="1753" y="404"/>
                </a:cubicBezTo>
                <a:close/>
                <a:moveTo>
                  <a:pt x="2330" y="404"/>
                </a:moveTo>
                <a:cubicBezTo>
                  <a:pt x="2295" y="404"/>
                  <a:pt x="2262" y="404"/>
                  <a:pt x="2228" y="404"/>
                </a:cubicBezTo>
                <a:cubicBezTo>
                  <a:pt x="2228" y="410"/>
                  <a:pt x="2227" y="414"/>
                  <a:pt x="2227" y="418"/>
                </a:cubicBezTo>
                <a:cubicBezTo>
                  <a:pt x="2228" y="470"/>
                  <a:pt x="2222" y="468"/>
                  <a:pt x="2276" y="467"/>
                </a:cubicBezTo>
                <a:cubicBezTo>
                  <a:pt x="2333" y="466"/>
                  <a:pt x="2334" y="481"/>
                  <a:pt x="2330" y="404"/>
                </a:cubicBezTo>
                <a:close/>
                <a:moveTo>
                  <a:pt x="3986" y="404"/>
                </a:moveTo>
                <a:cubicBezTo>
                  <a:pt x="3951" y="404"/>
                  <a:pt x="3918" y="404"/>
                  <a:pt x="3884" y="404"/>
                </a:cubicBezTo>
                <a:cubicBezTo>
                  <a:pt x="3884" y="410"/>
                  <a:pt x="3884" y="414"/>
                  <a:pt x="3884" y="418"/>
                </a:cubicBezTo>
                <a:cubicBezTo>
                  <a:pt x="3883" y="472"/>
                  <a:pt x="3880" y="468"/>
                  <a:pt x="3932" y="467"/>
                </a:cubicBezTo>
                <a:cubicBezTo>
                  <a:pt x="3990" y="467"/>
                  <a:pt x="3990" y="480"/>
                  <a:pt x="3986" y="404"/>
                </a:cubicBezTo>
                <a:close/>
                <a:moveTo>
                  <a:pt x="2069" y="404"/>
                </a:moveTo>
                <a:cubicBezTo>
                  <a:pt x="2069" y="421"/>
                  <a:pt x="2067" y="436"/>
                  <a:pt x="2069" y="452"/>
                </a:cubicBezTo>
                <a:cubicBezTo>
                  <a:pt x="2070" y="458"/>
                  <a:pt x="2079" y="466"/>
                  <a:pt x="2084" y="467"/>
                </a:cubicBezTo>
                <a:cubicBezTo>
                  <a:pt x="2109" y="468"/>
                  <a:pt x="2133" y="468"/>
                  <a:pt x="2158" y="467"/>
                </a:cubicBezTo>
                <a:cubicBezTo>
                  <a:pt x="2163" y="466"/>
                  <a:pt x="2171" y="458"/>
                  <a:pt x="2171" y="453"/>
                </a:cubicBezTo>
                <a:cubicBezTo>
                  <a:pt x="2173" y="437"/>
                  <a:pt x="2172" y="420"/>
                  <a:pt x="2172" y="404"/>
                </a:cubicBezTo>
                <a:cubicBezTo>
                  <a:pt x="2137" y="404"/>
                  <a:pt x="2104" y="404"/>
                  <a:pt x="2069" y="404"/>
                </a:cubicBezTo>
                <a:close/>
                <a:moveTo>
                  <a:pt x="573" y="404"/>
                </a:moveTo>
                <a:cubicBezTo>
                  <a:pt x="573" y="409"/>
                  <a:pt x="572" y="413"/>
                  <a:pt x="572" y="417"/>
                </a:cubicBezTo>
                <a:cubicBezTo>
                  <a:pt x="571" y="467"/>
                  <a:pt x="571" y="468"/>
                  <a:pt x="620" y="467"/>
                </a:cubicBezTo>
                <a:cubicBezTo>
                  <a:pt x="680" y="467"/>
                  <a:pt x="678" y="479"/>
                  <a:pt x="675" y="407"/>
                </a:cubicBezTo>
                <a:cubicBezTo>
                  <a:pt x="675" y="406"/>
                  <a:pt x="675" y="406"/>
                  <a:pt x="673" y="404"/>
                </a:cubicBezTo>
                <a:cubicBezTo>
                  <a:pt x="641" y="404"/>
                  <a:pt x="608" y="404"/>
                  <a:pt x="573" y="404"/>
                </a:cubicBezTo>
                <a:close/>
                <a:moveTo>
                  <a:pt x="3408" y="404"/>
                </a:moveTo>
                <a:cubicBezTo>
                  <a:pt x="3408" y="410"/>
                  <a:pt x="3408" y="413"/>
                  <a:pt x="3408" y="417"/>
                </a:cubicBezTo>
                <a:cubicBezTo>
                  <a:pt x="3407" y="472"/>
                  <a:pt x="3405" y="468"/>
                  <a:pt x="3456" y="467"/>
                </a:cubicBezTo>
                <a:cubicBezTo>
                  <a:pt x="3517" y="467"/>
                  <a:pt x="3512" y="476"/>
                  <a:pt x="3512" y="410"/>
                </a:cubicBezTo>
                <a:cubicBezTo>
                  <a:pt x="3512" y="408"/>
                  <a:pt x="3510" y="406"/>
                  <a:pt x="3510" y="404"/>
                </a:cubicBezTo>
                <a:cubicBezTo>
                  <a:pt x="3476" y="404"/>
                  <a:pt x="3443" y="404"/>
                  <a:pt x="3408" y="404"/>
                </a:cubicBezTo>
                <a:close/>
                <a:moveTo>
                  <a:pt x="96" y="404"/>
                </a:moveTo>
                <a:cubicBezTo>
                  <a:pt x="96" y="420"/>
                  <a:pt x="95" y="435"/>
                  <a:pt x="97" y="450"/>
                </a:cubicBezTo>
                <a:cubicBezTo>
                  <a:pt x="98" y="457"/>
                  <a:pt x="108" y="466"/>
                  <a:pt x="114" y="467"/>
                </a:cubicBezTo>
                <a:cubicBezTo>
                  <a:pt x="137" y="469"/>
                  <a:pt x="161" y="468"/>
                  <a:pt x="184" y="467"/>
                </a:cubicBezTo>
                <a:cubicBezTo>
                  <a:pt x="190" y="466"/>
                  <a:pt x="199" y="458"/>
                  <a:pt x="199" y="453"/>
                </a:cubicBezTo>
                <a:cubicBezTo>
                  <a:pt x="201" y="437"/>
                  <a:pt x="200" y="420"/>
                  <a:pt x="200" y="404"/>
                </a:cubicBezTo>
                <a:cubicBezTo>
                  <a:pt x="164" y="404"/>
                  <a:pt x="131" y="404"/>
                  <a:pt x="96" y="404"/>
                </a:cubicBezTo>
                <a:close/>
                <a:moveTo>
                  <a:pt x="4201" y="404"/>
                </a:moveTo>
                <a:cubicBezTo>
                  <a:pt x="4201" y="409"/>
                  <a:pt x="4200" y="412"/>
                  <a:pt x="4200" y="415"/>
                </a:cubicBezTo>
                <a:cubicBezTo>
                  <a:pt x="4199" y="475"/>
                  <a:pt x="4199" y="468"/>
                  <a:pt x="4251" y="467"/>
                </a:cubicBezTo>
                <a:cubicBezTo>
                  <a:pt x="4310" y="467"/>
                  <a:pt x="4305" y="475"/>
                  <a:pt x="4304" y="411"/>
                </a:cubicBezTo>
                <a:cubicBezTo>
                  <a:pt x="4304" y="409"/>
                  <a:pt x="4303" y="407"/>
                  <a:pt x="4302" y="404"/>
                </a:cubicBezTo>
                <a:cubicBezTo>
                  <a:pt x="4269" y="404"/>
                  <a:pt x="4236" y="404"/>
                  <a:pt x="4201" y="404"/>
                </a:cubicBezTo>
                <a:close/>
                <a:moveTo>
                  <a:pt x="414" y="404"/>
                </a:moveTo>
                <a:cubicBezTo>
                  <a:pt x="414" y="420"/>
                  <a:pt x="412" y="436"/>
                  <a:pt x="415" y="450"/>
                </a:cubicBezTo>
                <a:cubicBezTo>
                  <a:pt x="416" y="457"/>
                  <a:pt x="426" y="466"/>
                  <a:pt x="432" y="467"/>
                </a:cubicBezTo>
                <a:cubicBezTo>
                  <a:pt x="454" y="469"/>
                  <a:pt x="477" y="469"/>
                  <a:pt x="500" y="467"/>
                </a:cubicBezTo>
                <a:cubicBezTo>
                  <a:pt x="506" y="466"/>
                  <a:pt x="516" y="457"/>
                  <a:pt x="517" y="451"/>
                </a:cubicBezTo>
                <a:cubicBezTo>
                  <a:pt x="519" y="435"/>
                  <a:pt x="518" y="420"/>
                  <a:pt x="518" y="404"/>
                </a:cubicBezTo>
                <a:cubicBezTo>
                  <a:pt x="482" y="404"/>
                  <a:pt x="450" y="404"/>
                  <a:pt x="414" y="404"/>
                </a:cubicBezTo>
                <a:close/>
                <a:moveTo>
                  <a:pt x="1198" y="428"/>
                </a:moveTo>
                <a:cubicBezTo>
                  <a:pt x="1198" y="428"/>
                  <a:pt x="1198" y="428"/>
                  <a:pt x="1198" y="428"/>
                </a:cubicBezTo>
                <a:cubicBezTo>
                  <a:pt x="1198" y="421"/>
                  <a:pt x="1198" y="415"/>
                  <a:pt x="1198" y="408"/>
                </a:cubicBezTo>
                <a:cubicBezTo>
                  <a:pt x="1196" y="387"/>
                  <a:pt x="1182" y="374"/>
                  <a:pt x="1163" y="374"/>
                </a:cubicBezTo>
                <a:cubicBezTo>
                  <a:pt x="1145" y="375"/>
                  <a:pt x="1132" y="388"/>
                  <a:pt x="1132" y="408"/>
                </a:cubicBezTo>
                <a:cubicBezTo>
                  <a:pt x="1131" y="423"/>
                  <a:pt x="1131" y="438"/>
                  <a:pt x="1132" y="452"/>
                </a:cubicBezTo>
                <a:cubicBezTo>
                  <a:pt x="1133" y="470"/>
                  <a:pt x="1146" y="482"/>
                  <a:pt x="1163" y="483"/>
                </a:cubicBezTo>
                <a:cubicBezTo>
                  <a:pt x="1180" y="484"/>
                  <a:pt x="1194" y="473"/>
                  <a:pt x="1197" y="456"/>
                </a:cubicBezTo>
                <a:cubicBezTo>
                  <a:pt x="1198" y="447"/>
                  <a:pt x="1198" y="437"/>
                  <a:pt x="1198" y="428"/>
                </a:cubicBezTo>
                <a:close/>
                <a:moveTo>
                  <a:pt x="980" y="428"/>
                </a:moveTo>
                <a:cubicBezTo>
                  <a:pt x="980" y="428"/>
                  <a:pt x="980" y="428"/>
                  <a:pt x="980" y="428"/>
                </a:cubicBezTo>
                <a:cubicBezTo>
                  <a:pt x="980" y="422"/>
                  <a:pt x="980" y="417"/>
                  <a:pt x="980" y="412"/>
                </a:cubicBezTo>
                <a:cubicBezTo>
                  <a:pt x="979" y="389"/>
                  <a:pt x="966" y="375"/>
                  <a:pt x="947" y="374"/>
                </a:cubicBezTo>
                <a:cubicBezTo>
                  <a:pt x="927" y="374"/>
                  <a:pt x="914" y="388"/>
                  <a:pt x="913" y="411"/>
                </a:cubicBezTo>
                <a:cubicBezTo>
                  <a:pt x="912" y="425"/>
                  <a:pt x="912" y="439"/>
                  <a:pt x="913" y="453"/>
                </a:cubicBezTo>
                <a:cubicBezTo>
                  <a:pt x="915" y="471"/>
                  <a:pt x="930" y="483"/>
                  <a:pt x="947" y="483"/>
                </a:cubicBezTo>
                <a:cubicBezTo>
                  <a:pt x="964" y="483"/>
                  <a:pt x="978" y="470"/>
                  <a:pt x="979" y="451"/>
                </a:cubicBezTo>
                <a:cubicBezTo>
                  <a:pt x="980" y="444"/>
                  <a:pt x="980" y="436"/>
                  <a:pt x="980" y="428"/>
                </a:cubicBezTo>
                <a:close/>
                <a:moveTo>
                  <a:pt x="4607" y="430"/>
                </a:moveTo>
                <a:cubicBezTo>
                  <a:pt x="4608" y="430"/>
                  <a:pt x="4608" y="430"/>
                  <a:pt x="4608" y="430"/>
                </a:cubicBezTo>
                <a:cubicBezTo>
                  <a:pt x="4608" y="422"/>
                  <a:pt x="4608" y="414"/>
                  <a:pt x="4608" y="406"/>
                </a:cubicBezTo>
                <a:cubicBezTo>
                  <a:pt x="4606" y="388"/>
                  <a:pt x="4594" y="376"/>
                  <a:pt x="4577" y="374"/>
                </a:cubicBezTo>
                <a:cubicBezTo>
                  <a:pt x="4559" y="373"/>
                  <a:pt x="4544" y="384"/>
                  <a:pt x="4542" y="403"/>
                </a:cubicBezTo>
                <a:cubicBezTo>
                  <a:pt x="4540" y="420"/>
                  <a:pt x="4541" y="439"/>
                  <a:pt x="4543" y="456"/>
                </a:cubicBezTo>
                <a:cubicBezTo>
                  <a:pt x="4545" y="474"/>
                  <a:pt x="4560" y="485"/>
                  <a:pt x="4577" y="483"/>
                </a:cubicBezTo>
                <a:cubicBezTo>
                  <a:pt x="4594" y="481"/>
                  <a:pt x="4605" y="471"/>
                  <a:pt x="4607" y="454"/>
                </a:cubicBezTo>
                <a:cubicBezTo>
                  <a:pt x="4608" y="446"/>
                  <a:pt x="4607" y="438"/>
                  <a:pt x="4607" y="430"/>
                </a:cubicBezTo>
                <a:close/>
                <a:moveTo>
                  <a:pt x="4850" y="389"/>
                </a:moveTo>
                <a:cubicBezTo>
                  <a:pt x="4850" y="365"/>
                  <a:pt x="4850" y="343"/>
                  <a:pt x="4850" y="322"/>
                </a:cubicBezTo>
                <a:cubicBezTo>
                  <a:pt x="4790" y="313"/>
                  <a:pt x="4788" y="314"/>
                  <a:pt x="4759" y="363"/>
                </a:cubicBezTo>
                <a:cubicBezTo>
                  <a:pt x="4757" y="366"/>
                  <a:pt x="4756" y="368"/>
                  <a:pt x="4754" y="371"/>
                </a:cubicBezTo>
                <a:cubicBezTo>
                  <a:pt x="4747" y="383"/>
                  <a:pt x="4750" y="389"/>
                  <a:pt x="4763" y="389"/>
                </a:cubicBezTo>
                <a:cubicBezTo>
                  <a:pt x="4792" y="390"/>
                  <a:pt x="4820" y="389"/>
                  <a:pt x="4850" y="389"/>
                </a:cubicBezTo>
                <a:close/>
                <a:moveTo>
                  <a:pt x="6068" y="387"/>
                </a:moveTo>
                <a:cubicBezTo>
                  <a:pt x="6102" y="387"/>
                  <a:pt x="6135" y="387"/>
                  <a:pt x="6174" y="387"/>
                </a:cubicBezTo>
                <a:cubicBezTo>
                  <a:pt x="6160" y="363"/>
                  <a:pt x="6148" y="343"/>
                  <a:pt x="6136" y="324"/>
                </a:cubicBezTo>
                <a:cubicBezTo>
                  <a:pt x="6134" y="321"/>
                  <a:pt x="6130" y="320"/>
                  <a:pt x="6127" y="320"/>
                </a:cubicBezTo>
                <a:cubicBezTo>
                  <a:pt x="6108" y="320"/>
                  <a:pt x="6089" y="320"/>
                  <a:pt x="6068" y="320"/>
                </a:cubicBezTo>
                <a:cubicBezTo>
                  <a:pt x="6068" y="343"/>
                  <a:pt x="6068" y="365"/>
                  <a:pt x="6068" y="387"/>
                </a:cubicBezTo>
                <a:close/>
                <a:moveTo>
                  <a:pt x="3012" y="428"/>
                </a:moveTo>
                <a:cubicBezTo>
                  <a:pt x="3012" y="428"/>
                  <a:pt x="3012" y="428"/>
                  <a:pt x="3012" y="428"/>
                </a:cubicBezTo>
                <a:cubicBezTo>
                  <a:pt x="3012" y="420"/>
                  <a:pt x="3013" y="413"/>
                  <a:pt x="3012" y="406"/>
                </a:cubicBezTo>
                <a:cubicBezTo>
                  <a:pt x="3011" y="387"/>
                  <a:pt x="2998" y="375"/>
                  <a:pt x="2980" y="374"/>
                </a:cubicBezTo>
                <a:cubicBezTo>
                  <a:pt x="2963" y="374"/>
                  <a:pt x="2949" y="385"/>
                  <a:pt x="2947" y="403"/>
                </a:cubicBezTo>
                <a:cubicBezTo>
                  <a:pt x="2946" y="420"/>
                  <a:pt x="2946" y="437"/>
                  <a:pt x="2947" y="455"/>
                </a:cubicBezTo>
                <a:cubicBezTo>
                  <a:pt x="2948" y="472"/>
                  <a:pt x="2963" y="483"/>
                  <a:pt x="2980" y="483"/>
                </a:cubicBezTo>
                <a:cubicBezTo>
                  <a:pt x="2997" y="483"/>
                  <a:pt x="3010" y="471"/>
                  <a:pt x="3012" y="454"/>
                </a:cubicBezTo>
                <a:cubicBezTo>
                  <a:pt x="3013" y="445"/>
                  <a:pt x="3012" y="436"/>
                  <a:pt x="3012" y="428"/>
                </a:cubicBezTo>
                <a:close/>
                <a:moveTo>
                  <a:pt x="2727" y="429"/>
                </a:moveTo>
                <a:cubicBezTo>
                  <a:pt x="2727" y="437"/>
                  <a:pt x="2727" y="444"/>
                  <a:pt x="2727" y="451"/>
                </a:cubicBezTo>
                <a:cubicBezTo>
                  <a:pt x="2728" y="470"/>
                  <a:pt x="2741" y="483"/>
                  <a:pt x="2759" y="483"/>
                </a:cubicBezTo>
                <a:cubicBezTo>
                  <a:pt x="2777" y="483"/>
                  <a:pt x="2791" y="471"/>
                  <a:pt x="2792" y="453"/>
                </a:cubicBezTo>
                <a:cubicBezTo>
                  <a:pt x="2793" y="436"/>
                  <a:pt x="2793" y="420"/>
                  <a:pt x="2792" y="403"/>
                </a:cubicBezTo>
                <a:cubicBezTo>
                  <a:pt x="2791" y="386"/>
                  <a:pt x="2776" y="374"/>
                  <a:pt x="2759" y="374"/>
                </a:cubicBezTo>
                <a:cubicBezTo>
                  <a:pt x="2742" y="375"/>
                  <a:pt x="2729" y="386"/>
                  <a:pt x="2727" y="404"/>
                </a:cubicBezTo>
                <a:cubicBezTo>
                  <a:pt x="2726" y="412"/>
                  <a:pt x="2727" y="421"/>
                  <a:pt x="2727" y="429"/>
                </a:cubicBezTo>
                <a:close/>
                <a:moveTo>
                  <a:pt x="2440" y="685"/>
                </a:moveTo>
                <a:cubicBezTo>
                  <a:pt x="2490" y="685"/>
                  <a:pt x="2541" y="685"/>
                  <a:pt x="2589" y="685"/>
                </a:cubicBezTo>
                <a:cubicBezTo>
                  <a:pt x="2581" y="671"/>
                  <a:pt x="2574" y="656"/>
                  <a:pt x="2566" y="641"/>
                </a:cubicBezTo>
                <a:cubicBezTo>
                  <a:pt x="2532" y="641"/>
                  <a:pt x="2496" y="641"/>
                  <a:pt x="2465" y="641"/>
                </a:cubicBezTo>
                <a:cubicBezTo>
                  <a:pt x="2456" y="658"/>
                  <a:pt x="2448" y="672"/>
                  <a:pt x="2440" y="685"/>
                </a:cubicBezTo>
                <a:close/>
                <a:moveTo>
                  <a:pt x="3274" y="641"/>
                </a:moveTo>
                <a:cubicBezTo>
                  <a:pt x="3242" y="641"/>
                  <a:pt x="3206" y="641"/>
                  <a:pt x="3174" y="641"/>
                </a:cubicBezTo>
                <a:cubicBezTo>
                  <a:pt x="3165" y="658"/>
                  <a:pt x="3157" y="672"/>
                  <a:pt x="3149" y="686"/>
                </a:cubicBezTo>
                <a:cubicBezTo>
                  <a:pt x="3199" y="686"/>
                  <a:pt x="3251" y="686"/>
                  <a:pt x="3299" y="686"/>
                </a:cubicBezTo>
                <a:cubicBezTo>
                  <a:pt x="3291" y="672"/>
                  <a:pt x="3283" y="657"/>
                  <a:pt x="3274" y="641"/>
                </a:cubicBezTo>
                <a:close/>
                <a:moveTo>
                  <a:pt x="752" y="641"/>
                </a:moveTo>
                <a:cubicBezTo>
                  <a:pt x="719" y="641"/>
                  <a:pt x="684" y="641"/>
                  <a:pt x="651" y="641"/>
                </a:cubicBezTo>
                <a:cubicBezTo>
                  <a:pt x="642" y="657"/>
                  <a:pt x="634" y="672"/>
                  <a:pt x="626" y="686"/>
                </a:cubicBezTo>
                <a:cubicBezTo>
                  <a:pt x="676" y="686"/>
                  <a:pt x="727" y="686"/>
                  <a:pt x="776" y="686"/>
                </a:cubicBezTo>
                <a:cubicBezTo>
                  <a:pt x="768" y="672"/>
                  <a:pt x="761" y="657"/>
                  <a:pt x="752" y="641"/>
                </a:cubicBezTo>
                <a:close/>
                <a:moveTo>
                  <a:pt x="4255" y="686"/>
                </a:moveTo>
                <a:cubicBezTo>
                  <a:pt x="4304" y="686"/>
                  <a:pt x="4356" y="686"/>
                  <a:pt x="4404" y="686"/>
                </a:cubicBezTo>
                <a:cubicBezTo>
                  <a:pt x="4396" y="671"/>
                  <a:pt x="4388" y="656"/>
                  <a:pt x="4380" y="641"/>
                </a:cubicBezTo>
                <a:cubicBezTo>
                  <a:pt x="4347" y="641"/>
                  <a:pt x="4311" y="641"/>
                  <a:pt x="4280" y="641"/>
                </a:cubicBezTo>
                <a:cubicBezTo>
                  <a:pt x="4270" y="657"/>
                  <a:pt x="4263" y="671"/>
                  <a:pt x="4255" y="686"/>
                </a:cubicBezTo>
                <a:close/>
                <a:moveTo>
                  <a:pt x="1485" y="686"/>
                </a:moveTo>
                <a:cubicBezTo>
                  <a:pt x="1476" y="671"/>
                  <a:pt x="1468" y="656"/>
                  <a:pt x="1460" y="641"/>
                </a:cubicBezTo>
                <a:cubicBezTo>
                  <a:pt x="1427" y="641"/>
                  <a:pt x="1392" y="641"/>
                  <a:pt x="1359" y="641"/>
                </a:cubicBezTo>
                <a:cubicBezTo>
                  <a:pt x="1350" y="657"/>
                  <a:pt x="1342" y="672"/>
                  <a:pt x="1334" y="686"/>
                </a:cubicBezTo>
                <a:cubicBezTo>
                  <a:pt x="1384" y="686"/>
                  <a:pt x="1435" y="686"/>
                  <a:pt x="1485" y="686"/>
                </a:cubicBezTo>
                <a:close/>
                <a:moveTo>
                  <a:pt x="5639" y="332"/>
                </a:moveTo>
                <a:cubicBezTo>
                  <a:pt x="5629" y="332"/>
                  <a:pt x="5619" y="332"/>
                  <a:pt x="5609" y="332"/>
                </a:cubicBezTo>
                <a:cubicBezTo>
                  <a:pt x="5591" y="332"/>
                  <a:pt x="5587" y="343"/>
                  <a:pt x="5588" y="358"/>
                </a:cubicBezTo>
                <a:cubicBezTo>
                  <a:pt x="5588" y="373"/>
                  <a:pt x="5587" y="389"/>
                  <a:pt x="5608" y="389"/>
                </a:cubicBezTo>
                <a:cubicBezTo>
                  <a:pt x="5628" y="390"/>
                  <a:pt x="5647" y="389"/>
                  <a:pt x="5666" y="390"/>
                </a:cubicBezTo>
                <a:cubicBezTo>
                  <a:pt x="5684" y="390"/>
                  <a:pt x="5691" y="381"/>
                  <a:pt x="5691" y="364"/>
                </a:cubicBezTo>
                <a:cubicBezTo>
                  <a:pt x="5691" y="337"/>
                  <a:pt x="5687" y="332"/>
                  <a:pt x="5659" y="332"/>
                </a:cubicBezTo>
                <a:cubicBezTo>
                  <a:pt x="5652" y="332"/>
                  <a:pt x="5646" y="332"/>
                  <a:pt x="5639" y="332"/>
                </a:cubicBezTo>
                <a:close/>
                <a:moveTo>
                  <a:pt x="5279" y="332"/>
                </a:moveTo>
                <a:cubicBezTo>
                  <a:pt x="5279" y="332"/>
                  <a:pt x="5279" y="332"/>
                  <a:pt x="5279" y="332"/>
                </a:cubicBezTo>
                <a:cubicBezTo>
                  <a:pt x="5269" y="332"/>
                  <a:pt x="5258" y="331"/>
                  <a:pt x="5247" y="332"/>
                </a:cubicBezTo>
                <a:cubicBezTo>
                  <a:pt x="5229" y="333"/>
                  <a:pt x="5228" y="346"/>
                  <a:pt x="5228" y="361"/>
                </a:cubicBezTo>
                <a:cubicBezTo>
                  <a:pt x="5228" y="375"/>
                  <a:pt x="5229" y="388"/>
                  <a:pt x="5247" y="389"/>
                </a:cubicBezTo>
                <a:cubicBezTo>
                  <a:pt x="5269" y="390"/>
                  <a:pt x="5291" y="391"/>
                  <a:pt x="5313" y="389"/>
                </a:cubicBezTo>
                <a:cubicBezTo>
                  <a:pt x="5319" y="388"/>
                  <a:pt x="5329" y="377"/>
                  <a:pt x="5330" y="370"/>
                </a:cubicBezTo>
                <a:cubicBezTo>
                  <a:pt x="5335" y="339"/>
                  <a:pt x="5328" y="332"/>
                  <a:pt x="5297" y="332"/>
                </a:cubicBezTo>
                <a:cubicBezTo>
                  <a:pt x="5291" y="332"/>
                  <a:pt x="5285" y="332"/>
                  <a:pt x="5279" y="332"/>
                </a:cubicBezTo>
                <a:close/>
                <a:moveTo>
                  <a:pt x="4937" y="258"/>
                </a:moveTo>
                <a:cubicBezTo>
                  <a:pt x="4968" y="261"/>
                  <a:pt x="4997" y="266"/>
                  <a:pt x="5026" y="267"/>
                </a:cubicBezTo>
                <a:cubicBezTo>
                  <a:pt x="5053" y="268"/>
                  <a:pt x="5061" y="254"/>
                  <a:pt x="5053" y="226"/>
                </a:cubicBezTo>
                <a:cubicBezTo>
                  <a:pt x="5020" y="226"/>
                  <a:pt x="4987" y="227"/>
                  <a:pt x="4954" y="226"/>
                </a:cubicBezTo>
                <a:cubicBezTo>
                  <a:pt x="4940" y="226"/>
                  <a:pt x="4934" y="229"/>
                  <a:pt x="4937" y="244"/>
                </a:cubicBezTo>
                <a:cubicBezTo>
                  <a:pt x="4938" y="248"/>
                  <a:pt x="4937" y="253"/>
                  <a:pt x="4937" y="258"/>
                </a:cubicBezTo>
                <a:close/>
                <a:moveTo>
                  <a:pt x="5983" y="258"/>
                </a:moveTo>
                <a:cubicBezTo>
                  <a:pt x="5976" y="247"/>
                  <a:pt x="5995" y="228"/>
                  <a:pt x="5972" y="227"/>
                </a:cubicBezTo>
                <a:cubicBezTo>
                  <a:pt x="5936" y="225"/>
                  <a:pt x="5900" y="226"/>
                  <a:pt x="5863" y="226"/>
                </a:cubicBezTo>
                <a:cubicBezTo>
                  <a:pt x="5863" y="238"/>
                  <a:pt x="5863" y="247"/>
                  <a:pt x="5863" y="254"/>
                </a:cubicBezTo>
                <a:cubicBezTo>
                  <a:pt x="5902" y="285"/>
                  <a:pt x="5941" y="256"/>
                  <a:pt x="5983" y="258"/>
                </a:cubicBezTo>
                <a:close/>
                <a:moveTo>
                  <a:pt x="4302" y="397"/>
                </a:moveTo>
                <a:cubicBezTo>
                  <a:pt x="4306" y="370"/>
                  <a:pt x="4302" y="366"/>
                  <a:pt x="4279" y="366"/>
                </a:cubicBezTo>
                <a:cubicBezTo>
                  <a:pt x="4261" y="365"/>
                  <a:pt x="4243" y="365"/>
                  <a:pt x="4225" y="366"/>
                </a:cubicBezTo>
                <a:cubicBezTo>
                  <a:pt x="4202" y="366"/>
                  <a:pt x="4199" y="371"/>
                  <a:pt x="4203" y="397"/>
                </a:cubicBezTo>
                <a:cubicBezTo>
                  <a:pt x="4235" y="397"/>
                  <a:pt x="4268" y="397"/>
                  <a:pt x="4302" y="397"/>
                </a:cubicBezTo>
                <a:close/>
                <a:moveTo>
                  <a:pt x="3986" y="397"/>
                </a:moveTo>
                <a:cubicBezTo>
                  <a:pt x="3988" y="370"/>
                  <a:pt x="3985" y="366"/>
                  <a:pt x="3962" y="366"/>
                </a:cubicBezTo>
                <a:cubicBezTo>
                  <a:pt x="3944" y="365"/>
                  <a:pt x="3927" y="365"/>
                  <a:pt x="3910" y="366"/>
                </a:cubicBezTo>
                <a:cubicBezTo>
                  <a:pt x="3885" y="366"/>
                  <a:pt x="3881" y="370"/>
                  <a:pt x="3886" y="397"/>
                </a:cubicBezTo>
                <a:cubicBezTo>
                  <a:pt x="3919" y="397"/>
                  <a:pt x="3952" y="397"/>
                  <a:pt x="3986" y="397"/>
                </a:cubicBezTo>
                <a:close/>
                <a:moveTo>
                  <a:pt x="1753" y="396"/>
                </a:moveTo>
                <a:cubicBezTo>
                  <a:pt x="1788" y="396"/>
                  <a:pt x="1821" y="396"/>
                  <a:pt x="1854" y="396"/>
                </a:cubicBezTo>
                <a:cubicBezTo>
                  <a:pt x="1856" y="370"/>
                  <a:pt x="1853" y="366"/>
                  <a:pt x="1830" y="365"/>
                </a:cubicBezTo>
                <a:cubicBezTo>
                  <a:pt x="1812" y="365"/>
                  <a:pt x="1795" y="365"/>
                  <a:pt x="1778" y="366"/>
                </a:cubicBezTo>
                <a:cubicBezTo>
                  <a:pt x="1754" y="366"/>
                  <a:pt x="1751" y="370"/>
                  <a:pt x="1753" y="396"/>
                </a:cubicBezTo>
                <a:close/>
                <a:moveTo>
                  <a:pt x="1437" y="397"/>
                </a:moveTo>
                <a:cubicBezTo>
                  <a:pt x="1471" y="397"/>
                  <a:pt x="1504" y="397"/>
                  <a:pt x="1537" y="397"/>
                </a:cubicBezTo>
                <a:cubicBezTo>
                  <a:pt x="1540" y="371"/>
                  <a:pt x="1536" y="366"/>
                  <a:pt x="1513" y="366"/>
                </a:cubicBezTo>
                <a:cubicBezTo>
                  <a:pt x="1496" y="365"/>
                  <a:pt x="1479" y="365"/>
                  <a:pt x="1462" y="365"/>
                </a:cubicBezTo>
                <a:cubicBezTo>
                  <a:pt x="1437" y="366"/>
                  <a:pt x="1433" y="370"/>
                  <a:pt x="1437" y="397"/>
                </a:cubicBezTo>
                <a:close/>
                <a:moveTo>
                  <a:pt x="1913" y="397"/>
                </a:moveTo>
                <a:cubicBezTo>
                  <a:pt x="1947" y="397"/>
                  <a:pt x="1980" y="397"/>
                  <a:pt x="2012" y="397"/>
                </a:cubicBezTo>
                <a:cubicBezTo>
                  <a:pt x="2016" y="371"/>
                  <a:pt x="2012" y="366"/>
                  <a:pt x="1989" y="365"/>
                </a:cubicBezTo>
                <a:cubicBezTo>
                  <a:pt x="1972" y="365"/>
                  <a:pt x="1954" y="365"/>
                  <a:pt x="1936" y="366"/>
                </a:cubicBezTo>
                <a:cubicBezTo>
                  <a:pt x="1912" y="366"/>
                  <a:pt x="1909" y="370"/>
                  <a:pt x="1913" y="397"/>
                </a:cubicBezTo>
                <a:close/>
                <a:moveTo>
                  <a:pt x="2170" y="397"/>
                </a:moveTo>
                <a:cubicBezTo>
                  <a:pt x="2174" y="370"/>
                  <a:pt x="2171" y="366"/>
                  <a:pt x="2146" y="366"/>
                </a:cubicBezTo>
                <a:cubicBezTo>
                  <a:pt x="2128" y="366"/>
                  <a:pt x="2110" y="365"/>
                  <a:pt x="2092" y="366"/>
                </a:cubicBezTo>
                <a:cubicBezTo>
                  <a:pt x="2071" y="366"/>
                  <a:pt x="2066" y="374"/>
                  <a:pt x="2072" y="397"/>
                </a:cubicBezTo>
                <a:cubicBezTo>
                  <a:pt x="2104" y="397"/>
                  <a:pt x="2137" y="397"/>
                  <a:pt x="2170" y="397"/>
                </a:cubicBezTo>
                <a:close/>
                <a:moveTo>
                  <a:pt x="198" y="397"/>
                </a:moveTo>
                <a:cubicBezTo>
                  <a:pt x="202" y="369"/>
                  <a:pt x="199" y="366"/>
                  <a:pt x="173" y="366"/>
                </a:cubicBezTo>
                <a:cubicBezTo>
                  <a:pt x="157" y="365"/>
                  <a:pt x="140" y="365"/>
                  <a:pt x="124" y="366"/>
                </a:cubicBezTo>
                <a:cubicBezTo>
                  <a:pt x="99" y="366"/>
                  <a:pt x="95" y="370"/>
                  <a:pt x="98" y="397"/>
                </a:cubicBezTo>
                <a:cubicBezTo>
                  <a:pt x="131" y="397"/>
                  <a:pt x="165" y="397"/>
                  <a:pt x="198" y="397"/>
                </a:cubicBezTo>
                <a:close/>
                <a:moveTo>
                  <a:pt x="3410" y="396"/>
                </a:moveTo>
                <a:cubicBezTo>
                  <a:pt x="3443" y="396"/>
                  <a:pt x="3477" y="396"/>
                  <a:pt x="3510" y="396"/>
                </a:cubicBezTo>
                <a:cubicBezTo>
                  <a:pt x="3513" y="370"/>
                  <a:pt x="3510" y="366"/>
                  <a:pt x="3486" y="366"/>
                </a:cubicBezTo>
                <a:cubicBezTo>
                  <a:pt x="3468" y="365"/>
                  <a:pt x="3450" y="365"/>
                  <a:pt x="3432" y="366"/>
                </a:cubicBezTo>
                <a:cubicBezTo>
                  <a:pt x="3410" y="366"/>
                  <a:pt x="3406" y="371"/>
                  <a:pt x="3410" y="396"/>
                </a:cubicBezTo>
                <a:close/>
                <a:moveTo>
                  <a:pt x="4044" y="396"/>
                </a:moveTo>
                <a:cubicBezTo>
                  <a:pt x="4046" y="396"/>
                  <a:pt x="4048" y="397"/>
                  <a:pt x="4050" y="397"/>
                </a:cubicBezTo>
                <a:cubicBezTo>
                  <a:pt x="4076" y="398"/>
                  <a:pt x="4102" y="398"/>
                  <a:pt x="4127" y="398"/>
                </a:cubicBezTo>
                <a:cubicBezTo>
                  <a:pt x="4135" y="398"/>
                  <a:pt x="4146" y="402"/>
                  <a:pt x="4146" y="387"/>
                </a:cubicBezTo>
                <a:cubicBezTo>
                  <a:pt x="4146" y="374"/>
                  <a:pt x="4141" y="366"/>
                  <a:pt x="4127" y="366"/>
                </a:cubicBezTo>
                <a:cubicBezTo>
                  <a:pt x="4107" y="366"/>
                  <a:pt x="4087" y="365"/>
                  <a:pt x="4067" y="366"/>
                </a:cubicBezTo>
                <a:cubicBezTo>
                  <a:pt x="4044" y="366"/>
                  <a:pt x="4040" y="371"/>
                  <a:pt x="4044" y="396"/>
                </a:cubicBezTo>
                <a:close/>
                <a:moveTo>
                  <a:pt x="1701" y="398"/>
                </a:moveTo>
                <a:cubicBezTo>
                  <a:pt x="1696" y="385"/>
                  <a:pt x="1692" y="369"/>
                  <a:pt x="1688" y="369"/>
                </a:cubicBezTo>
                <a:cubicBezTo>
                  <a:pt x="1660" y="366"/>
                  <a:pt x="1631" y="367"/>
                  <a:pt x="1603" y="368"/>
                </a:cubicBezTo>
                <a:cubicBezTo>
                  <a:pt x="1599" y="368"/>
                  <a:pt x="1595" y="382"/>
                  <a:pt x="1594" y="389"/>
                </a:cubicBezTo>
                <a:cubicBezTo>
                  <a:pt x="1593" y="391"/>
                  <a:pt x="1600" y="397"/>
                  <a:pt x="1603" y="397"/>
                </a:cubicBezTo>
                <a:cubicBezTo>
                  <a:pt x="1634" y="398"/>
                  <a:pt x="1664" y="398"/>
                  <a:pt x="1701" y="398"/>
                </a:cubicBezTo>
                <a:close/>
                <a:moveTo>
                  <a:pt x="2330" y="397"/>
                </a:moveTo>
                <a:cubicBezTo>
                  <a:pt x="2332" y="369"/>
                  <a:pt x="2329" y="366"/>
                  <a:pt x="2305" y="365"/>
                </a:cubicBezTo>
                <a:cubicBezTo>
                  <a:pt x="2288" y="365"/>
                  <a:pt x="2270" y="365"/>
                  <a:pt x="2253" y="366"/>
                </a:cubicBezTo>
                <a:cubicBezTo>
                  <a:pt x="2229" y="366"/>
                  <a:pt x="2225" y="372"/>
                  <a:pt x="2230" y="397"/>
                </a:cubicBezTo>
                <a:cubicBezTo>
                  <a:pt x="2263" y="397"/>
                  <a:pt x="2296" y="397"/>
                  <a:pt x="2330" y="397"/>
                </a:cubicBezTo>
                <a:close/>
                <a:moveTo>
                  <a:pt x="358" y="397"/>
                </a:moveTo>
                <a:cubicBezTo>
                  <a:pt x="360" y="370"/>
                  <a:pt x="357" y="366"/>
                  <a:pt x="333" y="366"/>
                </a:cubicBezTo>
                <a:cubicBezTo>
                  <a:pt x="316" y="365"/>
                  <a:pt x="299" y="365"/>
                  <a:pt x="281" y="365"/>
                </a:cubicBezTo>
                <a:cubicBezTo>
                  <a:pt x="257" y="366"/>
                  <a:pt x="253" y="371"/>
                  <a:pt x="258" y="397"/>
                </a:cubicBezTo>
                <a:cubicBezTo>
                  <a:pt x="291" y="397"/>
                  <a:pt x="324" y="397"/>
                  <a:pt x="358" y="397"/>
                </a:cubicBezTo>
                <a:close/>
                <a:moveTo>
                  <a:pt x="574" y="397"/>
                </a:moveTo>
                <a:cubicBezTo>
                  <a:pt x="607" y="397"/>
                  <a:pt x="641" y="397"/>
                  <a:pt x="674" y="397"/>
                </a:cubicBezTo>
                <a:cubicBezTo>
                  <a:pt x="677" y="370"/>
                  <a:pt x="674" y="366"/>
                  <a:pt x="649" y="366"/>
                </a:cubicBezTo>
                <a:cubicBezTo>
                  <a:pt x="632" y="365"/>
                  <a:pt x="615" y="365"/>
                  <a:pt x="597" y="366"/>
                </a:cubicBezTo>
                <a:cubicBezTo>
                  <a:pt x="574" y="366"/>
                  <a:pt x="571" y="371"/>
                  <a:pt x="574" y="397"/>
                </a:cubicBezTo>
                <a:close/>
                <a:moveTo>
                  <a:pt x="3826" y="396"/>
                </a:moveTo>
                <a:cubicBezTo>
                  <a:pt x="3830" y="370"/>
                  <a:pt x="3827" y="366"/>
                  <a:pt x="3802" y="366"/>
                </a:cubicBezTo>
                <a:cubicBezTo>
                  <a:pt x="3785" y="365"/>
                  <a:pt x="3768" y="365"/>
                  <a:pt x="3750" y="366"/>
                </a:cubicBezTo>
                <a:cubicBezTo>
                  <a:pt x="3727" y="366"/>
                  <a:pt x="3723" y="371"/>
                  <a:pt x="3726" y="396"/>
                </a:cubicBezTo>
                <a:cubicBezTo>
                  <a:pt x="3760" y="396"/>
                  <a:pt x="3793" y="396"/>
                  <a:pt x="3826" y="396"/>
                </a:cubicBezTo>
                <a:close/>
                <a:moveTo>
                  <a:pt x="3351" y="397"/>
                </a:moveTo>
                <a:cubicBezTo>
                  <a:pt x="3355" y="371"/>
                  <a:pt x="3351" y="366"/>
                  <a:pt x="3328" y="366"/>
                </a:cubicBezTo>
                <a:cubicBezTo>
                  <a:pt x="3310" y="365"/>
                  <a:pt x="3292" y="365"/>
                  <a:pt x="3275" y="366"/>
                </a:cubicBezTo>
                <a:cubicBezTo>
                  <a:pt x="3251" y="366"/>
                  <a:pt x="3246" y="373"/>
                  <a:pt x="3252" y="397"/>
                </a:cubicBezTo>
                <a:cubicBezTo>
                  <a:pt x="3285" y="397"/>
                  <a:pt x="3318" y="397"/>
                  <a:pt x="3351" y="397"/>
                </a:cubicBezTo>
                <a:close/>
                <a:moveTo>
                  <a:pt x="3668" y="397"/>
                </a:moveTo>
                <a:cubicBezTo>
                  <a:pt x="3673" y="372"/>
                  <a:pt x="3668" y="366"/>
                  <a:pt x="3646" y="366"/>
                </a:cubicBezTo>
                <a:cubicBezTo>
                  <a:pt x="3628" y="365"/>
                  <a:pt x="3610" y="365"/>
                  <a:pt x="3592" y="366"/>
                </a:cubicBezTo>
                <a:cubicBezTo>
                  <a:pt x="3568" y="366"/>
                  <a:pt x="3563" y="372"/>
                  <a:pt x="3570" y="397"/>
                </a:cubicBezTo>
                <a:cubicBezTo>
                  <a:pt x="3603" y="397"/>
                  <a:pt x="3636" y="397"/>
                  <a:pt x="3668" y="397"/>
                </a:cubicBezTo>
                <a:close/>
                <a:moveTo>
                  <a:pt x="516" y="397"/>
                </a:moveTo>
                <a:cubicBezTo>
                  <a:pt x="519" y="370"/>
                  <a:pt x="516" y="366"/>
                  <a:pt x="493" y="366"/>
                </a:cubicBezTo>
                <a:cubicBezTo>
                  <a:pt x="475" y="365"/>
                  <a:pt x="457" y="365"/>
                  <a:pt x="439" y="366"/>
                </a:cubicBezTo>
                <a:cubicBezTo>
                  <a:pt x="415" y="366"/>
                  <a:pt x="411" y="373"/>
                  <a:pt x="418" y="397"/>
                </a:cubicBezTo>
                <a:cubicBezTo>
                  <a:pt x="450" y="397"/>
                  <a:pt x="482" y="397"/>
                  <a:pt x="516" y="397"/>
                </a:cubicBezTo>
                <a:close/>
                <a:moveTo>
                  <a:pt x="2388" y="396"/>
                </a:moveTo>
                <a:cubicBezTo>
                  <a:pt x="2422" y="396"/>
                  <a:pt x="2455" y="396"/>
                  <a:pt x="2488" y="396"/>
                </a:cubicBezTo>
                <a:cubicBezTo>
                  <a:pt x="2491" y="370"/>
                  <a:pt x="2488" y="366"/>
                  <a:pt x="2464" y="366"/>
                </a:cubicBezTo>
                <a:cubicBezTo>
                  <a:pt x="2446" y="365"/>
                  <a:pt x="2428" y="365"/>
                  <a:pt x="2411" y="366"/>
                </a:cubicBezTo>
                <a:cubicBezTo>
                  <a:pt x="2388" y="366"/>
                  <a:pt x="2384" y="372"/>
                  <a:pt x="2388" y="396"/>
                </a:cubicBezTo>
                <a:close/>
                <a:moveTo>
                  <a:pt x="3034" y="343"/>
                </a:moveTo>
                <a:cubicBezTo>
                  <a:pt x="3033" y="343"/>
                  <a:pt x="3033" y="343"/>
                  <a:pt x="3032" y="343"/>
                </a:cubicBezTo>
                <a:cubicBezTo>
                  <a:pt x="3032" y="346"/>
                  <a:pt x="3032" y="350"/>
                  <a:pt x="3032" y="353"/>
                </a:cubicBezTo>
                <a:cubicBezTo>
                  <a:pt x="3032" y="421"/>
                  <a:pt x="3032" y="489"/>
                  <a:pt x="3032" y="557"/>
                </a:cubicBezTo>
                <a:cubicBezTo>
                  <a:pt x="3032" y="563"/>
                  <a:pt x="3027" y="575"/>
                  <a:pt x="3024" y="575"/>
                </a:cubicBezTo>
                <a:cubicBezTo>
                  <a:pt x="2992" y="577"/>
                  <a:pt x="2960" y="576"/>
                  <a:pt x="2928" y="576"/>
                </a:cubicBezTo>
                <a:cubicBezTo>
                  <a:pt x="2928" y="496"/>
                  <a:pt x="2928" y="418"/>
                  <a:pt x="2928" y="341"/>
                </a:cubicBezTo>
                <a:cubicBezTo>
                  <a:pt x="2927" y="341"/>
                  <a:pt x="2926" y="341"/>
                  <a:pt x="2925" y="341"/>
                </a:cubicBezTo>
                <a:cubicBezTo>
                  <a:pt x="2925" y="419"/>
                  <a:pt x="2925" y="498"/>
                  <a:pt x="2925" y="577"/>
                </a:cubicBezTo>
                <a:cubicBezTo>
                  <a:pt x="2962" y="577"/>
                  <a:pt x="2997" y="577"/>
                  <a:pt x="3034" y="577"/>
                </a:cubicBezTo>
                <a:cubicBezTo>
                  <a:pt x="3034" y="498"/>
                  <a:pt x="3034" y="421"/>
                  <a:pt x="3034" y="343"/>
                </a:cubicBezTo>
                <a:close/>
                <a:moveTo>
                  <a:pt x="3753" y="606"/>
                </a:moveTo>
                <a:cubicBezTo>
                  <a:pt x="3753" y="634"/>
                  <a:pt x="3753" y="658"/>
                  <a:pt x="3753" y="686"/>
                </a:cubicBezTo>
                <a:cubicBezTo>
                  <a:pt x="3770" y="672"/>
                  <a:pt x="3785" y="659"/>
                  <a:pt x="3802" y="646"/>
                </a:cubicBezTo>
                <a:cubicBezTo>
                  <a:pt x="3785" y="633"/>
                  <a:pt x="3771" y="621"/>
                  <a:pt x="3753" y="606"/>
                </a:cubicBezTo>
                <a:close/>
                <a:moveTo>
                  <a:pt x="122" y="605"/>
                </a:moveTo>
                <a:cubicBezTo>
                  <a:pt x="122" y="635"/>
                  <a:pt x="122" y="659"/>
                  <a:pt x="122" y="686"/>
                </a:cubicBezTo>
                <a:cubicBezTo>
                  <a:pt x="140" y="672"/>
                  <a:pt x="155" y="660"/>
                  <a:pt x="171" y="646"/>
                </a:cubicBezTo>
                <a:cubicBezTo>
                  <a:pt x="155" y="633"/>
                  <a:pt x="141" y="621"/>
                  <a:pt x="122" y="605"/>
                </a:cubicBezTo>
                <a:close/>
                <a:moveTo>
                  <a:pt x="1215" y="576"/>
                </a:moveTo>
                <a:cubicBezTo>
                  <a:pt x="1181" y="576"/>
                  <a:pt x="1148" y="576"/>
                  <a:pt x="1115" y="576"/>
                </a:cubicBezTo>
                <a:cubicBezTo>
                  <a:pt x="1115" y="576"/>
                  <a:pt x="1115" y="577"/>
                  <a:pt x="1115" y="577"/>
                </a:cubicBezTo>
                <a:cubicBezTo>
                  <a:pt x="1149" y="577"/>
                  <a:pt x="1183" y="577"/>
                  <a:pt x="1218" y="577"/>
                </a:cubicBezTo>
                <a:cubicBezTo>
                  <a:pt x="1218" y="498"/>
                  <a:pt x="1218" y="420"/>
                  <a:pt x="1218" y="341"/>
                </a:cubicBezTo>
                <a:cubicBezTo>
                  <a:pt x="1188" y="341"/>
                  <a:pt x="1158" y="341"/>
                  <a:pt x="1129" y="341"/>
                </a:cubicBezTo>
                <a:cubicBezTo>
                  <a:pt x="1129" y="341"/>
                  <a:pt x="1129" y="342"/>
                  <a:pt x="1129" y="342"/>
                </a:cubicBezTo>
                <a:cubicBezTo>
                  <a:pt x="1158" y="342"/>
                  <a:pt x="1186" y="342"/>
                  <a:pt x="1215" y="342"/>
                </a:cubicBezTo>
                <a:cubicBezTo>
                  <a:pt x="1215" y="420"/>
                  <a:pt x="1215" y="497"/>
                  <a:pt x="1215" y="576"/>
                </a:cubicBezTo>
                <a:close/>
                <a:moveTo>
                  <a:pt x="896" y="341"/>
                </a:moveTo>
                <a:cubicBezTo>
                  <a:pt x="926" y="341"/>
                  <a:pt x="954" y="341"/>
                  <a:pt x="982" y="342"/>
                </a:cubicBezTo>
                <a:cubicBezTo>
                  <a:pt x="952" y="342"/>
                  <a:pt x="923" y="342"/>
                  <a:pt x="893" y="342"/>
                </a:cubicBezTo>
                <a:cubicBezTo>
                  <a:pt x="893" y="421"/>
                  <a:pt x="893" y="498"/>
                  <a:pt x="893" y="577"/>
                </a:cubicBezTo>
                <a:cubicBezTo>
                  <a:pt x="924" y="577"/>
                  <a:pt x="953" y="577"/>
                  <a:pt x="982" y="577"/>
                </a:cubicBezTo>
                <a:cubicBezTo>
                  <a:pt x="982" y="577"/>
                  <a:pt x="983" y="576"/>
                  <a:pt x="983" y="576"/>
                </a:cubicBezTo>
                <a:cubicBezTo>
                  <a:pt x="954" y="576"/>
                  <a:pt x="926" y="576"/>
                  <a:pt x="896" y="576"/>
                </a:cubicBezTo>
                <a:cubicBezTo>
                  <a:pt x="896" y="498"/>
                  <a:pt x="896" y="421"/>
                  <a:pt x="896" y="341"/>
                </a:cubicBezTo>
                <a:close/>
                <a:moveTo>
                  <a:pt x="4883" y="359"/>
                </a:moveTo>
                <a:cubicBezTo>
                  <a:pt x="4883" y="358"/>
                  <a:pt x="4882" y="357"/>
                  <a:pt x="4881" y="357"/>
                </a:cubicBezTo>
                <a:cubicBezTo>
                  <a:pt x="4878" y="363"/>
                  <a:pt x="4873" y="369"/>
                  <a:pt x="4873" y="375"/>
                </a:cubicBezTo>
                <a:cubicBezTo>
                  <a:pt x="4872" y="430"/>
                  <a:pt x="4872" y="486"/>
                  <a:pt x="4872" y="542"/>
                </a:cubicBezTo>
                <a:cubicBezTo>
                  <a:pt x="4877" y="536"/>
                  <a:pt x="4878" y="530"/>
                  <a:pt x="4878" y="523"/>
                </a:cubicBezTo>
                <a:cubicBezTo>
                  <a:pt x="4878" y="477"/>
                  <a:pt x="4878" y="430"/>
                  <a:pt x="4878" y="384"/>
                </a:cubicBezTo>
                <a:cubicBezTo>
                  <a:pt x="4878" y="375"/>
                  <a:pt x="4882" y="367"/>
                  <a:pt x="4883" y="359"/>
                </a:cubicBezTo>
                <a:close/>
                <a:moveTo>
                  <a:pt x="6042" y="541"/>
                </a:moveTo>
                <a:cubicBezTo>
                  <a:pt x="6042" y="541"/>
                  <a:pt x="6043" y="541"/>
                  <a:pt x="6044" y="541"/>
                </a:cubicBezTo>
                <a:cubicBezTo>
                  <a:pt x="6044" y="483"/>
                  <a:pt x="6044" y="425"/>
                  <a:pt x="6044" y="366"/>
                </a:cubicBezTo>
                <a:cubicBezTo>
                  <a:pt x="6043" y="366"/>
                  <a:pt x="6042" y="366"/>
                  <a:pt x="6042" y="366"/>
                </a:cubicBezTo>
                <a:cubicBezTo>
                  <a:pt x="6042" y="425"/>
                  <a:pt x="6042" y="483"/>
                  <a:pt x="6042" y="541"/>
                </a:cubicBezTo>
                <a:close/>
                <a:moveTo>
                  <a:pt x="2726" y="576"/>
                </a:moveTo>
                <a:cubicBezTo>
                  <a:pt x="2726" y="576"/>
                  <a:pt x="2726" y="577"/>
                  <a:pt x="2726" y="577"/>
                </a:cubicBezTo>
                <a:cubicBezTo>
                  <a:pt x="2755" y="577"/>
                  <a:pt x="2784" y="577"/>
                  <a:pt x="2812" y="577"/>
                </a:cubicBezTo>
                <a:cubicBezTo>
                  <a:pt x="2812" y="497"/>
                  <a:pt x="2812" y="419"/>
                  <a:pt x="2812" y="340"/>
                </a:cubicBezTo>
                <a:cubicBezTo>
                  <a:pt x="2812" y="340"/>
                  <a:pt x="2811" y="340"/>
                  <a:pt x="2811" y="340"/>
                </a:cubicBezTo>
                <a:cubicBezTo>
                  <a:pt x="2811" y="418"/>
                  <a:pt x="2811" y="497"/>
                  <a:pt x="2811" y="576"/>
                </a:cubicBezTo>
                <a:cubicBezTo>
                  <a:pt x="2781" y="576"/>
                  <a:pt x="2754" y="576"/>
                  <a:pt x="2726" y="576"/>
                </a:cubicBezTo>
                <a:close/>
                <a:moveTo>
                  <a:pt x="1191" y="630"/>
                </a:moveTo>
                <a:cubicBezTo>
                  <a:pt x="1172" y="630"/>
                  <a:pt x="1155" y="630"/>
                  <a:pt x="1137" y="630"/>
                </a:cubicBezTo>
                <a:cubicBezTo>
                  <a:pt x="1137" y="639"/>
                  <a:pt x="1137" y="646"/>
                  <a:pt x="1137" y="654"/>
                </a:cubicBezTo>
                <a:cubicBezTo>
                  <a:pt x="1156" y="654"/>
                  <a:pt x="1173" y="654"/>
                  <a:pt x="1191" y="654"/>
                </a:cubicBezTo>
                <a:cubicBezTo>
                  <a:pt x="1191" y="646"/>
                  <a:pt x="1191" y="639"/>
                  <a:pt x="1191" y="630"/>
                </a:cubicBezTo>
                <a:close/>
                <a:moveTo>
                  <a:pt x="973" y="654"/>
                </a:moveTo>
                <a:cubicBezTo>
                  <a:pt x="973" y="645"/>
                  <a:pt x="973" y="638"/>
                  <a:pt x="973" y="631"/>
                </a:cubicBezTo>
                <a:cubicBezTo>
                  <a:pt x="955" y="631"/>
                  <a:pt x="937" y="631"/>
                  <a:pt x="920" y="631"/>
                </a:cubicBezTo>
                <a:cubicBezTo>
                  <a:pt x="920" y="639"/>
                  <a:pt x="920" y="646"/>
                  <a:pt x="920" y="654"/>
                </a:cubicBezTo>
                <a:cubicBezTo>
                  <a:pt x="937" y="654"/>
                  <a:pt x="954" y="654"/>
                  <a:pt x="973" y="654"/>
                </a:cubicBezTo>
                <a:close/>
                <a:moveTo>
                  <a:pt x="2732" y="654"/>
                </a:moveTo>
                <a:cubicBezTo>
                  <a:pt x="2751" y="654"/>
                  <a:pt x="2769" y="654"/>
                  <a:pt x="2787" y="654"/>
                </a:cubicBezTo>
                <a:cubicBezTo>
                  <a:pt x="2787" y="645"/>
                  <a:pt x="2787" y="638"/>
                  <a:pt x="2787" y="631"/>
                </a:cubicBezTo>
                <a:cubicBezTo>
                  <a:pt x="2768" y="631"/>
                  <a:pt x="2751" y="631"/>
                  <a:pt x="2732" y="631"/>
                </a:cubicBezTo>
                <a:cubicBezTo>
                  <a:pt x="2732" y="639"/>
                  <a:pt x="2732" y="645"/>
                  <a:pt x="2732" y="654"/>
                </a:cubicBezTo>
                <a:close/>
                <a:moveTo>
                  <a:pt x="4607" y="654"/>
                </a:moveTo>
                <a:cubicBezTo>
                  <a:pt x="4602" y="643"/>
                  <a:pt x="4599" y="631"/>
                  <a:pt x="4594" y="631"/>
                </a:cubicBezTo>
                <a:cubicBezTo>
                  <a:pt x="4579" y="628"/>
                  <a:pt x="4563" y="630"/>
                  <a:pt x="4547" y="630"/>
                </a:cubicBezTo>
                <a:cubicBezTo>
                  <a:pt x="4547" y="640"/>
                  <a:pt x="4548" y="647"/>
                  <a:pt x="4548" y="654"/>
                </a:cubicBezTo>
                <a:cubicBezTo>
                  <a:pt x="4567" y="654"/>
                  <a:pt x="4583" y="654"/>
                  <a:pt x="4607" y="654"/>
                </a:cubicBezTo>
                <a:close/>
                <a:moveTo>
                  <a:pt x="2951" y="630"/>
                </a:moveTo>
                <a:cubicBezTo>
                  <a:pt x="2952" y="640"/>
                  <a:pt x="2952" y="647"/>
                  <a:pt x="2952" y="654"/>
                </a:cubicBezTo>
                <a:cubicBezTo>
                  <a:pt x="2972" y="654"/>
                  <a:pt x="2989" y="654"/>
                  <a:pt x="3006" y="654"/>
                </a:cubicBezTo>
                <a:cubicBezTo>
                  <a:pt x="3006" y="646"/>
                  <a:pt x="3006" y="638"/>
                  <a:pt x="3006" y="630"/>
                </a:cubicBezTo>
                <a:cubicBezTo>
                  <a:pt x="2988" y="630"/>
                  <a:pt x="2971" y="630"/>
                  <a:pt x="2951" y="630"/>
                </a:cubicBezTo>
                <a:close/>
                <a:moveTo>
                  <a:pt x="3766" y="233"/>
                </a:moveTo>
                <a:cubicBezTo>
                  <a:pt x="3775" y="244"/>
                  <a:pt x="3783" y="255"/>
                  <a:pt x="3793" y="267"/>
                </a:cubicBezTo>
                <a:cubicBezTo>
                  <a:pt x="3793" y="242"/>
                  <a:pt x="3793" y="222"/>
                  <a:pt x="3793" y="196"/>
                </a:cubicBezTo>
                <a:cubicBezTo>
                  <a:pt x="3782" y="211"/>
                  <a:pt x="3775" y="221"/>
                  <a:pt x="3766" y="233"/>
                </a:cubicBezTo>
                <a:close/>
                <a:moveTo>
                  <a:pt x="2899" y="548"/>
                </a:moveTo>
                <a:cubicBezTo>
                  <a:pt x="2878" y="548"/>
                  <a:pt x="2859" y="548"/>
                  <a:pt x="2841" y="548"/>
                </a:cubicBezTo>
                <a:cubicBezTo>
                  <a:pt x="2841" y="556"/>
                  <a:pt x="2841" y="563"/>
                  <a:pt x="2841" y="566"/>
                </a:cubicBezTo>
                <a:cubicBezTo>
                  <a:pt x="2861" y="566"/>
                  <a:pt x="2880" y="566"/>
                  <a:pt x="2899" y="566"/>
                </a:cubicBezTo>
                <a:cubicBezTo>
                  <a:pt x="2899" y="563"/>
                  <a:pt x="2899" y="557"/>
                  <a:pt x="2899" y="548"/>
                </a:cubicBezTo>
                <a:close/>
                <a:moveTo>
                  <a:pt x="162" y="267"/>
                </a:moveTo>
                <a:cubicBezTo>
                  <a:pt x="162" y="242"/>
                  <a:pt x="162" y="222"/>
                  <a:pt x="162" y="196"/>
                </a:cubicBezTo>
                <a:cubicBezTo>
                  <a:pt x="151" y="211"/>
                  <a:pt x="144" y="222"/>
                  <a:pt x="136" y="233"/>
                </a:cubicBezTo>
                <a:cubicBezTo>
                  <a:pt x="144" y="244"/>
                  <a:pt x="152" y="254"/>
                  <a:pt x="162" y="267"/>
                </a:cubicBezTo>
                <a:close/>
                <a:moveTo>
                  <a:pt x="2706" y="575"/>
                </a:moveTo>
                <a:cubicBezTo>
                  <a:pt x="2706" y="575"/>
                  <a:pt x="2706" y="575"/>
                  <a:pt x="2706" y="575"/>
                </a:cubicBezTo>
                <a:cubicBezTo>
                  <a:pt x="2706" y="498"/>
                  <a:pt x="2706" y="422"/>
                  <a:pt x="2706" y="345"/>
                </a:cubicBezTo>
                <a:cubicBezTo>
                  <a:pt x="2706" y="345"/>
                  <a:pt x="2706" y="345"/>
                  <a:pt x="2706" y="345"/>
                </a:cubicBezTo>
                <a:cubicBezTo>
                  <a:pt x="2706" y="422"/>
                  <a:pt x="2706" y="498"/>
                  <a:pt x="2706" y="575"/>
                </a:cubicBezTo>
                <a:close/>
                <a:moveTo>
                  <a:pt x="3764" y="221"/>
                </a:moveTo>
                <a:cubicBezTo>
                  <a:pt x="3794" y="187"/>
                  <a:pt x="3794" y="184"/>
                  <a:pt x="3767" y="155"/>
                </a:cubicBezTo>
                <a:cubicBezTo>
                  <a:pt x="3766" y="177"/>
                  <a:pt x="3765" y="196"/>
                  <a:pt x="3764" y="221"/>
                </a:cubicBezTo>
                <a:close/>
                <a:moveTo>
                  <a:pt x="1028" y="566"/>
                </a:moveTo>
                <a:cubicBezTo>
                  <a:pt x="1046" y="566"/>
                  <a:pt x="1064" y="566"/>
                  <a:pt x="1083" y="566"/>
                </a:cubicBezTo>
                <a:cubicBezTo>
                  <a:pt x="1083" y="562"/>
                  <a:pt x="1083" y="555"/>
                  <a:pt x="1083" y="548"/>
                </a:cubicBezTo>
                <a:cubicBezTo>
                  <a:pt x="1064" y="548"/>
                  <a:pt x="1046" y="548"/>
                  <a:pt x="1028" y="548"/>
                </a:cubicBezTo>
                <a:cubicBezTo>
                  <a:pt x="1028" y="556"/>
                  <a:pt x="1028" y="562"/>
                  <a:pt x="1028" y="566"/>
                </a:cubicBezTo>
                <a:close/>
                <a:moveTo>
                  <a:pt x="4522" y="345"/>
                </a:moveTo>
                <a:cubicBezTo>
                  <a:pt x="4522" y="345"/>
                  <a:pt x="4522" y="345"/>
                  <a:pt x="4521" y="345"/>
                </a:cubicBezTo>
                <a:cubicBezTo>
                  <a:pt x="4521" y="421"/>
                  <a:pt x="4521" y="496"/>
                  <a:pt x="4521" y="572"/>
                </a:cubicBezTo>
                <a:cubicBezTo>
                  <a:pt x="4522" y="572"/>
                  <a:pt x="4522" y="572"/>
                  <a:pt x="4522" y="572"/>
                </a:cubicBezTo>
                <a:cubicBezTo>
                  <a:pt x="4522" y="496"/>
                  <a:pt x="4522" y="421"/>
                  <a:pt x="4522" y="345"/>
                </a:cubicBezTo>
                <a:close/>
                <a:moveTo>
                  <a:pt x="136" y="151"/>
                </a:moveTo>
                <a:cubicBezTo>
                  <a:pt x="136" y="176"/>
                  <a:pt x="136" y="196"/>
                  <a:pt x="136" y="221"/>
                </a:cubicBezTo>
                <a:cubicBezTo>
                  <a:pt x="146" y="207"/>
                  <a:pt x="153" y="197"/>
                  <a:pt x="160" y="186"/>
                </a:cubicBezTo>
                <a:cubicBezTo>
                  <a:pt x="153" y="175"/>
                  <a:pt x="146" y="165"/>
                  <a:pt x="136" y="151"/>
                </a:cubicBezTo>
                <a:close/>
                <a:moveTo>
                  <a:pt x="3005" y="623"/>
                </a:moveTo>
                <a:cubicBezTo>
                  <a:pt x="3007" y="622"/>
                  <a:pt x="3008" y="620"/>
                  <a:pt x="3009" y="618"/>
                </a:cubicBezTo>
                <a:cubicBezTo>
                  <a:pt x="3005" y="614"/>
                  <a:pt x="3001" y="607"/>
                  <a:pt x="2997" y="607"/>
                </a:cubicBezTo>
                <a:cubicBezTo>
                  <a:pt x="2983" y="605"/>
                  <a:pt x="2968" y="606"/>
                  <a:pt x="2954" y="606"/>
                </a:cubicBezTo>
                <a:cubicBezTo>
                  <a:pt x="2950" y="618"/>
                  <a:pt x="2951" y="624"/>
                  <a:pt x="2964" y="624"/>
                </a:cubicBezTo>
                <a:cubicBezTo>
                  <a:pt x="2978" y="623"/>
                  <a:pt x="2992" y="623"/>
                  <a:pt x="3005" y="623"/>
                </a:cubicBezTo>
                <a:close/>
                <a:moveTo>
                  <a:pt x="921" y="608"/>
                </a:moveTo>
                <a:cubicBezTo>
                  <a:pt x="919" y="625"/>
                  <a:pt x="932" y="629"/>
                  <a:pt x="973" y="621"/>
                </a:cubicBezTo>
                <a:cubicBezTo>
                  <a:pt x="973" y="604"/>
                  <a:pt x="965" y="602"/>
                  <a:pt x="921" y="608"/>
                </a:cubicBezTo>
                <a:close/>
                <a:moveTo>
                  <a:pt x="1190" y="623"/>
                </a:moveTo>
                <a:cubicBezTo>
                  <a:pt x="1191" y="621"/>
                  <a:pt x="1193" y="619"/>
                  <a:pt x="1194" y="617"/>
                </a:cubicBezTo>
                <a:cubicBezTo>
                  <a:pt x="1189" y="613"/>
                  <a:pt x="1185" y="607"/>
                  <a:pt x="1180" y="606"/>
                </a:cubicBezTo>
                <a:cubicBezTo>
                  <a:pt x="1169" y="605"/>
                  <a:pt x="1159" y="605"/>
                  <a:pt x="1148" y="606"/>
                </a:cubicBezTo>
                <a:cubicBezTo>
                  <a:pt x="1144" y="607"/>
                  <a:pt x="1140" y="612"/>
                  <a:pt x="1136" y="615"/>
                </a:cubicBezTo>
                <a:cubicBezTo>
                  <a:pt x="1140" y="618"/>
                  <a:pt x="1143" y="623"/>
                  <a:pt x="1147" y="623"/>
                </a:cubicBezTo>
                <a:cubicBezTo>
                  <a:pt x="1161" y="624"/>
                  <a:pt x="1176" y="623"/>
                  <a:pt x="1190" y="623"/>
                </a:cubicBezTo>
                <a:close/>
                <a:moveTo>
                  <a:pt x="2733" y="622"/>
                </a:moveTo>
                <a:cubicBezTo>
                  <a:pt x="2785" y="627"/>
                  <a:pt x="2788" y="626"/>
                  <a:pt x="2785" y="607"/>
                </a:cubicBezTo>
                <a:cubicBezTo>
                  <a:pt x="2737" y="602"/>
                  <a:pt x="2733" y="603"/>
                  <a:pt x="2733" y="622"/>
                </a:cubicBezTo>
                <a:close/>
                <a:moveTo>
                  <a:pt x="4550" y="606"/>
                </a:moveTo>
                <a:cubicBezTo>
                  <a:pt x="4549" y="608"/>
                  <a:pt x="4547" y="610"/>
                  <a:pt x="4545" y="613"/>
                </a:cubicBezTo>
                <a:cubicBezTo>
                  <a:pt x="4550" y="616"/>
                  <a:pt x="4555" y="622"/>
                  <a:pt x="4560" y="623"/>
                </a:cubicBezTo>
                <a:cubicBezTo>
                  <a:pt x="4570" y="625"/>
                  <a:pt x="4581" y="624"/>
                  <a:pt x="4591" y="623"/>
                </a:cubicBezTo>
                <a:cubicBezTo>
                  <a:pt x="4595" y="622"/>
                  <a:pt x="4599" y="617"/>
                  <a:pt x="4603" y="614"/>
                </a:cubicBezTo>
                <a:cubicBezTo>
                  <a:pt x="4599" y="611"/>
                  <a:pt x="4596" y="607"/>
                  <a:pt x="4592" y="606"/>
                </a:cubicBezTo>
                <a:cubicBezTo>
                  <a:pt x="4578" y="605"/>
                  <a:pt x="4564" y="606"/>
                  <a:pt x="4550" y="606"/>
                </a:cubicBezTo>
                <a:close/>
                <a:moveTo>
                  <a:pt x="999" y="348"/>
                </a:moveTo>
                <a:cubicBezTo>
                  <a:pt x="998" y="348"/>
                  <a:pt x="998" y="348"/>
                  <a:pt x="998" y="347"/>
                </a:cubicBezTo>
                <a:cubicBezTo>
                  <a:pt x="998" y="415"/>
                  <a:pt x="998" y="482"/>
                  <a:pt x="998" y="549"/>
                </a:cubicBezTo>
                <a:cubicBezTo>
                  <a:pt x="998" y="549"/>
                  <a:pt x="998" y="549"/>
                  <a:pt x="999" y="549"/>
                </a:cubicBezTo>
                <a:cubicBezTo>
                  <a:pt x="999" y="482"/>
                  <a:pt x="999" y="415"/>
                  <a:pt x="999" y="348"/>
                </a:cubicBezTo>
                <a:close/>
                <a:moveTo>
                  <a:pt x="3791" y="110"/>
                </a:moveTo>
                <a:cubicBezTo>
                  <a:pt x="3765" y="138"/>
                  <a:pt x="3765" y="150"/>
                  <a:pt x="3791" y="168"/>
                </a:cubicBezTo>
                <a:cubicBezTo>
                  <a:pt x="3791" y="149"/>
                  <a:pt x="3791" y="131"/>
                  <a:pt x="3791" y="110"/>
                </a:cubicBezTo>
                <a:close/>
                <a:moveTo>
                  <a:pt x="163" y="175"/>
                </a:moveTo>
                <a:cubicBezTo>
                  <a:pt x="161" y="150"/>
                  <a:pt x="160" y="131"/>
                  <a:pt x="159" y="108"/>
                </a:cubicBezTo>
                <a:cubicBezTo>
                  <a:pt x="136" y="141"/>
                  <a:pt x="136" y="141"/>
                  <a:pt x="163" y="175"/>
                </a:cubicBezTo>
                <a:close/>
                <a:moveTo>
                  <a:pt x="3805" y="686"/>
                </a:moveTo>
                <a:cubicBezTo>
                  <a:pt x="3805" y="676"/>
                  <a:pt x="3805" y="666"/>
                  <a:pt x="3805" y="652"/>
                </a:cubicBezTo>
                <a:cubicBezTo>
                  <a:pt x="3790" y="664"/>
                  <a:pt x="3779" y="674"/>
                  <a:pt x="3763" y="686"/>
                </a:cubicBezTo>
                <a:cubicBezTo>
                  <a:pt x="3780" y="686"/>
                  <a:pt x="3792" y="686"/>
                  <a:pt x="3805" y="686"/>
                </a:cubicBezTo>
                <a:close/>
                <a:moveTo>
                  <a:pt x="4959" y="542"/>
                </a:moveTo>
                <a:cubicBezTo>
                  <a:pt x="4961" y="542"/>
                  <a:pt x="4962" y="542"/>
                  <a:pt x="4963" y="542"/>
                </a:cubicBezTo>
                <a:cubicBezTo>
                  <a:pt x="4963" y="538"/>
                  <a:pt x="4964" y="533"/>
                  <a:pt x="4964" y="529"/>
                </a:cubicBezTo>
                <a:cubicBezTo>
                  <a:pt x="4964" y="477"/>
                  <a:pt x="4964" y="425"/>
                  <a:pt x="4963" y="373"/>
                </a:cubicBezTo>
                <a:cubicBezTo>
                  <a:pt x="4963" y="368"/>
                  <a:pt x="4957" y="362"/>
                  <a:pt x="4954" y="357"/>
                </a:cubicBezTo>
                <a:cubicBezTo>
                  <a:pt x="4955" y="367"/>
                  <a:pt x="4959" y="374"/>
                  <a:pt x="4959" y="382"/>
                </a:cubicBezTo>
                <a:cubicBezTo>
                  <a:pt x="4960" y="409"/>
                  <a:pt x="4959" y="436"/>
                  <a:pt x="4959" y="464"/>
                </a:cubicBezTo>
                <a:cubicBezTo>
                  <a:pt x="4960" y="490"/>
                  <a:pt x="4959" y="516"/>
                  <a:pt x="4959" y="542"/>
                </a:cubicBezTo>
                <a:close/>
                <a:moveTo>
                  <a:pt x="5962" y="362"/>
                </a:moveTo>
                <a:cubicBezTo>
                  <a:pt x="5954" y="369"/>
                  <a:pt x="5950" y="513"/>
                  <a:pt x="5962" y="542"/>
                </a:cubicBezTo>
                <a:cubicBezTo>
                  <a:pt x="5962" y="481"/>
                  <a:pt x="5962" y="421"/>
                  <a:pt x="5962" y="362"/>
                </a:cubicBezTo>
                <a:close/>
                <a:moveTo>
                  <a:pt x="175" y="651"/>
                </a:moveTo>
                <a:cubicBezTo>
                  <a:pt x="160" y="664"/>
                  <a:pt x="149" y="674"/>
                  <a:pt x="135" y="685"/>
                </a:cubicBezTo>
                <a:cubicBezTo>
                  <a:pt x="151" y="685"/>
                  <a:pt x="163" y="685"/>
                  <a:pt x="175" y="685"/>
                </a:cubicBezTo>
                <a:cubicBezTo>
                  <a:pt x="175" y="675"/>
                  <a:pt x="175" y="665"/>
                  <a:pt x="175" y="651"/>
                </a:cubicBezTo>
                <a:close/>
                <a:moveTo>
                  <a:pt x="3769" y="63"/>
                </a:moveTo>
                <a:cubicBezTo>
                  <a:pt x="3769" y="86"/>
                  <a:pt x="3769" y="104"/>
                  <a:pt x="3769" y="124"/>
                </a:cubicBezTo>
                <a:cubicBezTo>
                  <a:pt x="3791" y="96"/>
                  <a:pt x="3791" y="96"/>
                  <a:pt x="3769" y="63"/>
                </a:cubicBezTo>
                <a:close/>
                <a:moveTo>
                  <a:pt x="139" y="65"/>
                </a:moveTo>
                <a:cubicBezTo>
                  <a:pt x="138" y="87"/>
                  <a:pt x="137" y="105"/>
                  <a:pt x="136" y="125"/>
                </a:cubicBezTo>
                <a:cubicBezTo>
                  <a:pt x="161" y="99"/>
                  <a:pt x="161" y="96"/>
                  <a:pt x="139" y="65"/>
                </a:cubicBezTo>
                <a:close/>
                <a:moveTo>
                  <a:pt x="175" y="608"/>
                </a:moveTo>
                <a:cubicBezTo>
                  <a:pt x="163" y="608"/>
                  <a:pt x="151" y="608"/>
                  <a:pt x="136" y="608"/>
                </a:cubicBezTo>
                <a:cubicBezTo>
                  <a:pt x="150" y="620"/>
                  <a:pt x="162" y="629"/>
                  <a:pt x="175" y="640"/>
                </a:cubicBezTo>
                <a:cubicBezTo>
                  <a:pt x="175" y="627"/>
                  <a:pt x="175" y="619"/>
                  <a:pt x="175" y="608"/>
                </a:cubicBezTo>
                <a:close/>
                <a:moveTo>
                  <a:pt x="5629" y="261"/>
                </a:moveTo>
                <a:cubicBezTo>
                  <a:pt x="5629" y="263"/>
                  <a:pt x="5629" y="265"/>
                  <a:pt x="5629" y="267"/>
                </a:cubicBezTo>
                <a:cubicBezTo>
                  <a:pt x="5655" y="267"/>
                  <a:pt x="5681" y="268"/>
                  <a:pt x="5707" y="267"/>
                </a:cubicBezTo>
                <a:cubicBezTo>
                  <a:pt x="5706" y="265"/>
                  <a:pt x="5706" y="263"/>
                  <a:pt x="5706" y="261"/>
                </a:cubicBezTo>
                <a:cubicBezTo>
                  <a:pt x="5680" y="261"/>
                  <a:pt x="5655" y="261"/>
                  <a:pt x="5629" y="261"/>
                </a:cubicBezTo>
                <a:close/>
                <a:moveTo>
                  <a:pt x="5213" y="261"/>
                </a:moveTo>
                <a:cubicBezTo>
                  <a:pt x="5213" y="263"/>
                  <a:pt x="5213" y="265"/>
                  <a:pt x="5213" y="267"/>
                </a:cubicBezTo>
                <a:cubicBezTo>
                  <a:pt x="5238" y="268"/>
                  <a:pt x="5264" y="268"/>
                  <a:pt x="5290" y="267"/>
                </a:cubicBezTo>
                <a:cubicBezTo>
                  <a:pt x="5290" y="265"/>
                  <a:pt x="5290" y="263"/>
                  <a:pt x="5290" y="261"/>
                </a:cubicBezTo>
                <a:cubicBezTo>
                  <a:pt x="5264" y="261"/>
                  <a:pt x="5238" y="261"/>
                  <a:pt x="5213" y="261"/>
                </a:cubicBezTo>
                <a:close/>
                <a:moveTo>
                  <a:pt x="3765" y="607"/>
                </a:moveTo>
                <a:cubicBezTo>
                  <a:pt x="3780" y="619"/>
                  <a:pt x="3791" y="628"/>
                  <a:pt x="3804" y="639"/>
                </a:cubicBezTo>
                <a:cubicBezTo>
                  <a:pt x="3804" y="626"/>
                  <a:pt x="3804" y="617"/>
                  <a:pt x="3804" y="607"/>
                </a:cubicBezTo>
                <a:cubicBezTo>
                  <a:pt x="3792" y="607"/>
                  <a:pt x="3782" y="607"/>
                  <a:pt x="3765" y="607"/>
                </a:cubicBezTo>
                <a:close/>
                <a:moveTo>
                  <a:pt x="3236" y="602"/>
                </a:moveTo>
                <a:cubicBezTo>
                  <a:pt x="3226" y="607"/>
                  <a:pt x="3218" y="610"/>
                  <a:pt x="3210" y="614"/>
                </a:cubicBezTo>
                <a:cubicBezTo>
                  <a:pt x="3213" y="617"/>
                  <a:pt x="3216" y="622"/>
                  <a:pt x="3220" y="622"/>
                </a:cubicBezTo>
                <a:cubicBezTo>
                  <a:pt x="3229" y="623"/>
                  <a:pt x="3241" y="625"/>
                  <a:pt x="3236" y="602"/>
                </a:cubicBezTo>
                <a:close/>
                <a:moveTo>
                  <a:pt x="2501" y="607"/>
                </a:moveTo>
                <a:cubicBezTo>
                  <a:pt x="2498" y="627"/>
                  <a:pt x="2512" y="623"/>
                  <a:pt x="2520" y="622"/>
                </a:cubicBezTo>
                <a:cubicBezTo>
                  <a:pt x="2524" y="621"/>
                  <a:pt x="2528" y="615"/>
                  <a:pt x="2535" y="607"/>
                </a:cubicBezTo>
                <a:cubicBezTo>
                  <a:pt x="2519" y="607"/>
                  <a:pt x="2511" y="607"/>
                  <a:pt x="2501" y="607"/>
                </a:cubicBezTo>
                <a:close/>
                <a:moveTo>
                  <a:pt x="4346" y="612"/>
                </a:moveTo>
                <a:cubicBezTo>
                  <a:pt x="4345" y="611"/>
                  <a:pt x="4344" y="609"/>
                  <a:pt x="4343" y="607"/>
                </a:cubicBezTo>
                <a:cubicBezTo>
                  <a:pt x="4334" y="607"/>
                  <a:pt x="4325" y="607"/>
                  <a:pt x="4317" y="607"/>
                </a:cubicBezTo>
                <a:cubicBezTo>
                  <a:pt x="4313" y="623"/>
                  <a:pt x="4323" y="624"/>
                  <a:pt x="4332" y="622"/>
                </a:cubicBezTo>
                <a:cubicBezTo>
                  <a:pt x="4337" y="621"/>
                  <a:pt x="4341" y="616"/>
                  <a:pt x="4346" y="612"/>
                </a:cubicBezTo>
                <a:close/>
                <a:moveTo>
                  <a:pt x="689" y="607"/>
                </a:moveTo>
                <a:cubicBezTo>
                  <a:pt x="684" y="623"/>
                  <a:pt x="694" y="624"/>
                  <a:pt x="703" y="622"/>
                </a:cubicBezTo>
                <a:cubicBezTo>
                  <a:pt x="708" y="621"/>
                  <a:pt x="713" y="615"/>
                  <a:pt x="717" y="612"/>
                </a:cubicBezTo>
                <a:cubicBezTo>
                  <a:pt x="716" y="610"/>
                  <a:pt x="715" y="609"/>
                  <a:pt x="714" y="607"/>
                </a:cubicBezTo>
                <a:cubicBezTo>
                  <a:pt x="705" y="607"/>
                  <a:pt x="697" y="607"/>
                  <a:pt x="689" y="607"/>
                </a:cubicBezTo>
                <a:close/>
                <a:moveTo>
                  <a:pt x="1422" y="607"/>
                </a:moveTo>
                <a:cubicBezTo>
                  <a:pt x="1413" y="607"/>
                  <a:pt x="1405" y="607"/>
                  <a:pt x="1397" y="607"/>
                </a:cubicBezTo>
                <a:cubicBezTo>
                  <a:pt x="1395" y="608"/>
                  <a:pt x="1394" y="610"/>
                  <a:pt x="1393" y="612"/>
                </a:cubicBezTo>
                <a:cubicBezTo>
                  <a:pt x="1398" y="615"/>
                  <a:pt x="1402" y="621"/>
                  <a:pt x="1407" y="622"/>
                </a:cubicBezTo>
                <a:cubicBezTo>
                  <a:pt x="1416" y="624"/>
                  <a:pt x="1426" y="624"/>
                  <a:pt x="1422" y="607"/>
                </a:cubicBezTo>
                <a:close/>
                <a:moveTo>
                  <a:pt x="157" y="271"/>
                </a:moveTo>
                <a:cubicBezTo>
                  <a:pt x="149" y="261"/>
                  <a:pt x="142" y="253"/>
                  <a:pt x="133" y="242"/>
                </a:cubicBezTo>
                <a:cubicBezTo>
                  <a:pt x="133" y="255"/>
                  <a:pt x="133" y="263"/>
                  <a:pt x="133" y="271"/>
                </a:cubicBezTo>
                <a:cubicBezTo>
                  <a:pt x="141" y="271"/>
                  <a:pt x="147" y="271"/>
                  <a:pt x="157" y="271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3A10FF-ED7F-46D3-92EB-86F120AF7B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7AED9-919A-4C7C-84D7-0100ABA90E7A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626" y="386638"/>
            <a:ext cx="11573197" cy="84023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Infograp</a:t>
            </a:r>
            <a:r>
              <a:rPr lang="en-US" dirty="0">
                <a:solidFill>
                  <a:schemeClr val="accent1"/>
                </a:solidFill>
              </a:rPr>
              <a:t>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FE53A2-F430-4F3E-9909-375E914A3AAF}"/>
              </a:ext>
            </a:extLst>
          </p:cNvPr>
          <p:cNvGrpSpPr/>
          <p:nvPr/>
        </p:nvGrpSpPr>
        <p:grpSpPr>
          <a:xfrm>
            <a:off x="3757705" y="1403266"/>
            <a:ext cx="4676590" cy="4965791"/>
            <a:chOff x="3757705" y="1403266"/>
            <a:chExt cx="4676590" cy="49657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B81133-5486-4F75-8F49-C4D052E5CD7B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BFBECD06-BD23-4BD3-8DB2-A76C468F2247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EDBE078D-021D-4C85-956E-CC119E4B8B68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15766B9-32F2-4E6B-A1F4-110C3E1D127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solidFill>
              <a:schemeClr val="accent1"/>
            </a:solidFill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4C21DADD-798A-4791-B64C-4CB5472221B5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4809ED9-655F-4F35-8794-04ABBBF97687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2177A6-8FE9-453C-B87F-7A1B1933570E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8FCAB5-AE63-45EC-9CDF-1BAFB5BED0C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56DF0-19F3-4386-B455-18A47BD9B7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DB458C-A5E1-48F9-AAAA-6DCB11C24C47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C9E4AF-088F-4EDF-8312-040D4CB83C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71A5B1-FB19-4B8A-BA0C-17CE64B0A3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20B73-8D07-46E3-9E4B-2BF118623F2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6EF1DF-A8C3-4837-8CA3-BEB09D5FE0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793505-8F69-4A11-A3EA-AB7617FC1B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934B04-C45E-4AA4-A430-11476F31D5C6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90F2DB-C520-4B8C-AF12-FD387FDA03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4252CA-23DE-408B-8B63-D2F56B498B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F8991B-43CA-4499-BD86-B698F7221285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76F71A-2DFC-4120-BEFB-E70EC25F4F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15BAB7-0D3D-4BDB-A5BD-9EE8FD5808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033D5F-CCC8-4630-A30F-9B57A1596DD7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93176D-1A3B-4EDC-B1A5-FBAF247CA8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31414E-1EA8-49D8-A765-126D8BD586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64B7AA1-3E81-4552-A33C-5A3630EC6991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9AC1103A-17AE-4664-8DF7-0E2AAEF69785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87F62E99-C660-4DED-A946-02B0EA0D277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77CC82A2-7BE0-4526-A9AE-D5276C8B2EA7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1C825AE-F814-4A12-9B03-B57F359E6E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8043A168-0F1F-4948-B255-A9E80923A81A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DAE23F-14E7-44F6-8592-530987124B1D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4" name="Right Arrow 7">
              <a:extLst>
                <a:ext uri="{FF2B5EF4-FFF2-40B4-BE49-F238E27FC236}">
                  <a16:creationId xmlns:a16="http://schemas.microsoft.com/office/drawing/2014/main" id="{78FB5DA1-6A0B-457F-867F-59D83859AE68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5729A8B-68C8-4156-9967-614D072A465A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D51C740-6293-4D06-9D8D-8B5645895D6C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0347E57-2B46-4ABA-A0CD-89AC3BE17B9F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0F7BDE-A684-4D71-AECB-3B91FBCB6582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8" name="Right Arrow 7">
              <a:extLst>
                <a:ext uri="{FF2B5EF4-FFF2-40B4-BE49-F238E27FC236}">
                  <a16:creationId xmlns:a16="http://schemas.microsoft.com/office/drawing/2014/main" id="{5F3B5ABF-3276-4A3B-82ED-24C0F48986B0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2B399EC-B282-4116-BC18-0144C3FEFD5D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1DB05D-C061-43EE-8FA9-FAF29F740477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67C2826-3D99-4C07-9EBD-512167C518E5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9" name="Grupo 128"/>
          <p:cNvGrpSpPr/>
          <p:nvPr/>
        </p:nvGrpSpPr>
        <p:grpSpPr>
          <a:xfrm>
            <a:off x="4320338" y="2195749"/>
            <a:ext cx="3341688" cy="3163887"/>
            <a:chOff x="4210050" y="-3575050"/>
            <a:chExt cx="3341688" cy="3163887"/>
          </a:xfrm>
          <a:solidFill>
            <a:schemeClr val="bg1"/>
          </a:solidFill>
        </p:grpSpPr>
        <p:sp>
          <p:nvSpPr>
            <p:cNvPr id="110" name="Freeform 47"/>
            <p:cNvSpPr>
              <a:spLocks noEditPoints="1"/>
            </p:cNvSpPr>
            <p:nvPr/>
          </p:nvSpPr>
          <p:spPr bwMode="auto">
            <a:xfrm>
              <a:off x="4210050" y="-2397125"/>
              <a:ext cx="3341688" cy="1985962"/>
            </a:xfrm>
            <a:custGeom>
              <a:avLst/>
              <a:gdLst>
                <a:gd name="T0" fmla="*/ 701 w 888"/>
                <a:gd name="T1" fmla="*/ 283 h 528"/>
                <a:gd name="T2" fmla="*/ 542 w 888"/>
                <a:gd name="T3" fmla="*/ 46 h 528"/>
                <a:gd name="T4" fmla="*/ 363 w 888"/>
                <a:gd name="T5" fmla="*/ 103 h 528"/>
                <a:gd name="T6" fmla="*/ 29 w 888"/>
                <a:gd name="T7" fmla="*/ 379 h 528"/>
                <a:gd name="T8" fmla="*/ 625 w 888"/>
                <a:gd name="T9" fmla="*/ 524 h 528"/>
                <a:gd name="T10" fmla="*/ 860 w 888"/>
                <a:gd name="T11" fmla="*/ 489 h 528"/>
                <a:gd name="T12" fmla="*/ 579 w 888"/>
                <a:gd name="T13" fmla="*/ 474 h 528"/>
                <a:gd name="T14" fmla="*/ 705 w 888"/>
                <a:gd name="T15" fmla="*/ 472 h 528"/>
                <a:gd name="T16" fmla="*/ 39 w 888"/>
                <a:gd name="T17" fmla="*/ 367 h 528"/>
                <a:gd name="T18" fmla="*/ 114 w 888"/>
                <a:gd name="T19" fmla="*/ 202 h 528"/>
                <a:gd name="T20" fmla="*/ 377 w 888"/>
                <a:gd name="T21" fmla="*/ 91 h 528"/>
                <a:gd name="T22" fmla="*/ 432 w 888"/>
                <a:gd name="T23" fmla="*/ 171 h 528"/>
                <a:gd name="T24" fmla="*/ 462 w 888"/>
                <a:gd name="T25" fmla="*/ 87 h 528"/>
                <a:gd name="T26" fmla="*/ 323 w 888"/>
                <a:gd name="T27" fmla="*/ 178 h 528"/>
                <a:gd name="T28" fmla="*/ 336 w 888"/>
                <a:gd name="T29" fmla="*/ 141 h 528"/>
                <a:gd name="T30" fmla="*/ 314 w 888"/>
                <a:gd name="T31" fmla="*/ 160 h 528"/>
                <a:gd name="T32" fmla="*/ 224 w 888"/>
                <a:gd name="T33" fmla="*/ 192 h 528"/>
                <a:gd name="T34" fmla="*/ 240 w 888"/>
                <a:gd name="T35" fmla="*/ 159 h 528"/>
                <a:gd name="T36" fmla="*/ 204 w 888"/>
                <a:gd name="T37" fmla="*/ 215 h 528"/>
                <a:gd name="T38" fmla="*/ 228 w 888"/>
                <a:gd name="T39" fmla="*/ 144 h 528"/>
                <a:gd name="T40" fmla="*/ 498 w 888"/>
                <a:gd name="T41" fmla="*/ 25 h 528"/>
                <a:gd name="T42" fmla="*/ 516 w 888"/>
                <a:gd name="T43" fmla="*/ 9 h 528"/>
                <a:gd name="T44" fmla="*/ 232 w 888"/>
                <a:gd name="T45" fmla="*/ 211 h 528"/>
                <a:gd name="T46" fmla="*/ 751 w 888"/>
                <a:gd name="T47" fmla="*/ 376 h 528"/>
                <a:gd name="T48" fmla="*/ 731 w 888"/>
                <a:gd name="T49" fmla="*/ 357 h 528"/>
                <a:gd name="T50" fmla="*/ 715 w 888"/>
                <a:gd name="T51" fmla="*/ 382 h 528"/>
                <a:gd name="T52" fmla="*/ 564 w 888"/>
                <a:gd name="T53" fmla="*/ 55 h 528"/>
                <a:gd name="T54" fmla="*/ 556 w 888"/>
                <a:gd name="T55" fmla="*/ 241 h 528"/>
                <a:gd name="T56" fmla="*/ 608 w 888"/>
                <a:gd name="T57" fmla="*/ 138 h 528"/>
                <a:gd name="T58" fmla="*/ 578 w 888"/>
                <a:gd name="T59" fmla="*/ 174 h 528"/>
                <a:gd name="T60" fmla="*/ 590 w 888"/>
                <a:gd name="T61" fmla="*/ 118 h 528"/>
                <a:gd name="T62" fmla="*/ 125 w 888"/>
                <a:gd name="T63" fmla="*/ 298 h 528"/>
                <a:gd name="T64" fmla="*/ 133 w 888"/>
                <a:gd name="T65" fmla="*/ 362 h 528"/>
                <a:gd name="T66" fmla="*/ 440 w 888"/>
                <a:gd name="T67" fmla="*/ 286 h 528"/>
                <a:gd name="T68" fmla="*/ 321 w 888"/>
                <a:gd name="T69" fmla="*/ 210 h 528"/>
                <a:gd name="T70" fmla="*/ 371 w 888"/>
                <a:gd name="T71" fmla="*/ 370 h 528"/>
                <a:gd name="T72" fmla="*/ 201 w 888"/>
                <a:gd name="T73" fmla="*/ 371 h 528"/>
                <a:gd name="T74" fmla="*/ 235 w 888"/>
                <a:gd name="T75" fmla="*/ 378 h 528"/>
                <a:gd name="T76" fmla="*/ 205 w 888"/>
                <a:gd name="T77" fmla="*/ 313 h 528"/>
                <a:gd name="T78" fmla="*/ 209 w 888"/>
                <a:gd name="T79" fmla="*/ 263 h 528"/>
                <a:gd name="T80" fmla="*/ 433 w 888"/>
                <a:gd name="T81" fmla="*/ 322 h 528"/>
                <a:gd name="T82" fmla="*/ 413 w 888"/>
                <a:gd name="T83" fmla="*/ 345 h 528"/>
                <a:gd name="T84" fmla="*/ 254 w 888"/>
                <a:gd name="T85" fmla="*/ 240 h 528"/>
                <a:gd name="T86" fmla="*/ 346 w 888"/>
                <a:gd name="T87" fmla="*/ 264 h 528"/>
                <a:gd name="T88" fmla="*/ 205 w 888"/>
                <a:gd name="T89" fmla="*/ 359 h 528"/>
                <a:gd name="T90" fmla="*/ 318 w 888"/>
                <a:gd name="T91" fmla="*/ 383 h 528"/>
                <a:gd name="T92" fmla="*/ 355 w 888"/>
                <a:gd name="T93" fmla="*/ 387 h 528"/>
                <a:gd name="T94" fmla="*/ 578 w 888"/>
                <a:gd name="T95" fmla="*/ 301 h 528"/>
                <a:gd name="T96" fmla="*/ 603 w 888"/>
                <a:gd name="T97" fmla="*/ 367 h 528"/>
                <a:gd name="T98" fmla="*/ 580 w 888"/>
                <a:gd name="T99" fmla="*/ 416 h 528"/>
                <a:gd name="T100" fmla="*/ 657 w 888"/>
                <a:gd name="T101" fmla="*/ 363 h 528"/>
                <a:gd name="T102" fmla="*/ 626 w 888"/>
                <a:gd name="T103" fmla="*/ 279 h 528"/>
                <a:gd name="T104" fmla="*/ 470 w 888"/>
                <a:gd name="T105" fmla="*/ 277 h 528"/>
                <a:gd name="T106" fmla="*/ 144 w 888"/>
                <a:gd name="T107" fmla="*/ 284 h 528"/>
                <a:gd name="T108" fmla="*/ 688 w 888"/>
                <a:gd name="T109" fmla="*/ 231 h 528"/>
                <a:gd name="T110" fmla="*/ 694 w 888"/>
                <a:gd name="T111" fmla="*/ 214 h 528"/>
                <a:gd name="T112" fmla="*/ 554 w 888"/>
                <a:gd name="T113" fmla="*/ 154 h 528"/>
                <a:gd name="T114" fmla="*/ 610 w 888"/>
                <a:gd name="T115" fmla="*/ 118 h 528"/>
                <a:gd name="T116" fmla="*/ 619 w 888"/>
                <a:gd name="T117" fmla="*/ 130 h 528"/>
                <a:gd name="T118" fmla="*/ 501 w 888"/>
                <a:gd name="T119" fmla="*/ 278 h 528"/>
                <a:gd name="T120" fmla="*/ 488 w 888"/>
                <a:gd name="T121" fmla="*/ 198 h 528"/>
                <a:gd name="T122" fmla="*/ 59 w 888"/>
                <a:gd name="T123" fmla="*/ 353 h 528"/>
                <a:gd name="T124" fmla="*/ 46 w 888"/>
                <a:gd name="T125" fmla="*/ 38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8" h="528">
                  <a:moveTo>
                    <a:pt x="860" y="485"/>
                  </a:moveTo>
                  <a:cubicBezTo>
                    <a:pt x="851" y="483"/>
                    <a:pt x="841" y="480"/>
                    <a:pt x="828" y="477"/>
                  </a:cubicBezTo>
                  <a:cubicBezTo>
                    <a:pt x="816" y="475"/>
                    <a:pt x="802" y="472"/>
                    <a:pt x="787" y="468"/>
                  </a:cubicBezTo>
                  <a:cubicBezTo>
                    <a:pt x="779" y="467"/>
                    <a:pt x="771" y="465"/>
                    <a:pt x="763" y="463"/>
                  </a:cubicBezTo>
                  <a:cubicBezTo>
                    <a:pt x="755" y="462"/>
                    <a:pt x="746" y="460"/>
                    <a:pt x="738" y="458"/>
                  </a:cubicBezTo>
                  <a:cubicBezTo>
                    <a:pt x="737" y="458"/>
                    <a:pt x="736" y="458"/>
                    <a:pt x="735" y="458"/>
                  </a:cubicBezTo>
                  <a:cubicBezTo>
                    <a:pt x="734" y="456"/>
                    <a:pt x="733" y="453"/>
                    <a:pt x="732" y="451"/>
                  </a:cubicBezTo>
                  <a:cubicBezTo>
                    <a:pt x="742" y="451"/>
                    <a:pt x="742" y="451"/>
                    <a:pt x="742" y="451"/>
                  </a:cubicBezTo>
                  <a:cubicBezTo>
                    <a:pt x="746" y="451"/>
                    <a:pt x="749" y="449"/>
                    <a:pt x="751" y="446"/>
                  </a:cubicBezTo>
                  <a:cubicBezTo>
                    <a:pt x="752" y="444"/>
                    <a:pt x="752" y="440"/>
                    <a:pt x="750" y="437"/>
                  </a:cubicBezTo>
                  <a:cubicBezTo>
                    <a:pt x="735" y="412"/>
                    <a:pt x="735" y="412"/>
                    <a:pt x="735" y="412"/>
                  </a:cubicBezTo>
                  <a:cubicBezTo>
                    <a:pt x="747" y="411"/>
                    <a:pt x="757" y="398"/>
                    <a:pt x="757" y="381"/>
                  </a:cubicBezTo>
                  <a:cubicBezTo>
                    <a:pt x="757" y="363"/>
                    <a:pt x="747" y="349"/>
                    <a:pt x="734" y="349"/>
                  </a:cubicBezTo>
                  <a:cubicBezTo>
                    <a:pt x="728" y="349"/>
                    <a:pt x="722" y="352"/>
                    <a:pt x="718" y="357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701" y="349"/>
                    <a:pt x="694" y="335"/>
                    <a:pt x="694" y="315"/>
                  </a:cubicBezTo>
                  <a:cubicBezTo>
                    <a:pt x="694" y="293"/>
                    <a:pt x="700" y="284"/>
                    <a:pt x="701" y="283"/>
                  </a:cubicBezTo>
                  <a:cubicBezTo>
                    <a:pt x="703" y="281"/>
                    <a:pt x="704" y="279"/>
                    <a:pt x="704" y="276"/>
                  </a:cubicBezTo>
                  <a:cubicBezTo>
                    <a:pt x="704" y="222"/>
                    <a:pt x="704" y="222"/>
                    <a:pt x="704" y="222"/>
                  </a:cubicBezTo>
                  <a:cubicBezTo>
                    <a:pt x="704" y="197"/>
                    <a:pt x="685" y="197"/>
                    <a:pt x="674" y="197"/>
                  </a:cubicBezTo>
                  <a:cubicBezTo>
                    <a:pt x="672" y="197"/>
                    <a:pt x="672" y="197"/>
                    <a:pt x="672" y="197"/>
                  </a:cubicBezTo>
                  <a:cubicBezTo>
                    <a:pt x="670" y="197"/>
                    <a:pt x="670" y="197"/>
                    <a:pt x="670" y="197"/>
                  </a:cubicBezTo>
                  <a:cubicBezTo>
                    <a:pt x="641" y="197"/>
                    <a:pt x="641" y="197"/>
                    <a:pt x="641" y="197"/>
                  </a:cubicBezTo>
                  <a:cubicBezTo>
                    <a:pt x="647" y="182"/>
                    <a:pt x="650" y="166"/>
                    <a:pt x="650" y="149"/>
                  </a:cubicBezTo>
                  <a:cubicBezTo>
                    <a:pt x="650" y="121"/>
                    <a:pt x="642" y="94"/>
                    <a:pt x="627" y="73"/>
                  </a:cubicBezTo>
                  <a:cubicBezTo>
                    <a:pt x="620" y="64"/>
                    <a:pt x="613" y="57"/>
                    <a:pt x="605" y="52"/>
                  </a:cubicBezTo>
                  <a:cubicBezTo>
                    <a:pt x="605" y="51"/>
                    <a:pt x="604" y="51"/>
                    <a:pt x="604" y="50"/>
                  </a:cubicBezTo>
                  <a:cubicBezTo>
                    <a:pt x="605" y="42"/>
                    <a:pt x="605" y="40"/>
                    <a:pt x="605" y="40"/>
                  </a:cubicBezTo>
                  <a:cubicBezTo>
                    <a:pt x="605" y="40"/>
                    <a:pt x="591" y="37"/>
                    <a:pt x="581" y="37"/>
                  </a:cubicBezTo>
                  <a:cubicBezTo>
                    <a:pt x="577" y="37"/>
                    <a:pt x="575" y="38"/>
                    <a:pt x="573" y="41"/>
                  </a:cubicBezTo>
                  <a:cubicBezTo>
                    <a:pt x="571" y="40"/>
                    <a:pt x="570" y="40"/>
                    <a:pt x="569" y="40"/>
                  </a:cubicBezTo>
                  <a:cubicBezTo>
                    <a:pt x="567" y="40"/>
                    <a:pt x="564" y="41"/>
                    <a:pt x="562" y="41"/>
                  </a:cubicBezTo>
                  <a:cubicBezTo>
                    <a:pt x="562" y="41"/>
                    <a:pt x="562" y="41"/>
                    <a:pt x="562" y="41"/>
                  </a:cubicBezTo>
                  <a:cubicBezTo>
                    <a:pt x="555" y="42"/>
                    <a:pt x="548" y="43"/>
                    <a:pt x="542" y="46"/>
                  </a:cubicBezTo>
                  <a:cubicBezTo>
                    <a:pt x="542" y="34"/>
                    <a:pt x="542" y="34"/>
                    <a:pt x="542" y="34"/>
                  </a:cubicBezTo>
                  <a:cubicBezTo>
                    <a:pt x="542" y="32"/>
                    <a:pt x="542" y="31"/>
                    <a:pt x="542" y="31"/>
                  </a:cubicBezTo>
                  <a:cubicBezTo>
                    <a:pt x="542" y="31"/>
                    <a:pt x="542" y="31"/>
                    <a:pt x="543" y="31"/>
                  </a:cubicBezTo>
                  <a:cubicBezTo>
                    <a:pt x="544" y="29"/>
                    <a:pt x="547" y="26"/>
                    <a:pt x="547" y="20"/>
                  </a:cubicBezTo>
                  <a:cubicBezTo>
                    <a:pt x="547" y="14"/>
                    <a:pt x="544" y="0"/>
                    <a:pt x="516" y="0"/>
                  </a:cubicBezTo>
                  <a:cubicBezTo>
                    <a:pt x="513" y="0"/>
                    <a:pt x="510" y="0"/>
                    <a:pt x="507" y="1"/>
                  </a:cubicBezTo>
                  <a:cubicBezTo>
                    <a:pt x="494" y="2"/>
                    <a:pt x="485" y="4"/>
                    <a:pt x="478" y="9"/>
                  </a:cubicBezTo>
                  <a:cubicBezTo>
                    <a:pt x="470" y="14"/>
                    <a:pt x="469" y="22"/>
                    <a:pt x="469" y="25"/>
                  </a:cubicBezTo>
                  <a:cubicBezTo>
                    <a:pt x="469" y="32"/>
                    <a:pt x="472" y="35"/>
                    <a:pt x="473" y="36"/>
                  </a:cubicBezTo>
                  <a:cubicBezTo>
                    <a:pt x="473" y="36"/>
                    <a:pt x="473" y="36"/>
                    <a:pt x="473" y="36"/>
                  </a:cubicBezTo>
                  <a:cubicBezTo>
                    <a:pt x="474" y="37"/>
                    <a:pt x="474" y="37"/>
                    <a:pt x="474" y="39"/>
                  </a:cubicBezTo>
                  <a:cubicBezTo>
                    <a:pt x="474" y="68"/>
                    <a:pt x="474" y="68"/>
                    <a:pt x="474" y="68"/>
                  </a:cubicBezTo>
                  <a:cubicBezTo>
                    <a:pt x="449" y="76"/>
                    <a:pt x="449" y="76"/>
                    <a:pt x="449" y="76"/>
                  </a:cubicBezTo>
                  <a:cubicBezTo>
                    <a:pt x="448" y="67"/>
                    <a:pt x="443" y="53"/>
                    <a:pt x="415" y="53"/>
                  </a:cubicBezTo>
                  <a:cubicBezTo>
                    <a:pt x="412" y="53"/>
                    <a:pt x="409" y="53"/>
                    <a:pt x="405" y="54"/>
                  </a:cubicBezTo>
                  <a:cubicBezTo>
                    <a:pt x="367" y="57"/>
                    <a:pt x="363" y="73"/>
                    <a:pt x="363" y="86"/>
                  </a:cubicBezTo>
                  <a:cubicBezTo>
                    <a:pt x="363" y="103"/>
                    <a:pt x="363" y="103"/>
                    <a:pt x="363" y="103"/>
                  </a:cubicBezTo>
                  <a:cubicBezTo>
                    <a:pt x="272" y="131"/>
                    <a:pt x="272" y="131"/>
                    <a:pt x="272" y="131"/>
                  </a:cubicBezTo>
                  <a:cubicBezTo>
                    <a:pt x="265" y="127"/>
                    <a:pt x="252" y="119"/>
                    <a:pt x="234" y="119"/>
                  </a:cubicBezTo>
                  <a:cubicBezTo>
                    <a:pt x="207" y="119"/>
                    <a:pt x="163" y="134"/>
                    <a:pt x="125" y="169"/>
                  </a:cubicBezTo>
                  <a:cubicBezTo>
                    <a:pt x="118" y="170"/>
                    <a:pt x="105" y="174"/>
                    <a:pt x="98" y="185"/>
                  </a:cubicBezTo>
                  <a:cubicBezTo>
                    <a:pt x="94" y="192"/>
                    <a:pt x="90" y="196"/>
                    <a:pt x="79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61" y="203"/>
                    <a:pt x="45" y="207"/>
                    <a:pt x="40" y="221"/>
                  </a:cubicBezTo>
                  <a:cubicBezTo>
                    <a:pt x="38" y="226"/>
                    <a:pt x="38" y="228"/>
                    <a:pt x="37" y="232"/>
                  </a:cubicBezTo>
                  <a:cubicBezTo>
                    <a:pt x="37" y="235"/>
                    <a:pt x="36" y="238"/>
                    <a:pt x="35" y="240"/>
                  </a:cubicBezTo>
                  <a:cubicBezTo>
                    <a:pt x="30" y="241"/>
                    <a:pt x="28" y="241"/>
                    <a:pt x="28" y="241"/>
                  </a:cubicBezTo>
                  <a:cubicBezTo>
                    <a:pt x="23" y="241"/>
                    <a:pt x="22" y="246"/>
                    <a:pt x="22" y="250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2" y="348"/>
                    <a:pt x="23" y="352"/>
                    <a:pt x="28" y="353"/>
                  </a:cubicBezTo>
                  <a:cubicBezTo>
                    <a:pt x="30" y="353"/>
                    <a:pt x="30" y="353"/>
                    <a:pt x="30" y="353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73"/>
                    <a:pt x="38" y="378"/>
                    <a:pt x="39" y="381"/>
                  </a:cubicBezTo>
                  <a:cubicBezTo>
                    <a:pt x="35" y="380"/>
                    <a:pt x="32" y="380"/>
                    <a:pt x="29" y="379"/>
                  </a:cubicBezTo>
                  <a:cubicBezTo>
                    <a:pt x="20" y="377"/>
                    <a:pt x="13" y="376"/>
                    <a:pt x="8" y="376"/>
                  </a:cubicBezTo>
                  <a:cubicBezTo>
                    <a:pt x="3" y="375"/>
                    <a:pt x="0" y="374"/>
                    <a:pt x="0" y="374"/>
                  </a:cubicBezTo>
                  <a:cubicBezTo>
                    <a:pt x="0" y="374"/>
                    <a:pt x="3" y="375"/>
                    <a:pt x="8" y="377"/>
                  </a:cubicBezTo>
                  <a:cubicBezTo>
                    <a:pt x="12" y="378"/>
                    <a:pt x="19" y="380"/>
                    <a:pt x="28" y="383"/>
                  </a:cubicBezTo>
                  <a:cubicBezTo>
                    <a:pt x="37" y="385"/>
                    <a:pt x="47" y="389"/>
                    <a:pt x="60" y="392"/>
                  </a:cubicBezTo>
                  <a:cubicBezTo>
                    <a:pt x="72" y="396"/>
                    <a:pt x="86" y="399"/>
                    <a:pt x="101" y="404"/>
                  </a:cubicBezTo>
                  <a:cubicBezTo>
                    <a:pt x="116" y="408"/>
                    <a:pt x="133" y="412"/>
                    <a:pt x="150" y="417"/>
                  </a:cubicBezTo>
                  <a:cubicBezTo>
                    <a:pt x="168" y="421"/>
                    <a:pt x="186" y="426"/>
                    <a:pt x="205" y="431"/>
                  </a:cubicBezTo>
                  <a:cubicBezTo>
                    <a:pt x="224" y="436"/>
                    <a:pt x="244" y="441"/>
                    <a:pt x="264" y="446"/>
                  </a:cubicBezTo>
                  <a:cubicBezTo>
                    <a:pt x="284" y="451"/>
                    <a:pt x="304" y="456"/>
                    <a:pt x="325" y="460"/>
                  </a:cubicBezTo>
                  <a:cubicBezTo>
                    <a:pt x="345" y="465"/>
                    <a:pt x="366" y="470"/>
                    <a:pt x="386" y="475"/>
                  </a:cubicBezTo>
                  <a:cubicBezTo>
                    <a:pt x="406" y="479"/>
                    <a:pt x="426" y="484"/>
                    <a:pt x="445" y="488"/>
                  </a:cubicBezTo>
                  <a:cubicBezTo>
                    <a:pt x="464" y="492"/>
                    <a:pt x="483" y="496"/>
                    <a:pt x="500" y="499"/>
                  </a:cubicBezTo>
                  <a:cubicBezTo>
                    <a:pt x="509" y="501"/>
                    <a:pt x="518" y="503"/>
                    <a:pt x="526" y="505"/>
                  </a:cubicBezTo>
                  <a:cubicBezTo>
                    <a:pt x="535" y="506"/>
                    <a:pt x="543" y="508"/>
                    <a:pt x="550" y="510"/>
                  </a:cubicBezTo>
                  <a:cubicBezTo>
                    <a:pt x="566" y="513"/>
                    <a:pt x="580" y="515"/>
                    <a:pt x="592" y="518"/>
                  </a:cubicBezTo>
                  <a:cubicBezTo>
                    <a:pt x="605" y="520"/>
                    <a:pt x="616" y="522"/>
                    <a:pt x="625" y="524"/>
                  </a:cubicBezTo>
                  <a:cubicBezTo>
                    <a:pt x="634" y="525"/>
                    <a:pt x="641" y="526"/>
                    <a:pt x="646" y="527"/>
                  </a:cubicBezTo>
                  <a:cubicBezTo>
                    <a:pt x="651" y="528"/>
                    <a:pt x="654" y="528"/>
                    <a:pt x="654" y="528"/>
                  </a:cubicBezTo>
                  <a:cubicBezTo>
                    <a:pt x="654" y="528"/>
                    <a:pt x="651" y="528"/>
                    <a:pt x="646" y="526"/>
                  </a:cubicBezTo>
                  <a:cubicBezTo>
                    <a:pt x="642" y="525"/>
                    <a:pt x="635" y="523"/>
                    <a:pt x="626" y="520"/>
                  </a:cubicBezTo>
                  <a:cubicBezTo>
                    <a:pt x="617" y="517"/>
                    <a:pt x="606" y="514"/>
                    <a:pt x="594" y="511"/>
                  </a:cubicBezTo>
                  <a:cubicBezTo>
                    <a:pt x="582" y="507"/>
                    <a:pt x="568" y="503"/>
                    <a:pt x="553" y="499"/>
                  </a:cubicBezTo>
                  <a:cubicBezTo>
                    <a:pt x="545" y="497"/>
                    <a:pt x="537" y="495"/>
                    <a:pt x="529" y="493"/>
                  </a:cubicBezTo>
                  <a:cubicBezTo>
                    <a:pt x="528" y="492"/>
                    <a:pt x="528" y="492"/>
                    <a:pt x="527" y="492"/>
                  </a:cubicBezTo>
                  <a:cubicBezTo>
                    <a:pt x="527" y="492"/>
                    <a:pt x="527" y="492"/>
                    <a:pt x="528" y="492"/>
                  </a:cubicBezTo>
                  <a:cubicBezTo>
                    <a:pt x="555" y="494"/>
                    <a:pt x="599" y="497"/>
                    <a:pt x="636" y="497"/>
                  </a:cubicBezTo>
                  <a:cubicBezTo>
                    <a:pt x="638" y="497"/>
                    <a:pt x="640" y="497"/>
                    <a:pt x="642" y="497"/>
                  </a:cubicBezTo>
                  <a:cubicBezTo>
                    <a:pt x="700" y="497"/>
                    <a:pt x="727" y="495"/>
                    <a:pt x="736" y="480"/>
                  </a:cubicBezTo>
                  <a:cubicBezTo>
                    <a:pt x="738" y="478"/>
                    <a:pt x="738" y="475"/>
                    <a:pt x="738" y="472"/>
                  </a:cubicBezTo>
                  <a:cubicBezTo>
                    <a:pt x="746" y="474"/>
                    <a:pt x="754" y="475"/>
                    <a:pt x="761" y="476"/>
                  </a:cubicBezTo>
                  <a:cubicBezTo>
                    <a:pt x="769" y="477"/>
                    <a:pt x="777" y="478"/>
                    <a:pt x="785" y="479"/>
                  </a:cubicBezTo>
                  <a:cubicBezTo>
                    <a:pt x="800" y="481"/>
                    <a:pt x="815" y="483"/>
                    <a:pt x="827" y="485"/>
                  </a:cubicBezTo>
                  <a:cubicBezTo>
                    <a:pt x="840" y="486"/>
                    <a:pt x="851" y="487"/>
                    <a:pt x="860" y="489"/>
                  </a:cubicBezTo>
                  <a:cubicBezTo>
                    <a:pt x="869" y="490"/>
                    <a:pt x="876" y="490"/>
                    <a:pt x="881" y="491"/>
                  </a:cubicBezTo>
                  <a:cubicBezTo>
                    <a:pt x="885" y="491"/>
                    <a:pt x="888" y="492"/>
                    <a:pt x="888" y="492"/>
                  </a:cubicBezTo>
                  <a:cubicBezTo>
                    <a:pt x="888" y="492"/>
                    <a:pt x="886" y="491"/>
                    <a:pt x="881" y="490"/>
                  </a:cubicBezTo>
                  <a:cubicBezTo>
                    <a:pt x="876" y="489"/>
                    <a:pt x="869" y="487"/>
                    <a:pt x="860" y="485"/>
                  </a:cubicBezTo>
                  <a:close/>
                  <a:moveTo>
                    <a:pt x="729" y="469"/>
                  </a:moveTo>
                  <a:cubicBezTo>
                    <a:pt x="728" y="470"/>
                    <a:pt x="727" y="473"/>
                    <a:pt x="724" y="474"/>
                  </a:cubicBezTo>
                  <a:cubicBezTo>
                    <a:pt x="719" y="477"/>
                    <a:pt x="711" y="479"/>
                    <a:pt x="702" y="480"/>
                  </a:cubicBezTo>
                  <a:cubicBezTo>
                    <a:pt x="692" y="481"/>
                    <a:pt x="682" y="482"/>
                    <a:pt x="670" y="482"/>
                  </a:cubicBezTo>
                  <a:cubicBezTo>
                    <a:pt x="659" y="482"/>
                    <a:pt x="646" y="482"/>
                    <a:pt x="634" y="482"/>
                  </a:cubicBezTo>
                  <a:cubicBezTo>
                    <a:pt x="628" y="482"/>
                    <a:pt x="622" y="482"/>
                    <a:pt x="616" y="482"/>
                  </a:cubicBezTo>
                  <a:cubicBezTo>
                    <a:pt x="610" y="482"/>
                    <a:pt x="604" y="482"/>
                    <a:pt x="598" y="482"/>
                  </a:cubicBezTo>
                  <a:cubicBezTo>
                    <a:pt x="586" y="481"/>
                    <a:pt x="576" y="481"/>
                    <a:pt x="567" y="480"/>
                  </a:cubicBezTo>
                  <a:cubicBezTo>
                    <a:pt x="548" y="479"/>
                    <a:pt x="536" y="477"/>
                    <a:pt x="536" y="477"/>
                  </a:cubicBezTo>
                  <a:cubicBezTo>
                    <a:pt x="536" y="477"/>
                    <a:pt x="548" y="476"/>
                    <a:pt x="567" y="474"/>
                  </a:cubicBezTo>
                  <a:cubicBezTo>
                    <a:pt x="567" y="474"/>
                    <a:pt x="567" y="474"/>
                    <a:pt x="567" y="474"/>
                  </a:cubicBezTo>
                  <a:cubicBezTo>
                    <a:pt x="583" y="443"/>
                    <a:pt x="583" y="443"/>
                    <a:pt x="583" y="443"/>
                  </a:cubicBezTo>
                  <a:cubicBezTo>
                    <a:pt x="579" y="474"/>
                    <a:pt x="579" y="474"/>
                    <a:pt x="579" y="474"/>
                  </a:cubicBezTo>
                  <a:cubicBezTo>
                    <a:pt x="584" y="474"/>
                    <a:pt x="589" y="473"/>
                    <a:pt x="595" y="473"/>
                  </a:cubicBezTo>
                  <a:cubicBezTo>
                    <a:pt x="606" y="433"/>
                    <a:pt x="606" y="433"/>
                    <a:pt x="606" y="433"/>
                  </a:cubicBezTo>
                  <a:cubicBezTo>
                    <a:pt x="605" y="473"/>
                    <a:pt x="605" y="473"/>
                    <a:pt x="605" y="473"/>
                  </a:cubicBezTo>
                  <a:cubicBezTo>
                    <a:pt x="609" y="473"/>
                    <a:pt x="612" y="473"/>
                    <a:pt x="616" y="473"/>
                  </a:cubicBezTo>
                  <a:cubicBezTo>
                    <a:pt x="617" y="473"/>
                    <a:pt x="618" y="473"/>
                    <a:pt x="619" y="473"/>
                  </a:cubicBezTo>
                  <a:cubicBezTo>
                    <a:pt x="624" y="415"/>
                    <a:pt x="624" y="415"/>
                    <a:pt x="624" y="415"/>
                  </a:cubicBezTo>
                  <a:cubicBezTo>
                    <a:pt x="630" y="473"/>
                    <a:pt x="630" y="473"/>
                    <a:pt x="630" y="473"/>
                  </a:cubicBezTo>
                  <a:cubicBezTo>
                    <a:pt x="631" y="473"/>
                    <a:pt x="633" y="473"/>
                    <a:pt x="634" y="473"/>
                  </a:cubicBezTo>
                  <a:cubicBezTo>
                    <a:pt x="638" y="473"/>
                    <a:pt x="643" y="473"/>
                    <a:pt x="647" y="473"/>
                  </a:cubicBezTo>
                  <a:cubicBezTo>
                    <a:pt x="637" y="403"/>
                    <a:pt x="637" y="403"/>
                    <a:pt x="637" y="403"/>
                  </a:cubicBezTo>
                  <a:cubicBezTo>
                    <a:pt x="658" y="473"/>
                    <a:pt x="658" y="473"/>
                    <a:pt x="658" y="473"/>
                  </a:cubicBezTo>
                  <a:cubicBezTo>
                    <a:pt x="662" y="473"/>
                    <a:pt x="666" y="473"/>
                    <a:pt x="670" y="473"/>
                  </a:cubicBezTo>
                  <a:cubicBezTo>
                    <a:pt x="672" y="473"/>
                    <a:pt x="674" y="473"/>
                    <a:pt x="676" y="473"/>
                  </a:cubicBezTo>
                  <a:cubicBezTo>
                    <a:pt x="652" y="404"/>
                    <a:pt x="652" y="404"/>
                    <a:pt x="652" y="404"/>
                  </a:cubicBezTo>
                  <a:cubicBezTo>
                    <a:pt x="688" y="473"/>
                    <a:pt x="688" y="473"/>
                    <a:pt x="688" y="473"/>
                  </a:cubicBezTo>
                  <a:cubicBezTo>
                    <a:pt x="693" y="473"/>
                    <a:pt x="697" y="473"/>
                    <a:pt x="701" y="472"/>
                  </a:cubicBezTo>
                  <a:cubicBezTo>
                    <a:pt x="702" y="472"/>
                    <a:pt x="703" y="472"/>
                    <a:pt x="705" y="472"/>
                  </a:cubicBezTo>
                  <a:cubicBezTo>
                    <a:pt x="670" y="410"/>
                    <a:pt x="670" y="410"/>
                    <a:pt x="670" y="410"/>
                  </a:cubicBezTo>
                  <a:cubicBezTo>
                    <a:pt x="714" y="471"/>
                    <a:pt x="714" y="471"/>
                    <a:pt x="714" y="471"/>
                  </a:cubicBezTo>
                  <a:cubicBezTo>
                    <a:pt x="716" y="471"/>
                    <a:pt x="717" y="470"/>
                    <a:pt x="718" y="470"/>
                  </a:cubicBezTo>
                  <a:cubicBezTo>
                    <a:pt x="688" y="424"/>
                    <a:pt x="688" y="424"/>
                    <a:pt x="688" y="424"/>
                  </a:cubicBezTo>
                  <a:cubicBezTo>
                    <a:pt x="724" y="468"/>
                    <a:pt x="724" y="468"/>
                    <a:pt x="724" y="468"/>
                  </a:cubicBezTo>
                  <a:cubicBezTo>
                    <a:pt x="725" y="467"/>
                    <a:pt x="726" y="467"/>
                    <a:pt x="727" y="467"/>
                  </a:cubicBezTo>
                  <a:cubicBezTo>
                    <a:pt x="728" y="467"/>
                    <a:pt x="728" y="466"/>
                    <a:pt x="729" y="466"/>
                  </a:cubicBezTo>
                  <a:cubicBezTo>
                    <a:pt x="729" y="466"/>
                    <a:pt x="729" y="466"/>
                    <a:pt x="729" y="466"/>
                  </a:cubicBezTo>
                  <a:cubicBezTo>
                    <a:pt x="729" y="466"/>
                    <a:pt x="729" y="467"/>
                    <a:pt x="729" y="469"/>
                  </a:cubicBezTo>
                  <a:close/>
                  <a:moveTo>
                    <a:pt x="39" y="367"/>
                  </a:moveTo>
                  <a:cubicBezTo>
                    <a:pt x="39" y="357"/>
                    <a:pt x="42" y="352"/>
                    <a:pt x="43" y="352"/>
                  </a:cubicBezTo>
                  <a:cubicBezTo>
                    <a:pt x="43" y="352"/>
                    <a:pt x="43" y="352"/>
                    <a:pt x="43" y="352"/>
                  </a:cubicBezTo>
                  <a:cubicBezTo>
                    <a:pt x="42" y="354"/>
                    <a:pt x="40" y="359"/>
                    <a:pt x="40" y="365"/>
                  </a:cubicBezTo>
                  <a:cubicBezTo>
                    <a:pt x="40" y="373"/>
                    <a:pt x="42" y="379"/>
                    <a:pt x="45" y="379"/>
                  </a:cubicBezTo>
                  <a:cubicBezTo>
                    <a:pt x="45" y="379"/>
                    <a:pt x="45" y="379"/>
                    <a:pt x="45" y="379"/>
                  </a:cubicBezTo>
                  <a:cubicBezTo>
                    <a:pt x="44" y="381"/>
                    <a:pt x="43" y="382"/>
                    <a:pt x="43" y="382"/>
                  </a:cubicBezTo>
                  <a:cubicBezTo>
                    <a:pt x="42" y="382"/>
                    <a:pt x="39" y="377"/>
                    <a:pt x="39" y="367"/>
                  </a:cubicBezTo>
                  <a:close/>
                  <a:moveTo>
                    <a:pt x="81" y="206"/>
                  </a:moveTo>
                  <a:cubicBezTo>
                    <a:pt x="82" y="205"/>
                    <a:pt x="83" y="205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5" y="205"/>
                    <a:pt x="85" y="205"/>
                    <a:pt x="85" y="205"/>
                  </a:cubicBezTo>
                  <a:cubicBezTo>
                    <a:pt x="86" y="204"/>
                    <a:pt x="87" y="204"/>
                    <a:pt x="88" y="204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03" y="194"/>
                    <a:pt x="103" y="194"/>
                    <a:pt x="103" y="194"/>
                  </a:cubicBezTo>
                  <a:cubicBezTo>
                    <a:pt x="104" y="193"/>
                    <a:pt x="105" y="192"/>
                    <a:pt x="106" y="190"/>
                  </a:cubicBezTo>
                  <a:cubicBezTo>
                    <a:pt x="109" y="185"/>
                    <a:pt x="115" y="182"/>
                    <a:pt x="120" y="180"/>
                  </a:cubicBezTo>
                  <a:cubicBezTo>
                    <a:pt x="118" y="183"/>
                    <a:pt x="117" y="186"/>
                    <a:pt x="117" y="189"/>
                  </a:cubicBezTo>
                  <a:cubicBezTo>
                    <a:pt x="117" y="191"/>
                    <a:pt x="117" y="193"/>
                    <a:pt x="117" y="194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4" y="198"/>
                    <a:pt x="113" y="198"/>
                  </a:cubicBezTo>
                  <a:cubicBezTo>
                    <a:pt x="107" y="200"/>
                    <a:pt x="99" y="202"/>
                    <a:pt x="92" y="205"/>
                  </a:cubicBezTo>
                  <a:cubicBezTo>
                    <a:pt x="77" y="210"/>
                    <a:pt x="62" y="215"/>
                    <a:pt x="62" y="215"/>
                  </a:cubicBezTo>
                  <a:cubicBezTo>
                    <a:pt x="62" y="215"/>
                    <a:pt x="77" y="211"/>
                    <a:pt x="92" y="207"/>
                  </a:cubicBezTo>
                  <a:cubicBezTo>
                    <a:pt x="100" y="205"/>
                    <a:pt x="108" y="203"/>
                    <a:pt x="114" y="202"/>
                  </a:cubicBezTo>
                  <a:cubicBezTo>
                    <a:pt x="115" y="202"/>
                    <a:pt x="116" y="201"/>
                    <a:pt x="117" y="201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108" y="229"/>
                    <a:pt x="108" y="229"/>
                    <a:pt x="108" y="229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4" y="235"/>
                    <a:pt x="44" y="228"/>
                    <a:pt x="46" y="222"/>
                  </a:cubicBezTo>
                  <a:cubicBezTo>
                    <a:pt x="50" y="212"/>
                    <a:pt x="69" y="209"/>
                    <a:pt x="81" y="206"/>
                  </a:cubicBezTo>
                  <a:close/>
                  <a:moveTo>
                    <a:pt x="415" y="62"/>
                  </a:moveTo>
                  <a:cubicBezTo>
                    <a:pt x="416" y="62"/>
                    <a:pt x="417" y="63"/>
                    <a:pt x="419" y="63"/>
                  </a:cubicBezTo>
                  <a:cubicBezTo>
                    <a:pt x="418" y="67"/>
                    <a:pt x="416" y="71"/>
                    <a:pt x="412" y="75"/>
                  </a:cubicBezTo>
                  <a:cubicBezTo>
                    <a:pt x="408" y="77"/>
                    <a:pt x="403" y="78"/>
                    <a:pt x="398" y="81"/>
                  </a:cubicBezTo>
                  <a:cubicBezTo>
                    <a:pt x="395" y="82"/>
                    <a:pt x="392" y="83"/>
                    <a:pt x="389" y="84"/>
                  </a:cubicBezTo>
                  <a:cubicBezTo>
                    <a:pt x="388" y="85"/>
                    <a:pt x="387" y="86"/>
                    <a:pt x="386" y="86"/>
                  </a:cubicBezTo>
                  <a:cubicBezTo>
                    <a:pt x="384" y="87"/>
                    <a:pt x="383" y="88"/>
                    <a:pt x="382" y="88"/>
                  </a:cubicBezTo>
                  <a:cubicBezTo>
                    <a:pt x="380" y="90"/>
                    <a:pt x="379" y="91"/>
                    <a:pt x="377" y="91"/>
                  </a:cubicBezTo>
                  <a:cubicBezTo>
                    <a:pt x="376" y="92"/>
                    <a:pt x="376" y="93"/>
                    <a:pt x="376" y="93"/>
                  </a:cubicBezTo>
                  <a:cubicBezTo>
                    <a:pt x="376" y="93"/>
                    <a:pt x="376" y="92"/>
                    <a:pt x="378" y="92"/>
                  </a:cubicBezTo>
                  <a:cubicBezTo>
                    <a:pt x="379" y="91"/>
                    <a:pt x="381" y="90"/>
                    <a:pt x="383" y="90"/>
                  </a:cubicBezTo>
                  <a:cubicBezTo>
                    <a:pt x="384" y="89"/>
                    <a:pt x="385" y="89"/>
                    <a:pt x="386" y="88"/>
                  </a:cubicBezTo>
                  <a:cubicBezTo>
                    <a:pt x="388" y="88"/>
                    <a:pt x="389" y="88"/>
                    <a:pt x="390" y="87"/>
                  </a:cubicBezTo>
                  <a:cubicBezTo>
                    <a:pt x="393" y="86"/>
                    <a:pt x="396" y="86"/>
                    <a:pt x="399" y="85"/>
                  </a:cubicBezTo>
                  <a:cubicBezTo>
                    <a:pt x="389" y="91"/>
                    <a:pt x="378" y="95"/>
                    <a:pt x="372" y="97"/>
                  </a:cubicBezTo>
                  <a:cubicBezTo>
                    <a:pt x="372" y="93"/>
                    <a:pt x="372" y="89"/>
                    <a:pt x="372" y="86"/>
                  </a:cubicBezTo>
                  <a:cubicBezTo>
                    <a:pt x="372" y="78"/>
                    <a:pt x="373" y="66"/>
                    <a:pt x="406" y="63"/>
                  </a:cubicBezTo>
                  <a:cubicBezTo>
                    <a:pt x="409" y="63"/>
                    <a:pt x="412" y="62"/>
                    <a:pt x="415" y="62"/>
                  </a:cubicBezTo>
                  <a:close/>
                  <a:moveTo>
                    <a:pt x="518" y="64"/>
                  </a:moveTo>
                  <a:cubicBezTo>
                    <a:pt x="515" y="67"/>
                    <a:pt x="513" y="70"/>
                    <a:pt x="510" y="73"/>
                  </a:cubicBezTo>
                  <a:cubicBezTo>
                    <a:pt x="496" y="94"/>
                    <a:pt x="488" y="121"/>
                    <a:pt x="488" y="149"/>
                  </a:cubicBezTo>
                  <a:cubicBezTo>
                    <a:pt x="488" y="159"/>
                    <a:pt x="489" y="168"/>
                    <a:pt x="490" y="177"/>
                  </a:cubicBezTo>
                  <a:cubicBezTo>
                    <a:pt x="432" y="185"/>
                    <a:pt x="432" y="185"/>
                    <a:pt x="432" y="185"/>
                  </a:cubicBezTo>
                  <a:cubicBezTo>
                    <a:pt x="432" y="183"/>
                    <a:pt x="432" y="182"/>
                    <a:pt x="432" y="180"/>
                  </a:cubicBezTo>
                  <a:cubicBezTo>
                    <a:pt x="432" y="177"/>
                    <a:pt x="432" y="174"/>
                    <a:pt x="432" y="171"/>
                  </a:cubicBezTo>
                  <a:cubicBezTo>
                    <a:pt x="445" y="168"/>
                    <a:pt x="457" y="165"/>
                    <a:pt x="464" y="163"/>
                  </a:cubicBezTo>
                  <a:cubicBezTo>
                    <a:pt x="468" y="162"/>
                    <a:pt x="471" y="161"/>
                    <a:pt x="473" y="161"/>
                  </a:cubicBezTo>
                  <a:cubicBezTo>
                    <a:pt x="476" y="160"/>
                    <a:pt x="477" y="160"/>
                    <a:pt x="477" y="160"/>
                  </a:cubicBezTo>
                  <a:cubicBezTo>
                    <a:pt x="477" y="160"/>
                    <a:pt x="476" y="160"/>
                    <a:pt x="473" y="160"/>
                  </a:cubicBezTo>
                  <a:cubicBezTo>
                    <a:pt x="471" y="160"/>
                    <a:pt x="468" y="161"/>
                    <a:pt x="464" y="161"/>
                  </a:cubicBezTo>
                  <a:cubicBezTo>
                    <a:pt x="456" y="162"/>
                    <a:pt x="445" y="164"/>
                    <a:pt x="432" y="166"/>
                  </a:cubicBezTo>
                  <a:cubicBezTo>
                    <a:pt x="433" y="157"/>
                    <a:pt x="435" y="147"/>
                    <a:pt x="437" y="138"/>
                  </a:cubicBezTo>
                  <a:cubicBezTo>
                    <a:pt x="438" y="134"/>
                    <a:pt x="439" y="130"/>
                    <a:pt x="440" y="127"/>
                  </a:cubicBezTo>
                  <a:cubicBezTo>
                    <a:pt x="441" y="125"/>
                    <a:pt x="441" y="123"/>
                    <a:pt x="442" y="121"/>
                  </a:cubicBezTo>
                  <a:cubicBezTo>
                    <a:pt x="443" y="120"/>
                    <a:pt x="444" y="118"/>
                    <a:pt x="444" y="116"/>
                  </a:cubicBezTo>
                  <a:cubicBezTo>
                    <a:pt x="446" y="113"/>
                    <a:pt x="447" y="110"/>
                    <a:pt x="449" y="107"/>
                  </a:cubicBezTo>
                  <a:cubicBezTo>
                    <a:pt x="450" y="105"/>
                    <a:pt x="451" y="104"/>
                    <a:pt x="451" y="103"/>
                  </a:cubicBezTo>
                  <a:cubicBezTo>
                    <a:pt x="452" y="101"/>
                    <a:pt x="453" y="100"/>
                    <a:pt x="454" y="99"/>
                  </a:cubicBezTo>
                  <a:cubicBezTo>
                    <a:pt x="455" y="96"/>
                    <a:pt x="457" y="94"/>
                    <a:pt x="459" y="92"/>
                  </a:cubicBezTo>
                  <a:cubicBezTo>
                    <a:pt x="460" y="90"/>
                    <a:pt x="462" y="89"/>
                    <a:pt x="463" y="87"/>
                  </a:cubicBezTo>
                  <a:cubicBezTo>
                    <a:pt x="465" y="85"/>
                    <a:pt x="467" y="84"/>
                    <a:pt x="467" y="84"/>
                  </a:cubicBezTo>
                  <a:cubicBezTo>
                    <a:pt x="467" y="84"/>
                    <a:pt x="465" y="85"/>
                    <a:pt x="462" y="87"/>
                  </a:cubicBezTo>
                  <a:cubicBezTo>
                    <a:pt x="461" y="88"/>
                    <a:pt x="459" y="89"/>
                    <a:pt x="457" y="91"/>
                  </a:cubicBezTo>
                  <a:cubicBezTo>
                    <a:pt x="455" y="92"/>
                    <a:pt x="453" y="94"/>
                    <a:pt x="451" y="96"/>
                  </a:cubicBezTo>
                  <a:cubicBezTo>
                    <a:pt x="450" y="97"/>
                    <a:pt x="449" y="99"/>
                    <a:pt x="448" y="100"/>
                  </a:cubicBezTo>
                  <a:cubicBezTo>
                    <a:pt x="447" y="101"/>
                    <a:pt x="446" y="102"/>
                    <a:pt x="444" y="104"/>
                  </a:cubicBezTo>
                  <a:cubicBezTo>
                    <a:pt x="442" y="106"/>
                    <a:pt x="440" y="109"/>
                    <a:pt x="438" y="113"/>
                  </a:cubicBezTo>
                  <a:cubicBezTo>
                    <a:pt x="437" y="114"/>
                    <a:pt x="436" y="116"/>
                    <a:pt x="435" y="118"/>
                  </a:cubicBezTo>
                  <a:cubicBezTo>
                    <a:pt x="434" y="119"/>
                    <a:pt x="433" y="121"/>
                    <a:pt x="432" y="123"/>
                  </a:cubicBezTo>
                  <a:cubicBezTo>
                    <a:pt x="430" y="126"/>
                    <a:pt x="428" y="130"/>
                    <a:pt x="426" y="134"/>
                  </a:cubicBezTo>
                  <a:cubicBezTo>
                    <a:pt x="420" y="146"/>
                    <a:pt x="417" y="158"/>
                    <a:pt x="414" y="169"/>
                  </a:cubicBezTo>
                  <a:cubicBezTo>
                    <a:pt x="412" y="169"/>
                    <a:pt x="410" y="169"/>
                    <a:pt x="408" y="170"/>
                  </a:cubicBezTo>
                  <a:cubicBezTo>
                    <a:pt x="401" y="171"/>
                    <a:pt x="392" y="172"/>
                    <a:pt x="384" y="174"/>
                  </a:cubicBezTo>
                  <a:cubicBezTo>
                    <a:pt x="375" y="175"/>
                    <a:pt x="366" y="177"/>
                    <a:pt x="357" y="179"/>
                  </a:cubicBezTo>
                  <a:cubicBezTo>
                    <a:pt x="348" y="180"/>
                    <a:pt x="339" y="182"/>
                    <a:pt x="330" y="184"/>
                  </a:cubicBezTo>
                  <a:cubicBezTo>
                    <a:pt x="326" y="185"/>
                    <a:pt x="322" y="185"/>
                    <a:pt x="317" y="186"/>
                  </a:cubicBezTo>
                  <a:cubicBezTo>
                    <a:pt x="318" y="185"/>
                    <a:pt x="318" y="183"/>
                    <a:pt x="318" y="181"/>
                  </a:cubicBezTo>
                  <a:cubicBezTo>
                    <a:pt x="319" y="180"/>
                    <a:pt x="319" y="180"/>
                    <a:pt x="319" y="179"/>
                  </a:cubicBezTo>
                  <a:cubicBezTo>
                    <a:pt x="320" y="179"/>
                    <a:pt x="322" y="178"/>
                    <a:pt x="323" y="178"/>
                  </a:cubicBezTo>
                  <a:cubicBezTo>
                    <a:pt x="329" y="177"/>
                    <a:pt x="334" y="176"/>
                    <a:pt x="340" y="175"/>
                  </a:cubicBezTo>
                  <a:cubicBezTo>
                    <a:pt x="345" y="173"/>
                    <a:pt x="351" y="172"/>
                    <a:pt x="356" y="171"/>
                  </a:cubicBezTo>
                  <a:cubicBezTo>
                    <a:pt x="366" y="169"/>
                    <a:pt x="376" y="166"/>
                    <a:pt x="384" y="164"/>
                  </a:cubicBezTo>
                  <a:cubicBezTo>
                    <a:pt x="400" y="160"/>
                    <a:pt x="411" y="157"/>
                    <a:pt x="411" y="157"/>
                  </a:cubicBezTo>
                  <a:cubicBezTo>
                    <a:pt x="411" y="157"/>
                    <a:pt x="400" y="158"/>
                    <a:pt x="383" y="161"/>
                  </a:cubicBezTo>
                  <a:cubicBezTo>
                    <a:pt x="375" y="163"/>
                    <a:pt x="365" y="164"/>
                    <a:pt x="355" y="166"/>
                  </a:cubicBezTo>
                  <a:cubicBezTo>
                    <a:pt x="350" y="167"/>
                    <a:pt x="344" y="168"/>
                    <a:pt x="339" y="169"/>
                  </a:cubicBezTo>
                  <a:cubicBezTo>
                    <a:pt x="333" y="170"/>
                    <a:pt x="328" y="171"/>
                    <a:pt x="322" y="173"/>
                  </a:cubicBezTo>
                  <a:cubicBezTo>
                    <a:pt x="322" y="173"/>
                    <a:pt x="321" y="173"/>
                    <a:pt x="321" y="173"/>
                  </a:cubicBezTo>
                  <a:cubicBezTo>
                    <a:pt x="321" y="173"/>
                    <a:pt x="321" y="172"/>
                    <a:pt x="321" y="172"/>
                  </a:cubicBezTo>
                  <a:cubicBezTo>
                    <a:pt x="322" y="170"/>
                    <a:pt x="322" y="169"/>
                    <a:pt x="323" y="167"/>
                  </a:cubicBezTo>
                  <a:cubicBezTo>
                    <a:pt x="323" y="165"/>
                    <a:pt x="323" y="165"/>
                    <a:pt x="323" y="165"/>
                  </a:cubicBezTo>
                  <a:cubicBezTo>
                    <a:pt x="324" y="162"/>
                    <a:pt x="324" y="162"/>
                    <a:pt x="324" y="162"/>
                  </a:cubicBezTo>
                  <a:cubicBezTo>
                    <a:pt x="326" y="159"/>
                    <a:pt x="327" y="156"/>
                    <a:pt x="329" y="154"/>
                  </a:cubicBezTo>
                  <a:cubicBezTo>
                    <a:pt x="329" y="152"/>
                    <a:pt x="330" y="151"/>
                    <a:pt x="331" y="149"/>
                  </a:cubicBezTo>
                  <a:cubicBezTo>
                    <a:pt x="332" y="148"/>
                    <a:pt x="333" y="147"/>
                    <a:pt x="333" y="145"/>
                  </a:cubicBezTo>
                  <a:cubicBezTo>
                    <a:pt x="334" y="144"/>
                    <a:pt x="335" y="143"/>
                    <a:pt x="336" y="141"/>
                  </a:cubicBezTo>
                  <a:cubicBezTo>
                    <a:pt x="337" y="140"/>
                    <a:pt x="338" y="139"/>
                    <a:pt x="339" y="138"/>
                  </a:cubicBezTo>
                  <a:cubicBezTo>
                    <a:pt x="340" y="137"/>
                    <a:pt x="340" y="136"/>
                    <a:pt x="341" y="135"/>
                  </a:cubicBezTo>
                  <a:cubicBezTo>
                    <a:pt x="342" y="134"/>
                    <a:pt x="343" y="133"/>
                    <a:pt x="344" y="132"/>
                  </a:cubicBezTo>
                  <a:cubicBezTo>
                    <a:pt x="346" y="130"/>
                    <a:pt x="347" y="128"/>
                    <a:pt x="349" y="127"/>
                  </a:cubicBezTo>
                  <a:cubicBezTo>
                    <a:pt x="351" y="125"/>
                    <a:pt x="352" y="124"/>
                    <a:pt x="353" y="123"/>
                  </a:cubicBezTo>
                  <a:cubicBezTo>
                    <a:pt x="355" y="121"/>
                    <a:pt x="357" y="120"/>
                    <a:pt x="357" y="120"/>
                  </a:cubicBezTo>
                  <a:cubicBezTo>
                    <a:pt x="357" y="120"/>
                    <a:pt x="355" y="121"/>
                    <a:pt x="353" y="123"/>
                  </a:cubicBezTo>
                  <a:cubicBezTo>
                    <a:pt x="351" y="123"/>
                    <a:pt x="350" y="124"/>
                    <a:pt x="348" y="125"/>
                  </a:cubicBezTo>
                  <a:cubicBezTo>
                    <a:pt x="346" y="126"/>
                    <a:pt x="344" y="128"/>
                    <a:pt x="342" y="129"/>
                  </a:cubicBezTo>
                  <a:cubicBezTo>
                    <a:pt x="341" y="130"/>
                    <a:pt x="340" y="131"/>
                    <a:pt x="339" y="132"/>
                  </a:cubicBezTo>
                  <a:cubicBezTo>
                    <a:pt x="338" y="133"/>
                    <a:pt x="336" y="134"/>
                    <a:pt x="335" y="135"/>
                  </a:cubicBezTo>
                  <a:cubicBezTo>
                    <a:pt x="334" y="136"/>
                    <a:pt x="333" y="137"/>
                    <a:pt x="332" y="138"/>
                  </a:cubicBezTo>
                  <a:cubicBezTo>
                    <a:pt x="331" y="139"/>
                    <a:pt x="330" y="140"/>
                    <a:pt x="328" y="141"/>
                  </a:cubicBezTo>
                  <a:cubicBezTo>
                    <a:pt x="327" y="143"/>
                    <a:pt x="326" y="144"/>
                    <a:pt x="325" y="145"/>
                  </a:cubicBezTo>
                  <a:cubicBezTo>
                    <a:pt x="324" y="146"/>
                    <a:pt x="323" y="148"/>
                    <a:pt x="322" y="149"/>
                  </a:cubicBezTo>
                  <a:cubicBezTo>
                    <a:pt x="319" y="152"/>
                    <a:pt x="318" y="155"/>
                    <a:pt x="316" y="158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2" y="164"/>
                    <a:pt x="311" y="166"/>
                    <a:pt x="310" y="167"/>
                  </a:cubicBezTo>
                  <a:cubicBezTo>
                    <a:pt x="309" y="170"/>
                    <a:pt x="307" y="173"/>
                    <a:pt x="306" y="176"/>
                  </a:cubicBezTo>
                  <a:cubicBezTo>
                    <a:pt x="300" y="177"/>
                    <a:pt x="295" y="179"/>
                    <a:pt x="290" y="180"/>
                  </a:cubicBezTo>
                  <a:cubicBezTo>
                    <a:pt x="280" y="182"/>
                    <a:pt x="270" y="184"/>
                    <a:pt x="262" y="186"/>
                  </a:cubicBezTo>
                  <a:cubicBezTo>
                    <a:pt x="245" y="190"/>
                    <a:pt x="234" y="194"/>
                    <a:pt x="234" y="194"/>
                  </a:cubicBezTo>
                  <a:cubicBezTo>
                    <a:pt x="234" y="194"/>
                    <a:pt x="246" y="192"/>
                    <a:pt x="262" y="189"/>
                  </a:cubicBezTo>
                  <a:cubicBezTo>
                    <a:pt x="271" y="188"/>
                    <a:pt x="280" y="186"/>
                    <a:pt x="291" y="184"/>
                  </a:cubicBezTo>
                  <a:cubicBezTo>
                    <a:pt x="295" y="184"/>
                    <a:pt x="299" y="183"/>
                    <a:pt x="303" y="182"/>
                  </a:cubicBezTo>
                  <a:cubicBezTo>
                    <a:pt x="303" y="183"/>
                    <a:pt x="302" y="184"/>
                    <a:pt x="302" y="186"/>
                  </a:cubicBezTo>
                  <a:cubicBezTo>
                    <a:pt x="301" y="187"/>
                    <a:pt x="301" y="188"/>
                    <a:pt x="300" y="190"/>
                  </a:cubicBezTo>
                  <a:cubicBezTo>
                    <a:pt x="292" y="191"/>
                    <a:pt x="284" y="193"/>
                    <a:pt x="277" y="195"/>
                  </a:cubicBezTo>
                  <a:cubicBezTo>
                    <a:pt x="268" y="197"/>
                    <a:pt x="260" y="198"/>
                    <a:pt x="252" y="200"/>
                  </a:cubicBezTo>
                  <a:cubicBezTo>
                    <a:pt x="245" y="202"/>
                    <a:pt x="237" y="204"/>
                    <a:pt x="230" y="205"/>
                  </a:cubicBezTo>
                  <a:cubicBezTo>
                    <a:pt x="227" y="206"/>
                    <a:pt x="223" y="207"/>
                    <a:pt x="220" y="208"/>
                  </a:cubicBezTo>
                  <a:cubicBezTo>
                    <a:pt x="220" y="206"/>
                    <a:pt x="221" y="203"/>
                    <a:pt x="221" y="201"/>
                  </a:cubicBezTo>
                  <a:cubicBezTo>
                    <a:pt x="222" y="198"/>
                    <a:pt x="223" y="195"/>
                    <a:pt x="224" y="192"/>
                  </a:cubicBezTo>
                  <a:cubicBezTo>
                    <a:pt x="225" y="190"/>
                    <a:pt x="226" y="187"/>
                    <a:pt x="228" y="184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1" y="178"/>
                    <a:pt x="232" y="177"/>
                    <a:pt x="232" y="176"/>
                  </a:cubicBezTo>
                  <a:cubicBezTo>
                    <a:pt x="233" y="175"/>
                    <a:pt x="234" y="173"/>
                    <a:pt x="235" y="172"/>
                  </a:cubicBezTo>
                  <a:cubicBezTo>
                    <a:pt x="236" y="171"/>
                    <a:pt x="236" y="170"/>
                    <a:pt x="237" y="168"/>
                  </a:cubicBezTo>
                  <a:cubicBezTo>
                    <a:pt x="238" y="167"/>
                    <a:pt x="239" y="166"/>
                    <a:pt x="240" y="165"/>
                  </a:cubicBezTo>
                  <a:cubicBezTo>
                    <a:pt x="241" y="164"/>
                    <a:pt x="242" y="163"/>
                    <a:pt x="243" y="162"/>
                  </a:cubicBezTo>
                  <a:cubicBezTo>
                    <a:pt x="244" y="161"/>
                    <a:pt x="245" y="160"/>
                    <a:pt x="245" y="159"/>
                  </a:cubicBezTo>
                  <a:cubicBezTo>
                    <a:pt x="246" y="158"/>
                    <a:pt x="247" y="157"/>
                    <a:pt x="248" y="156"/>
                  </a:cubicBezTo>
                  <a:cubicBezTo>
                    <a:pt x="250" y="155"/>
                    <a:pt x="251" y="153"/>
                    <a:pt x="253" y="152"/>
                  </a:cubicBezTo>
                  <a:cubicBezTo>
                    <a:pt x="255" y="151"/>
                    <a:pt x="256" y="150"/>
                    <a:pt x="257" y="149"/>
                  </a:cubicBezTo>
                  <a:cubicBezTo>
                    <a:pt x="259" y="147"/>
                    <a:pt x="261" y="146"/>
                    <a:pt x="261" y="146"/>
                  </a:cubicBezTo>
                  <a:cubicBezTo>
                    <a:pt x="261" y="146"/>
                    <a:pt x="259" y="147"/>
                    <a:pt x="257" y="148"/>
                  </a:cubicBezTo>
                  <a:cubicBezTo>
                    <a:pt x="255" y="149"/>
                    <a:pt x="254" y="150"/>
                    <a:pt x="252" y="151"/>
                  </a:cubicBezTo>
                  <a:cubicBezTo>
                    <a:pt x="250" y="152"/>
                    <a:pt x="249" y="153"/>
                    <a:pt x="247" y="154"/>
                  </a:cubicBezTo>
                  <a:cubicBezTo>
                    <a:pt x="245" y="155"/>
                    <a:pt x="244" y="156"/>
                    <a:pt x="243" y="156"/>
                  </a:cubicBezTo>
                  <a:cubicBezTo>
                    <a:pt x="242" y="157"/>
                    <a:pt x="241" y="158"/>
                    <a:pt x="240" y="159"/>
                  </a:cubicBezTo>
                  <a:cubicBezTo>
                    <a:pt x="239" y="160"/>
                    <a:pt x="238" y="161"/>
                    <a:pt x="237" y="162"/>
                  </a:cubicBezTo>
                  <a:cubicBezTo>
                    <a:pt x="236" y="163"/>
                    <a:pt x="235" y="164"/>
                    <a:pt x="233" y="165"/>
                  </a:cubicBezTo>
                  <a:cubicBezTo>
                    <a:pt x="232" y="166"/>
                    <a:pt x="231" y="167"/>
                    <a:pt x="230" y="168"/>
                  </a:cubicBezTo>
                  <a:cubicBezTo>
                    <a:pt x="229" y="169"/>
                    <a:pt x="228" y="171"/>
                    <a:pt x="227" y="172"/>
                  </a:cubicBezTo>
                  <a:cubicBezTo>
                    <a:pt x="226" y="173"/>
                    <a:pt x="225" y="174"/>
                    <a:pt x="224" y="176"/>
                  </a:cubicBezTo>
                  <a:cubicBezTo>
                    <a:pt x="221" y="180"/>
                    <a:pt x="221" y="180"/>
                    <a:pt x="221" y="180"/>
                  </a:cubicBezTo>
                  <a:cubicBezTo>
                    <a:pt x="219" y="182"/>
                    <a:pt x="217" y="185"/>
                    <a:pt x="215" y="188"/>
                  </a:cubicBezTo>
                  <a:cubicBezTo>
                    <a:pt x="214" y="191"/>
                    <a:pt x="212" y="194"/>
                    <a:pt x="211" y="197"/>
                  </a:cubicBezTo>
                  <a:cubicBezTo>
                    <a:pt x="210" y="200"/>
                    <a:pt x="208" y="203"/>
                    <a:pt x="207" y="205"/>
                  </a:cubicBezTo>
                  <a:cubicBezTo>
                    <a:pt x="207" y="207"/>
                    <a:pt x="206" y="208"/>
                    <a:pt x="206" y="209"/>
                  </a:cubicBezTo>
                  <a:cubicBezTo>
                    <a:pt x="206" y="210"/>
                    <a:pt x="205" y="211"/>
                    <a:pt x="205" y="212"/>
                  </a:cubicBezTo>
                  <a:cubicBezTo>
                    <a:pt x="202" y="212"/>
                    <a:pt x="200" y="213"/>
                    <a:pt x="198" y="213"/>
                  </a:cubicBezTo>
                  <a:cubicBezTo>
                    <a:pt x="194" y="214"/>
                    <a:pt x="191" y="215"/>
                    <a:pt x="189" y="216"/>
                  </a:cubicBezTo>
                  <a:cubicBezTo>
                    <a:pt x="187" y="217"/>
                    <a:pt x="186" y="217"/>
                    <a:pt x="186" y="217"/>
                  </a:cubicBezTo>
                  <a:cubicBezTo>
                    <a:pt x="186" y="217"/>
                    <a:pt x="187" y="217"/>
                    <a:pt x="189" y="216"/>
                  </a:cubicBezTo>
                  <a:cubicBezTo>
                    <a:pt x="191" y="216"/>
                    <a:pt x="194" y="216"/>
                    <a:pt x="198" y="215"/>
                  </a:cubicBezTo>
                  <a:cubicBezTo>
                    <a:pt x="200" y="215"/>
                    <a:pt x="202" y="215"/>
                    <a:pt x="204" y="215"/>
                  </a:cubicBezTo>
                  <a:cubicBezTo>
                    <a:pt x="204" y="216"/>
                    <a:pt x="203" y="218"/>
                    <a:pt x="203" y="220"/>
                  </a:cubicBezTo>
                  <a:cubicBezTo>
                    <a:pt x="202" y="222"/>
                    <a:pt x="202" y="224"/>
                    <a:pt x="201" y="225"/>
                  </a:cubicBezTo>
                  <a:cubicBezTo>
                    <a:pt x="201" y="225"/>
                    <a:pt x="201" y="225"/>
                    <a:pt x="201" y="225"/>
                  </a:cubicBezTo>
                  <a:cubicBezTo>
                    <a:pt x="173" y="231"/>
                    <a:pt x="173" y="231"/>
                    <a:pt x="173" y="231"/>
                  </a:cubicBezTo>
                  <a:cubicBezTo>
                    <a:pt x="174" y="221"/>
                    <a:pt x="180" y="195"/>
                    <a:pt x="197" y="175"/>
                  </a:cubicBezTo>
                  <a:cubicBezTo>
                    <a:pt x="207" y="164"/>
                    <a:pt x="213" y="162"/>
                    <a:pt x="221" y="158"/>
                  </a:cubicBezTo>
                  <a:cubicBezTo>
                    <a:pt x="227" y="155"/>
                    <a:pt x="245" y="149"/>
                    <a:pt x="245" y="149"/>
                  </a:cubicBezTo>
                  <a:cubicBezTo>
                    <a:pt x="244" y="149"/>
                    <a:pt x="222" y="147"/>
                    <a:pt x="199" y="149"/>
                  </a:cubicBezTo>
                  <a:cubicBezTo>
                    <a:pt x="201" y="148"/>
                    <a:pt x="203" y="148"/>
                    <a:pt x="205" y="148"/>
                  </a:cubicBezTo>
                  <a:cubicBezTo>
                    <a:pt x="208" y="147"/>
                    <a:pt x="210" y="147"/>
                    <a:pt x="212" y="146"/>
                  </a:cubicBezTo>
                  <a:cubicBezTo>
                    <a:pt x="214" y="146"/>
                    <a:pt x="216" y="146"/>
                    <a:pt x="218" y="146"/>
                  </a:cubicBezTo>
                  <a:cubicBezTo>
                    <a:pt x="220" y="146"/>
                    <a:pt x="222" y="146"/>
                    <a:pt x="223" y="145"/>
                  </a:cubicBezTo>
                  <a:cubicBezTo>
                    <a:pt x="225" y="145"/>
                    <a:pt x="227" y="145"/>
                    <a:pt x="228" y="145"/>
                  </a:cubicBezTo>
                  <a:cubicBezTo>
                    <a:pt x="229" y="145"/>
                    <a:pt x="231" y="145"/>
                    <a:pt x="232" y="145"/>
                  </a:cubicBezTo>
                  <a:cubicBezTo>
                    <a:pt x="234" y="145"/>
                    <a:pt x="235" y="145"/>
                    <a:pt x="235" y="145"/>
                  </a:cubicBezTo>
                  <a:cubicBezTo>
                    <a:pt x="235" y="145"/>
                    <a:pt x="234" y="145"/>
                    <a:pt x="232" y="145"/>
                  </a:cubicBezTo>
                  <a:cubicBezTo>
                    <a:pt x="231" y="145"/>
                    <a:pt x="229" y="145"/>
                    <a:pt x="228" y="144"/>
                  </a:cubicBezTo>
                  <a:cubicBezTo>
                    <a:pt x="227" y="144"/>
                    <a:pt x="225" y="144"/>
                    <a:pt x="223" y="144"/>
                  </a:cubicBezTo>
                  <a:cubicBezTo>
                    <a:pt x="222" y="144"/>
                    <a:pt x="220" y="144"/>
                    <a:pt x="218" y="144"/>
                  </a:cubicBezTo>
                  <a:cubicBezTo>
                    <a:pt x="216" y="144"/>
                    <a:pt x="214" y="144"/>
                    <a:pt x="212" y="144"/>
                  </a:cubicBezTo>
                  <a:cubicBezTo>
                    <a:pt x="210" y="144"/>
                    <a:pt x="207" y="144"/>
                    <a:pt x="205" y="144"/>
                  </a:cubicBezTo>
                  <a:cubicBezTo>
                    <a:pt x="203" y="144"/>
                    <a:pt x="200" y="144"/>
                    <a:pt x="198" y="144"/>
                  </a:cubicBezTo>
                  <a:cubicBezTo>
                    <a:pt x="196" y="145"/>
                    <a:pt x="194" y="145"/>
                    <a:pt x="191" y="145"/>
                  </a:cubicBezTo>
                  <a:cubicBezTo>
                    <a:pt x="189" y="146"/>
                    <a:pt x="187" y="146"/>
                    <a:pt x="185" y="147"/>
                  </a:cubicBezTo>
                  <a:cubicBezTo>
                    <a:pt x="183" y="147"/>
                    <a:pt x="182" y="148"/>
                    <a:pt x="181" y="148"/>
                  </a:cubicBezTo>
                  <a:cubicBezTo>
                    <a:pt x="191" y="141"/>
                    <a:pt x="206" y="134"/>
                    <a:pt x="226" y="129"/>
                  </a:cubicBezTo>
                  <a:cubicBezTo>
                    <a:pt x="229" y="129"/>
                    <a:pt x="231" y="129"/>
                    <a:pt x="234" y="129"/>
                  </a:cubicBezTo>
                  <a:cubicBezTo>
                    <a:pt x="257" y="129"/>
                    <a:pt x="270" y="142"/>
                    <a:pt x="270" y="142"/>
                  </a:cubicBezTo>
                  <a:lnTo>
                    <a:pt x="518" y="64"/>
                  </a:lnTo>
                  <a:close/>
                  <a:moveTo>
                    <a:pt x="516" y="9"/>
                  </a:moveTo>
                  <a:cubicBezTo>
                    <a:pt x="518" y="9"/>
                    <a:pt x="519" y="10"/>
                    <a:pt x="521" y="10"/>
                  </a:cubicBezTo>
                  <a:cubicBezTo>
                    <a:pt x="521" y="14"/>
                    <a:pt x="520" y="18"/>
                    <a:pt x="519" y="21"/>
                  </a:cubicBezTo>
                  <a:cubicBezTo>
                    <a:pt x="515" y="21"/>
                    <a:pt x="511" y="22"/>
                    <a:pt x="507" y="23"/>
                  </a:cubicBezTo>
                  <a:cubicBezTo>
                    <a:pt x="504" y="23"/>
                    <a:pt x="501" y="24"/>
                    <a:pt x="498" y="25"/>
                  </a:cubicBezTo>
                  <a:cubicBezTo>
                    <a:pt x="496" y="25"/>
                    <a:pt x="495" y="26"/>
                    <a:pt x="494" y="26"/>
                  </a:cubicBezTo>
                  <a:cubicBezTo>
                    <a:pt x="493" y="26"/>
                    <a:pt x="492" y="27"/>
                    <a:pt x="490" y="27"/>
                  </a:cubicBezTo>
                  <a:cubicBezTo>
                    <a:pt x="489" y="28"/>
                    <a:pt x="488" y="28"/>
                    <a:pt x="488" y="29"/>
                  </a:cubicBezTo>
                  <a:cubicBezTo>
                    <a:pt x="487" y="29"/>
                    <a:pt x="486" y="29"/>
                    <a:pt x="486" y="30"/>
                  </a:cubicBezTo>
                  <a:cubicBezTo>
                    <a:pt x="484" y="30"/>
                    <a:pt x="484" y="31"/>
                    <a:pt x="484" y="31"/>
                  </a:cubicBezTo>
                  <a:cubicBezTo>
                    <a:pt x="484" y="31"/>
                    <a:pt x="484" y="31"/>
                    <a:pt x="486" y="30"/>
                  </a:cubicBezTo>
                  <a:cubicBezTo>
                    <a:pt x="486" y="30"/>
                    <a:pt x="487" y="30"/>
                    <a:pt x="488" y="30"/>
                  </a:cubicBezTo>
                  <a:cubicBezTo>
                    <a:pt x="489" y="30"/>
                    <a:pt x="490" y="29"/>
                    <a:pt x="491" y="29"/>
                  </a:cubicBezTo>
                  <a:cubicBezTo>
                    <a:pt x="492" y="29"/>
                    <a:pt x="493" y="29"/>
                    <a:pt x="494" y="29"/>
                  </a:cubicBezTo>
                  <a:cubicBezTo>
                    <a:pt x="496" y="29"/>
                    <a:pt x="497" y="29"/>
                    <a:pt x="498" y="28"/>
                  </a:cubicBezTo>
                  <a:cubicBezTo>
                    <a:pt x="501" y="28"/>
                    <a:pt x="504" y="28"/>
                    <a:pt x="507" y="29"/>
                  </a:cubicBezTo>
                  <a:cubicBezTo>
                    <a:pt x="510" y="29"/>
                    <a:pt x="513" y="29"/>
                    <a:pt x="516" y="29"/>
                  </a:cubicBezTo>
                  <a:cubicBezTo>
                    <a:pt x="507" y="49"/>
                    <a:pt x="490" y="58"/>
                    <a:pt x="483" y="61"/>
                  </a:cubicBezTo>
                  <a:cubicBezTo>
                    <a:pt x="483" y="52"/>
                    <a:pt x="483" y="43"/>
                    <a:pt x="483" y="39"/>
                  </a:cubicBezTo>
                  <a:cubicBezTo>
                    <a:pt x="483" y="28"/>
                    <a:pt x="478" y="31"/>
                    <a:pt x="478" y="25"/>
                  </a:cubicBezTo>
                  <a:cubicBezTo>
                    <a:pt x="478" y="20"/>
                    <a:pt x="483" y="12"/>
                    <a:pt x="508" y="10"/>
                  </a:cubicBezTo>
                  <a:cubicBezTo>
                    <a:pt x="511" y="10"/>
                    <a:pt x="514" y="9"/>
                    <a:pt x="516" y="9"/>
                  </a:cubicBezTo>
                  <a:close/>
                  <a:moveTo>
                    <a:pt x="27" y="251"/>
                  </a:moveTo>
                  <a:cubicBezTo>
                    <a:pt x="101" y="238"/>
                    <a:pt x="101" y="238"/>
                    <a:pt x="101" y="238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54" y="312"/>
                    <a:pt x="54" y="312"/>
                    <a:pt x="54" y="312"/>
                  </a:cubicBezTo>
                  <a:cubicBezTo>
                    <a:pt x="81" y="313"/>
                    <a:pt x="81" y="313"/>
                    <a:pt x="81" y="313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88" y="318"/>
                    <a:pt x="88" y="318"/>
                    <a:pt x="88" y="318"/>
                  </a:cubicBezTo>
                  <a:cubicBezTo>
                    <a:pt x="27" y="318"/>
                    <a:pt x="27" y="318"/>
                    <a:pt x="27" y="318"/>
                  </a:cubicBezTo>
                  <a:lnTo>
                    <a:pt x="27" y="251"/>
                  </a:lnTo>
                  <a:close/>
                  <a:moveTo>
                    <a:pt x="130" y="176"/>
                  </a:moveTo>
                  <a:cubicBezTo>
                    <a:pt x="142" y="166"/>
                    <a:pt x="154" y="158"/>
                    <a:pt x="165" y="151"/>
                  </a:cubicBezTo>
                  <a:cubicBezTo>
                    <a:pt x="151" y="164"/>
                    <a:pt x="145" y="177"/>
                    <a:pt x="144" y="181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7" y="182"/>
                    <a:pt x="128" y="179"/>
                    <a:pt x="130" y="176"/>
                  </a:cubicBezTo>
                  <a:close/>
                  <a:moveTo>
                    <a:pt x="219" y="213"/>
                  </a:moveTo>
                  <a:cubicBezTo>
                    <a:pt x="219" y="213"/>
                    <a:pt x="219" y="213"/>
                    <a:pt x="219" y="212"/>
                  </a:cubicBezTo>
                  <a:cubicBezTo>
                    <a:pt x="223" y="212"/>
                    <a:pt x="227" y="211"/>
                    <a:pt x="232" y="211"/>
                  </a:cubicBezTo>
                  <a:cubicBezTo>
                    <a:pt x="238" y="209"/>
                    <a:pt x="246" y="208"/>
                    <a:pt x="254" y="207"/>
                  </a:cubicBezTo>
                  <a:cubicBezTo>
                    <a:pt x="262" y="206"/>
                    <a:pt x="270" y="204"/>
                    <a:pt x="278" y="203"/>
                  </a:cubicBezTo>
                  <a:cubicBezTo>
                    <a:pt x="285" y="202"/>
                    <a:pt x="291" y="201"/>
                    <a:pt x="297" y="199"/>
                  </a:cubicBezTo>
                  <a:cubicBezTo>
                    <a:pt x="297" y="200"/>
                    <a:pt x="297" y="201"/>
                    <a:pt x="297" y="201"/>
                  </a:cubicBezTo>
                  <a:cubicBezTo>
                    <a:pt x="297" y="203"/>
                    <a:pt x="296" y="205"/>
                    <a:pt x="296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18" y="221"/>
                    <a:pt x="218" y="218"/>
                    <a:pt x="218" y="216"/>
                  </a:cubicBezTo>
                  <a:cubicBezTo>
                    <a:pt x="218" y="215"/>
                    <a:pt x="218" y="214"/>
                    <a:pt x="219" y="213"/>
                  </a:cubicBezTo>
                  <a:close/>
                  <a:moveTo>
                    <a:pt x="598" y="66"/>
                  </a:moveTo>
                  <a:cubicBezTo>
                    <a:pt x="598" y="77"/>
                    <a:pt x="592" y="85"/>
                    <a:pt x="587" y="85"/>
                  </a:cubicBezTo>
                  <a:cubicBezTo>
                    <a:pt x="581" y="85"/>
                    <a:pt x="575" y="77"/>
                    <a:pt x="575" y="66"/>
                  </a:cubicBezTo>
                  <a:cubicBezTo>
                    <a:pt x="575" y="62"/>
                    <a:pt x="576" y="59"/>
                    <a:pt x="577" y="56"/>
                  </a:cubicBezTo>
                  <a:cubicBezTo>
                    <a:pt x="582" y="53"/>
                    <a:pt x="588" y="49"/>
                    <a:pt x="592" y="49"/>
                  </a:cubicBezTo>
                  <a:cubicBezTo>
                    <a:pt x="592" y="49"/>
                    <a:pt x="592" y="49"/>
                    <a:pt x="592" y="49"/>
                  </a:cubicBezTo>
                  <a:cubicBezTo>
                    <a:pt x="596" y="53"/>
                    <a:pt x="598" y="59"/>
                    <a:pt x="598" y="66"/>
                  </a:cubicBezTo>
                  <a:close/>
                  <a:moveTo>
                    <a:pt x="751" y="376"/>
                  </a:moveTo>
                  <a:cubicBezTo>
                    <a:pt x="751" y="378"/>
                    <a:pt x="751" y="379"/>
                    <a:pt x="750" y="379"/>
                  </a:cubicBezTo>
                  <a:cubicBezTo>
                    <a:pt x="750" y="380"/>
                    <a:pt x="750" y="381"/>
                    <a:pt x="750" y="381"/>
                  </a:cubicBezTo>
                  <a:cubicBezTo>
                    <a:pt x="750" y="381"/>
                    <a:pt x="750" y="380"/>
                    <a:pt x="750" y="379"/>
                  </a:cubicBezTo>
                  <a:cubicBezTo>
                    <a:pt x="750" y="379"/>
                    <a:pt x="750" y="378"/>
                    <a:pt x="750" y="376"/>
                  </a:cubicBezTo>
                  <a:cubicBezTo>
                    <a:pt x="749" y="375"/>
                    <a:pt x="749" y="373"/>
                    <a:pt x="748" y="372"/>
                  </a:cubicBezTo>
                  <a:cubicBezTo>
                    <a:pt x="748" y="370"/>
                    <a:pt x="747" y="368"/>
                    <a:pt x="746" y="366"/>
                  </a:cubicBezTo>
                  <a:cubicBezTo>
                    <a:pt x="745" y="364"/>
                    <a:pt x="743" y="362"/>
                    <a:pt x="741" y="360"/>
                  </a:cubicBezTo>
                  <a:cubicBezTo>
                    <a:pt x="741" y="359"/>
                    <a:pt x="740" y="359"/>
                    <a:pt x="738" y="358"/>
                  </a:cubicBezTo>
                  <a:cubicBezTo>
                    <a:pt x="737" y="358"/>
                    <a:pt x="736" y="357"/>
                    <a:pt x="735" y="357"/>
                  </a:cubicBezTo>
                  <a:cubicBezTo>
                    <a:pt x="734" y="357"/>
                    <a:pt x="734" y="357"/>
                    <a:pt x="734" y="357"/>
                  </a:cubicBezTo>
                  <a:cubicBezTo>
                    <a:pt x="734" y="357"/>
                    <a:pt x="734" y="357"/>
                    <a:pt x="734" y="357"/>
                  </a:cubicBezTo>
                  <a:cubicBezTo>
                    <a:pt x="734" y="357"/>
                    <a:pt x="734" y="357"/>
                    <a:pt x="734" y="357"/>
                  </a:cubicBezTo>
                  <a:cubicBezTo>
                    <a:pt x="734" y="357"/>
                    <a:pt x="734" y="357"/>
                    <a:pt x="734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2" y="357"/>
                    <a:pt x="732" y="357"/>
                    <a:pt x="732" y="357"/>
                  </a:cubicBezTo>
                  <a:cubicBezTo>
                    <a:pt x="731" y="357"/>
                    <a:pt x="731" y="357"/>
                    <a:pt x="731" y="357"/>
                  </a:cubicBezTo>
                  <a:cubicBezTo>
                    <a:pt x="730" y="358"/>
                    <a:pt x="729" y="358"/>
                    <a:pt x="728" y="359"/>
                  </a:cubicBezTo>
                  <a:cubicBezTo>
                    <a:pt x="726" y="361"/>
                    <a:pt x="724" y="363"/>
                    <a:pt x="723" y="365"/>
                  </a:cubicBezTo>
                  <a:cubicBezTo>
                    <a:pt x="721" y="368"/>
                    <a:pt x="720" y="371"/>
                    <a:pt x="720" y="374"/>
                  </a:cubicBezTo>
                  <a:cubicBezTo>
                    <a:pt x="719" y="375"/>
                    <a:pt x="719" y="377"/>
                    <a:pt x="719" y="378"/>
                  </a:cubicBezTo>
                  <a:cubicBezTo>
                    <a:pt x="719" y="379"/>
                    <a:pt x="719" y="379"/>
                    <a:pt x="719" y="380"/>
                  </a:cubicBezTo>
                  <a:cubicBezTo>
                    <a:pt x="719" y="381"/>
                    <a:pt x="719" y="382"/>
                    <a:pt x="719" y="382"/>
                  </a:cubicBezTo>
                  <a:cubicBezTo>
                    <a:pt x="719" y="385"/>
                    <a:pt x="719" y="388"/>
                    <a:pt x="720" y="390"/>
                  </a:cubicBezTo>
                  <a:cubicBezTo>
                    <a:pt x="720" y="393"/>
                    <a:pt x="721" y="395"/>
                    <a:pt x="722" y="397"/>
                  </a:cubicBezTo>
                  <a:cubicBezTo>
                    <a:pt x="724" y="401"/>
                    <a:pt x="727" y="404"/>
                    <a:pt x="730" y="405"/>
                  </a:cubicBezTo>
                  <a:cubicBezTo>
                    <a:pt x="730" y="405"/>
                    <a:pt x="731" y="406"/>
                    <a:pt x="731" y="406"/>
                  </a:cubicBezTo>
                  <a:cubicBezTo>
                    <a:pt x="732" y="406"/>
                    <a:pt x="732" y="406"/>
                    <a:pt x="732" y="406"/>
                  </a:cubicBezTo>
                  <a:cubicBezTo>
                    <a:pt x="733" y="406"/>
                    <a:pt x="734" y="406"/>
                    <a:pt x="734" y="406"/>
                  </a:cubicBezTo>
                  <a:cubicBezTo>
                    <a:pt x="734" y="406"/>
                    <a:pt x="733" y="406"/>
                    <a:pt x="732" y="406"/>
                  </a:cubicBezTo>
                  <a:cubicBezTo>
                    <a:pt x="732" y="406"/>
                    <a:pt x="732" y="406"/>
                    <a:pt x="731" y="406"/>
                  </a:cubicBezTo>
                  <a:cubicBezTo>
                    <a:pt x="730" y="406"/>
                    <a:pt x="730" y="406"/>
                    <a:pt x="729" y="406"/>
                  </a:cubicBezTo>
                  <a:cubicBezTo>
                    <a:pt x="726" y="405"/>
                    <a:pt x="723" y="403"/>
                    <a:pt x="720" y="399"/>
                  </a:cubicBezTo>
                  <a:cubicBezTo>
                    <a:pt x="717" y="394"/>
                    <a:pt x="715" y="389"/>
                    <a:pt x="715" y="382"/>
                  </a:cubicBezTo>
                  <a:cubicBezTo>
                    <a:pt x="715" y="382"/>
                    <a:pt x="715" y="381"/>
                    <a:pt x="715" y="380"/>
                  </a:cubicBezTo>
                  <a:cubicBezTo>
                    <a:pt x="715" y="379"/>
                    <a:pt x="715" y="378"/>
                    <a:pt x="715" y="378"/>
                  </a:cubicBezTo>
                  <a:cubicBezTo>
                    <a:pt x="715" y="377"/>
                    <a:pt x="715" y="376"/>
                    <a:pt x="715" y="375"/>
                  </a:cubicBezTo>
                  <a:cubicBezTo>
                    <a:pt x="715" y="373"/>
                    <a:pt x="715" y="373"/>
                    <a:pt x="715" y="373"/>
                  </a:cubicBezTo>
                  <a:cubicBezTo>
                    <a:pt x="716" y="370"/>
                    <a:pt x="717" y="366"/>
                    <a:pt x="719" y="363"/>
                  </a:cubicBezTo>
                  <a:cubicBezTo>
                    <a:pt x="720" y="360"/>
                    <a:pt x="722" y="357"/>
                    <a:pt x="725" y="355"/>
                  </a:cubicBezTo>
                  <a:cubicBezTo>
                    <a:pt x="728" y="353"/>
                    <a:pt x="732" y="352"/>
                    <a:pt x="735" y="353"/>
                  </a:cubicBezTo>
                  <a:cubicBezTo>
                    <a:pt x="739" y="354"/>
                    <a:pt x="742" y="356"/>
                    <a:pt x="744" y="358"/>
                  </a:cubicBezTo>
                  <a:cubicBezTo>
                    <a:pt x="746" y="360"/>
                    <a:pt x="747" y="362"/>
                    <a:pt x="748" y="365"/>
                  </a:cubicBezTo>
                  <a:cubicBezTo>
                    <a:pt x="749" y="367"/>
                    <a:pt x="750" y="369"/>
                    <a:pt x="750" y="371"/>
                  </a:cubicBezTo>
                  <a:cubicBezTo>
                    <a:pt x="750" y="373"/>
                    <a:pt x="751" y="375"/>
                    <a:pt x="751" y="376"/>
                  </a:cubicBezTo>
                  <a:close/>
                  <a:moveTo>
                    <a:pt x="506" y="102"/>
                  </a:moveTo>
                  <a:cubicBezTo>
                    <a:pt x="509" y="95"/>
                    <a:pt x="512" y="88"/>
                    <a:pt x="516" y="83"/>
                  </a:cubicBezTo>
                  <a:cubicBezTo>
                    <a:pt x="520" y="77"/>
                    <a:pt x="525" y="72"/>
                    <a:pt x="529" y="68"/>
                  </a:cubicBezTo>
                  <a:cubicBezTo>
                    <a:pt x="534" y="64"/>
                    <a:pt x="539" y="61"/>
                    <a:pt x="544" y="59"/>
                  </a:cubicBezTo>
                  <a:cubicBezTo>
                    <a:pt x="548" y="57"/>
                    <a:pt x="552" y="56"/>
                    <a:pt x="556" y="55"/>
                  </a:cubicBezTo>
                  <a:cubicBezTo>
                    <a:pt x="559" y="55"/>
                    <a:pt x="562" y="55"/>
                    <a:pt x="564" y="55"/>
                  </a:cubicBezTo>
                  <a:cubicBezTo>
                    <a:pt x="566" y="55"/>
                    <a:pt x="567" y="55"/>
                    <a:pt x="567" y="55"/>
                  </a:cubicBezTo>
                  <a:cubicBezTo>
                    <a:pt x="567" y="55"/>
                    <a:pt x="566" y="55"/>
                    <a:pt x="564" y="55"/>
                  </a:cubicBezTo>
                  <a:cubicBezTo>
                    <a:pt x="562" y="55"/>
                    <a:pt x="560" y="56"/>
                    <a:pt x="556" y="57"/>
                  </a:cubicBezTo>
                  <a:cubicBezTo>
                    <a:pt x="553" y="58"/>
                    <a:pt x="549" y="60"/>
                    <a:pt x="545" y="62"/>
                  </a:cubicBezTo>
                  <a:cubicBezTo>
                    <a:pt x="541" y="64"/>
                    <a:pt x="537" y="68"/>
                    <a:pt x="533" y="72"/>
                  </a:cubicBezTo>
                  <a:cubicBezTo>
                    <a:pt x="529" y="76"/>
                    <a:pt x="525" y="81"/>
                    <a:pt x="522" y="86"/>
                  </a:cubicBezTo>
                  <a:cubicBezTo>
                    <a:pt x="519" y="92"/>
                    <a:pt x="516" y="98"/>
                    <a:pt x="513" y="105"/>
                  </a:cubicBezTo>
                  <a:cubicBezTo>
                    <a:pt x="511" y="112"/>
                    <a:pt x="509" y="119"/>
                    <a:pt x="508" y="126"/>
                  </a:cubicBezTo>
                  <a:cubicBezTo>
                    <a:pt x="507" y="130"/>
                    <a:pt x="507" y="134"/>
                    <a:pt x="507" y="138"/>
                  </a:cubicBezTo>
                  <a:cubicBezTo>
                    <a:pt x="506" y="140"/>
                    <a:pt x="506" y="141"/>
                    <a:pt x="506" y="143"/>
                  </a:cubicBezTo>
                  <a:cubicBezTo>
                    <a:pt x="506" y="145"/>
                    <a:pt x="506" y="147"/>
                    <a:pt x="506" y="149"/>
                  </a:cubicBezTo>
                  <a:cubicBezTo>
                    <a:pt x="506" y="157"/>
                    <a:pt x="507" y="164"/>
                    <a:pt x="508" y="172"/>
                  </a:cubicBezTo>
                  <a:cubicBezTo>
                    <a:pt x="509" y="179"/>
                    <a:pt x="511" y="186"/>
                    <a:pt x="513" y="193"/>
                  </a:cubicBezTo>
                  <a:cubicBezTo>
                    <a:pt x="516" y="200"/>
                    <a:pt x="519" y="206"/>
                    <a:pt x="522" y="212"/>
                  </a:cubicBezTo>
                  <a:cubicBezTo>
                    <a:pt x="525" y="217"/>
                    <a:pt x="529" y="222"/>
                    <a:pt x="533" y="226"/>
                  </a:cubicBezTo>
                  <a:cubicBezTo>
                    <a:pt x="537" y="230"/>
                    <a:pt x="541" y="234"/>
                    <a:pt x="545" y="236"/>
                  </a:cubicBezTo>
                  <a:cubicBezTo>
                    <a:pt x="549" y="239"/>
                    <a:pt x="553" y="240"/>
                    <a:pt x="556" y="241"/>
                  </a:cubicBezTo>
                  <a:cubicBezTo>
                    <a:pt x="560" y="242"/>
                    <a:pt x="562" y="243"/>
                    <a:pt x="564" y="243"/>
                  </a:cubicBezTo>
                  <a:cubicBezTo>
                    <a:pt x="566" y="243"/>
                    <a:pt x="567" y="243"/>
                    <a:pt x="567" y="243"/>
                  </a:cubicBezTo>
                  <a:cubicBezTo>
                    <a:pt x="567" y="243"/>
                    <a:pt x="566" y="243"/>
                    <a:pt x="564" y="244"/>
                  </a:cubicBezTo>
                  <a:cubicBezTo>
                    <a:pt x="562" y="244"/>
                    <a:pt x="559" y="244"/>
                    <a:pt x="556" y="243"/>
                  </a:cubicBezTo>
                  <a:cubicBezTo>
                    <a:pt x="552" y="243"/>
                    <a:pt x="548" y="241"/>
                    <a:pt x="544" y="239"/>
                  </a:cubicBezTo>
                  <a:cubicBezTo>
                    <a:pt x="539" y="237"/>
                    <a:pt x="534" y="234"/>
                    <a:pt x="530" y="230"/>
                  </a:cubicBezTo>
                  <a:cubicBezTo>
                    <a:pt x="525" y="226"/>
                    <a:pt x="520" y="221"/>
                    <a:pt x="516" y="216"/>
                  </a:cubicBezTo>
                  <a:cubicBezTo>
                    <a:pt x="512" y="210"/>
                    <a:pt x="509" y="203"/>
                    <a:pt x="506" y="196"/>
                  </a:cubicBezTo>
                  <a:cubicBezTo>
                    <a:pt x="503" y="189"/>
                    <a:pt x="500" y="181"/>
                    <a:pt x="499" y="173"/>
                  </a:cubicBezTo>
                  <a:cubicBezTo>
                    <a:pt x="498" y="165"/>
                    <a:pt x="497" y="157"/>
                    <a:pt x="497" y="149"/>
                  </a:cubicBezTo>
                  <a:cubicBezTo>
                    <a:pt x="497" y="147"/>
                    <a:pt x="497" y="145"/>
                    <a:pt x="497" y="143"/>
                  </a:cubicBezTo>
                  <a:cubicBezTo>
                    <a:pt x="497" y="141"/>
                    <a:pt x="497" y="139"/>
                    <a:pt x="497" y="137"/>
                  </a:cubicBezTo>
                  <a:cubicBezTo>
                    <a:pt x="498" y="133"/>
                    <a:pt x="498" y="129"/>
                    <a:pt x="499" y="125"/>
                  </a:cubicBezTo>
                  <a:cubicBezTo>
                    <a:pt x="500" y="117"/>
                    <a:pt x="503" y="109"/>
                    <a:pt x="506" y="102"/>
                  </a:cubicBezTo>
                  <a:close/>
                  <a:moveTo>
                    <a:pt x="599" y="123"/>
                  </a:moveTo>
                  <a:cubicBezTo>
                    <a:pt x="602" y="125"/>
                    <a:pt x="604" y="128"/>
                    <a:pt x="605" y="131"/>
                  </a:cubicBezTo>
                  <a:cubicBezTo>
                    <a:pt x="606" y="133"/>
                    <a:pt x="607" y="136"/>
                    <a:pt x="608" y="138"/>
                  </a:cubicBezTo>
                  <a:cubicBezTo>
                    <a:pt x="608" y="140"/>
                    <a:pt x="608" y="142"/>
                    <a:pt x="608" y="144"/>
                  </a:cubicBezTo>
                  <a:cubicBezTo>
                    <a:pt x="609" y="146"/>
                    <a:pt x="608" y="147"/>
                    <a:pt x="608" y="148"/>
                  </a:cubicBezTo>
                  <a:cubicBezTo>
                    <a:pt x="608" y="149"/>
                    <a:pt x="608" y="149"/>
                    <a:pt x="608" y="149"/>
                  </a:cubicBezTo>
                  <a:cubicBezTo>
                    <a:pt x="608" y="149"/>
                    <a:pt x="608" y="149"/>
                    <a:pt x="608" y="148"/>
                  </a:cubicBezTo>
                  <a:cubicBezTo>
                    <a:pt x="608" y="147"/>
                    <a:pt x="608" y="146"/>
                    <a:pt x="608" y="144"/>
                  </a:cubicBezTo>
                  <a:cubicBezTo>
                    <a:pt x="607" y="141"/>
                    <a:pt x="606" y="137"/>
                    <a:pt x="603" y="132"/>
                  </a:cubicBezTo>
                  <a:cubicBezTo>
                    <a:pt x="601" y="130"/>
                    <a:pt x="599" y="128"/>
                    <a:pt x="597" y="126"/>
                  </a:cubicBezTo>
                  <a:cubicBezTo>
                    <a:pt x="595" y="124"/>
                    <a:pt x="592" y="123"/>
                    <a:pt x="589" y="122"/>
                  </a:cubicBezTo>
                  <a:cubicBezTo>
                    <a:pt x="586" y="122"/>
                    <a:pt x="583" y="123"/>
                    <a:pt x="580" y="124"/>
                  </a:cubicBezTo>
                  <a:cubicBezTo>
                    <a:pt x="578" y="126"/>
                    <a:pt x="575" y="129"/>
                    <a:pt x="574" y="132"/>
                  </a:cubicBezTo>
                  <a:cubicBezTo>
                    <a:pt x="572" y="134"/>
                    <a:pt x="570" y="138"/>
                    <a:pt x="570" y="141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4"/>
                    <a:pt x="569" y="145"/>
                    <a:pt x="569" y="146"/>
                  </a:cubicBezTo>
                  <a:cubicBezTo>
                    <a:pt x="569" y="147"/>
                    <a:pt x="569" y="148"/>
                    <a:pt x="569" y="149"/>
                  </a:cubicBezTo>
                  <a:cubicBezTo>
                    <a:pt x="569" y="149"/>
                    <a:pt x="569" y="150"/>
                    <a:pt x="569" y="151"/>
                  </a:cubicBezTo>
                  <a:cubicBezTo>
                    <a:pt x="569" y="158"/>
                    <a:pt x="571" y="164"/>
                    <a:pt x="573" y="168"/>
                  </a:cubicBezTo>
                  <a:cubicBezTo>
                    <a:pt x="575" y="170"/>
                    <a:pt x="576" y="172"/>
                    <a:pt x="578" y="174"/>
                  </a:cubicBezTo>
                  <a:cubicBezTo>
                    <a:pt x="580" y="175"/>
                    <a:pt x="581" y="176"/>
                    <a:pt x="583" y="177"/>
                  </a:cubicBezTo>
                  <a:cubicBezTo>
                    <a:pt x="583" y="177"/>
                    <a:pt x="584" y="177"/>
                    <a:pt x="585" y="178"/>
                  </a:cubicBezTo>
                  <a:cubicBezTo>
                    <a:pt x="585" y="178"/>
                    <a:pt x="586" y="178"/>
                    <a:pt x="586" y="178"/>
                  </a:cubicBezTo>
                  <a:cubicBezTo>
                    <a:pt x="587" y="178"/>
                    <a:pt x="587" y="178"/>
                    <a:pt x="587" y="178"/>
                  </a:cubicBezTo>
                  <a:cubicBezTo>
                    <a:pt x="587" y="178"/>
                    <a:pt x="587" y="178"/>
                    <a:pt x="586" y="178"/>
                  </a:cubicBezTo>
                  <a:cubicBezTo>
                    <a:pt x="586" y="178"/>
                    <a:pt x="585" y="178"/>
                    <a:pt x="584" y="178"/>
                  </a:cubicBezTo>
                  <a:cubicBezTo>
                    <a:pt x="584" y="178"/>
                    <a:pt x="583" y="178"/>
                    <a:pt x="582" y="178"/>
                  </a:cubicBezTo>
                  <a:cubicBezTo>
                    <a:pt x="581" y="177"/>
                    <a:pt x="579" y="176"/>
                    <a:pt x="577" y="175"/>
                  </a:cubicBezTo>
                  <a:cubicBezTo>
                    <a:pt x="575" y="174"/>
                    <a:pt x="573" y="172"/>
                    <a:pt x="571" y="170"/>
                  </a:cubicBezTo>
                  <a:cubicBezTo>
                    <a:pt x="568" y="165"/>
                    <a:pt x="565" y="158"/>
                    <a:pt x="565" y="151"/>
                  </a:cubicBezTo>
                  <a:cubicBezTo>
                    <a:pt x="565" y="150"/>
                    <a:pt x="564" y="149"/>
                    <a:pt x="564" y="148"/>
                  </a:cubicBezTo>
                  <a:cubicBezTo>
                    <a:pt x="564" y="148"/>
                    <a:pt x="564" y="147"/>
                    <a:pt x="564" y="146"/>
                  </a:cubicBezTo>
                  <a:cubicBezTo>
                    <a:pt x="565" y="145"/>
                    <a:pt x="565" y="144"/>
                    <a:pt x="565" y="143"/>
                  </a:cubicBezTo>
                  <a:cubicBezTo>
                    <a:pt x="565" y="142"/>
                    <a:pt x="565" y="141"/>
                    <a:pt x="565" y="140"/>
                  </a:cubicBezTo>
                  <a:cubicBezTo>
                    <a:pt x="566" y="136"/>
                    <a:pt x="567" y="132"/>
                    <a:pt x="570" y="129"/>
                  </a:cubicBezTo>
                  <a:cubicBezTo>
                    <a:pt x="572" y="126"/>
                    <a:pt x="574" y="123"/>
                    <a:pt x="578" y="121"/>
                  </a:cubicBezTo>
                  <a:cubicBezTo>
                    <a:pt x="581" y="118"/>
                    <a:pt x="586" y="118"/>
                    <a:pt x="590" y="118"/>
                  </a:cubicBezTo>
                  <a:cubicBezTo>
                    <a:pt x="594" y="119"/>
                    <a:pt x="597" y="121"/>
                    <a:pt x="599" y="123"/>
                  </a:cubicBezTo>
                  <a:close/>
                  <a:moveTo>
                    <a:pt x="300" y="390"/>
                  </a:moveTo>
                  <a:cubicBezTo>
                    <a:pt x="300" y="358"/>
                    <a:pt x="308" y="338"/>
                    <a:pt x="314" y="338"/>
                  </a:cubicBezTo>
                  <a:cubicBezTo>
                    <a:pt x="314" y="338"/>
                    <a:pt x="315" y="338"/>
                    <a:pt x="315" y="338"/>
                  </a:cubicBezTo>
                  <a:cubicBezTo>
                    <a:pt x="309" y="345"/>
                    <a:pt x="304" y="363"/>
                    <a:pt x="304" y="385"/>
                  </a:cubicBezTo>
                  <a:cubicBezTo>
                    <a:pt x="304" y="413"/>
                    <a:pt x="311" y="435"/>
                    <a:pt x="320" y="435"/>
                  </a:cubicBezTo>
                  <a:cubicBezTo>
                    <a:pt x="320" y="435"/>
                    <a:pt x="320" y="435"/>
                    <a:pt x="320" y="435"/>
                  </a:cubicBezTo>
                  <a:cubicBezTo>
                    <a:pt x="318" y="439"/>
                    <a:pt x="316" y="442"/>
                    <a:pt x="314" y="442"/>
                  </a:cubicBezTo>
                  <a:cubicBezTo>
                    <a:pt x="308" y="442"/>
                    <a:pt x="300" y="421"/>
                    <a:pt x="300" y="390"/>
                  </a:cubicBezTo>
                  <a:close/>
                  <a:moveTo>
                    <a:pt x="114" y="383"/>
                  </a:moveTo>
                  <a:cubicBezTo>
                    <a:pt x="115" y="381"/>
                    <a:pt x="115" y="377"/>
                    <a:pt x="115" y="373"/>
                  </a:cubicBezTo>
                  <a:cubicBezTo>
                    <a:pt x="116" y="369"/>
                    <a:pt x="116" y="364"/>
                    <a:pt x="117" y="359"/>
                  </a:cubicBezTo>
                  <a:cubicBezTo>
                    <a:pt x="117" y="353"/>
                    <a:pt x="118" y="348"/>
                    <a:pt x="118" y="342"/>
                  </a:cubicBezTo>
                  <a:cubicBezTo>
                    <a:pt x="119" y="337"/>
                    <a:pt x="120" y="331"/>
                    <a:pt x="121" y="326"/>
                  </a:cubicBezTo>
                  <a:cubicBezTo>
                    <a:pt x="121" y="321"/>
                    <a:pt x="122" y="316"/>
                    <a:pt x="123" y="312"/>
                  </a:cubicBezTo>
                  <a:cubicBezTo>
                    <a:pt x="123" y="307"/>
                    <a:pt x="124" y="304"/>
                    <a:pt x="124" y="302"/>
                  </a:cubicBezTo>
                  <a:cubicBezTo>
                    <a:pt x="125" y="299"/>
                    <a:pt x="125" y="298"/>
                    <a:pt x="125" y="298"/>
                  </a:cubicBezTo>
                  <a:cubicBezTo>
                    <a:pt x="125" y="298"/>
                    <a:pt x="125" y="299"/>
                    <a:pt x="125" y="302"/>
                  </a:cubicBezTo>
                  <a:cubicBezTo>
                    <a:pt x="125" y="304"/>
                    <a:pt x="124" y="308"/>
                    <a:pt x="124" y="312"/>
                  </a:cubicBezTo>
                  <a:cubicBezTo>
                    <a:pt x="124" y="316"/>
                    <a:pt x="123" y="321"/>
                    <a:pt x="123" y="326"/>
                  </a:cubicBezTo>
                  <a:cubicBezTo>
                    <a:pt x="122" y="331"/>
                    <a:pt x="121" y="337"/>
                    <a:pt x="121" y="343"/>
                  </a:cubicBezTo>
                  <a:cubicBezTo>
                    <a:pt x="120" y="348"/>
                    <a:pt x="119" y="354"/>
                    <a:pt x="119" y="359"/>
                  </a:cubicBezTo>
                  <a:cubicBezTo>
                    <a:pt x="118" y="364"/>
                    <a:pt x="117" y="369"/>
                    <a:pt x="116" y="373"/>
                  </a:cubicBezTo>
                  <a:cubicBezTo>
                    <a:pt x="116" y="377"/>
                    <a:pt x="115" y="381"/>
                    <a:pt x="115" y="383"/>
                  </a:cubicBezTo>
                  <a:cubicBezTo>
                    <a:pt x="114" y="386"/>
                    <a:pt x="114" y="387"/>
                    <a:pt x="114" y="387"/>
                  </a:cubicBezTo>
                  <a:cubicBezTo>
                    <a:pt x="114" y="387"/>
                    <a:pt x="114" y="386"/>
                    <a:pt x="114" y="383"/>
                  </a:cubicBezTo>
                  <a:close/>
                  <a:moveTo>
                    <a:pt x="137" y="345"/>
                  </a:moveTo>
                  <a:cubicBezTo>
                    <a:pt x="137" y="351"/>
                    <a:pt x="136" y="357"/>
                    <a:pt x="135" y="362"/>
                  </a:cubicBezTo>
                  <a:cubicBezTo>
                    <a:pt x="134" y="368"/>
                    <a:pt x="134" y="373"/>
                    <a:pt x="133" y="377"/>
                  </a:cubicBezTo>
                  <a:cubicBezTo>
                    <a:pt x="132" y="382"/>
                    <a:pt x="132" y="385"/>
                    <a:pt x="131" y="388"/>
                  </a:cubicBezTo>
                  <a:cubicBezTo>
                    <a:pt x="131" y="390"/>
                    <a:pt x="130" y="392"/>
                    <a:pt x="130" y="392"/>
                  </a:cubicBezTo>
                  <a:cubicBezTo>
                    <a:pt x="130" y="392"/>
                    <a:pt x="131" y="390"/>
                    <a:pt x="131" y="388"/>
                  </a:cubicBezTo>
                  <a:cubicBezTo>
                    <a:pt x="131" y="385"/>
                    <a:pt x="131" y="381"/>
                    <a:pt x="132" y="377"/>
                  </a:cubicBezTo>
                  <a:cubicBezTo>
                    <a:pt x="132" y="373"/>
                    <a:pt x="133" y="367"/>
                    <a:pt x="133" y="362"/>
                  </a:cubicBezTo>
                  <a:cubicBezTo>
                    <a:pt x="134" y="356"/>
                    <a:pt x="134" y="351"/>
                    <a:pt x="135" y="345"/>
                  </a:cubicBezTo>
                  <a:cubicBezTo>
                    <a:pt x="136" y="339"/>
                    <a:pt x="137" y="333"/>
                    <a:pt x="137" y="327"/>
                  </a:cubicBezTo>
                  <a:cubicBezTo>
                    <a:pt x="138" y="322"/>
                    <a:pt x="139" y="317"/>
                    <a:pt x="140" y="312"/>
                  </a:cubicBezTo>
                  <a:cubicBezTo>
                    <a:pt x="140" y="308"/>
                    <a:pt x="141" y="304"/>
                    <a:pt x="141" y="302"/>
                  </a:cubicBezTo>
                  <a:cubicBezTo>
                    <a:pt x="142" y="299"/>
                    <a:pt x="142" y="298"/>
                    <a:pt x="142" y="298"/>
                  </a:cubicBezTo>
                  <a:cubicBezTo>
                    <a:pt x="142" y="298"/>
                    <a:pt x="142" y="299"/>
                    <a:pt x="142" y="302"/>
                  </a:cubicBezTo>
                  <a:cubicBezTo>
                    <a:pt x="142" y="304"/>
                    <a:pt x="141" y="308"/>
                    <a:pt x="141" y="313"/>
                  </a:cubicBezTo>
                  <a:cubicBezTo>
                    <a:pt x="140" y="317"/>
                    <a:pt x="140" y="322"/>
                    <a:pt x="139" y="328"/>
                  </a:cubicBezTo>
                  <a:cubicBezTo>
                    <a:pt x="139" y="333"/>
                    <a:pt x="138" y="339"/>
                    <a:pt x="137" y="345"/>
                  </a:cubicBezTo>
                  <a:close/>
                  <a:moveTo>
                    <a:pt x="321" y="210"/>
                  </a:moveTo>
                  <a:cubicBezTo>
                    <a:pt x="349" y="205"/>
                    <a:pt x="349" y="205"/>
                    <a:pt x="349" y="205"/>
                  </a:cubicBezTo>
                  <a:cubicBezTo>
                    <a:pt x="407" y="194"/>
                    <a:pt x="407" y="194"/>
                    <a:pt x="407" y="194"/>
                  </a:cubicBezTo>
                  <a:cubicBezTo>
                    <a:pt x="409" y="193"/>
                    <a:pt x="409" y="193"/>
                    <a:pt x="409" y="193"/>
                  </a:cubicBezTo>
                  <a:cubicBezTo>
                    <a:pt x="409" y="195"/>
                    <a:pt x="409" y="195"/>
                    <a:pt x="409" y="195"/>
                  </a:cubicBezTo>
                  <a:cubicBezTo>
                    <a:pt x="419" y="225"/>
                    <a:pt x="419" y="225"/>
                    <a:pt x="419" y="225"/>
                  </a:cubicBezTo>
                  <a:cubicBezTo>
                    <a:pt x="429" y="256"/>
                    <a:pt x="429" y="256"/>
                    <a:pt x="429" y="256"/>
                  </a:cubicBezTo>
                  <a:cubicBezTo>
                    <a:pt x="440" y="286"/>
                    <a:pt x="440" y="286"/>
                    <a:pt x="440" y="286"/>
                  </a:cubicBezTo>
                  <a:cubicBezTo>
                    <a:pt x="443" y="296"/>
                    <a:pt x="446" y="306"/>
                    <a:pt x="450" y="316"/>
                  </a:cubicBezTo>
                  <a:cubicBezTo>
                    <a:pt x="470" y="376"/>
                    <a:pt x="470" y="376"/>
                    <a:pt x="470" y="376"/>
                  </a:cubicBezTo>
                  <a:cubicBezTo>
                    <a:pt x="476" y="397"/>
                    <a:pt x="483" y="417"/>
                    <a:pt x="489" y="437"/>
                  </a:cubicBezTo>
                  <a:cubicBezTo>
                    <a:pt x="482" y="417"/>
                    <a:pt x="475" y="397"/>
                    <a:pt x="467" y="377"/>
                  </a:cubicBezTo>
                  <a:cubicBezTo>
                    <a:pt x="446" y="317"/>
                    <a:pt x="446" y="317"/>
                    <a:pt x="446" y="317"/>
                  </a:cubicBezTo>
                  <a:cubicBezTo>
                    <a:pt x="443" y="307"/>
                    <a:pt x="439" y="297"/>
                    <a:pt x="436" y="287"/>
                  </a:cubicBezTo>
                  <a:cubicBezTo>
                    <a:pt x="426" y="257"/>
                    <a:pt x="426" y="257"/>
                    <a:pt x="426" y="257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406" y="198"/>
                    <a:pt x="406" y="198"/>
                    <a:pt x="406" y="198"/>
                  </a:cubicBezTo>
                  <a:cubicBezTo>
                    <a:pt x="350" y="209"/>
                    <a:pt x="350" y="209"/>
                    <a:pt x="350" y="209"/>
                  </a:cubicBezTo>
                  <a:cubicBezTo>
                    <a:pt x="322" y="214"/>
                    <a:pt x="322" y="214"/>
                    <a:pt x="322" y="214"/>
                  </a:cubicBezTo>
                  <a:cubicBezTo>
                    <a:pt x="312" y="216"/>
                    <a:pt x="302" y="218"/>
                    <a:pt x="293" y="219"/>
                  </a:cubicBezTo>
                  <a:cubicBezTo>
                    <a:pt x="236" y="230"/>
                    <a:pt x="236" y="230"/>
                    <a:pt x="236" y="230"/>
                  </a:cubicBezTo>
                  <a:cubicBezTo>
                    <a:pt x="216" y="233"/>
                    <a:pt x="197" y="236"/>
                    <a:pt x="178" y="239"/>
                  </a:cubicBezTo>
                  <a:cubicBezTo>
                    <a:pt x="197" y="235"/>
                    <a:pt x="216" y="232"/>
                    <a:pt x="235" y="228"/>
                  </a:cubicBezTo>
                  <a:cubicBezTo>
                    <a:pt x="292" y="216"/>
                    <a:pt x="292" y="216"/>
                    <a:pt x="292" y="216"/>
                  </a:cubicBezTo>
                  <a:cubicBezTo>
                    <a:pt x="302" y="214"/>
                    <a:pt x="311" y="212"/>
                    <a:pt x="321" y="210"/>
                  </a:cubicBezTo>
                  <a:close/>
                  <a:moveTo>
                    <a:pt x="370" y="371"/>
                  </a:moveTo>
                  <a:cubicBezTo>
                    <a:pt x="367" y="371"/>
                    <a:pt x="364" y="371"/>
                    <a:pt x="360" y="370"/>
                  </a:cubicBezTo>
                  <a:cubicBezTo>
                    <a:pt x="356" y="370"/>
                    <a:pt x="352" y="370"/>
                    <a:pt x="348" y="370"/>
                  </a:cubicBezTo>
                  <a:cubicBezTo>
                    <a:pt x="344" y="369"/>
                    <a:pt x="340" y="369"/>
                    <a:pt x="336" y="369"/>
                  </a:cubicBezTo>
                  <a:cubicBezTo>
                    <a:pt x="332" y="368"/>
                    <a:pt x="328" y="368"/>
                    <a:pt x="325" y="368"/>
                  </a:cubicBezTo>
                  <a:cubicBezTo>
                    <a:pt x="322" y="367"/>
                    <a:pt x="320" y="367"/>
                    <a:pt x="318" y="367"/>
                  </a:cubicBezTo>
                  <a:cubicBezTo>
                    <a:pt x="316" y="366"/>
                    <a:pt x="315" y="366"/>
                    <a:pt x="315" y="366"/>
                  </a:cubicBezTo>
                  <a:cubicBezTo>
                    <a:pt x="315" y="366"/>
                    <a:pt x="316" y="366"/>
                    <a:pt x="318" y="366"/>
                  </a:cubicBezTo>
                  <a:cubicBezTo>
                    <a:pt x="320" y="366"/>
                    <a:pt x="322" y="366"/>
                    <a:pt x="325" y="366"/>
                  </a:cubicBezTo>
                  <a:cubicBezTo>
                    <a:pt x="329" y="366"/>
                    <a:pt x="332" y="366"/>
                    <a:pt x="336" y="367"/>
                  </a:cubicBezTo>
                  <a:cubicBezTo>
                    <a:pt x="340" y="367"/>
                    <a:pt x="344" y="367"/>
                    <a:pt x="348" y="367"/>
                  </a:cubicBezTo>
                  <a:cubicBezTo>
                    <a:pt x="350" y="368"/>
                    <a:pt x="352" y="368"/>
                    <a:pt x="353" y="368"/>
                  </a:cubicBezTo>
                  <a:cubicBezTo>
                    <a:pt x="356" y="355"/>
                    <a:pt x="359" y="345"/>
                    <a:pt x="363" y="341"/>
                  </a:cubicBezTo>
                  <a:cubicBezTo>
                    <a:pt x="363" y="345"/>
                    <a:pt x="363" y="345"/>
                    <a:pt x="363" y="345"/>
                  </a:cubicBezTo>
                  <a:cubicBezTo>
                    <a:pt x="360" y="350"/>
                    <a:pt x="358" y="359"/>
                    <a:pt x="357" y="368"/>
                  </a:cubicBezTo>
                  <a:cubicBezTo>
                    <a:pt x="358" y="368"/>
                    <a:pt x="359" y="368"/>
                    <a:pt x="360" y="368"/>
                  </a:cubicBezTo>
                  <a:cubicBezTo>
                    <a:pt x="364" y="369"/>
                    <a:pt x="368" y="369"/>
                    <a:pt x="371" y="370"/>
                  </a:cubicBezTo>
                  <a:cubicBezTo>
                    <a:pt x="374" y="370"/>
                    <a:pt x="376" y="370"/>
                    <a:pt x="378" y="370"/>
                  </a:cubicBezTo>
                  <a:cubicBezTo>
                    <a:pt x="380" y="371"/>
                    <a:pt x="381" y="371"/>
                    <a:pt x="381" y="371"/>
                  </a:cubicBezTo>
                  <a:cubicBezTo>
                    <a:pt x="381" y="371"/>
                    <a:pt x="380" y="371"/>
                    <a:pt x="378" y="371"/>
                  </a:cubicBezTo>
                  <a:cubicBezTo>
                    <a:pt x="376" y="371"/>
                    <a:pt x="374" y="371"/>
                    <a:pt x="370" y="371"/>
                  </a:cubicBezTo>
                  <a:close/>
                  <a:moveTo>
                    <a:pt x="270" y="431"/>
                  </a:moveTo>
                  <a:cubicBezTo>
                    <a:pt x="266" y="431"/>
                    <a:pt x="258" y="414"/>
                    <a:pt x="258" y="384"/>
                  </a:cubicBezTo>
                  <a:cubicBezTo>
                    <a:pt x="258" y="354"/>
                    <a:pt x="266" y="337"/>
                    <a:pt x="270" y="337"/>
                  </a:cubicBezTo>
                  <a:cubicBezTo>
                    <a:pt x="270" y="337"/>
                    <a:pt x="270" y="338"/>
                    <a:pt x="270" y="338"/>
                  </a:cubicBezTo>
                  <a:cubicBezTo>
                    <a:pt x="265" y="344"/>
                    <a:pt x="262" y="360"/>
                    <a:pt x="262" y="380"/>
                  </a:cubicBezTo>
                  <a:cubicBezTo>
                    <a:pt x="262" y="404"/>
                    <a:pt x="268" y="424"/>
                    <a:pt x="275" y="424"/>
                  </a:cubicBezTo>
                  <a:cubicBezTo>
                    <a:pt x="273" y="429"/>
                    <a:pt x="271" y="431"/>
                    <a:pt x="270" y="431"/>
                  </a:cubicBezTo>
                  <a:close/>
                  <a:moveTo>
                    <a:pt x="231" y="422"/>
                  </a:moveTo>
                  <a:cubicBezTo>
                    <a:pt x="228" y="422"/>
                    <a:pt x="221" y="406"/>
                    <a:pt x="221" y="380"/>
                  </a:cubicBezTo>
                  <a:cubicBezTo>
                    <a:pt x="221" y="377"/>
                    <a:pt x="221" y="376"/>
                    <a:pt x="221" y="374"/>
                  </a:cubicBezTo>
                  <a:cubicBezTo>
                    <a:pt x="221" y="374"/>
                    <a:pt x="221" y="374"/>
                    <a:pt x="220" y="374"/>
                  </a:cubicBezTo>
                  <a:cubicBezTo>
                    <a:pt x="215" y="373"/>
                    <a:pt x="209" y="372"/>
                    <a:pt x="204" y="372"/>
                  </a:cubicBezTo>
                  <a:cubicBezTo>
                    <a:pt x="203" y="371"/>
                    <a:pt x="202" y="371"/>
                    <a:pt x="201" y="371"/>
                  </a:cubicBezTo>
                  <a:cubicBezTo>
                    <a:pt x="201" y="371"/>
                    <a:pt x="201" y="372"/>
                    <a:pt x="201" y="372"/>
                  </a:cubicBezTo>
                  <a:cubicBezTo>
                    <a:pt x="201" y="378"/>
                    <a:pt x="200" y="382"/>
                    <a:pt x="198" y="382"/>
                  </a:cubicBezTo>
                  <a:cubicBezTo>
                    <a:pt x="196" y="382"/>
                    <a:pt x="195" y="378"/>
                    <a:pt x="195" y="372"/>
                  </a:cubicBezTo>
                  <a:cubicBezTo>
                    <a:pt x="195" y="372"/>
                    <a:pt x="195" y="371"/>
                    <a:pt x="195" y="370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7" y="370"/>
                    <a:pt x="198" y="370"/>
                    <a:pt x="199" y="370"/>
                  </a:cubicBezTo>
                  <a:cubicBezTo>
                    <a:pt x="200" y="370"/>
                    <a:pt x="202" y="370"/>
                    <a:pt x="204" y="370"/>
                  </a:cubicBezTo>
                  <a:cubicBezTo>
                    <a:pt x="209" y="370"/>
                    <a:pt x="215" y="371"/>
                    <a:pt x="221" y="371"/>
                  </a:cubicBezTo>
                  <a:cubicBezTo>
                    <a:pt x="226" y="372"/>
                    <a:pt x="232" y="373"/>
                    <a:pt x="237" y="373"/>
                  </a:cubicBezTo>
                  <a:cubicBezTo>
                    <a:pt x="239" y="374"/>
                    <a:pt x="240" y="374"/>
                    <a:pt x="242" y="374"/>
                  </a:cubicBezTo>
                  <a:cubicBezTo>
                    <a:pt x="243" y="374"/>
                    <a:pt x="244" y="375"/>
                    <a:pt x="244" y="375"/>
                  </a:cubicBezTo>
                  <a:cubicBezTo>
                    <a:pt x="244" y="375"/>
                    <a:pt x="243" y="375"/>
                    <a:pt x="242" y="375"/>
                  </a:cubicBezTo>
                  <a:cubicBezTo>
                    <a:pt x="241" y="375"/>
                    <a:pt x="241" y="375"/>
                    <a:pt x="240" y="375"/>
                  </a:cubicBezTo>
                  <a:cubicBezTo>
                    <a:pt x="241" y="376"/>
                    <a:pt x="241" y="377"/>
                    <a:pt x="241" y="378"/>
                  </a:cubicBezTo>
                  <a:cubicBezTo>
                    <a:pt x="241" y="383"/>
                    <a:pt x="239" y="387"/>
                    <a:pt x="238" y="387"/>
                  </a:cubicBezTo>
                  <a:cubicBezTo>
                    <a:pt x="236" y="387"/>
                    <a:pt x="235" y="383"/>
                    <a:pt x="235" y="378"/>
                  </a:cubicBezTo>
                  <a:cubicBezTo>
                    <a:pt x="235" y="377"/>
                    <a:pt x="235" y="376"/>
                    <a:pt x="235" y="375"/>
                  </a:cubicBezTo>
                  <a:cubicBezTo>
                    <a:pt x="232" y="374"/>
                    <a:pt x="228" y="374"/>
                    <a:pt x="224" y="374"/>
                  </a:cubicBezTo>
                  <a:cubicBezTo>
                    <a:pt x="224" y="375"/>
                    <a:pt x="224" y="376"/>
                    <a:pt x="224" y="377"/>
                  </a:cubicBezTo>
                  <a:cubicBezTo>
                    <a:pt x="224" y="398"/>
                    <a:pt x="229" y="416"/>
                    <a:pt x="236" y="416"/>
                  </a:cubicBezTo>
                  <a:cubicBezTo>
                    <a:pt x="234" y="420"/>
                    <a:pt x="233" y="422"/>
                    <a:pt x="231" y="422"/>
                  </a:cubicBezTo>
                  <a:close/>
                  <a:moveTo>
                    <a:pt x="274" y="383"/>
                  </a:moveTo>
                  <a:cubicBezTo>
                    <a:pt x="274" y="377"/>
                    <a:pt x="275" y="373"/>
                    <a:pt x="277" y="373"/>
                  </a:cubicBezTo>
                  <a:cubicBezTo>
                    <a:pt x="279" y="373"/>
                    <a:pt x="280" y="377"/>
                    <a:pt x="280" y="383"/>
                  </a:cubicBezTo>
                  <a:cubicBezTo>
                    <a:pt x="280" y="388"/>
                    <a:pt x="279" y="393"/>
                    <a:pt x="277" y="393"/>
                  </a:cubicBezTo>
                  <a:cubicBezTo>
                    <a:pt x="275" y="393"/>
                    <a:pt x="274" y="388"/>
                    <a:pt x="274" y="383"/>
                  </a:cubicBezTo>
                  <a:close/>
                  <a:moveTo>
                    <a:pt x="314" y="313"/>
                  </a:moveTo>
                  <a:cubicBezTo>
                    <a:pt x="304" y="314"/>
                    <a:pt x="294" y="314"/>
                    <a:pt x="283" y="314"/>
                  </a:cubicBezTo>
                  <a:cubicBezTo>
                    <a:pt x="272" y="314"/>
                    <a:pt x="262" y="314"/>
                    <a:pt x="252" y="314"/>
                  </a:cubicBezTo>
                  <a:cubicBezTo>
                    <a:pt x="242" y="314"/>
                    <a:pt x="232" y="314"/>
                    <a:pt x="224" y="314"/>
                  </a:cubicBezTo>
                  <a:cubicBezTo>
                    <a:pt x="216" y="314"/>
                    <a:pt x="210" y="314"/>
                    <a:pt x="205" y="314"/>
                  </a:cubicBezTo>
                  <a:cubicBezTo>
                    <a:pt x="201" y="314"/>
                    <a:pt x="198" y="313"/>
                    <a:pt x="198" y="313"/>
                  </a:cubicBezTo>
                  <a:cubicBezTo>
                    <a:pt x="198" y="313"/>
                    <a:pt x="201" y="313"/>
                    <a:pt x="205" y="313"/>
                  </a:cubicBezTo>
                  <a:cubicBezTo>
                    <a:pt x="210" y="313"/>
                    <a:pt x="216" y="312"/>
                    <a:pt x="224" y="312"/>
                  </a:cubicBezTo>
                  <a:cubicBezTo>
                    <a:pt x="232" y="312"/>
                    <a:pt x="242" y="311"/>
                    <a:pt x="252" y="311"/>
                  </a:cubicBezTo>
                  <a:cubicBezTo>
                    <a:pt x="262" y="311"/>
                    <a:pt x="272" y="311"/>
                    <a:pt x="283" y="311"/>
                  </a:cubicBezTo>
                  <a:cubicBezTo>
                    <a:pt x="293" y="310"/>
                    <a:pt x="304" y="310"/>
                    <a:pt x="314" y="310"/>
                  </a:cubicBezTo>
                  <a:cubicBezTo>
                    <a:pt x="324" y="310"/>
                    <a:pt x="333" y="310"/>
                    <a:pt x="341" y="310"/>
                  </a:cubicBezTo>
                  <a:cubicBezTo>
                    <a:pt x="349" y="311"/>
                    <a:pt x="356" y="311"/>
                    <a:pt x="361" y="311"/>
                  </a:cubicBezTo>
                  <a:cubicBezTo>
                    <a:pt x="365" y="311"/>
                    <a:pt x="368" y="311"/>
                    <a:pt x="368" y="311"/>
                  </a:cubicBezTo>
                  <a:cubicBezTo>
                    <a:pt x="368" y="311"/>
                    <a:pt x="365" y="311"/>
                    <a:pt x="361" y="312"/>
                  </a:cubicBezTo>
                  <a:cubicBezTo>
                    <a:pt x="356" y="312"/>
                    <a:pt x="349" y="312"/>
                    <a:pt x="341" y="312"/>
                  </a:cubicBezTo>
                  <a:cubicBezTo>
                    <a:pt x="333" y="313"/>
                    <a:pt x="324" y="313"/>
                    <a:pt x="314" y="313"/>
                  </a:cubicBezTo>
                  <a:close/>
                  <a:moveTo>
                    <a:pt x="351" y="244"/>
                  </a:moveTo>
                  <a:cubicBezTo>
                    <a:pt x="343" y="245"/>
                    <a:pt x="334" y="247"/>
                    <a:pt x="324" y="248"/>
                  </a:cubicBezTo>
                  <a:cubicBezTo>
                    <a:pt x="314" y="250"/>
                    <a:pt x="304" y="251"/>
                    <a:pt x="293" y="253"/>
                  </a:cubicBezTo>
                  <a:cubicBezTo>
                    <a:pt x="283" y="254"/>
                    <a:pt x="272" y="256"/>
                    <a:pt x="262" y="257"/>
                  </a:cubicBezTo>
                  <a:cubicBezTo>
                    <a:pt x="252" y="258"/>
                    <a:pt x="243" y="259"/>
                    <a:pt x="235" y="260"/>
                  </a:cubicBezTo>
                  <a:cubicBezTo>
                    <a:pt x="227" y="261"/>
                    <a:pt x="221" y="262"/>
                    <a:pt x="216" y="262"/>
                  </a:cubicBezTo>
                  <a:cubicBezTo>
                    <a:pt x="212" y="263"/>
                    <a:pt x="209" y="263"/>
                    <a:pt x="209" y="263"/>
                  </a:cubicBezTo>
                  <a:cubicBezTo>
                    <a:pt x="209" y="263"/>
                    <a:pt x="212" y="262"/>
                    <a:pt x="216" y="262"/>
                  </a:cubicBezTo>
                  <a:cubicBezTo>
                    <a:pt x="221" y="261"/>
                    <a:pt x="227" y="259"/>
                    <a:pt x="235" y="258"/>
                  </a:cubicBezTo>
                  <a:cubicBezTo>
                    <a:pt x="243" y="257"/>
                    <a:pt x="252" y="255"/>
                    <a:pt x="262" y="254"/>
                  </a:cubicBezTo>
                  <a:cubicBezTo>
                    <a:pt x="272" y="252"/>
                    <a:pt x="282" y="251"/>
                    <a:pt x="293" y="249"/>
                  </a:cubicBezTo>
                  <a:cubicBezTo>
                    <a:pt x="303" y="248"/>
                    <a:pt x="314" y="246"/>
                    <a:pt x="323" y="245"/>
                  </a:cubicBezTo>
                  <a:cubicBezTo>
                    <a:pt x="333" y="244"/>
                    <a:pt x="342" y="243"/>
                    <a:pt x="350" y="242"/>
                  </a:cubicBezTo>
                  <a:cubicBezTo>
                    <a:pt x="358" y="241"/>
                    <a:pt x="365" y="240"/>
                    <a:pt x="369" y="240"/>
                  </a:cubicBezTo>
                  <a:cubicBezTo>
                    <a:pt x="374" y="239"/>
                    <a:pt x="377" y="239"/>
                    <a:pt x="377" y="239"/>
                  </a:cubicBezTo>
                  <a:cubicBezTo>
                    <a:pt x="377" y="239"/>
                    <a:pt x="374" y="239"/>
                    <a:pt x="370" y="240"/>
                  </a:cubicBezTo>
                  <a:cubicBezTo>
                    <a:pt x="365" y="241"/>
                    <a:pt x="359" y="242"/>
                    <a:pt x="351" y="244"/>
                  </a:cubicBezTo>
                  <a:close/>
                  <a:moveTo>
                    <a:pt x="369" y="338"/>
                  </a:moveTo>
                  <a:cubicBezTo>
                    <a:pt x="369" y="337"/>
                    <a:pt x="370" y="335"/>
                    <a:pt x="371" y="334"/>
                  </a:cubicBezTo>
                  <a:cubicBezTo>
                    <a:pt x="383" y="320"/>
                    <a:pt x="383" y="320"/>
                    <a:pt x="383" y="320"/>
                  </a:cubicBezTo>
                  <a:cubicBezTo>
                    <a:pt x="384" y="318"/>
                    <a:pt x="386" y="317"/>
                    <a:pt x="388" y="317"/>
                  </a:cubicBezTo>
                  <a:cubicBezTo>
                    <a:pt x="426" y="316"/>
                    <a:pt x="426" y="316"/>
                    <a:pt x="426" y="316"/>
                  </a:cubicBezTo>
                  <a:cubicBezTo>
                    <a:pt x="426" y="316"/>
                    <a:pt x="426" y="316"/>
                    <a:pt x="426" y="316"/>
                  </a:cubicBezTo>
                  <a:cubicBezTo>
                    <a:pt x="429" y="316"/>
                    <a:pt x="432" y="319"/>
                    <a:pt x="433" y="322"/>
                  </a:cubicBezTo>
                  <a:cubicBezTo>
                    <a:pt x="458" y="412"/>
                    <a:pt x="458" y="412"/>
                    <a:pt x="458" y="412"/>
                  </a:cubicBezTo>
                  <a:cubicBezTo>
                    <a:pt x="459" y="413"/>
                    <a:pt x="459" y="413"/>
                    <a:pt x="459" y="414"/>
                  </a:cubicBezTo>
                  <a:cubicBezTo>
                    <a:pt x="428" y="329"/>
                    <a:pt x="428" y="329"/>
                    <a:pt x="428" y="329"/>
                  </a:cubicBezTo>
                  <a:cubicBezTo>
                    <a:pt x="443" y="422"/>
                    <a:pt x="443" y="422"/>
                    <a:pt x="443" y="422"/>
                  </a:cubicBezTo>
                  <a:cubicBezTo>
                    <a:pt x="441" y="422"/>
                    <a:pt x="440" y="422"/>
                    <a:pt x="438" y="422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22"/>
                    <a:pt x="438" y="421"/>
                    <a:pt x="438" y="421"/>
                  </a:cubicBezTo>
                  <a:cubicBezTo>
                    <a:pt x="438" y="421"/>
                    <a:pt x="438" y="421"/>
                    <a:pt x="438" y="421"/>
                  </a:cubicBezTo>
                  <a:cubicBezTo>
                    <a:pt x="438" y="421"/>
                    <a:pt x="438" y="421"/>
                    <a:pt x="438" y="421"/>
                  </a:cubicBezTo>
                  <a:cubicBezTo>
                    <a:pt x="437" y="421"/>
                    <a:pt x="437" y="421"/>
                    <a:pt x="437" y="421"/>
                  </a:cubicBezTo>
                  <a:cubicBezTo>
                    <a:pt x="437" y="421"/>
                    <a:pt x="437" y="421"/>
                    <a:pt x="437" y="421"/>
                  </a:cubicBezTo>
                  <a:cubicBezTo>
                    <a:pt x="437" y="420"/>
                    <a:pt x="437" y="420"/>
                    <a:pt x="437" y="420"/>
                  </a:cubicBezTo>
                  <a:cubicBezTo>
                    <a:pt x="437" y="420"/>
                    <a:pt x="437" y="420"/>
                    <a:pt x="437" y="419"/>
                  </a:cubicBezTo>
                  <a:cubicBezTo>
                    <a:pt x="437" y="419"/>
                    <a:pt x="436" y="418"/>
                    <a:pt x="436" y="417"/>
                  </a:cubicBezTo>
                  <a:cubicBezTo>
                    <a:pt x="436" y="416"/>
                    <a:pt x="435" y="414"/>
                    <a:pt x="434" y="412"/>
                  </a:cubicBezTo>
                  <a:cubicBezTo>
                    <a:pt x="432" y="405"/>
                    <a:pt x="429" y="395"/>
                    <a:pt x="426" y="385"/>
                  </a:cubicBezTo>
                  <a:cubicBezTo>
                    <a:pt x="420" y="365"/>
                    <a:pt x="413" y="345"/>
                    <a:pt x="413" y="345"/>
                  </a:cubicBezTo>
                  <a:cubicBezTo>
                    <a:pt x="413" y="345"/>
                    <a:pt x="414" y="366"/>
                    <a:pt x="415" y="387"/>
                  </a:cubicBezTo>
                  <a:cubicBezTo>
                    <a:pt x="416" y="390"/>
                    <a:pt x="416" y="393"/>
                    <a:pt x="416" y="396"/>
                  </a:cubicBezTo>
                  <a:cubicBezTo>
                    <a:pt x="408" y="347"/>
                    <a:pt x="408" y="347"/>
                    <a:pt x="408" y="347"/>
                  </a:cubicBezTo>
                  <a:cubicBezTo>
                    <a:pt x="407" y="342"/>
                    <a:pt x="403" y="339"/>
                    <a:pt x="399" y="339"/>
                  </a:cubicBezTo>
                  <a:cubicBezTo>
                    <a:pt x="376" y="338"/>
                    <a:pt x="376" y="338"/>
                    <a:pt x="376" y="338"/>
                  </a:cubicBezTo>
                  <a:lnTo>
                    <a:pt x="369" y="338"/>
                  </a:lnTo>
                  <a:close/>
                  <a:moveTo>
                    <a:pt x="364" y="227"/>
                  </a:moveTo>
                  <a:cubicBezTo>
                    <a:pt x="359" y="228"/>
                    <a:pt x="354" y="229"/>
                    <a:pt x="348" y="230"/>
                  </a:cubicBezTo>
                  <a:cubicBezTo>
                    <a:pt x="343" y="231"/>
                    <a:pt x="337" y="232"/>
                    <a:pt x="331" y="233"/>
                  </a:cubicBezTo>
                  <a:cubicBezTo>
                    <a:pt x="325" y="234"/>
                    <a:pt x="319" y="236"/>
                    <a:pt x="312" y="237"/>
                  </a:cubicBezTo>
                  <a:cubicBezTo>
                    <a:pt x="306" y="238"/>
                    <a:pt x="300" y="239"/>
                    <a:pt x="293" y="240"/>
                  </a:cubicBezTo>
                  <a:cubicBezTo>
                    <a:pt x="287" y="241"/>
                    <a:pt x="280" y="242"/>
                    <a:pt x="274" y="243"/>
                  </a:cubicBezTo>
                  <a:cubicBezTo>
                    <a:pt x="268" y="244"/>
                    <a:pt x="261" y="245"/>
                    <a:pt x="255" y="246"/>
                  </a:cubicBezTo>
                  <a:cubicBezTo>
                    <a:pt x="243" y="248"/>
                    <a:pt x="232" y="249"/>
                    <a:pt x="222" y="250"/>
                  </a:cubicBezTo>
                  <a:cubicBezTo>
                    <a:pt x="202" y="253"/>
                    <a:pt x="189" y="254"/>
                    <a:pt x="189" y="254"/>
                  </a:cubicBezTo>
                  <a:cubicBezTo>
                    <a:pt x="189" y="254"/>
                    <a:pt x="202" y="250"/>
                    <a:pt x="221" y="246"/>
                  </a:cubicBezTo>
                  <a:cubicBezTo>
                    <a:pt x="231" y="244"/>
                    <a:pt x="242" y="242"/>
                    <a:pt x="254" y="240"/>
                  </a:cubicBezTo>
                  <a:cubicBezTo>
                    <a:pt x="260" y="239"/>
                    <a:pt x="266" y="237"/>
                    <a:pt x="273" y="236"/>
                  </a:cubicBezTo>
                  <a:cubicBezTo>
                    <a:pt x="279" y="235"/>
                    <a:pt x="286" y="234"/>
                    <a:pt x="292" y="233"/>
                  </a:cubicBezTo>
                  <a:cubicBezTo>
                    <a:pt x="298" y="232"/>
                    <a:pt x="305" y="231"/>
                    <a:pt x="311" y="230"/>
                  </a:cubicBezTo>
                  <a:cubicBezTo>
                    <a:pt x="318" y="229"/>
                    <a:pt x="324" y="228"/>
                    <a:pt x="330" y="227"/>
                  </a:cubicBezTo>
                  <a:cubicBezTo>
                    <a:pt x="336" y="226"/>
                    <a:pt x="342" y="225"/>
                    <a:pt x="348" y="225"/>
                  </a:cubicBezTo>
                  <a:cubicBezTo>
                    <a:pt x="353" y="224"/>
                    <a:pt x="358" y="223"/>
                    <a:pt x="363" y="223"/>
                  </a:cubicBezTo>
                  <a:cubicBezTo>
                    <a:pt x="383" y="220"/>
                    <a:pt x="396" y="219"/>
                    <a:pt x="396" y="219"/>
                  </a:cubicBezTo>
                  <a:cubicBezTo>
                    <a:pt x="396" y="219"/>
                    <a:pt x="383" y="223"/>
                    <a:pt x="364" y="227"/>
                  </a:cubicBezTo>
                  <a:close/>
                  <a:moveTo>
                    <a:pt x="346" y="264"/>
                  </a:moveTo>
                  <a:cubicBezTo>
                    <a:pt x="251" y="278"/>
                    <a:pt x="251" y="278"/>
                    <a:pt x="251" y="278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299" y="293"/>
                    <a:pt x="299" y="293"/>
                    <a:pt x="299" y="293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1" y="281"/>
                    <a:pt x="181" y="281"/>
                    <a:pt x="181" y="281"/>
                  </a:cubicBezTo>
                  <a:lnTo>
                    <a:pt x="346" y="264"/>
                  </a:lnTo>
                  <a:close/>
                  <a:moveTo>
                    <a:pt x="205" y="359"/>
                  </a:moveTo>
                  <a:cubicBezTo>
                    <a:pt x="209" y="359"/>
                    <a:pt x="215" y="359"/>
                    <a:pt x="221" y="359"/>
                  </a:cubicBezTo>
                  <a:cubicBezTo>
                    <a:pt x="221" y="359"/>
                    <a:pt x="222" y="359"/>
                    <a:pt x="222" y="359"/>
                  </a:cubicBezTo>
                  <a:cubicBezTo>
                    <a:pt x="225" y="345"/>
                    <a:pt x="229" y="337"/>
                    <a:pt x="231" y="337"/>
                  </a:cubicBezTo>
                  <a:cubicBezTo>
                    <a:pt x="232" y="337"/>
                    <a:pt x="232" y="338"/>
                    <a:pt x="233" y="338"/>
                  </a:cubicBezTo>
                  <a:cubicBezTo>
                    <a:pt x="229" y="341"/>
                    <a:pt x="227" y="349"/>
                    <a:pt x="225" y="360"/>
                  </a:cubicBezTo>
                  <a:cubicBezTo>
                    <a:pt x="229" y="360"/>
                    <a:pt x="234" y="360"/>
                    <a:pt x="237" y="361"/>
                  </a:cubicBezTo>
                  <a:cubicBezTo>
                    <a:pt x="239" y="361"/>
                    <a:pt x="241" y="362"/>
                    <a:pt x="242" y="362"/>
                  </a:cubicBezTo>
                  <a:cubicBezTo>
                    <a:pt x="243" y="362"/>
                    <a:pt x="244" y="362"/>
                    <a:pt x="244" y="362"/>
                  </a:cubicBezTo>
                  <a:cubicBezTo>
                    <a:pt x="244" y="362"/>
                    <a:pt x="243" y="362"/>
                    <a:pt x="242" y="362"/>
                  </a:cubicBezTo>
                  <a:cubicBezTo>
                    <a:pt x="241" y="362"/>
                    <a:pt x="239" y="362"/>
                    <a:pt x="237" y="362"/>
                  </a:cubicBezTo>
                  <a:cubicBezTo>
                    <a:pt x="232" y="362"/>
                    <a:pt x="226" y="362"/>
                    <a:pt x="221" y="362"/>
                  </a:cubicBezTo>
                  <a:cubicBezTo>
                    <a:pt x="215" y="361"/>
                    <a:pt x="209" y="361"/>
                    <a:pt x="205" y="360"/>
                  </a:cubicBezTo>
                  <a:cubicBezTo>
                    <a:pt x="202" y="360"/>
                    <a:pt x="201" y="359"/>
                    <a:pt x="199" y="359"/>
                  </a:cubicBezTo>
                  <a:cubicBezTo>
                    <a:pt x="198" y="359"/>
                    <a:pt x="197" y="359"/>
                    <a:pt x="197" y="359"/>
                  </a:cubicBezTo>
                  <a:cubicBezTo>
                    <a:pt x="197" y="359"/>
                    <a:pt x="198" y="359"/>
                    <a:pt x="199" y="359"/>
                  </a:cubicBezTo>
                  <a:cubicBezTo>
                    <a:pt x="201" y="359"/>
                    <a:pt x="203" y="359"/>
                    <a:pt x="205" y="359"/>
                  </a:cubicBezTo>
                  <a:close/>
                  <a:moveTo>
                    <a:pt x="184" y="374"/>
                  </a:moveTo>
                  <a:cubicBezTo>
                    <a:pt x="184" y="349"/>
                    <a:pt x="190" y="336"/>
                    <a:pt x="193" y="336"/>
                  </a:cubicBezTo>
                  <a:cubicBezTo>
                    <a:pt x="194" y="336"/>
                    <a:pt x="194" y="337"/>
                    <a:pt x="195" y="338"/>
                  </a:cubicBezTo>
                  <a:cubicBezTo>
                    <a:pt x="190" y="342"/>
                    <a:pt x="187" y="356"/>
                    <a:pt x="187" y="372"/>
                  </a:cubicBezTo>
                  <a:cubicBezTo>
                    <a:pt x="187" y="391"/>
                    <a:pt x="191" y="406"/>
                    <a:pt x="197" y="408"/>
                  </a:cubicBezTo>
                  <a:cubicBezTo>
                    <a:pt x="195" y="411"/>
                    <a:pt x="194" y="412"/>
                    <a:pt x="193" y="412"/>
                  </a:cubicBezTo>
                  <a:cubicBezTo>
                    <a:pt x="190" y="412"/>
                    <a:pt x="184" y="399"/>
                    <a:pt x="184" y="374"/>
                  </a:cubicBezTo>
                  <a:close/>
                  <a:moveTo>
                    <a:pt x="351" y="396"/>
                  </a:moveTo>
                  <a:cubicBezTo>
                    <a:pt x="351" y="393"/>
                    <a:pt x="351" y="390"/>
                    <a:pt x="351" y="387"/>
                  </a:cubicBezTo>
                  <a:cubicBezTo>
                    <a:pt x="350" y="387"/>
                    <a:pt x="349" y="387"/>
                    <a:pt x="347" y="387"/>
                  </a:cubicBezTo>
                  <a:cubicBezTo>
                    <a:pt x="343" y="386"/>
                    <a:pt x="339" y="386"/>
                    <a:pt x="335" y="385"/>
                  </a:cubicBezTo>
                  <a:cubicBezTo>
                    <a:pt x="332" y="385"/>
                    <a:pt x="328" y="384"/>
                    <a:pt x="325" y="384"/>
                  </a:cubicBezTo>
                  <a:cubicBezTo>
                    <a:pt x="326" y="385"/>
                    <a:pt x="326" y="386"/>
                    <a:pt x="326" y="387"/>
                  </a:cubicBezTo>
                  <a:cubicBezTo>
                    <a:pt x="326" y="393"/>
                    <a:pt x="324" y="398"/>
                    <a:pt x="322" y="398"/>
                  </a:cubicBezTo>
                  <a:cubicBezTo>
                    <a:pt x="321" y="398"/>
                    <a:pt x="319" y="393"/>
                    <a:pt x="319" y="387"/>
                  </a:cubicBezTo>
                  <a:cubicBezTo>
                    <a:pt x="319" y="386"/>
                    <a:pt x="319" y="384"/>
                    <a:pt x="319" y="383"/>
                  </a:cubicBezTo>
                  <a:cubicBezTo>
                    <a:pt x="319" y="383"/>
                    <a:pt x="318" y="383"/>
                    <a:pt x="318" y="383"/>
                  </a:cubicBezTo>
                  <a:cubicBezTo>
                    <a:pt x="316" y="382"/>
                    <a:pt x="315" y="382"/>
                    <a:pt x="315" y="382"/>
                  </a:cubicBezTo>
                  <a:cubicBezTo>
                    <a:pt x="315" y="382"/>
                    <a:pt x="316" y="382"/>
                    <a:pt x="318" y="382"/>
                  </a:cubicBezTo>
                  <a:cubicBezTo>
                    <a:pt x="319" y="382"/>
                    <a:pt x="322" y="382"/>
                    <a:pt x="325" y="383"/>
                  </a:cubicBezTo>
                  <a:cubicBezTo>
                    <a:pt x="328" y="383"/>
                    <a:pt x="332" y="383"/>
                    <a:pt x="336" y="383"/>
                  </a:cubicBezTo>
                  <a:cubicBezTo>
                    <a:pt x="339" y="383"/>
                    <a:pt x="344" y="384"/>
                    <a:pt x="348" y="384"/>
                  </a:cubicBezTo>
                  <a:cubicBezTo>
                    <a:pt x="352" y="385"/>
                    <a:pt x="356" y="385"/>
                    <a:pt x="360" y="386"/>
                  </a:cubicBezTo>
                  <a:cubicBezTo>
                    <a:pt x="364" y="386"/>
                    <a:pt x="367" y="387"/>
                    <a:pt x="370" y="387"/>
                  </a:cubicBezTo>
                  <a:cubicBezTo>
                    <a:pt x="373" y="387"/>
                    <a:pt x="376" y="388"/>
                    <a:pt x="378" y="388"/>
                  </a:cubicBezTo>
                  <a:cubicBezTo>
                    <a:pt x="379" y="388"/>
                    <a:pt x="380" y="389"/>
                    <a:pt x="380" y="389"/>
                  </a:cubicBezTo>
                  <a:cubicBezTo>
                    <a:pt x="380" y="389"/>
                    <a:pt x="380" y="389"/>
                    <a:pt x="379" y="389"/>
                  </a:cubicBezTo>
                  <a:cubicBezTo>
                    <a:pt x="379" y="390"/>
                    <a:pt x="379" y="392"/>
                    <a:pt x="379" y="393"/>
                  </a:cubicBezTo>
                  <a:cubicBezTo>
                    <a:pt x="379" y="400"/>
                    <a:pt x="377" y="405"/>
                    <a:pt x="375" y="405"/>
                  </a:cubicBezTo>
                  <a:cubicBezTo>
                    <a:pt x="373" y="405"/>
                    <a:pt x="372" y="400"/>
                    <a:pt x="372" y="393"/>
                  </a:cubicBezTo>
                  <a:cubicBezTo>
                    <a:pt x="372" y="392"/>
                    <a:pt x="372" y="390"/>
                    <a:pt x="372" y="388"/>
                  </a:cubicBezTo>
                  <a:cubicBezTo>
                    <a:pt x="372" y="388"/>
                    <a:pt x="371" y="388"/>
                    <a:pt x="370" y="388"/>
                  </a:cubicBezTo>
                  <a:cubicBezTo>
                    <a:pt x="367" y="388"/>
                    <a:pt x="363" y="388"/>
                    <a:pt x="360" y="388"/>
                  </a:cubicBezTo>
                  <a:cubicBezTo>
                    <a:pt x="358" y="387"/>
                    <a:pt x="357" y="387"/>
                    <a:pt x="355" y="387"/>
                  </a:cubicBezTo>
                  <a:cubicBezTo>
                    <a:pt x="355" y="388"/>
                    <a:pt x="355" y="389"/>
                    <a:pt x="355" y="390"/>
                  </a:cubicBezTo>
                  <a:cubicBezTo>
                    <a:pt x="355" y="420"/>
                    <a:pt x="363" y="444"/>
                    <a:pt x="372" y="444"/>
                  </a:cubicBezTo>
                  <a:cubicBezTo>
                    <a:pt x="373" y="444"/>
                    <a:pt x="374" y="444"/>
                    <a:pt x="374" y="444"/>
                  </a:cubicBezTo>
                  <a:cubicBezTo>
                    <a:pt x="372" y="450"/>
                    <a:pt x="369" y="454"/>
                    <a:pt x="366" y="454"/>
                  </a:cubicBezTo>
                  <a:cubicBezTo>
                    <a:pt x="360" y="454"/>
                    <a:pt x="351" y="431"/>
                    <a:pt x="351" y="396"/>
                  </a:cubicBezTo>
                  <a:close/>
                  <a:moveTo>
                    <a:pt x="566" y="254"/>
                  </a:moveTo>
                  <a:cubicBezTo>
                    <a:pt x="566" y="254"/>
                    <a:pt x="568" y="258"/>
                    <a:pt x="571" y="266"/>
                  </a:cubicBezTo>
                  <a:cubicBezTo>
                    <a:pt x="572" y="269"/>
                    <a:pt x="574" y="274"/>
                    <a:pt x="575" y="278"/>
                  </a:cubicBezTo>
                  <a:cubicBezTo>
                    <a:pt x="576" y="280"/>
                    <a:pt x="577" y="283"/>
                    <a:pt x="578" y="285"/>
                  </a:cubicBezTo>
                  <a:cubicBezTo>
                    <a:pt x="578" y="288"/>
                    <a:pt x="579" y="290"/>
                    <a:pt x="580" y="293"/>
                  </a:cubicBezTo>
                  <a:cubicBezTo>
                    <a:pt x="581" y="295"/>
                    <a:pt x="581" y="297"/>
                    <a:pt x="582" y="300"/>
                  </a:cubicBezTo>
                  <a:cubicBezTo>
                    <a:pt x="583" y="302"/>
                    <a:pt x="583" y="305"/>
                    <a:pt x="584" y="307"/>
                  </a:cubicBezTo>
                  <a:cubicBezTo>
                    <a:pt x="585" y="312"/>
                    <a:pt x="586" y="316"/>
                    <a:pt x="587" y="320"/>
                  </a:cubicBezTo>
                  <a:cubicBezTo>
                    <a:pt x="589" y="327"/>
                    <a:pt x="590" y="333"/>
                    <a:pt x="590" y="333"/>
                  </a:cubicBezTo>
                  <a:cubicBezTo>
                    <a:pt x="590" y="333"/>
                    <a:pt x="587" y="328"/>
                    <a:pt x="585" y="321"/>
                  </a:cubicBezTo>
                  <a:cubicBezTo>
                    <a:pt x="583" y="317"/>
                    <a:pt x="582" y="313"/>
                    <a:pt x="580" y="308"/>
                  </a:cubicBezTo>
                  <a:cubicBezTo>
                    <a:pt x="579" y="306"/>
                    <a:pt x="578" y="304"/>
                    <a:pt x="578" y="301"/>
                  </a:cubicBezTo>
                  <a:cubicBezTo>
                    <a:pt x="577" y="299"/>
                    <a:pt x="576" y="296"/>
                    <a:pt x="575" y="294"/>
                  </a:cubicBezTo>
                  <a:cubicBezTo>
                    <a:pt x="575" y="291"/>
                    <a:pt x="574" y="289"/>
                    <a:pt x="573" y="287"/>
                  </a:cubicBezTo>
                  <a:cubicBezTo>
                    <a:pt x="572" y="284"/>
                    <a:pt x="572" y="282"/>
                    <a:pt x="571" y="279"/>
                  </a:cubicBezTo>
                  <a:cubicBezTo>
                    <a:pt x="570" y="275"/>
                    <a:pt x="569" y="270"/>
                    <a:pt x="568" y="267"/>
                  </a:cubicBezTo>
                  <a:cubicBezTo>
                    <a:pt x="566" y="259"/>
                    <a:pt x="566" y="254"/>
                    <a:pt x="566" y="254"/>
                  </a:cubicBezTo>
                  <a:close/>
                  <a:moveTo>
                    <a:pt x="599" y="357"/>
                  </a:moveTo>
                  <a:cubicBezTo>
                    <a:pt x="602" y="360"/>
                    <a:pt x="604" y="362"/>
                    <a:pt x="605" y="365"/>
                  </a:cubicBezTo>
                  <a:cubicBezTo>
                    <a:pt x="607" y="368"/>
                    <a:pt x="608" y="371"/>
                    <a:pt x="608" y="373"/>
                  </a:cubicBezTo>
                  <a:cubicBezTo>
                    <a:pt x="609" y="376"/>
                    <a:pt x="609" y="378"/>
                    <a:pt x="609" y="380"/>
                  </a:cubicBezTo>
                  <a:cubicBezTo>
                    <a:pt x="609" y="381"/>
                    <a:pt x="609" y="381"/>
                    <a:pt x="609" y="382"/>
                  </a:cubicBezTo>
                  <a:cubicBezTo>
                    <a:pt x="609" y="383"/>
                    <a:pt x="609" y="383"/>
                    <a:pt x="609" y="384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5"/>
                    <a:pt x="609" y="385"/>
                    <a:pt x="609" y="384"/>
                  </a:cubicBezTo>
                  <a:cubicBezTo>
                    <a:pt x="609" y="383"/>
                    <a:pt x="609" y="383"/>
                    <a:pt x="609" y="382"/>
                  </a:cubicBezTo>
                  <a:cubicBezTo>
                    <a:pt x="609" y="381"/>
                    <a:pt x="608" y="381"/>
                    <a:pt x="608" y="380"/>
                  </a:cubicBezTo>
                  <a:cubicBezTo>
                    <a:pt x="608" y="378"/>
                    <a:pt x="607" y="376"/>
                    <a:pt x="607" y="374"/>
                  </a:cubicBezTo>
                  <a:cubicBezTo>
                    <a:pt x="606" y="372"/>
                    <a:pt x="605" y="369"/>
                    <a:pt x="603" y="367"/>
                  </a:cubicBezTo>
                  <a:cubicBezTo>
                    <a:pt x="601" y="364"/>
                    <a:pt x="599" y="362"/>
                    <a:pt x="597" y="360"/>
                  </a:cubicBezTo>
                  <a:cubicBezTo>
                    <a:pt x="594" y="358"/>
                    <a:pt x="591" y="357"/>
                    <a:pt x="588" y="356"/>
                  </a:cubicBezTo>
                  <a:cubicBezTo>
                    <a:pt x="584" y="356"/>
                    <a:pt x="581" y="357"/>
                    <a:pt x="578" y="358"/>
                  </a:cubicBezTo>
                  <a:cubicBezTo>
                    <a:pt x="575" y="360"/>
                    <a:pt x="572" y="363"/>
                    <a:pt x="570" y="366"/>
                  </a:cubicBezTo>
                  <a:cubicBezTo>
                    <a:pt x="568" y="369"/>
                    <a:pt x="566" y="373"/>
                    <a:pt x="565" y="376"/>
                  </a:cubicBezTo>
                  <a:cubicBezTo>
                    <a:pt x="565" y="377"/>
                    <a:pt x="565" y="378"/>
                    <a:pt x="565" y="379"/>
                  </a:cubicBezTo>
                  <a:cubicBezTo>
                    <a:pt x="565" y="380"/>
                    <a:pt x="565" y="381"/>
                    <a:pt x="564" y="382"/>
                  </a:cubicBezTo>
                  <a:cubicBezTo>
                    <a:pt x="564" y="383"/>
                    <a:pt x="564" y="384"/>
                    <a:pt x="564" y="385"/>
                  </a:cubicBezTo>
                  <a:cubicBezTo>
                    <a:pt x="564" y="386"/>
                    <a:pt x="564" y="387"/>
                    <a:pt x="564" y="387"/>
                  </a:cubicBezTo>
                  <a:cubicBezTo>
                    <a:pt x="564" y="395"/>
                    <a:pt x="567" y="401"/>
                    <a:pt x="570" y="406"/>
                  </a:cubicBezTo>
                  <a:cubicBezTo>
                    <a:pt x="571" y="409"/>
                    <a:pt x="573" y="411"/>
                    <a:pt x="575" y="412"/>
                  </a:cubicBezTo>
                  <a:cubicBezTo>
                    <a:pt x="577" y="414"/>
                    <a:pt x="579" y="415"/>
                    <a:pt x="580" y="415"/>
                  </a:cubicBezTo>
                  <a:cubicBezTo>
                    <a:pt x="582" y="416"/>
                    <a:pt x="583" y="416"/>
                    <a:pt x="584" y="416"/>
                  </a:cubicBezTo>
                  <a:cubicBezTo>
                    <a:pt x="585" y="417"/>
                    <a:pt x="586" y="417"/>
                    <a:pt x="586" y="417"/>
                  </a:cubicBezTo>
                  <a:cubicBezTo>
                    <a:pt x="586" y="417"/>
                    <a:pt x="585" y="417"/>
                    <a:pt x="584" y="417"/>
                  </a:cubicBezTo>
                  <a:cubicBezTo>
                    <a:pt x="584" y="417"/>
                    <a:pt x="583" y="417"/>
                    <a:pt x="582" y="417"/>
                  </a:cubicBezTo>
                  <a:cubicBezTo>
                    <a:pt x="582" y="416"/>
                    <a:pt x="581" y="416"/>
                    <a:pt x="580" y="416"/>
                  </a:cubicBezTo>
                  <a:cubicBezTo>
                    <a:pt x="578" y="416"/>
                    <a:pt x="576" y="415"/>
                    <a:pt x="574" y="414"/>
                  </a:cubicBezTo>
                  <a:cubicBezTo>
                    <a:pt x="572" y="412"/>
                    <a:pt x="570" y="410"/>
                    <a:pt x="568" y="408"/>
                  </a:cubicBezTo>
                  <a:cubicBezTo>
                    <a:pt x="564" y="403"/>
                    <a:pt x="561" y="396"/>
                    <a:pt x="560" y="388"/>
                  </a:cubicBezTo>
                  <a:cubicBezTo>
                    <a:pt x="560" y="387"/>
                    <a:pt x="560" y="386"/>
                    <a:pt x="560" y="385"/>
                  </a:cubicBezTo>
                  <a:cubicBezTo>
                    <a:pt x="560" y="384"/>
                    <a:pt x="560" y="383"/>
                    <a:pt x="560" y="382"/>
                  </a:cubicBezTo>
                  <a:cubicBezTo>
                    <a:pt x="560" y="381"/>
                    <a:pt x="560" y="380"/>
                    <a:pt x="560" y="378"/>
                  </a:cubicBezTo>
                  <a:cubicBezTo>
                    <a:pt x="561" y="377"/>
                    <a:pt x="561" y="376"/>
                    <a:pt x="561" y="375"/>
                  </a:cubicBezTo>
                  <a:cubicBezTo>
                    <a:pt x="562" y="371"/>
                    <a:pt x="564" y="367"/>
                    <a:pt x="566" y="364"/>
                  </a:cubicBezTo>
                  <a:cubicBezTo>
                    <a:pt x="568" y="360"/>
                    <a:pt x="572" y="357"/>
                    <a:pt x="575" y="354"/>
                  </a:cubicBezTo>
                  <a:cubicBezTo>
                    <a:pt x="579" y="352"/>
                    <a:pt x="584" y="352"/>
                    <a:pt x="588" y="352"/>
                  </a:cubicBezTo>
                  <a:cubicBezTo>
                    <a:pt x="592" y="353"/>
                    <a:pt x="596" y="355"/>
                    <a:pt x="599" y="357"/>
                  </a:cubicBezTo>
                  <a:close/>
                  <a:moveTo>
                    <a:pt x="650" y="359"/>
                  </a:moveTo>
                  <a:cubicBezTo>
                    <a:pt x="652" y="359"/>
                    <a:pt x="654" y="359"/>
                    <a:pt x="657" y="359"/>
                  </a:cubicBezTo>
                  <a:cubicBezTo>
                    <a:pt x="661" y="359"/>
                    <a:pt x="665" y="360"/>
                    <a:pt x="668" y="360"/>
                  </a:cubicBezTo>
                  <a:cubicBezTo>
                    <a:pt x="675" y="360"/>
                    <a:pt x="680" y="361"/>
                    <a:pt x="680" y="361"/>
                  </a:cubicBezTo>
                  <a:cubicBezTo>
                    <a:pt x="680" y="361"/>
                    <a:pt x="675" y="362"/>
                    <a:pt x="668" y="363"/>
                  </a:cubicBezTo>
                  <a:cubicBezTo>
                    <a:pt x="665" y="363"/>
                    <a:pt x="661" y="363"/>
                    <a:pt x="657" y="363"/>
                  </a:cubicBezTo>
                  <a:cubicBezTo>
                    <a:pt x="654" y="363"/>
                    <a:pt x="652" y="363"/>
                    <a:pt x="650" y="363"/>
                  </a:cubicBezTo>
                  <a:cubicBezTo>
                    <a:pt x="648" y="363"/>
                    <a:pt x="645" y="364"/>
                    <a:pt x="643" y="364"/>
                  </a:cubicBezTo>
                  <a:cubicBezTo>
                    <a:pt x="641" y="364"/>
                    <a:pt x="639" y="363"/>
                    <a:pt x="636" y="363"/>
                  </a:cubicBezTo>
                  <a:cubicBezTo>
                    <a:pt x="634" y="363"/>
                    <a:pt x="632" y="363"/>
                    <a:pt x="630" y="363"/>
                  </a:cubicBezTo>
                  <a:cubicBezTo>
                    <a:pt x="625" y="363"/>
                    <a:pt x="621" y="363"/>
                    <a:pt x="618" y="363"/>
                  </a:cubicBezTo>
                  <a:cubicBezTo>
                    <a:pt x="611" y="362"/>
                    <a:pt x="606" y="361"/>
                    <a:pt x="606" y="361"/>
                  </a:cubicBezTo>
                  <a:cubicBezTo>
                    <a:pt x="606" y="361"/>
                    <a:pt x="611" y="360"/>
                    <a:pt x="618" y="360"/>
                  </a:cubicBezTo>
                  <a:cubicBezTo>
                    <a:pt x="621" y="360"/>
                    <a:pt x="625" y="359"/>
                    <a:pt x="630" y="359"/>
                  </a:cubicBezTo>
                  <a:cubicBezTo>
                    <a:pt x="632" y="359"/>
                    <a:pt x="634" y="359"/>
                    <a:pt x="636" y="359"/>
                  </a:cubicBezTo>
                  <a:cubicBezTo>
                    <a:pt x="639" y="359"/>
                    <a:pt x="641" y="359"/>
                    <a:pt x="643" y="359"/>
                  </a:cubicBezTo>
                  <a:cubicBezTo>
                    <a:pt x="645" y="359"/>
                    <a:pt x="648" y="359"/>
                    <a:pt x="650" y="359"/>
                  </a:cubicBezTo>
                  <a:close/>
                  <a:moveTo>
                    <a:pt x="640" y="320"/>
                  </a:moveTo>
                  <a:cubicBezTo>
                    <a:pt x="639" y="316"/>
                    <a:pt x="637" y="312"/>
                    <a:pt x="635" y="307"/>
                  </a:cubicBezTo>
                  <a:cubicBezTo>
                    <a:pt x="635" y="305"/>
                    <a:pt x="634" y="303"/>
                    <a:pt x="633" y="301"/>
                  </a:cubicBezTo>
                  <a:cubicBezTo>
                    <a:pt x="632" y="298"/>
                    <a:pt x="631" y="296"/>
                    <a:pt x="630" y="293"/>
                  </a:cubicBezTo>
                  <a:cubicBezTo>
                    <a:pt x="630" y="291"/>
                    <a:pt x="629" y="288"/>
                    <a:pt x="628" y="286"/>
                  </a:cubicBezTo>
                  <a:cubicBezTo>
                    <a:pt x="627" y="284"/>
                    <a:pt x="626" y="281"/>
                    <a:pt x="626" y="279"/>
                  </a:cubicBezTo>
                  <a:cubicBezTo>
                    <a:pt x="624" y="274"/>
                    <a:pt x="623" y="270"/>
                    <a:pt x="622" y="266"/>
                  </a:cubicBezTo>
                  <a:cubicBezTo>
                    <a:pt x="620" y="259"/>
                    <a:pt x="619" y="254"/>
                    <a:pt x="619" y="254"/>
                  </a:cubicBezTo>
                  <a:cubicBezTo>
                    <a:pt x="619" y="254"/>
                    <a:pt x="622" y="258"/>
                    <a:pt x="625" y="265"/>
                  </a:cubicBezTo>
                  <a:cubicBezTo>
                    <a:pt x="626" y="269"/>
                    <a:pt x="628" y="273"/>
                    <a:pt x="630" y="278"/>
                  </a:cubicBezTo>
                  <a:cubicBezTo>
                    <a:pt x="630" y="280"/>
                    <a:pt x="631" y="282"/>
                    <a:pt x="632" y="285"/>
                  </a:cubicBezTo>
                  <a:cubicBezTo>
                    <a:pt x="633" y="287"/>
                    <a:pt x="634" y="289"/>
                    <a:pt x="635" y="292"/>
                  </a:cubicBezTo>
                  <a:cubicBezTo>
                    <a:pt x="636" y="294"/>
                    <a:pt x="636" y="297"/>
                    <a:pt x="637" y="299"/>
                  </a:cubicBezTo>
                  <a:cubicBezTo>
                    <a:pt x="638" y="301"/>
                    <a:pt x="639" y="304"/>
                    <a:pt x="639" y="306"/>
                  </a:cubicBezTo>
                  <a:cubicBezTo>
                    <a:pt x="641" y="311"/>
                    <a:pt x="642" y="315"/>
                    <a:pt x="643" y="319"/>
                  </a:cubicBezTo>
                  <a:cubicBezTo>
                    <a:pt x="645" y="326"/>
                    <a:pt x="646" y="331"/>
                    <a:pt x="646" y="331"/>
                  </a:cubicBezTo>
                  <a:cubicBezTo>
                    <a:pt x="646" y="331"/>
                    <a:pt x="643" y="327"/>
                    <a:pt x="640" y="320"/>
                  </a:cubicBezTo>
                  <a:close/>
                  <a:moveTo>
                    <a:pt x="508" y="386"/>
                  </a:moveTo>
                  <a:cubicBezTo>
                    <a:pt x="506" y="381"/>
                    <a:pt x="503" y="373"/>
                    <a:pt x="500" y="364"/>
                  </a:cubicBezTo>
                  <a:cubicBezTo>
                    <a:pt x="496" y="355"/>
                    <a:pt x="493" y="344"/>
                    <a:pt x="489" y="332"/>
                  </a:cubicBezTo>
                  <a:cubicBezTo>
                    <a:pt x="487" y="327"/>
                    <a:pt x="485" y="321"/>
                    <a:pt x="482" y="315"/>
                  </a:cubicBezTo>
                  <a:cubicBezTo>
                    <a:pt x="480" y="308"/>
                    <a:pt x="478" y="302"/>
                    <a:pt x="476" y="296"/>
                  </a:cubicBezTo>
                  <a:cubicBezTo>
                    <a:pt x="474" y="290"/>
                    <a:pt x="472" y="284"/>
                    <a:pt x="470" y="277"/>
                  </a:cubicBezTo>
                  <a:cubicBezTo>
                    <a:pt x="468" y="271"/>
                    <a:pt x="466" y="265"/>
                    <a:pt x="464" y="259"/>
                  </a:cubicBezTo>
                  <a:cubicBezTo>
                    <a:pt x="461" y="248"/>
                    <a:pt x="457" y="237"/>
                    <a:pt x="454" y="227"/>
                  </a:cubicBezTo>
                  <a:cubicBezTo>
                    <a:pt x="452" y="218"/>
                    <a:pt x="449" y="210"/>
                    <a:pt x="448" y="205"/>
                  </a:cubicBezTo>
                  <a:cubicBezTo>
                    <a:pt x="446" y="199"/>
                    <a:pt x="445" y="196"/>
                    <a:pt x="445" y="196"/>
                  </a:cubicBezTo>
                  <a:cubicBezTo>
                    <a:pt x="445" y="196"/>
                    <a:pt x="447" y="199"/>
                    <a:pt x="449" y="204"/>
                  </a:cubicBezTo>
                  <a:cubicBezTo>
                    <a:pt x="451" y="210"/>
                    <a:pt x="454" y="217"/>
                    <a:pt x="457" y="227"/>
                  </a:cubicBezTo>
                  <a:cubicBezTo>
                    <a:pt x="460" y="236"/>
                    <a:pt x="464" y="247"/>
                    <a:pt x="468" y="258"/>
                  </a:cubicBezTo>
                  <a:cubicBezTo>
                    <a:pt x="470" y="264"/>
                    <a:pt x="472" y="270"/>
                    <a:pt x="474" y="276"/>
                  </a:cubicBezTo>
                  <a:cubicBezTo>
                    <a:pt x="476" y="282"/>
                    <a:pt x="478" y="288"/>
                    <a:pt x="480" y="295"/>
                  </a:cubicBezTo>
                  <a:cubicBezTo>
                    <a:pt x="483" y="301"/>
                    <a:pt x="485" y="307"/>
                    <a:pt x="487" y="313"/>
                  </a:cubicBezTo>
                  <a:cubicBezTo>
                    <a:pt x="489" y="319"/>
                    <a:pt x="490" y="325"/>
                    <a:pt x="492" y="331"/>
                  </a:cubicBezTo>
                  <a:cubicBezTo>
                    <a:pt x="496" y="343"/>
                    <a:pt x="499" y="354"/>
                    <a:pt x="502" y="363"/>
                  </a:cubicBezTo>
                  <a:cubicBezTo>
                    <a:pt x="505" y="373"/>
                    <a:pt x="507" y="380"/>
                    <a:pt x="509" y="386"/>
                  </a:cubicBezTo>
                  <a:cubicBezTo>
                    <a:pt x="511" y="391"/>
                    <a:pt x="511" y="395"/>
                    <a:pt x="511" y="395"/>
                  </a:cubicBezTo>
                  <a:cubicBezTo>
                    <a:pt x="511" y="395"/>
                    <a:pt x="510" y="392"/>
                    <a:pt x="508" y="386"/>
                  </a:cubicBezTo>
                  <a:close/>
                  <a:moveTo>
                    <a:pt x="144" y="189"/>
                  </a:moveTo>
                  <a:cubicBezTo>
                    <a:pt x="144" y="284"/>
                    <a:pt x="144" y="284"/>
                    <a:pt x="144" y="284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41" y="287"/>
                    <a:pt x="141" y="287"/>
                    <a:pt x="141" y="287"/>
                  </a:cubicBezTo>
                  <a:cubicBezTo>
                    <a:pt x="141" y="287"/>
                    <a:pt x="141" y="287"/>
                    <a:pt x="141" y="287"/>
                  </a:cubicBezTo>
                  <a:cubicBezTo>
                    <a:pt x="130" y="287"/>
                    <a:pt x="130" y="287"/>
                    <a:pt x="130" y="287"/>
                  </a:cubicBezTo>
                  <a:cubicBezTo>
                    <a:pt x="127" y="232"/>
                    <a:pt x="127" y="232"/>
                    <a:pt x="127" y="232"/>
                  </a:cubicBezTo>
                  <a:cubicBezTo>
                    <a:pt x="125" y="267"/>
                    <a:pt x="125" y="267"/>
                    <a:pt x="125" y="267"/>
                  </a:cubicBezTo>
                  <a:cubicBezTo>
                    <a:pt x="125" y="196"/>
                    <a:pt x="125" y="196"/>
                    <a:pt x="125" y="196"/>
                  </a:cubicBezTo>
                  <a:lnTo>
                    <a:pt x="144" y="189"/>
                  </a:lnTo>
                  <a:close/>
                  <a:moveTo>
                    <a:pt x="694" y="250"/>
                  </a:moveTo>
                  <a:cubicBezTo>
                    <a:pt x="694" y="253"/>
                    <a:pt x="694" y="256"/>
                    <a:pt x="694" y="259"/>
                  </a:cubicBezTo>
                  <a:cubicBezTo>
                    <a:pt x="693" y="264"/>
                    <a:pt x="693" y="268"/>
                    <a:pt x="692" y="271"/>
                  </a:cubicBezTo>
                  <a:cubicBezTo>
                    <a:pt x="692" y="274"/>
                    <a:pt x="692" y="276"/>
                    <a:pt x="692" y="276"/>
                  </a:cubicBezTo>
                  <a:cubicBezTo>
                    <a:pt x="692" y="276"/>
                    <a:pt x="691" y="274"/>
                    <a:pt x="691" y="271"/>
                  </a:cubicBezTo>
                  <a:cubicBezTo>
                    <a:pt x="691" y="268"/>
                    <a:pt x="690" y="264"/>
                    <a:pt x="690" y="259"/>
                  </a:cubicBezTo>
                  <a:cubicBezTo>
                    <a:pt x="689" y="256"/>
                    <a:pt x="689" y="253"/>
                    <a:pt x="689" y="250"/>
                  </a:cubicBezTo>
                  <a:cubicBezTo>
                    <a:pt x="689" y="247"/>
                    <a:pt x="689" y="244"/>
                    <a:pt x="689" y="241"/>
                  </a:cubicBezTo>
                  <a:cubicBezTo>
                    <a:pt x="688" y="237"/>
                    <a:pt x="688" y="234"/>
                    <a:pt x="688" y="231"/>
                  </a:cubicBezTo>
                  <a:cubicBezTo>
                    <a:pt x="688" y="229"/>
                    <a:pt x="688" y="227"/>
                    <a:pt x="688" y="225"/>
                  </a:cubicBezTo>
                  <a:cubicBezTo>
                    <a:pt x="688" y="225"/>
                    <a:pt x="688" y="224"/>
                    <a:pt x="688" y="223"/>
                  </a:cubicBezTo>
                  <a:cubicBezTo>
                    <a:pt x="688" y="222"/>
                    <a:pt x="688" y="221"/>
                    <a:pt x="688" y="220"/>
                  </a:cubicBezTo>
                  <a:cubicBezTo>
                    <a:pt x="688" y="219"/>
                    <a:pt x="688" y="218"/>
                    <a:pt x="687" y="216"/>
                  </a:cubicBezTo>
                  <a:cubicBezTo>
                    <a:pt x="687" y="215"/>
                    <a:pt x="686" y="214"/>
                    <a:pt x="685" y="214"/>
                  </a:cubicBezTo>
                  <a:cubicBezTo>
                    <a:pt x="684" y="212"/>
                    <a:pt x="681" y="211"/>
                    <a:pt x="678" y="211"/>
                  </a:cubicBezTo>
                  <a:cubicBezTo>
                    <a:pt x="675" y="211"/>
                    <a:pt x="672" y="211"/>
                    <a:pt x="669" y="211"/>
                  </a:cubicBezTo>
                  <a:cubicBezTo>
                    <a:pt x="666" y="210"/>
                    <a:pt x="663" y="210"/>
                    <a:pt x="660" y="210"/>
                  </a:cubicBezTo>
                  <a:cubicBezTo>
                    <a:pt x="655" y="210"/>
                    <a:pt x="650" y="209"/>
                    <a:pt x="647" y="209"/>
                  </a:cubicBezTo>
                  <a:cubicBezTo>
                    <a:pt x="644" y="208"/>
                    <a:pt x="643" y="208"/>
                    <a:pt x="643" y="208"/>
                  </a:cubicBezTo>
                  <a:cubicBezTo>
                    <a:pt x="643" y="208"/>
                    <a:pt x="644" y="208"/>
                    <a:pt x="647" y="207"/>
                  </a:cubicBezTo>
                  <a:cubicBezTo>
                    <a:pt x="650" y="207"/>
                    <a:pt x="655" y="206"/>
                    <a:pt x="660" y="206"/>
                  </a:cubicBezTo>
                  <a:cubicBezTo>
                    <a:pt x="663" y="206"/>
                    <a:pt x="666" y="205"/>
                    <a:pt x="669" y="205"/>
                  </a:cubicBezTo>
                  <a:cubicBezTo>
                    <a:pt x="671" y="205"/>
                    <a:pt x="675" y="205"/>
                    <a:pt x="678" y="205"/>
                  </a:cubicBezTo>
                  <a:cubicBezTo>
                    <a:pt x="680" y="205"/>
                    <a:pt x="682" y="205"/>
                    <a:pt x="684" y="206"/>
                  </a:cubicBezTo>
                  <a:cubicBezTo>
                    <a:pt x="686" y="206"/>
                    <a:pt x="688" y="207"/>
                    <a:pt x="690" y="208"/>
                  </a:cubicBezTo>
                  <a:cubicBezTo>
                    <a:pt x="692" y="210"/>
                    <a:pt x="693" y="212"/>
                    <a:pt x="694" y="214"/>
                  </a:cubicBezTo>
                  <a:cubicBezTo>
                    <a:pt x="694" y="216"/>
                    <a:pt x="695" y="218"/>
                    <a:pt x="695" y="220"/>
                  </a:cubicBezTo>
                  <a:cubicBezTo>
                    <a:pt x="695" y="221"/>
                    <a:pt x="695" y="222"/>
                    <a:pt x="695" y="223"/>
                  </a:cubicBezTo>
                  <a:cubicBezTo>
                    <a:pt x="695" y="224"/>
                    <a:pt x="695" y="225"/>
                    <a:pt x="695" y="225"/>
                  </a:cubicBezTo>
                  <a:cubicBezTo>
                    <a:pt x="695" y="227"/>
                    <a:pt x="695" y="229"/>
                    <a:pt x="695" y="231"/>
                  </a:cubicBezTo>
                  <a:cubicBezTo>
                    <a:pt x="695" y="234"/>
                    <a:pt x="695" y="237"/>
                    <a:pt x="695" y="241"/>
                  </a:cubicBezTo>
                  <a:cubicBezTo>
                    <a:pt x="695" y="244"/>
                    <a:pt x="694" y="247"/>
                    <a:pt x="694" y="250"/>
                  </a:cubicBezTo>
                  <a:close/>
                  <a:moveTo>
                    <a:pt x="623" y="154"/>
                  </a:moveTo>
                  <a:cubicBezTo>
                    <a:pt x="622" y="156"/>
                    <a:pt x="622" y="157"/>
                    <a:pt x="622" y="159"/>
                  </a:cubicBezTo>
                  <a:cubicBezTo>
                    <a:pt x="622" y="160"/>
                    <a:pt x="622" y="162"/>
                    <a:pt x="621" y="163"/>
                  </a:cubicBezTo>
                  <a:cubicBezTo>
                    <a:pt x="620" y="169"/>
                    <a:pt x="618" y="175"/>
                    <a:pt x="615" y="180"/>
                  </a:cubicBezTo>
                  <a:cubicBezTo>
                    <a:pt x="611" y="185"/>
                    <a:pt x="607" y="190"/>
                    <a:pt x="602" y="193"/>
                  </a:cubicBezTo>
                  <a:cubicBezTo>
                    <a:pt x="596" y="197"/>
                    <a:pt x="590" y="198"/>
                    <a:pt x="584" y="197"/>
                  </a:cubicBezTo>
                  <a:cubicBezTo>
                    <a:pt x="578" y="196"/>
                    <a:pt x="573" y="193"/>
                    <a:pt x="569" y="190"/>
                  </a:cubicBezTo>
                  <a:cubicBezTo>
                    <a:pt x="565" y="186"/>
                    <a:pt x="562" y="182"/>
                    <a:pt x="560" y="178"/>
                  </a:cubicBezTo>
                  <a:cubicBezTo>
                    <a:pt x="558" y="174"/>
                    <a:pt x="557" y="170"/>
                    <a:pt x="556" y="166"/>
                  </a:cubicBezTo>
                  <a:cubicBezTo>
                    <a:pt x="555" y="163"/>
                    <a:pt x="555" y="160"/>
                    <a:pt x="554" y="157"/>
                  </a:cubicBezTo>
                  <a:cubicBezTo>
                    <a:pt x="554" y="156"/>
                    <a:pt x="554" y="155"/>
                    <a:pt x="554" y="154"/>
                  </a:cubicBezTo>
                  <a:cubicBezTo>
                    <a:pt x="554" y="153"/>
                    <a:pt x="554" y="152"/>
                    <a:pt x="554" y="151"/>
                  </a:cubicBezTo>
                  <a:cubicBezTo>
                    <a:pt x="554" y="150"/>
                    <a:pt x="554" y="149"/>
                    <a:pt x="554" y="149"/>
                  </a:cubicBezTo>
                  <a:cubicBezTo>
                    <a:pt x="554" y="149"/>
                    <a:pt x="554" y="150"/>
                    <a:pt x="554" y="151"/>
                  </a:cubicBezTo>
                  <a:cubicBezTo>
                    <a:pt x="555" y="152"/>
                    <a:pt x="555" y="153"/>
                    <a:pt x="555" y="154"/>
                  </a:cubicBezTo>
                  <a:cubicBezTo>
                    <a:pt x="555" y="155"/>
                    <a:pt x="555" y="156"/>
                    <a:pt x="555" y="157"/>
                  </a:cubicBezTo>
                  <a:cubicBezTo>
                    <a:pt x="556" y="160"/>
                    <a:pt x="556" y="163"/>
                    <a:pt x="558" y="166"/>
                  </a:cubicBezTo>
                  <a:cubicBezTo>
                    <a:pt x="559" y="169"/>
                    <a:pt x="560" y="173"/>
                    <a:pt x="562" y="177"/>
                  </a:cubicBezTo>
                  <a:cubicBezTo>
                    <a:pt x="565" y="180"/>
                    <a:pt x="568" y="184"/>
                    <a:pt x="571" y="187"/>
                  </a:cubicBezTo>
                  <a:cubicBezTo>
                    <a:pt x="575" y="190"/>
                    <a:pt x="580" y="192"/>
                    <a:pt x="584" y="193"/>
                  </a:cubicBezTo>
                  <a:cubicBezTo>
                    <a:pt x="590" y="193"/>
                    <a:pt x="595" y="192"/>
                    <a:pt x="599" y="189"/>
                  </a:cubicBezTo>
                  <a:cubicBezTo>
                    <a:pt x="604" y="187"/>
                    <a:pt x="608" y="182"/>
                    <a:pt x="611" y="178"/>
                  </a:cubicBezTo>
                  <a:cubicBezTo>
                    <a:pt x="614" y="173"/>
                    <a:pt x="616" y="168"/>
                    <a:pt x="617" y="162"/>
                  </a:cubicBezTo>
                  <a:cubicBezTo>
                    <a:pt x="617" y="161"/>
                    <a:pt x="617" y="160"/>
                    <a:pt x="618" y="158"/>
                  </a:cubicBezTo>
                  <a:cubicBezTo>
                    <a:pt x="618" y="157"/>
                    <a:pt x="618" y="156"/>
                    <a:pt x="618" y="154"/>
                  </a:cubicBezTo>
                  <a:cubicBezTo>
                    <a:pt x="618" y="153"/>
                    <a:pt x="618" y="151"/>
                    <a:pt x="618" y="150"/>
                  </a:cubicBezTo>
                  <a:cubicBezTo>
                    <a:pt x="619" y="149"/>
                    <a:pt x="618" y="147"/>
                    <a:pt x="618" y="146"/>
                  </a:cubicBezTo>
                  <a:cubicBezTo>
                    <a:pt x="618" y="135"/>
                    <a:pt x="615" y="126"/>
                    <a:pt x="610" y="118"/>
                  </a:cubicBezTo>
                  <a:cubicBezTo>
                    <a:pt x="608" y="115"/>
                    <a:pt x="606" y="112"/>
                    <a:pt x="603" y="110"/>
                  </a:cubicBezTo>
                  <a:cubicBezTo>
                    <a:pt x="602" y="109"/>
                    <a:pt x="602" y="108"/>
                    <a:pt x="601" y="108"/>
                  </a:cubicBezTo>
                  <a:cubicBezTo>
                    <a:pt x="600" y="107"/>
                    <a:pt x="600" y="107"/>
                    <a:pt x="599" y="107"/>
                  </a:cubicBezTo>
                  <a:cubicBezTo>
                    <a:pt x="598" y="106"/>
                    <a:pt x="598" y="106"/>
                    <a:pt x="597" y="106"/>
                  </a:cubicBezTo>
                  <a:cubicBezTo>
                    <a:pt x="596" y="105"/>
                    <a:pt x="596" y="105"/>
                    <a:pt x="595" y="105"/>
                  </a:cubicBezTo>
                  <a:cubicBezTo>
                    <a:pt x="594" y="104"/>
                    <a:pt x="593" y="104"/>
                    <a:pt x="592" y="104"/>
                  </a:cubicBezTo>
                  <a:cubicBezTo>
                    <a:pt x="591" y="104"/>
                    <a:pt x="590" y="103"/>
                    <a:pt x="590" y="103"/>
                  </a:cubicBezTo>
                  <a:cubicBezTo>
                    <a:pt x="588" y="103"/>
                    <a:pt x="587" y="103"/>
                    <a:pt x="587" y="103"/>
                  </a:cubicBezTo>
                  <a:cubicBezTo>
                    <a:pt x="587" y="103"/>
                    <a:pt x="588" y="103"/>
                    <a:pt x="590" y="103"/>
                  </a:cubicBezTo>
                  <a:cubicBezTo>
                    <a:pt x="590" y="103"/>
                    <a:pt x="591" y="103"/>
                    <a:pt x="592" y="103"/>
                  </a:cubicBezTo>
                  <a:cubicBezTo>
                    <a:pt x="593" y="103"/>
                    <a:pt x="594" y="104"/>
                    <a:pt x="595" y="104"/>
                  </a:cubicBezTo>
                  <a:cubicBezTo>
                    <a:pt x="596" y="104"/>
                    <a:pt x="597" y="104"/>
                    <a:pt x="597" y="105"/>
                  </a:cubicBezTo>
                  <a:cubicBezTo>
                    <a:pt x="598" y="105"/>
                    <a:pt x="599" y="105"/>
                    <a:pt x="600" y="106"/>
                  </a:cubicBezTo>
                  <a:cubicBezTo>
                    <a:pt x="600" y="106"/>
                    <a:pt x="601" y="106"/>
                    <a:pt x="602" y="107"/>
                  </a:cubicBezTo>
                  <a:cubicBezTo>
                    <a:pt x="602" y="107"/>
                    <a:pt x="603" y="108"/>
                    <a:pt x="604" y="108"/>
                  </a:cubicBezTo>
                  <a:cubicBezTo>
                    <a:pt x="607" y="110"/>
                    <a:pt x="610" y="113"/>
                    <a:pt x="613" y="117"/>
                  </a:cubicBezTo>
                  <a:cubicBezTo>
                    <a:pt x="615" y="121"/>
                    <a:pt x="618" y="125"/>
                    <a:pt x="619" y="130"/>
                  </a:cubicBezTo>
                  <a:cubicBezTo>
                    <a:pt x="621" y="135"/>
                    <a:pt x="622" y="140"/>
                    <a:pt x="623" y="146"/>
                  </a:cubicBezTo>
                  <a:cubicBezTo>
                    <a:pt x="623" y="147"/>
                    <a:pt x="623" y="149"/>
                    <a:pt x="623" y="150"/>
                  </a:cubicBezTo>
                  <a:cubicBezTo>
                    <a:pt x="623" y="152"/>
                    <a:pt x="623" y="153"/>
                    <a:pt x="623" y="154"/>
                  </a:cubicBezTo>
                  <a:close/>
                  <a:moveTo>
                    <a:pt x="499" y="201"/>
                  </a:moveTo>
                  <a:cubicBezTo>
                    <a:pt x="501" y="202"/>
                    <a:pt x="502" y="205"/>
                    <a:pt x="503" y="207"/>
                  </a:cubicBezTo>
                  <a:cubicBezTo>
                    <a:pt x="503" y="208"/>
                    <a:pt x="504" y="209"/>
                    <a:pt x="504" y="210"/>
                  </a:cubicBezTo>
                  <a:cubicBezTo>
                    <a:pt x="504" y="211"/>
                    <a:pt x="504" y="212"/>
                    <a:pt x="505" y="213"/>
                  </a:cubicBezTo>
                  <a:cubicBezTo>
                    <a:pt x="505" y="216"/>
                    <a:pt x="505" y="216"/>
                    <a:pt x="505" y="216"/>
                  </a:cubicBezTo>
                  <a:cubicBezTo>
                    <a:pt x="505" y="217"/>
                    <a:pt x="505" y="217"/>
                    <a:pt x="505" y="218"/>
                  </a:cubicBezTo>
                  <a:cubicBezTo>
                    <a:pt x="505" y="220"/>
                    <a:pt x="505" y="222"/>
                    <a:pt x="505" y="224"/>
                  </a:cubicBezTo>
                  <a:cubicBezTo>
                    <a:pt x="505" y="228"/>
                    <a:pt x="505" y="231"/>
                    <a:pt x="505" y="235"/>
                  </a:cubicBezTo>
                  <a:cubicBezTo>
                    <a:pt x="505" y="239"/>
                    <a:pt x="505" y="242"/>
                    <a:pt x="505" y="246"/>
                  </a:cubicBezTo>
                  <a:cubicBezTo>
                    <a:pt x="504" y="249"/>
                    <a:pt x="504" y="253"/>
                    <a:pt x="504" y="256"/>
                  </a:cubicBezTo>
                  <a:cubicBezTo>
                    <a:pt x="504" y="259"/>
                    <a:pt x="504" y="262"/>
                    <a:pt x="503" y="265"/>
                  </a:cubicBezTo>
                  <a:cubicBezTo>
                    <a:pt x="503" y="271"/>
                    <a:pt x="503" y="275"/>
                    <a:pt x="502" y="278"/>
                  </a:cubicBezTo>
                  <a:cubicBezTo>
                    <a:pt x="502" y="282"/>
                    <a:pt x="501" y="284"/>
                    <a:pt x="501" y="284"/>
                  </a:cubicBezTo>
                  <a:cubicBezTo>
                    <a:pt x="501" y="284"/>
                    <a:pt x="501" y="282"/>
                    <a:pt x="501" y="278"/>
                  </a:cubicBezTo>
                  <a:cubicBezTo>
                    <a:pt x="500" y="275"/>
                    <a:pt x="500" y="271"/>
                    <a:pt x="499" y="265"/>
                  </a:cubicBezTo>
                  <a:cubicBezTo>
                    <a:pt x="499" y="262"/>
                    <a:pt x="499" y="259"/>
                    <a:pt x="499" y="256"/>
                  </a:cubicBezTo>
                  <a:cubicBezTo>
                    <a:pt x="499" y="253"/>
                    <a:pt x="498" y="249"/>
                    <a:pt x="498" y="246"/>
                  </a:cubicBezTo>
                  <a:cubicBezTo>
                    <a:pt x="498" y="242"/>
                    <a:pt x="498" y="239"/>
                    <a:pt x="498" y="235"/>
                  </a:cubicBezTo>
                  <a:cubicBezTo>
                    <a:pt x="498" y="231"/>
                    <a:pt x="498" y="228"/>
                    <a:pt x="498" y="224"/>
                  </a:cubicBezTo>
                  <a:cubicBezTo>
                    <a:pt x="498" y="222"/>
                    <a:pt x="498" y="220"/>
                    <a:pt x="498" y="219"/>
                  </a:cubicBezTo>
                  <a:cubicBezTo>
                    <a:pt x="498" y="216"/>
                    <a:pt x="498" y="216"/>
                    <a:pt x="498" y="216"/>
                  </a:cubicBezTo>
                  <a:cubicBezTo>
                    <a:pt x="498" y="213"/>
                    <a:pt x="498" y="213"/>
                    <a:pt x="498" y="213"/>
                  </a:cubicBezTo>
                  <a:cubicBezTo>
                    <a:pt x="497" y="210"/>
                    <a:pt x="497" y="207"/>
                    <a:pt x="495" y="206"/>
                  </a:cubicBezTo>
                  <a:cubicBezTo>
                    <a:pt x="494" y="205"/>
                    <a:pt x="493" y="204"/>
                    <a:pt x="492" y="204"/>
                  </a:cubicBezTo>
                  <a:cubicBezTo>
                    <a:pt x="491" y="204"/>
                    <a:pt x="489" y="203"/>
                    <a:pt x="488" y="203"/>
                  </a:cubicBezTo>
                  <a:cubicBezTo>
                    <a:pt x="484" y="203"/>
                    <a:pt x="481" y="203"/>
                    <a:pt x="479" y="203"/>
                  </a:cubicBezTo>
                  <a:cubicBezTo>
                    <a:pt x="473" y="202"/>
                    <a:pt x="468" y="202"/>
                    <a:pt x="465" y="201"/>
                  </a:cubicBezTo>
                  <a:cubicBezTo>
                    <a:pt x="462" y="201"/>
                    <a:pt x="460" y="201"/>
                    <a:pt x="460" y="201"/>
                  </a:cubicBezTo>
                  <a:cubicBezTo>
                    <a:pt x="460" y="201"/>
                    <a:pt x="462" y="200"/>
                    <a:pt x="465" y="200"/>
                  </a:cubicBezTo>
                  <a:cubicBezTo>
                    <a:pt x="468" y="199"/>
                    <a:pt x="473" y="199"/>
                    <a:pt x="479" y="199"/>
                  </a:cubicBezTo>
                  <a:cubicBezTo>
                    <a:pt x="481" y="198"/>
                    <a:pt x="484" y="198"/>
                    <a:pt x="488" y="198"/>
                  </a:cubicBezTo>
                  <a:cubicBezTo>
                    <a:pt x="489" y="198"/>
                    <a:pt x="491" y="198"/>
                    <a:pt x="493" y="198"/>
                  </a:cubicBezTo>
                  <a:cubicBezTo>
                    <a:pt x="495" y="199"/>
                    <a:pt x="497" y="199"/>
                    <a:pt x="499" y="201"/>
                  </a:cubicBezTo>
                  <a:close/>
                  <a:moveTo>
                    <a:pt x="412" y="177"/>
                  </a:moveTo>
                  <a:cubicBezTo>
                    <a:pt x="411" y="180"/>
                    <a:pt x="411" y="183"/>
                    <a:pt x="410" y="186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315" y="203"/>
                    <a:pt x="315" y="203"/>
                    <a:pt x="315" y="203"/>
                  </a:cubicBezTo>
                  <a:cubicBezTo>
                    <a:pt x="315" y="202"/>
                    <a:pt x="315" y="200"/>
                    <a:pt x="316" y="197"/>
                  </a:cubicBezTo>
                  <a:cubicBezTo>
                    <a:pt x="316" y="197"/>
                    <a:pt x="316" y="196"/>
                    <a:pt x="316" y="196"/>
                  </a:cubicBezTo>
                  <a:cubicBezTo>
                    <a:pt x="321" y="195"/>
                    <a:pt x="327" y="194"/>
                    <a:pt x="332" y="193"/>
                  </a:cubicBezTo>
                  <a:cubicBezTo>
                    <a:pt x="341" y="191"/>
                    <a:pt x="350" y="189"/>
                    <a:pt x="359" y="187"/>
                  </a:cubicBezTo>
                  <a:cubicBezTo>
                    <a:pt x="368" y="186"/>
                    <a:pt x="377" y="184"/>
                    <a:pt x="385" y="182"/>
                  </a:cubicBezTo>
                  <a:cubicBezTo>
                    <a:pt x="394" y="180"/>
                    <a:pt x="402" y="178"/>
                    <a:pt x="410" y="176"/>
                  </a:cubicBezTo>
                  <a:cubicBezTo>
                    <a:pt x="411" y="176"/>
                    <a:pt x="411" y="176"/>
                    <a:pt x="412" y="176"/>
                  </a:cubicBezTo>
                  <a:cubicBezTo>
                    <a:pt x="412" y="176"/>
                    <a:pt x="412" y="177"/>
                    <a:pt x="412" y="177"/>
                  </a:cubicBezTo>
                  <a:close/>
                  <a:moveTo>
                    <a:pt x="54" y="369"/>
                  </a:moveTo>
                  <a:cubicBezTo>
                    <a:pt x="54" y="358"/>
                    <a:pt x="57" y="352"/>
                    <a:pt x="58" y="352"/>
                  </a:cubicBezTo>
                  <a:cubicBezTo>
                    <a:pt x="58" y="352"/>
                    <a:pt x="58" y="353"/>
                    <a:pt x="59" y="353"/>
                  </a:cubicBezTo>
                  <a:cubicBezTo>
                    <a:pt x="57" y="354"/>
                    <a:pt x="55" y="360"/>
                    <a:pt x="55" y="368"/>
                  </a:cubicBezTo>
                  <a:cubicBezTo>
                    <a:pt x="55" y="376"/>
                    <a:pt x="57" y="383"/>
                    <a:pt x="60" y="383"/>
                  </a:cubicBezTo>
                  <a:cubicBezTo>
                    <a:pt x="60" y="383"/>
                    <a:pt x="60" y="383"/>
                    <a:pt x="60" y="383"/>
                  </a:cubicBezTo>
                  <a:cubicBezTo>
                    <a:pt x="59" y="385"/>
                    <a:pt x="59" y="386"/>
                    <a:pt x="58" y="386"/>
                  </a:cubicBezTo>
                  <a:cubicBezTo>
                    <a:pt x="57" y="386"/>
                    <a:pt x="54" y="380"/>
                    <a:pt x="54" y="369"/>
                  </a:cubicBezTo>
                  <a:close/>
                  <a:moveTo>
                    <a:pt x="69" y="371"/>
                  </a:moveTo>
                  <a:cubicBezTo>
                    <a:pt x="69" y="359"/>
                    <a:pt x="72" y="352"/>
                    <a:pt x="74" y="352"/>
                  </a:cubicBezTo>
                  <a:cubicBezTo>
                    <a:pt x="74" y="352"/>
                    <a:pt x="74" y="352"/>
                    <a:pt x="74" y="353"/>
                  </a:cubicBezTo>
                  <a:cubicBezTo>
                    <a:pt x="72" y="354"/>
                    <a:pt x="70" y="361"/>
                    <a:pt x="70" y="369"/>
                  </a:cubicBezTo>
                  <a:cubicBezTo>
                    <a:pt x="70" y="379"/>
                    <a:pt x="73" y="387"/>
                    <a:pt x="75" y="387"/>
                  </a:cubicBezTo>
                  <a:cubicBezTo>
                    <a:pt x="76" y="387"/>
                    <a:pt x="76" y="387"/>
                    <a:pt x="76" y="387"/>
                  </a:cubicBezTo>
                  <a:cubicBezTo>
                    <a:pt x="75" y="388"/>
                    <a:pt x="74" y="389"/>
                    <a:pt x="74" y="389"/>
                  </a:cubicBezTo>
                  <a:cubicBezTo>
                    <a:pt x="72" y="389"/>
                    <a:pt x="69" y="383"/>
                    <a:pt x="69" y="371"/>
                  </a:cubicBezTo>
                  <a:close/>
                  <a:moveTo>
                    <a:pt x="47" y="381"/>
                  </a:move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3"/>
                    <a:pt x="53" y="383"/>
                  </a:cubicBezTo>
                  <a:cubicBezTo>
                    <a:pt x="51" y="383"/>
                    <a:pt x="49" y="383"/>
                    <a:pt x="46" y="382"/>
                  </a:cubicBezTo>
                  <a:cubicBezTo>
                    <a:pt x="47" y="382"/>
                    <a:pt x="47" y="381"/>
                    <a:pt x="47" y="381"/>
                  </a:cubicBezTo>
                  <a:close/>
                  <a:moveTo>
                    <a:pt x="63" y="383"/>
                  </a:moveTo>
                  <a:cubicBezTo>
                    <a:pt x="67" y="384"/>
                    <a:pt x="67" y="384"/>
                    <a:pt x="67" y="384"/>
                  </a:cubicBezTo>
                  <a:cubicBezTo>
                    <a:pt x="68" y="385"/>
                    <a:pt x="68" y="386"/>
                    <a:pt x="68" y="386"/>
                  </a:cubicBezTo>
                  <a:cubicBezTo>
                    <a:pt x="66" y="386"/>
                    <a:pt x="64" y="386"/>
                    <a:pt x="63" y="385"/>
                  </a:cubicBezTo>
                  <a:cubicBezTo>
                    <a:pt x="63" y="385"/>
                    <a:pt x="63" y="384"/>
                    <a:pt x="63" y="383"/>
                  </a:cubicBezTo>
                  <a:close/>
                  <a:moveTo>
                    <a:pt x="80" y="386"/>
                  </a:moveTo>
                  <a:cubicBezTo>
                    <a:pt x="99" y="390"/>
                    <a:pt x="99" y="390"/>
                    <a:pt x="99" y="390"/>
                  </a:cubicBezTo>
                  <a:cubicBezTo>
                    <a:pt x="99" y="392"/>
                    <a:pt x="99" y="392"/>
                    <a:pt x="99" y="392"/>
                  </a:cubicBezTo>
                  <a:cubicBezTo>
                    <a:pt x="92" y="391"/>
                    <a:pt x="85" y="390"/>
                    <a:pt x="79" y="388"/>
                  </a:cubicBezTo>
                  <a:cubicBezTo>
                    <a:pt x="79" y="388"/>
                    <a:pt x="79" y="387"/>
                    <a:pt x="80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48"/>
            <p:cNvSpPr>
              <a:spLocks/>
            </p:cNvSpPr>
            <p:nvPr/>
          </p:nvSpPr>
          <p:spPr bwMode="auto">
            <a:xfrm>
              <a:off x="4699000" y="-1649413"/>
              <a:ext cx="34925" cy="150812"/>
            </a:xfrm>
            <a:custGeom>
              <a:avLst/>
              <a:gdLst>
                <a:gd name="T0" fmla="*/ 22 w 22"/>
                <a:gd name="T1" fmla="*/ 0 h 95"/>
                <a:gd name="T2" fmla="*/ 0 w 22"/>
                <a:gd name="T3" fmla="*/ 7 h 95"/>
                <a:gd name="T4" fmla="*/ 0 w 22"/>
                <a:gd name="T5" fmla="*/ 95 h 95"/>
                <a:gd name="T6" fmla="*/ 22 w 22"/>
                <a:gd name="T7" fmla="*/ 93 h 95"/>
                <a:gd name="T8" fmla="*/ 22 w 22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22" y="0"/>
                  </a:moveTo>
                  <a:lnTo>
                    <a:pt x="0" y="7"/>
                  </a:lnTo>
                  <a:lnTo>
                    <a:pt x="0" y="95"/>
                  </a:lnTo>
                  <a:lnTo>
                    <a:pt x="22" y="93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49"/>
            <p:cNvSpPr>
              <a:spLocks/>
            </p:cNvSpPr>
            <p:nvPr/>
          </p:nvSpPr>
          <p:spPr bwMode="auto">
            <a:xfrm>
              <a:off x="4335463" y="-1479550"/>
              <a:ext cx="220663" cy="38100"/>
            </a:xfrm>
            <a:custGeom>
              <a:avLst/>
              <a:gdLst>
                <a:gd name="T0" fmla="*/ 10 w 59"/>
                <a:gd name="T1" fmla="*/ 9 h 10"/>
                <a:gd name="T2" fmla="*/ 19 w 59"/>
                <a:gd name="T3" fmla="*/ 8 h 10"/>
                <a:gd name="T4" fmla="*/ 30 w 59"/>
                <a:gd name="T5" fmla="*/ 6 h 10"/>
                <a:gd name="T6" fmla="*/ 41 w 59"/>
                <a:gd name="T7" fmla="*/ 4 h 10"/>
                <a:gd name="T8" fmla="*/ 50 w 59"/>
                <a:gd name="T9" fmla="*/ 2 h 10"/>
                <a:gd name="T10" fmla="*/ 56 w 59"/>
                <a:gd name="T11" fmla="*/ 0 h 10"/>
                <a:gd name="T12" fmla="*/ 59 w 59"/>
                <a:gd name="T13" fmla="*/ 0 h 10"/>
                <a:gd name="T14" fmla="*/ 56 w 59"/>
                <a:gd name="T15" fmla="*/ 0 h 10"/>
                <a:gd name="T16" fmla="*/ 50 w 59"/>
                <a:gd name="T17" fmla="*/ 1 h 10"/>
                <a:gd name="T18" fmla="*/ 40 w 59"/>
                <a:gd name="T19" fmla="*/ 2 h 10"/>
                <a:gd name="T20" fmla="*/ 29 w 59"/>
                <a:gd name="T21" fmla="*/ 4 h 10"/>
                <a:gd name="T22" fmla="*/ 19 w 59"/>
                <a:gd name="T23" fmla="*/ 6 h 10"/>
                <a:gd name="T24" fmla="*/ 9 w 59"/>
                <a:gd name="T25" fmla="*/ 8 h 10"/>
                <a:gd name="T26" fmla="*/ 3 w 59"/>
                <a:gd name="T27" fmla="*/ 9 h 10"/>
                <a:gd name="T28" fmla="*/ 0 w 59"/>
                <a:gd name="T29" fmla="*/ 10 h 10"/>
                <a:gd name="T30" fmla="*/ 3 w 59"/>
                <a:gd name="T31" fmla="*/ 10 h 10"/>
                <a:gd name="T32" fmla="*/ 10 w 59"/>
                <a:gd name="T3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0">
                  <a:moveTo>
                    <a:pt x="10" y="9"/>
                  </a:moveTo>
                  <a:cubicBezTo>
                    <a:pt x="12" y="8"/>
                    <a:pt x="16" y="8"/>
                    <a:pt x="19" y="8"/>
                  </a:cubicBezTo>
                  <a:cubicBezTo>
                    <a:pt x="23" y="7"/>
                    <a:pt x="26" y="7"/>
                    <a:pt x="30" y="6"/>
                  </a:cubicBezTo>
                  <a:cubicBezTo>
                    <a:pt x="33" y="5"/>
                    <a:pt x="37" y="5"/>
                    <a:pt x="41" y="4"/>
                  </a:cubicBezTo>
                  <a:cubicBezTo>
                    <a:pt x="44" y="3"/>
                    <a:pt x="47" y="2"/>
                    <a:pt x="50" y="2"/>
                  </a:cubicBezTo>
                  <a:cubicBezTo>
                    <a:pt x="53" y="1"/>
                    <a:pt x="55" y="1"/>
                    <a:pt x="56" y="0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55" y="0"/>
                    <a:pt x="52" y="0"/>
                    <a:pt x="50" y="1"/>
                  </a:cubicBezTo>
                  <a:cubicBezTo>
                    <a:pt x="47" y="1"/>
                    <a:pt x="44" y="1"/>
                    <a:pt x="40" y="2"/>
                  </a:cubicBezTo>
                  <a:cubicBezTo>
                    <a:pt x="37" y="2"/>
                    <a:pt x="33" y="3"/>
                    <a:pt x="29" y="4"/>
                  </a:cubicBezTo>
                  <a:cubicBezTo>
                    <a:pt x="26" y="4"/>
                    <a:pt x="22" y="5"/>
                    <a:pt x="19" y="6"/>
                  </a:cubicBezTo>
                  <a:cubicBezTo>
                    <a:pt x="15" y="6"/>
                    <a:pt x="12" y="7"/>
                    <a:pt x="9" y="8"/>
                  </a:cubicBezTo>
                  <a:cubicBezTo>
                    <a:pt x="7" y="8"/>
                    <a:pt x="4" y="9"/>
                    <a:pt x="3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1" y="10"/>
                    <a:pt x="3" y="10"/>
                  </a:cubicBezTo>
                  <a:cubicBezTo>
                    <a:pt x="5" y="9"/>
                    <a:pt x="7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0"/>
            <p:cNvSpPr>
              <a:spLocks/>
            </p:cNvSpPr>
            <p:nvPr/>
          </p:nvSpPr>
          <p:spPr bwMode="auto">
            <a:xfrm>
              <a:off x="4349750" y="-1355725"/>
              <a:ext cx="192088" cy="22225"/>
            </a:xfrm>
            <a:custGeom>
              <a:avLst/>
              <a:gdLst>
                <a:gd name="T0" fmla="*/ 49 w 51"/>
                <a:gd name="T1" fmla="*/ 0 h 6"/>
                <a:gd name="T2" fmla="*/ 43 w 51"/>
                <a:gd name="T3" fmla="*/ 1 h 6"/>
                <a:gd name="T4" fmla="*/ 25 w 51"/>
                <a:gd name="T5" fmla="*/ 2 h 6"/>
                <a:gd name="T6" fmla="*/ 8 w 51"/>
                <a:gd name="T7" fmla="*/ 4 h 6"/>
                <a:gd name="T8" fmla="*/ 2 w 51"/>
                <a:gd name="T9" fmla="*/ 6 h 6"/>
                <a:gd name="T10" fmla="*/ 0 w 51"/>
                <a:gd name="T11" fmla="*/ 6 h 6"/>
                <a:gd name="T12" fmla="*/ 2 w 51"/>
                <a:gd name="T13" fmla="*/ 6 h 6"/>
                <a:gd name="T14" fmla="*/ 8 w 51"/>
                <a:gd name="T15" fmla="*/ 6 h 6"/>
                <a:gd name="T16" fmla="*/ 26 w 51"/>
                <a:gd name="T17" fmla="*/ 4 h 6"/>
                <a:gd name="T18" fmla="*/ 43 w 51"/>
                <a:gd name="T19" fmla="*/ 2 h 6"/>
                <a:gd name="T20" fmla="*/ 49 w 51"/>
                <a:gd name="T21" fmla="*/ 1 h 6"/>
                <a:gd name="T22" fmla="*/ 51 w 51"/>
                <a:gd name="T23" fmla="*/ 0 h 6"/>
                <a:gd name="T24" fmla="*/ 49 w 51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">
                  <a:moveTo>
                    <a:pt x="49" y="0"/>
                  </a:moveTo>
                  <a:cubicBezTo>
                    <a:pt x="47" y="1"/>
                    <a:pt x="45" y="1"/>
                    <a:pt x="43" y="1"/>
                  </a:cubicBezTo>
                  <a:cubicBezTo>
                    <a:pt x="38" y="1"/>
                    <a:pt x="32" y="1"/>
                    <a:pt x="25" y="2"/>
                  </a:cubicBezTo>
                  <a:cubicBezTo>
                    <a:pt x="19" y="3"/>
                    <a:pt x="13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13" y="6"/>
                    <a:pt x="19" y="5"/>
                    <a:pt x="26" y="4"/>
                  </a:cubicBezTo>
                  <a:cubicBezTo>
                    <a:pt x="32" y="4"/>
                    <a:pt x="38" y="3"/>
                    <a:pt x="43" y="2"/>
                  </a:cubicBezTo>
                  <a:cubicBezTo>
                    <a:pt x="45" y="2"/>
                    <a:pt x="47" y="1"/>
                    <a:pt x="49" y="1"/>
                  </a:cubicBezTo>
                  <a:cubicBezTo>
                    <a:pt x="50" y="1"/>
                    <a:pt x="51" y="0"/>
                    <a:pt x="51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1"/>
            <p:cNvSpPr>
              <a:spLocks/>
            </p:cNvSpPr>
            <p:nvPr/>
          </p:nvSpPr>
          <p:spPr bwMode="auto">
            <a:xfrm>
              <a:off x="6415088" y="-2198688"/>
              <a:ext cx="19050" cy="106362"/>
            </a:xfrm>
            <a:custGeom>
              <a:avLst/>
              <a:gdLst>
                <a:gd name="T0" fmla="*/ 2 w 5"/>
                <a:gd name="T1" fmla="*/ 0 h 28"/>
                <a:gd name="T2" fmla="*/ 1 w 5"/>
                <a:gd name="T3" fmla="*/ 4 h 28"/>
                <a:gd name="T4" fmla="*/ 0 w 5"/>
                <a:gd name="T5" fmla="*/ 14 h 28"/>
                <a:gd name="T6" fmla="*/ 1 w 5"/>
                <a:gd name="T7" fmla="*/ 23 h 28"/>
                <a:gd name="T8" fmla="*/ 2 w 5"/>
                <a:gd name="T9" fmla="*/ 28 h 28"/>
                <a:gd name="T10" fmla="*/ 4 w 5"/>
                <a:gd name="T11" fmla="*/ 23 h 28"/>
                <a:gd name="T12" fmla="*/ 5 w 5"/>
                <a:gd name="T13" fmla="*/ 14 h 28"/>
                <a:gd name="T14" fmla="*/ 4 w 5"/>
                <a:gd name="T15" fmla="*/ 4 h 28"/>
                <a:gd name="T16" fmla="*/ 2 w 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8">
                  <a:moveTo>
                    <a:pt x="2" y="0"/>
                  </a:moveTo>
                  <a:cubicBezTo>
                    <a:pt x="2" y="0"/>
                    <a:pt x="1" y="1"/>
                    <a:pt x="1" y="4"/>
                  </a:cubicBezTo>
                  <a:cubicBezTo>
                    <a:pt x="0" y="7"/>
                    <a:pt x="0" y="10"/>
                    <a:pt x="0" y="14"/>
                  </a:cubicBezTo>
                  <a:cubicBezTo>
                    <a:pt x="0" y="17"/>
                    <a:pt x="0" y="21"/>
                    <a:pt x="1" y="23"/>
                  </a:cubicBezTo>
                  <a:cubicBezTo>
                    <a:pt x="1" y="26"/>
                    <a:pt x="2" y="28"/>
                    <a:pt x="2" y="28"/>
                  </a:cubicBezTo>
                  <a:cubicBezTo>
                    <a:pt x="2" y="28"/>
                    <a:pt x="3" y="26"/>
                    <a:pt x="4" y="23"/>
                  </a:cubicBezTo>
                  <a:cubicBezTo>
                    <a:pt x="4" y="21"/>
                    <a:pt x="5" y="17"/>
                    <a:pt x="5" y="14"/>
                  </a:cubicBezTo>
                  <a:cubicBezTo>
                    <a:pt x="5" y="10"/>
                    <a:pt x="4" y="7"/>
                    <a:pt x="4" y="4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2"/>
            <p:cNvSpPr>
              <a:spLocks/>
            </p:cNvSpPr>
            <p:nvPr/>
          </p:nvSpPr>
          <p:spPr bwMode="auto">
            <a:xfrm>
              <a:off x="6438900" y="-2190750"/>
              <a:ext cx="11113" cy="82550"/>
            </a:xfrm>
            <a:custGeom>
              <a:avLst/>
              <a:gdLst>
                <a:gd name="T0" fmla="*/ 1 w 3"/>
                <a:gd name="T1" fmla="*/ 3 h 22"/>
                <a:gd name="T2" fmla="*/ 0 w 3"/>
                <a:gd name="T3" fmla="*/ 11 h 22"/>
                <a:gd name="T4" fmla="*/ 1 w 3"/>
                <a:gd name="T5" fmla="*/ 19 h 22"/>
                <a:gd name="T6" fmla="*/ 2 w 3"/>
                <a:gd name="T7" fmla="*/ 22 h 22"/>
                <a:gd name="T8" fmla="*/ 3 w 3"/>
                <a:gd name="T9" fmla="*/ 19 h 22"/>
                <a:gd name="T10" fmla="*/ 3 w 3"/>
                <a:gd name="T11" fmla="*/ 11 h 22"/>
                <a:gd name="T12" fmla="*/ 3 w 3"/>
                <a:gd name="T13" fmla="*/ 3 h 22"/>
                <a:gd name="T14" fmla="*/ 2 w 3"/>
                <a:gd name="T15" fmla="*/ 0 h 22"/>
                <a:gd name="T16" fmla="*/ 1 w 3"/>
                <a:gd name="T1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2">
                  <a:moveTo>
                    <a:pt x="1" y="3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0" y="14"/>
                    <a:pt x="0" y="17"/>
                    <a:pt x="1" y="19"/>
                  </a:cubicBezTo>
                  <a:cubicBezTo>
                    <a:pt x="1" y="21"/>
                    <a:pt x="2" y="22"/>
                    <a:pt x="2" y="22"/>
                  </a:cubicBezTo>
                  <a:cubicBezTo>
                    <a:pt x="2" y="22"/>
                    <a:pt x="2" y="21"/>
                    <a:pt x="3" y="19"/>
                  </a:cubicBezTo>
                  <a:cubicBezTo>
                    <a:pt x="3" y="17"/>
                    <a:pt x="3" y="14"/>
                    <a:pt x="3" y="11"/>
                  </a:cubicBezTo>
                  <a:cubicBezTo>
                    <a:pt x="3" y="8"/>
                    <a:pt x="3" y="5"/>
                    <a:pt x="3" y="3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3"/>
            <p:cNvSpPr>
              <a:spLocks/>
            </p:cNvSpPr>
            <p:nvPr/>
          </p:nvSpPr>
          <p:spPr bwMode="auto">
            <a:xfrm>
              <a:off x="6392863" y="-2187575"/>
              <a:ext cx="15875" cy="82550"/>
            </a:xfrm>
            <a:custGeom>
              <a:avLst/>
              <a:gdLst>
                <a:gd name="T0" fmla="*/ 4 w 4"/>
                <a:gd name="T1" fmla="*/ 11 h 22"/>
                <a:gd name="T2" fmla="*/ 3 w 4"/>
                <a:gd name="T3" fmla="*/ 3 h 22"/>
                <a:gd name="T4" fmla="*/ 2 w 4"/>
                <a:gd name="T5" fmla="*/ 0 h 22"/>
                <a:gd name="T6" fmla="*/ 1 w 4"/>
                <a:gd name="T7" fmla="*/ 3 h 22"/>
                <a:gd name="T8" fmla="*/ 0 w 4"/>
                <a:gd name="T9" fmla="*/ 11 h 22"/>
                <a:gd name="T10" fmla="*/ 1 w 4"/>
                <a:gd name="T11" fmla="*/ 19 h 22"/>
                <a:gd name="T12" fmla="*/ 2 w 4"/>
                <a:gd name="T13" fmla="*/ 22 h 22"/>
                <a:gd name="T14" fmla="*/ 3 w 4"/>
                <a:gd name="T15" fmla="*/ 19 h 22"/>
                <a:gd name="T16" fmla="*/ 4 w 4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2">
                  <a:moveTo>
                    <a:pt x="4" y="11"/>
                  </a:moveTo>
                  <a:cubicBezTo>
                    <a:pt x="4" y="8"/>
                    <a:pt x="3" y="5"/>
                    <a:pt x="3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4"/>
                    <a:pt x="0" y="17"/>
                    <a:pt x="1" y="19"/>
                  </a:cubicBezTo>
                  <a:cubicBezTo>
                    <a:pt x="1" y="21"/>
                    <a:pt x="2" y="22"/>
                    <a:pt x="2" y="22"/>
                  </a:cubicBezTo>
                  <a:cubicBezTo>
                    <a:pt x="2" y="22"/>
                    <a:pt x="3" y="21"/>
                    <a:pt x="3" y="19"/>
                  </a:cubicBezTo>
                  <a:cubicBezTo>
                    <a:pt x="3" y="17"/>
                    <a:pt x="4" y="14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54"/>
            <p:cNvSpPr>
              <a:spLocks/>
            </p:cNvSpPr>
            <p:nvPr/>
          </p:nvSpPr>
          <p:spPr bwMode="auto">
            <a:xfrm>
              <a:off x="6235700" y="-2959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55"/>
            <p:cNvSpPr>
              <a:spLocks/>
            </p:cNvSpPr>
            <p:nvPr/>
          </p:nvSpPr>
          <p:spPr bwMode="auto">
            <a:xfrm>
              <a:off x="5561013" y="-3575050"/>
              <a:ext cx="1004888" cy="1189037"/>
            </a:xfrm>
            <a:custGeom>
              <a:avLst/>
              <a:gdLst>
                <a:gd name="T0" fmla="*/ 238 w 267"/>
                <a:gd name="T1" fmla="*/ 57 h 316"/>
                <a:gd name="T2" fmla="*/ 162 w 267"/>
                <a:gd name="T3" fmla="*/ 11 h 316"/>
                <a:gd name="T4" fmla="*/ 61 w 267"/>
                <a:gd name="T5" fmla="*/ 28 h 316"/>
                <a:gd name="T6" fmla="*/ 13 w 267"/>
                <a:gd name="T7" fmla="*/ 68 h 316"/>
                <a:gd name="T8" fmla="*/ 3 w 267"/>
                <a:gd name="T9" fmla="*/ 144 h 316"/>
                <a:gd name="T10" fmla="*/ 34 w 267"/>
                <a:gd name="T11" fmla="*/ 206 h 316"/>
                <a:gd name="T12" fmla="*/ 81 w 267"/>
                <a:gd name="T13" fmla="*/ 240 h 316"/>
                <a:gd name="T14" fmla="*/ 82 w 267"/>
                <a:gd name="T15" fmla="*/ 268 h 316"/>
                <a:gd name="T16" fmla="*/ 94 w 267"/>
                <a:gd name="T17" fmla="*/ 306 h 316"/>
                <a:gd name="T18" fmla="*/ 130 w 267"/>
                <a:gd name="T19" fmla="*/ 306 h 316"/>
                <a:gd name="T20" fmla="*/ 101 w 267"/>
                <a:gd name="T21" fmla="*/ 298 h 316"/>
                <a:gd name="T22" fmla="*/ 92 w 267"/>
                <a:gd name="T23" fmla="*/ 282 h 316"/>
                <a:gd name="T24" fmla="*/ 102 w 267"/>
                <a:gd name="T25" fmla="*/ 270 h 316"/>
                <a:gd name="T26" fmla="*/ 94 w 267"/>
                <a:gd name="T27" fmla="*/ 249 h 316"/>
                <a:gd name="T28" fmla="*/ 103 w 267"/>
                <a:gd name="T29" fmla="*/ 240 h 316"/>
                <a:gd name="T30" fmla="*/ 64 w 267"/>
                <a:gd name="T31" fmla="*/ 205 h 316"/>
                <a:gd name="T32" fmla="*/ 64 w 267"/>
                <a:gd name="T33" fmla="*/ 196 h 316"/>
                <a:gd name="T34" fmla="*/ 26 w 267"/>
                <a:gd name="T35" fmla="*/ 178 h 316"/>
                <a:gd name="T36" fmla="*/ 40 w 267"/>
                <a:gd name="T37" fmla="*/ 167 h 316"/>
                <a:gd name="T38" fmla="*/ 13 w 267"/>
                <a:gd name="T39" fmla="*/ 116 h 316"/>
                <a:gd name="T40" fmla="*/ 11 w 267"/>
                <a:gd name="T41" fmla="*/ 95 h 316"/>
                <a:gd name="T42" fmla="*/ 42 w 267"/>
                <a:gd name="T43" fmla="*/ 71 h 316"/>
                <a:gd name="T44" fmla="*/ 44 w 267"/>
                <a:gd name="T45" fmla="*/ 61 h 316"/>
                <a:gd name="T46" fmla="*/ 92 w 267"/>
                <a:gd name="T47" fmla="*/ 40 h 316"/>
                <a:gd name="T48" fmla="*/ 115 w 267"/>
                <a:gd name="T49" fmla="*/ 12 h 316"/>
                <a:gd name="T50" fmla="*/ 170 w 267"/>
                <a:gd name="T51" fmla="*/ 41 h 316"/>
                <a:gd name="T52" fmla="*/ 141 w 267"/>
                <a:gd name="T53" fmla="*/ 44 h 316"/>
                <a:gd name="T54" fmla="*/ 163 w 267"/>
                <a:gd name="T55" fmla="*/ 43 h 316"/>
                <a:gd name="T56" fmla="*/ 179 w 267"/>
                <a:gd name="T57" fmla="*/ 67 h 316"/>
                <a:gd name="T58" fmla="*/ 173 w 267"/>
                <a:gd name="T59" fmla="*/ 41 h 316"/>
                <a:gd name="T60" fmla="*/ 235 w 267"/>
                <a:gd name="T61" fmla="*/ 76 h 316"/>
                <a:gd name="T62" fmla="*/ 253 w 267"/>
                <a:gd name="T63" fmla="*/ 95 h 316"/>
                <a:gd name="T64" fmla="*/ 250 w 267"/>
                <a:gd name="T65" fmla="*/ 108 h 316"/>
                <a:gd name="T66" fmla="*/ 242 w 267"/>
                <a:gd name="T67" fmla="*/ 157 h 316"/>
                <a:gd name="T68" fmla="*/ 217 w 267"/>
                <a:gd name="T69" fmla="*/ 138 h 316"/>
                <a:gd name="T70" fmla="*/ 229 w 267"/>
                <a:gd name="T71" fmla="*/ 112 h 316"/>
                <a:gd name="T72" fmla="*/ 224 w 267"/>
                <a:gd name="T73" fmla="*/ 109 h 316"/>
                <a:gd name="T74" fmla="*/ 211 w 267"/>
                <a:gd name="T75" fmla="*/ 123 h 316"/>
                <a:gd name="T76" fmla="*/ 213 w 267"/>
                <a:gd name="T77" fmla="*/ 135 h 316"/>
                <a:gd name="T78" fmla="*/ 192 w 267"/>
                <a:gd name="T79" fmla="*/ 139 h 316"/>
                <a:gd name="T80" fmla="*/ 209 w 267"/>
                <a:gd name="T81" fmla="*/ 144 h 316"/>
                <a:gd name="T82" fmla="*/ 203 w 267"/>
                <a:gd name="T83" fmla="*/ 162 h 316"/>
                <a:gd name="T84" fmla="*/ 179 w 267"/>
                <a:gd name="T85" fmla="*/ 164 h 316"/>
                <a:gd name="T86" fmla="*/ 202 w 267"/>
                <a:gd name="T87" fmla="*/ 183 h 316"/>
                <a:gd name="T88" fmla="*/ 195 w 267"/>
                <a:gd name="T89" fmla="*/ 203 h 316"/>
                <a:gd name="T90" fmla="*/ 213 w 267"/>
                <a:gd name="T91" fmla="*/ 211 h 316"/>
                <a:gd name="T92" fmla="*/ 198 w 267"/>
                <a:gd name="T93" fmla="*/ 233 h 316"/>
                <a:gd name="T94" fmla="*/ 190 w 267"/>
                <a:gd name="T95" fmla="*/ 248 h 316"/>
                <a:gd name="T96" fmla="*/ 174 w 267"/>
                <a:gd name="T97" fmla="*/ 247 h 316"/>
                <a:gd name="T98" fmla="*/ 185 w 267"/>
                <a:gd name="T99" fmla="*/ 272 h 316"/>
                <a:gd name="T100" fmla="*/ 169 w 267"/>
                <a:gd name="T101" fmla="*/ 282 h 316"/>
                <a:gd name="T102" fmla="*/ 173 w 267"/>
                <a:gd name="T103" fmla="*/ 290 h 316"/>
                <a:gd name="T104" fmla="*/ 182 w 267"/>
                <a:gd name="T105" fmla="*/ 291 h 316"/>
                <a:gd name="T106" fmla="*/ 193 w 267"/>
                <a:gd name="T107" fmla="*/ 258 h 316"/>
                <a:gd name="T108" fmla="*/ 224 w 267"/>
                <a:gd name="T109" fmla="*/ 214 h 316"/>
                <a:gd name="T110" fmla="*/ 206 w 267"/>
                <a:gd name="T111" fmla="*/ 172 h 316"/>
                <a:gd name="T112" fmla="*/ 256 w 267"/>
                <a:gd name="T113" fmla="*/ 160 h 316"/>
                <a:gd name="T114" fmla="*/ 264 w 267"/>
                <a:gd name="T115" fmla="*/ 9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316">
                  <a:moveTo>
                    <a:pt x="264" y="96"/>
                  </a:moveTo>
                  <a:cubicBezTo>
                    <a:pt x="263" y="94"/>
                    <a:pt x="262" y="91"/>
                    <a:pt x="260" y="89"/>
                  </a:cubicBezTo>
                  <a:cubicBezTo>
                    <a:pt x="258" y="87"/>
                    <a:pt x="256" y="85"/>
                    <a:pt x="253" y="84"/>
                  </a:cubicBezTo>
                  <a:cubicBezTo>
                    <a:pt x="249" y="82"/>
                    <a:pt x="244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1" y="80"/>
                    <a:pt x="241" y="78"/>
                    <a:pt x="241" y="76"/>
                  </a:cubicBezTo>
                  <a:cubicBezTo>
                    <a:pt x="241" y="71"/>
                    <a:pt x="241" y="64"/>
                    <a:pt x="238" y="57"/>
                  </a:cubicBezTo>
                  <a:cubicBezTo>
                    <a:pt x="237" y="54"/>
                    <a:pt x="235" y="50"/>
                    <a:pt x="233" y="47"/>
                  </a:cubicBezTo>
                  <a:cubicBezTo>
                    <a:pt x="230" y="44"/>
                    <a:pt x="227" y="41"/>
                    <a:pt x="224" y="39"/>
                  </a:cubicBezTo>
                  <a:cubicBezTo>
                    <a:pt x="221" y="37"/>
                    <a:pt x="217" y="35"/>
                    <a:pt x="213" y="34"/>
                  </a:cubicBezTo>
                  <a:cubicBezTo>
                    <a:pt x="210" y="33"/>
                    <a:pt x="206" y="32"/>
                    <a:pt x="202" y="32"/>
                  </a:cubicBezTo>
                  <a:cubicBezTo>
                    <a:pt x="196" y="31"/>
                    <a:pt x="189" y="32"/>
                    <a:pt x="185" y="34"/>
                  </a:cubicBezTo>
                  <a:cubicBezTo>
                    <a:pt x="182" y="30"/>
                    <a:pt x="179" y="26"/>
                    <a:pt x="175" y="22"/>
                  </a:cubicBezTo>
                  <a:cubicBezTo>
                    <a:pt x="171" y="18"/>
                    <a:pt x="167" y="14"/>
                    <a:pt x="162" y="11"/>
                  </a:cubicBezTo>
                  <a:cubicBezTo>
                    <a:pt x="157" y="7"/>
                    <a:pt x="152" y="5"/>
                    <a:pt x="146" y="3"/>
                  </a:cubicBezTo>
                  <a:cubicBezTo>
                    <a:pt x="140" y="1"/>
                    <a:pt x="134" y="0"/>
                    <a:pt x="129" y="0"/>
                  </a:cubicBezTo>
                  <a:cubicBezTo>
                    <a:pt x="123" y="0"/>
                    <a:pt x="117" y="1"/>
                    <a:pt x="112" y="3"/>
                  </a:cubicBezTo>
                  <a:cubicBezTo>
                    <a:pt x="101" y="7"/>
                    <a:pt x="94" y="14"/>
                    <a:pt x="89" y="21"/>
                  </a:cubicBezTo>
                  <a:cubicBezTo>
                    <a:pt x="87" y="25"/>
                    <a:pt x="85" y="28"/>
                    <a:pt x="84" y="31"/>
                  </a:cubicBezTo>
                  <a:cubicBezTo>
                    <a:pt x="80" y="29"/>
                    <a:pt x="75" y="27"/>
                    <a:pt x="70" y="27"/>
                  </a:cubicBezTo>
                  <a:cubicBezTo>
                    <a:pt x="67" y="27"/>
                    <a:pt x="64" y="27"/>
                    <a:pt x="61" y="28"/>
                  </a:cubicBezTo>
                  <a:cubicBezTo>
                    <a:pt x="58" y="29"/>
                    <a:pt x="55" y="30"/>
                    <a:pt x="52" y="31"/>
                  </a:cubicBezTo>
                  <a:cubicBezTo>
                    <a:pt x="50" y="33"/>
                    <a:pt x="47" y="35"/>
                    <a:pt x="45" y="37"/>
                  </a:cubicBezTo>
                  <a:cubicBezTo>
                    <a:pt x="43" y="40"/>
                    <a:pt x="41" y="42"/>
                    <a:pt x="40" y="45"/>
                  </a:cubicBezTo>
                  <a:cubicBezTo>
                    <a:pt x="39" y="49"/>
                    <a:pt x="38" y="52"/>
                    <a:pt x="38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31" y="57"/>
                    <a:pt x="25" y="58"/>
                    <a:pt x="20" y="62"/>
                  </a:cubicBezTo>
                  <a:cubicBezTo>
                    <a:pt x="17" y="63"/>
                    <a:pt x="15" y="65"/>
                    <a:pt x="13" y="68"/>
                  </a:cubicBezTo>
                  <a:cubicBezTo>
                    <a:pt x="10" y="70"/>
                    <a:pt x="8" y="73"/>
                    <a:pt x="7" y="76"/>
                  </a:cubicBezTo>
                  <a:cubicBezTo>
                    <a:pt x="5" y="79"/>
                    <a:pt x="4" y="82"/>
                    <a:pt x="3" y="85"/>
                  </a:cubicBezTo>
                  <a:cubicBezTo>
                    <a:pt x="2" y="88"/>
                    <a:pt x="2" y="92"/>
                    <a:pt x="2" y="95"/>
                  </a:cubicBezTo>
                  <a:cubicBezTo>
                    <a:pt x="3" y="101"/>
                    <a:pt x="5" y="107"/>
                    <a:pt x="8" y="111"/>
                  </a:cubicBezTo>
                  <a:cubicBezTo>
                    <a:pt x="5" y="114"/>
                    <a:pt x="2" y="119"/>
                    <a:pt x="1" y="124"/>
                  </a:cubicBezTo>
                  <a:cubicBezTo>
                    <a:pt x="0" y="127"/>
                    <a:pt x="0" y="131"/>
                    <a:pt x="0" y="134"/>
                  </a:cubicBezTo>
                  <a:cubicBezTo>
                    <a:pt x="1" y="137"/>
                    <a:pt x="1" y="141"/>
                    <a:pt x="3" y="144"/>
                  </a:cubicBezTo>
                  <a:cubicBezTo>
                    <a:pt x="4" y="147"/>
                    <a:pt x="6" y="149"/>
                    <a:pt x="8" y="152"/>
                  </a:cubicBezTo>
                  <a:cubicBezTo>
                    <a:pt x="10" y="155"/>
                    <a:pt x="12" y="157"/>
                    <a:pt x="15" y="159"/>
                  </a:cubicBezTo>
                  <a:cubicBezTo>
                    <a:pt x="16" y="160"/>
                    <a:pt x="18" y="161"/>
                    <a:pt x="19" y="162"/>
                  </a:cubicBezTo>
                  <a:cubicBezTo>
                    <a:pt x="18" y="167"/>
                    <a:pt x="16" y="173"/>
                    <a:pt x="17" y="179"/>
                  </a:cubicBezTo>
                  <a:cubicBezTo>
                    <a:pt x="18" y="183"/>
                    <a:pt x="19" y="186"/>
                    <a:pt x="20" y="189"/>
                  </a:cubicBezTo>
                  <a:cubicBezTo>
                    <a:pt x="21" y="193"/>
                    <a:pt x="23" y="196"/>
                    <a:pt x="26" y="199"/>
                  </a:cubicBezTo>
                  <a:cubicBezTo>
                    <a:pt x="28" y="201"/>
                    <a:pt x="31" y="204"/>
                    <a:pt x="34" y="206"/>
                  </a:cubicBezTo>
                  <a:cubicBezTo>
                    <a:pt x="37" y="208"/>
                    <a:pt x="40" y="209"/>
                    <a:pt x="44" y="210"/>
                  </a:cubicBezTo>
                  <a:cubicBezTo>
                    <a:pt x="49" y="212"/>
                    <a:pt x="53" y="212"/>
                    <a:pt x="58" y="212"/>
                  </a:cubicBezTo>
                  <a:cubicBezTo>
                    <a:pt x="58" y="214"/>
                    <a:pt x="58" y="216"/>
                    <a:pt x="58" y="218"/>
                  </a:cubicBezTo>
                  <a:cubicBezTo>
                    <a:pt x="59" y="220"/>
                    <a:pt x="60" y="223"/>
                    <a:pt x="62" y="225"/>
                  </a:cubicBezTo>
                  <a:cubicBezTo>
                    <a:pt x="63" y="228"/>
                    <a:pt x="65" y="230"/>
                    <a:pt x="67" y="232"/>
                  </a:cubicBezTo>
                  <a:cubicBezTo>
                    <a:pt x="69" y="234"/>
                    <a:pt x="71" y="235"/>
                    <a:pt x="74" y="237"/>
                  </a:cubicBezTo>
                  <a:cubicBezTo>
                    <a:pt x="76" y="238"/>
                    <a:pt x="78" y="239"/>
                    <a:pt x="81" y="240"/>
                  </a:cubicBezTo>
                  <a:cubicBezTo>
                    <a:pt x="82" y="241"/>
                    <a:pt x="84" y="241"/>
                    <a:pt x="86" y="242"/>
                  </a:cubicBezTo>
                  <a:cubicBezTo>
                    <a:pt x="85" y="242"/>
                    <a:pt x="85" y="242"/>
                    <a:pt x="85" y="243"/>
                  </a:cubicBezTo>
                  <a:cubicBezTo>
                    <a:pt x="84" y="244"/>
                    <a:pt x="84" y="246"/>
                    <a:pt x="84" y="248"/>
                  </a:cubicBezTo>
                  <a:cubicBezTo>
                    <a:pt x="84" y="251"/>
                    <a:pt x="84" y="253"/>
                    <a:pt x="84" y="255"/>
                  </a:cubicBezTo>
                  <a:cubicBezTo>
                    <a:pt x="85" y="256"/>
                    <a:pt x="86" y="258"/>
                    <a:pt x="87" y="260"/>
                  </a:cubicBezTo>
                  <a:cubicBezTo>
                    <a:pt x="87" y="260"/>
                    <a:pt x="87" y="261"/>
                    <a:pt x="87" y="261"/>
                  </a:cubicBezTo>
                  <a:cubicBezTo>
                    <a:pt x="85" y="263"/>
                    <a:pt x="83" y="265"/>
                    <a:pt x="82" y="268"/>
                  </a:cubicBezTo>
                  <a:cubicBezTo>
                    <a:pt x="81" y="270"/>
                    <a:pt x="81" y="272"/>
                    <a:pt x="81" y="274"/>
                  </a:cubicBezTo>
                  <a:cubicBezTo>
                    <a:pt x="81" y="277"/>
                    <a:pt x="81" y="279"/>
                    <a:pt x="82" y="281"/>
                  </a:cubicBezTo>
                  <a:cubicBezTo>
                    <a:pt x="82" y="283"/>
                    <a:pt x="83" y="285"/>
                    <a:pt x="85" y="287"/>
                  </a:cubicBezTo>
                  <a:cubicBezTo>
                    <a:pt x="86" y="289"/>
                    <a:pt x="88" y="290"/>
                    <a:pt x="90" y="292"/>
                  </a:cubicBezTo>
                  <a:cubicBezTo>
                    <a:pt x="91" y="292"/>
                    <a:pt x="92" y="293"/>
                    <a:pt x="93" y="293"/>
                  </a:cubicBezTo>
                  <a:cubicBezTo>
                    <a:pt x="92" y="295"/>
                    <a:pt x="92" y="297"/>
                    <a:pt x="92" y="299"/>
                  </a:cubicBezTo>
                  <a:cubicBezTo>
                    <a:pt x="93" y="301"/>
                    <a:pt x="93" y="304"/>
                    <a:pt x="94" y="306"/>
                  </a:cubicBezTo>
                  <a:cubicBezTo>
                    <a:pt x="96" y="308"/>
                    <a:pt x="97" y="310"/>
                    <a:pt x="99" y="311"/>
                  </a:cubicBezTo>
                  <a:cubicBezTo>
                    <a:pt x="101" y="313"/>
                    <a:pt x="103" y="314"/>
                    <a:pt x="106" y="315"/>
                  </a:cubicBezTo>
                  <a:cubicBezTo>
                    <a:pt x="108" y="316"/>
                    <a:pt x="110" y="316"/>
                    <a:pt x="112" y="316"/>
                  </a:cubicBezTo>
                  <a:cubicBezTo>
                    <a:pt x="114" y="316"/>
                    <a:pt x="115" y="315"/>
                    <a:pt x="117" y="315"/>
                  </a:cubicBezTo>
                  <a:cubicBezTo>
                    <a:pt x="121" y="314"/>
                    <a:pt x="124" y="312"/>
                    <a:pt x="124" y="312"/>
                  </a:cubicBezTo>
                  <a:cubicBezTo>
                    <a:pt x="126" y="311"/>
                    <a:pt x="128" y="309"/>
                    <a:pt x="129" y="308"/>
                  </a:cubicBezTo>
                  <a:cubicBezTo>
                    <a:pt x="130" y="307"/>
                    <a:pt x="130" y="306"/>
                    <a:pt x="130" y="306"/>
                  </a:cubicBezTo>
                  <a:cubicBezTo>
                    <a:pt x="130" y="306"/>
                    <a:pt x="129" y="306"/>
                    <a:pt x="128" y="307"/>
                  </a:cubicBezTo>
                  <a:cubicBezTo>
                    <a:pt x="126" y="307"/>
                    <a:pt x="124" y="307"/>
                    <a:pt x="121" y="308"/>
                  </a:cubicBezTo>
                  <a:cubicBezTo>
                    <a:pt x="118" y="308"/>
                    <a:pt x="115" y="308"/>
                    <a:pt x="113" y="307"/>
                  </a:cubicBezTo>
                  <a:cubicBezTo>
                    <a:pt x="111" y="307"/>
                    <a:pt x="110" y="307"/>
                    <a:pt x="109" y="306"/>
                  </a:cubicBezTo>
                  <a:cubicBezTo>
                    <a:pt x="107" y="306"/>
                    <a:pt x="106" y="305"/>
                    <a:pt x="105" y="304"/>
                  </a:cubicBezTo>
                  <a:cubicBezTo>
                    <a:pt x="104" y="303"/>
                    <a:pt x="103" y="302"/>
                    <a:pt x="103" y="301"/>
                  </a:cubicBezTo>
                  <a:cubicBezTo>
                    <a:pt x="102" y="300"/>
                    <a:pt x="101" y="299"/>
                    <a:pt x="101" y="298"/>
                  </a:cubicBezTo>
                  <a:cubicBezTo>
                    <a:pt x="100" y="297"/>
                    <a:pt x="100" y="296"/>
                    <a:pt x="100" y="295"/>
                  </a:cubicBezTo>
                  <a:cubicBezTo>
                    <a:pt x="103" y="295"/>
                    <a:pt x="106" y="295"/>
                    <a:pt x="107" y="294"/>
                  </a:cubicBezTo>
                  <a:cubicBezTo>
                    <a:pt x="109" y="294"/>
                    <a:pt x="109" y="293"/>
                    <a:pt x="109" y="293"/>
                  </a:cubicBezTo>
                  <a:cubicBezTo>
                    <a:pt x="109" y="293"/>
                    <a:pt x="109" y="293"/>
                    <a:pt x="107" y="292"/>
                  </a:cubicBezTo>
                  <a:cubicBezTo>
                    <a:pt x="105" y="292"/>
                    <a:pt x="103" y="291"/>
                    <a:pt x="101" y="290"/>
                  </a:cubicBezTo>
                  <a:cubicBezTo>
                    <a:pt x="99" y="289"/>
                    <a:pt x="97" y="287"/>
                    <a:pt x="95" y="285"/>
                  </a:cubicBezTo>
                  <a:cubicBezTo>
                    <a:pt x="94" y="284"/>
                    <a:pt x="93" y="283"/>
                    <a:pt x="92" y="282"/>
                  </a:cubicBezTo>
                  <a:cubicBezTo>
                    <a:pt x="92" y="281"/>
                    <a:pt x="91" y="280"/>
                    <a:pt x="91" y="278"/>
                  </a:cubicBezTo>
                  <a:cubicBezTo>
                    <a:pt x="90" y="277"/>
                    <a:pt x="90" y="276"/>
                    <a:pt x="90" y="275"/>
                  </a:cubicBezTo>
                  <a:cubicBezTo>
                    <a:pt x="90" y="273"/>
                    <a:pt x="90" y="272"/>
                    <a:pt x="90" y="271"/>
                  </a:cubicBezTo>
                  <a:cubicBezTo>
                    <a:pt x="90" y="269"/>
                    <a:pt x="91" y="268"/>
                    <a:pt x="92" y="266"/>
                  </a:cubicBezTo>
                  <a:cubicBezTo>
                    <a:pt x="92" y="266"/>
                    <a:pt x="93" y="267"/>
                    <a:pt x="94" y="267"/>
                  </a:cubicBezTo>
                  <a:cubicBezTo>
                    <a:pt x="96" y="269"/>
                    <a:pt x="98" y="269"/>
                    <a:pt x="100" y="270"/>
                  </a:cubicBezTo>
                  <a:cubicBezTo>
                    <a:pt x="101" y="270"/>
                    <a:pt x="101" y="270"/>
                    <a:pt x="102" y="270"/>
                  </a:cubicBezTo>
                  <a:cubicBezTo>
                    <a:pt x="102" y="270"/>
                    <a:pt x="102" y="270"/>
                    <a:pt x="102" y="270"/>
                  </a:cubicBezTo>
                  <a:cubicBezTo>
                    <a:pt x="102" y="270"/>
                    <a:pt x="102" y="270"/>
                    <a:pt x="102" y="269"/>
                  </a:cubicBezTo>
                  <a:cubicBezTo>
                    <a:pt x="102" y="269"/>
                    <a:pt x="101" y="268"/>
                    <a:pt x="101" y="268"/>
                  </a:cubicBezTo>
                  <a:cubicBezTo>
                    <a:pt x="100" y="267"/>
                    <a:pt x="98" y="265"/>
                    <a:pt x="97" y="263"/>
                  </a:cubicBezTo>
                  <a:cubicBezTo>
                    <a:pt x="96" y="261"/>
                    <a:pt x="95" y="259"/>
                    <a:pt x="94" y="257"/>
                  </a:cubicBezTo>
                  <a:cubicBezTo>
                    <a:pt x="94" y="255"/>
                    <a:pt x="94" y="254"/>
                    <a:pt x="94" y="253"/>
                  </a:cubicBezTo>
                  <a:cubicBezTo>
                    <a:pt x="94" y="252"/>
                    <a:pt x="93" y="251"/>
                    <a:pt x="94" y="249"/>
                  </a:cubicBezTo>
                  <a:cubicBezTo>
                    <a:pt x="94" y="248"/>
                    <a:pt x="94" y="247"/>
                    <a:pt x="94" y="246"/>
                  </a:cubicBezTo>
                  <a:cubicBezTo>
                    <a:pt x="94" y="245"/>
                    <a:pt x="95" y="244"/>
                    <a:pt x="95" y="243"/>
                  </a:cubicBezTo>
                  <a:cubicBezTo>
                    <a:pt x="98" y="243"/>
                    <a:pt x="101" y="242"/>
                    <a:pt x="103" y="242"/>
                  </a:cubicBezTo>
                  <a:cubicBezTo>
                    <a:pt x="103" y="242"/>
                    <a:pt x="104" y="242"/>
                    <a:pt x="104" y="242"/>
                  </a:cubicBezTo>
                  <a:cubicBezTo>
                    <a:pt x="105" y="241"/>
                    <a:pt x="106" y="241"/>
                    <a:pt x="106" y="241"/>
                  </a:cubicBezTo>
                  <a:cubicBezTo>
                    <a:pt x="106" y="241"/>
                    <a:pt x="106" y="241"/>
                    <a:pt x="106" y="241"/>
                  </a:cubicBezTo>
                  <a:cubicBezTo>
                    <a:pt x="106" y="241"/>
                    <a:pt x="105" y="241"/>
                    <a:pt x="103" y="240"/>
                  </a:cubicBezTo>
                  <a:cubicBezTo>
                    <a:pt x="101" y="239"/>
                    <a:pt x="98" y="239"/>
                    <a:pt x="95" y="237"/>
                  </a:cubicBezTo>
                  <a:cubicBezTo>
                    <a:pt x="91" y="236"/>
                    <a:pt x="88" y="234"/>
                    <a:pt x="84" y="232"/>
                  </a:cubicBezTo>
                  <a:cubicBezTo>
                    <a:pt x="82" y="231"/>
                    <a:pt x="80" y="230"/>
                    <a:pt x="79" y="229"/>
                  </a:cubicBezTo>
                  <a:cubicBezTo>
                    <a:pt x="77" y="228"/>
                    <a:pt x="75" y="226"/>
                    <a:pt x="74" y="225"/>
                  </a:cubicBezTo>
                  <a:cubicBezTo>
                    <a:pt x="72" y="223"/>
                    <a:pt x="71" y="222"/>
                    <a:pt x="70" y="220"/>
                  </a:cubicBezTo>
                  <a:cubicBezTo>
                    <a:pt x="68" y="219"/>
                    <a:pt x="67" y="217"/>
                    <a:pt x="67" y="215"/>
                  </a:cubicBezTo>
                  <a:cubicBezTo>
                    <a:pt x="65" y="212"/>
                    <a:pt x="64" y="208"/>
                    <a:pt x="64" y="205"/>
                  </a:cubicBezTo>
                  <a:cubicBezTo>
                    <a:pt x="64" y="202"/>
                    <a:pt x="65" y="199"/>
                    <a:pt x="66" y="197"/>
                  </a:cubicBezTo>
                  <a:cubicBezTo>
                    <a:pt x="66" y="196"/>
                    <a:pt x="67" y="196"/>
                    <a:pt x="67" y="195"/>
                  </a:cubicBezTo>
                  <a:cubicBezTo>
                    <a:pt x="67" y="195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5"/>
                    <a:pt x="67" y="195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6" y="195"/>
                    <a:pt x="65" y="195"/>
                    <a:pt x="64" y="196"/>
                  </a:cubicBezTo>
                  <a:cubicBezTo>
                    <a:pt x="63" y="197"/>
                    <a:pt x="60" y="200"/>
                    <a:pt x="59" y="204"/>
                  </a:cubicBezTo>
                  <a:cubicBezTo>
                    <a:pt x="59" y="204"/>
                    <a:pt x="59" y="205"/>
                    <a:pt x="58" y="205"/>
                  </a:cubicBezTo>
                  <a:cubicBezTo>
                    <a:pt x="55" y="205"/>
                    <a:pt x="50" y="204"/>
                    <a:pt x="47" y="202"/>
                  </a:cubicBezTo>
                  <a:cubicBezTo>
                    <a:pt x="44" y="201"/>
                    <a:pt x="42" y="199"/>
                    <a:pt x="40" y="198"/>
                  </a:cubicBezTo>
                  <a:cubicBezTo>
                    <a:pt x="38" y="196"/>
                    <a:pt x="35" y="194"/>
                    <a:pt x="34" y="192"/>
                  </a:cubicBezTo>
                  <a:cubicBezTo>
                    <a:pt x="32" y="190"/>
                    <a:pt x="30" y="188"/>
                    <a:pt x="29" y="185"/>
                  </a:cubicBezTo>
                  <a:cubicBezTo>
                    <a:pt x="28" y="183"/>
                    <a:pt x="27" y="180"/>
                    <a:pt x="26" y="178"/>
                  </a:cubicBezTo>
                  <a:cubicBezTo>
                    <a:pt x="25" y="174"/>
                    <a:pt x="25" y="169"/>
                    <a:pt x="25" y="165"/>
                  </a:cubicBezTo>
                  <a:cubicBezTo>
                    <a:pt x="26" y="166"/>
                    <a:pt x="27" y="166"/>
                    <a:pt x="29" y="167"/>
                  </a:cubicBezTo>
                  <a:cubicBezTo>
                    <a:pt x="33" y="168"/>
                    <a:pt x="37" y="169"/>
                    <a:pt x="39" y="169"/>
                  </a:cubicBezTo>
                  <a:cubicBezTo>
                    <a:pt x="41" y="169"/>
                    <a:pt x="42" y="169"/>
                    <a:pt x="42" y="169"/>
                  </a:cubicBezTo>
                  <a:cubicBezTo>
                    <a:pt x="43" y="169"/>
                    <a:pt x="44" y="169"/>
                    <a:pt x="44" y="169"/>
                  </a:cubicBezTo>
                  <a:cubicBezTo>
                    <a:pt x="44" y="169"/>
                    <a:pt x="43" y="169"/>
                    <a:pt x="43" y="168"/>
                  </a:cubicBezTo>
                  <a:cubicBezTo>
                    <a:pt x="42" y="168"/>
                    <a:pt x="41" y="168"/>
                    <a:pt x="40" y="167"/>
                  </a:cubicBezTo>
                  <a:cubicBezTo>
                    <a:pt x="38" y="166"/>
                    <a:pt x="35" y="164"/>
                    <a:pt x="31" y="161"/>
                  </a:cubicBezTo>
                  <a:cubicBezTo>
                    <a:pt x="28" y="159"/>
                    <a:pt x="24" y="156"/>
                    <a:pt x="21" y="152"/>
                  </a:cubicBezTo>
                  <a:cubicBezTo>
                    <a:pt x="19" y="150"/>
                    <a:pt x="18" y="148"/>
                    <a:pt x="16" y="146"/>
                  </a:cubicBezTo>
                  <a:cubicBezTo>
                    <a:pt x="15" y="144"/>
                    <a:pt x="14" y="142"/>
                    <a:pt x="13" y="140"/>
                  </a:cubicBezTo>
                  <a:cubicBezTo>
                    <a:pt x="12" y="137"/>
                    <a:pt x="11" y="135"/>
                    <a:pt x="11" y="133"/>
                  </a:cubicBezTo>
                  <a:cubicBezTo>
                    <a:pt x="10" y="131"/>
                    <a:pt x="10" y="128"/>
                    <a:pt x="10" y="126"/>
                  </a:cubicBezTo>
                  <a:cubicBezTo>
                    <a:pt x="10" y="123"/>
                    <a:pt x="11" y="119"/>
                    <a:pt x="13" y="116"/>
                  </a:cubicBezTo>
                  <a:cubicBezTo>
                    <a:pt x="14" y="118"/>
                    <a:pt x="16" y="119"/>
                    <a:pt x="17" y="120"/>
                  </a:cubicBezTo>
                  <a:cubicBezTo>
                    <a:pt x="18" y="120"/>
                    <a:pt x="19" y="121"/>
                    <a:pt x="2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1"/>
                    <a:pt x="20" y="121"/>
                  </a:cubicBezTo>
                  <a:cubicBezTo>
                    <a:pt x="20" y="120"/>
                    <a:pt x="19" y="119"/>
                    <a:pt x="18" y="118"/>
                  </a:cubicBezTo>
                  <a:cubicBezTo>
                    <a:pt x="17" y="116"/>
                    <a:pt x="15" y="113"/>
                    <a:pt x="13" y="109"/>
                  </a:cubicBezTo>
                  <a:cubicBezTo>
                    <a:pt x="12" y="105"/>
                    <a:pt x="11" y="100"/>
                    <a:pt x="11" y="95"/>
                  </a:cubicBezTo>
                  <a:cubicBezTo>
                    <a:pt x="11" y="93"/>
                    <a:pt x="12" y="90"/>
                    <a:pt x="12" y="88"/>
                  </a:cubicBezTo>
                  <a:cubicBezTo>
                    <a:pt x="13" y="85"/>
                    <a:pt x="14" y="83"/>
                    <a:pt x="15" y="81"/>
                  </a:cubicBezTo>
                  <a:cubicBezTo>
                    <a:pt x="16" y="78"/>
                    <a:pt x="18" y="76"/>
                    <a:pt x="20" y="74"/>
                  </a:cubicBezTo>
                  <a:cubicBezTo>
                    <a:pt x="21" y="72"/>
                    <a:pt x="23" y="70"/>
                    <a:pt x="25" y="69"/>
                  </a:cubicBezTo>
                  <a:cubicBezTo>
                    <a:pt x="29" y="65"/>
                    <a:pt x="33" y="63"/>
                    <a:pt x="37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65"/>
                    <a:pt x="40" y="69"/>
                    <a:pt x="42" y="71"/>
                  </a:cubicBezTo>
                  <a:cubicBezTo>
                    <a:pt x="42" y="72"/>
                    <a:pt x="43" y="73"/>
                    <a:pt x="43" y="73"/>
                  </a:cubicBezTo>
                  <a:cubicBezTo>
                    <a:pt x="43" y="73"/>
                    <a:pt x="44" y="73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4"/>
                    <a:pt x="44" y="74"/>
                    <a:pt x="44" y="73"/>
                  </a:cubicBezTo>
                  <a:cubicBezTo>
                    <a:pt x="44" y="72"/>
                    <a:pt x="44" y="71"/>
                    <a:pt x="43" y="70"/>
                  </a:cubicBezTo>
                  <a:cubicBezTo>
                    <a:pt x="43" y="68"/>
                    <a:pt x="43" y="64"/>
                    <a:pt x="44" y="61"/>
                  </a:cubicBezTo>
                  <a:cubicBezTo>
                    <a:pt x="44" y="57"/>
                    <a:pt x="46" y="53"/>
                    <a:pt x="48" y="49"/>
                  </a:cubicBezTo>
                  <a:cubicBezTo>
                    <a:pt x="49" y="47"/>
                    <a:pt x="51" y="45"/>
                    <a:pt x="52" y="44"/>
                  </a:cubicBezTo>
                  <a:cubicBezTo>
                    <a:pt x="54" y="42"/>
                    <a:pt x="56" y="41"/>
                    <a:pt x="58" y="40"/>
                  </a:cubicBezTo>
                  <a:cubicBezTo>
                    <a:pt x="59" y="38"/>
                    <a:pt x="62" y="37"/>
                    <a:pt x="64" y="37"/>
                  </a:cubicBezTo>
                  <a:cubicBezTo>
                    <a:pt x="66" y="36"/>
                    <a:pt x="68" y="36"/>
                    <a:pt x="70" y="35"/>
                  </a:cubicBezTo>
                  <a:cubicBezTo>
                    <a:pt x="75" y="35"/>
                    <a:pt x="79" y="36"/>
                    <a:pt x="83" y="37"/>
                  </a:cubicBezTo>
                  <a:cubicBezTo>
                    <a:pt x="87" y="38"/>
                    <a:pt x="90" y="39"/>
                    <a:pt x="92" y="40"/>
                  </a:cubicBezTo>
                  <a:cubicBezTo>
                    <a:pt x="93" y="41"/>
                    <a:pt x="94" y="42"/>
                    <a:pt x="94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4" y="41"/>
                    <a:pt x="94" y="40"/>
                    <a:pt x="93" y="39"/>
                  </a:cubicBezTo>
                  <a:cubicBezTo>
                    <a:pt x="92" y="37"/>
                    <a:pt x="90" y="35"/>
                    <a:pt x="87" y="33"/>
                  </a:cubicBezTo>
                  <a:cubicBezTo>
                    <a:pt x="89" y="31"/>
                    <a:pt x="91" y="28"/>
                    <a:pt x="94" y="25"/>
                  </a:cubicBezTo>
                  <a:cubicBezTo>
                    <a:pt x="99" y="20"/>
                    <a:pt x="106" y="15"/>
                    <a:pt x="115" y="12"/>
                  </a:cubicBezTo>
                  <a:cubicBezTo>
                    <a:pt x="119" y="11"/>
                    <a:pt x="124" y="10"/>
                    <a:pt x="129" y="10"/>
                  </a:cubicBezTo>
                  <a:cubicBezTo>
                    <a:pt x="134" y="10"/>
                    <a:pt x="139" y="11"/>
                    <a:pt x="143" y="13"/>
                  </a:cubicBezTo>
                  <a:cubicBezTo>
                    <a:pt x="148" y="14"/>
                    <a:pt x="153" y="16"/>
                    <a:pt x="157" y="19"/>
                  </a:cubicBezTo>
                  <a:cubicBezTo>
                    <a:pt x="161" y="22"/>
                    <a:pt x="165" y="25"/>
                    <a:pt x="168" y="28"/>
                  </a:cubicBezTo>
                  <a:cubicBezTo>
                    <a:pt x="172" y="31"/>
                    <a:pt x="174" y="34"/>
                    <a:pt x="177" y="37"/>
                  </a:cubicBezTo>
                  <a:cubicBezTo>
                    <a:pt x="175" y="38"/>
                    <a:pt x="173" y="39"/>
                    <a:pt x="172" y="40"/>
                  </a:cubicBezTo>
                  <a:cubicBezTo>
                    <a:pt x="171" y="40"/>
                    <a:pt x="171" y="40"/>
                    <a:pt x="170" y="41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68" y="39"/>
                    <a:pt x="166" y="39"/>
                    <a:pt x="164" y="38"/>
                  </a:cubicBezTo>
                  <a:cubicBezTo>
                    <a:pt x="162" y="37"/>
                    <a:pt x="160" y="37"/>
                    <a:pt x="158" y="37"/>
                  </a:cubicBezTo>
                  <a:cubicBezTo>
                    <a:pt x="156" y="37"/>
                    <a:pt x="154" y="37"/>
                    <a:pt x="153" y="38"/>
                  </a:cubicBezTo>
                  <a:cubicBezTo>
                    <a:pt x="151" y="38"/>
                    <a:pt x="150" y="38"/>
                    <a:pt x="148" y="39"/>
                  </a:cubicBezTo>
                  <a:cubicBezTo>
                    <a:pt x="145" y="40"/>
                    <a:pt x="143" y="41"/>
                    <a:pt x="142" y="42"/>
                  </a:cubicBezTo>
                  <a:cubicBezTo>
                    <a:pt x="142" y="43"/>
                    <a:pt x="141" y="43"/>
                    <a:pt x="141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4"/>
                    <a:pt x="140" y="44"/>
                    <a:pt x="141" y="44"/>
                  </a:cubicBezTo>
                  <a:cubicBezTo>
                    <a:pt x="141" y="44"/>
                    <a:pt x="142" y="43"/>
                    <a:pt x="143" y="43"/>
                  </a:cubicBezTo>
                  <a:cubicBezTo>
                    <a:pt x="144" y="43"/>
                    <a:pt x="146" y="42"/>
                    <a:pt x="149" y="42"/>
                  </a:cubicBezTo>
                  <a:cubicBezTo>
                    <a:pt x="150" y="42"/>
                    <a:pt x="152" y="42"/>
                    <a:pt x="153" y="42"/>
                  </a:cubicBezTo>
                  <a:cubicBezTo>
                    <a:pt x="155" y="42"/>
                    <a:pt x="156" y="42"/>
                    <a:pt x="158" y="42"/>
                  </a:cubicBezTo>
                  <a:cubicBezTo>
                    <a:pt x="159" y="43"/>
                    <a:pt x="161" y="43"/>
                    <a:pt x="163" y="43"/>
                  </a:cubicBezTo>
                  <a:cubicBezTo>
                    <a:pt x="164" y="44"/>
                    <a:pt x="166" y="44"/>
                    <a:pt x="167" y="45"/>
                  </a:cubicBezTo>
                  <a:cubicBezTo>
                    <a:pt x="169" y="46"/>
                    <a:pt x="170" y="47"/>
                    <a:pt x="171" y="48"/>
                  </a:cubicBezTo>
                  <a:cubicBezTo>
                    <a:pt x="173" y="49"/>
                    <a:pt x="174" y="50"/>
                    <a:pt x="175" y="51"/>
                  </a:cubicBezTo>
                  <a:cubicBezTo>
                    <a:pt x="177" y="53"/>
                    <a:pt x="178" y="56"/>
                    <a:pt x="179" y="58"/>
                  </a:cubicBezTo>
                  <a:cubicBezTo>
                    <a:pt x="179" y="61"/>
                    <a:pt x="179" y="63"/>
                    <a:pt x="179" y="65"/>
                  </a:cubicBezTo>
                  <a:cubicBezTo>
                    <a:pt x="179" y="65"/>
                    <a:pt x="179" y="66"/>
                    <a:pt x="179" y="66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0" y="66"/>
                    <a:pt x="180" y="66"/>
                    <a:pt x="180" y="65"/>
                  </a:cubicBezTo>
                  <a:cubicBezTo>
                    <a:pt x="181" y="64"/>
                    <a:pt x="182" y="61"/>
                    <a:pt x="182" y="58"/>
                  </a:cubicBezTo>
                  <a:cubicBezTo>
                    <a:pt x="182" y="55"/>
                    <a:pt x="181" y="51"/>
                    <a:pt x="179" y="48"/>
                  </a:cubicBezTo>
                  <a:cubicBezTo>
                    <a:pt x="178" y="46"/>
                    <a:pt x="177" y="45"/>
                    <a:pt x="175" y="44"/>
                  </a:cubicBezTo>
                  <a:cubicBezTo>
                    <a:pt x="174" y="43"/>
                    <a:pt x="173" y="42"/>
                    <a:pt x="172" y="42"/>
                  </a:cubicBezTo>
                  <a:cubicBezTo>
                    <a:pt x="172" y="41"/>
                    <a:pt x="172" y="41"/>
                    <a:pt x="173" y="41"/>
                  </a:cubicBezTo>
                  <a:cubicBezTo>
                    <a:pt x="176" y="41"/>
                    <a:pt x="180" y="40"/>
                    <a:pt x="185" y="40"/>
                  </a:cubicBezTo>
                  <a:cubicBezTo>
                    <a:pt x="190" y="39"/>
                    <a:pt x="196" y="39"/>
                    <a:pt x="202" y="40"/>
                  </a:cubicBezTo>
                  <a:cubicBezTo>
                    <a:pt x="205" y="41"/>
                    <a:pt x="208" y="41"/>
                    <a:pt x="211" y="42"/>
                  </a:cubicBezTo>
                  <a:cubicBezTo>
                    <a:pt x="213" y="44"/>
                    <a:pt x="216" y="45"/>
                    <a:pt x="219" y="47"/>
                  </a:cubicBezTo>
                  <a:cubicBezTo>
                    <a:pt x="221" y="48"/>
                    <a:pt x="224" y="50"/>
                    <a:pt x="226" y="53"/>
                  </a:cubicBezTo>
                  <a:cubicBezTo>
                    <a:pt x="228" y="55"/>
                    <a:pt x="229" y="58"/>
                    <a:pt x="231" y="60"/>
                  </a:cubicBezTo>
                  <a:cubicBezTo>
                    <a:pt x="233" y="65"/>
                    <a:pt x="235" y="71"/>
                    <a:pt x="235" y="76"/>
                  </a:cubicBezTo>
                  <a:cubicBezTo>
                    <a:pt x="236" y="78"/>
                    <a:pt x="236" y="80"/>
                    <a:pt x="236" y="81"/>
                  </a:cubicBezTo>
                  <a:cubicBezTo>
                    <a:pt x="234" y="82"/>
                    <a:pt x="233" y="82"/>
                    <a:pt x="232" y="82"/>
                  </a:cubicBezTo>
                  <a:cubicBezTo>
                    <a:pt x="230" y="83"/>
                    <a:pt x="229" y="83"/>
                    <a:pt x="229" y="83"/>
                  </a:cubicBezTo>
                  <a:cubicBezTo>
                    <a:pt x="229" y="83"/>
                    <a:pt x="230" y="84"/>
                    <a:pt x="232" y="84"/>
                  </a:cubicBezTo>
                  <a:cubicBezTo>
                    <a:pt x="234" y="85"/>
                    <a:pt x="237" y="86"/>
                    <a:pt x="240" y="87"/>
                  </a:cubicBezTo>
                  <a:cubicBezTo>
                    <a:pt x="243" y="88"/>
                    <a:pt x="246" y="89"/>
                    <a:pt x="249" y="91"/>
                  </a:cubicBezTo>
                  <a:cubicBezTo>
                    <a:pt x="250" y="92"/>
                    <a:pt x="251" y="94"/>
                    <a:pt x="253" y="95"/>
                  </a:cubicBezTo>
                  <a:cubicBezTo>
                    <a:pt x="254" y="96"/>
                    <a:pt x="254" y="98"/>
                    <a:pt x="255" y="100"/>
                  </a:cubicBezTo>
                  <a:cubicBezTo>
                    <a:pt x="256" y="101"/>
                    <a:pt x="256" y="103"/>
                    <a:pt x="256" y="105"/>
                  </a:cubicBezTo>
                  <a:cubicBezTo>
                    <a:pt x="256" y="106"/>
                    <a:pt x="256" y="108"/>
                    <a:pt x="256" y="110"/>
                  </a:cubicBezTo>
                  <a:cubicBezTo>
                    <a:pt x="256" y="110"/>
                    <a:pt x="256" y="111"/>
                    <a:pt x="255" y="112"/>
                  </a:cubicBezTo>
                  <a:cubicBezTo>
                    <a:pt x="255" y="112"/>
                    <a:pt x="254" y="111"/>
                    <a:pt x="254" y="111"/>
                  </a:cubicBezTo>
                  <a:cubicBezTo>
                    <a:pt x="253" y="110"/>
                    <a:pt x="251" y="109"/>
                    <a:pt x="251" y="109"/>
                  </a:cubicBezTo>
                  <a:cubicBezTo>
                    <a:pt x="250" y="108"/>
                    <a:pt x="250" y="108"/>
                    <a:pt x="250" y="108"/>
                  </a:cubicBezTo>
                  <a:cubicBezTo>
                    <a:pt x="250" y="108"/>
                    <a:pt x="250" y="109"/>
                    <a:pt x="250" y="109"/>
                  </a:cubicBezTo>
                  <a:cubicBezTo>
                    <a:pt x="251" y="110"/>
                    <a:pt x="252" y="111"/>
                    <a:pt x="252" y="112"/>
                  </a:cubicBezTo>
                  <a:cubicBezTo>
                    <a:pt x="254" y="115"/>
                    <a:pt x="256" y="118"/>
                    <a:pt x="257" y="123"/>
                  </a:cubicBezTo>
                  <a:cubicBezTo>
                    <a:pt x="259" y="128"/>
                    <a:pt x="259" y="133"/>
                    <a:pt x="258" y="138"/>
                  </a:cubicBezTo>
                  <a:cubicBezTo>
                    <a:pt x="257" y="141"/>
                    <a:pt x="256" y="144"/>
                    <a:pt x="255" y="146"/>
                  </a:cubicBezTo>
                  <a:cubicBezTo>
                    <a:pt x="253" y="148"/>
                    <a:pt x="251" y="151"/>
                    <a:pt x="249" y="153"/>
                  </a:cubicBezTo>
                  <a:cubicBezTo>
                    <a:pt x="247" y="155"/>
                    <a:pt x="245" y="156"/>
                    <a:pt x="242" y="157"/>
                  </a:cubicBezTo>
                  <a:cubicBezTo>
                    <a:pt x="239" y="159"/>
                    <a:pt x="237" y="159"/>
                    <a:pt x="234" y="160"/>
                  </a:cubicBezTo>
                  <a:cubicBezTo>
                    <a:pt x="228" y="160"/>
                    <a:pt x="223" y="159"/>
                    <a:pt x="218" y="158"/>
                  </a:cubicBezTo>
                  <a:cubicBezTo>
                    <a:pt x="218" y="157"/>
                    <a:pt x="218" y="157"/>
                    <a:pt x="217" y="157"/>
                  </a:cubicBezTo>
                  <a:cubicBezTo>
                    <a:pt x="218" y="154"/>
                    <a:pt x="218" y="151"/>
                    <a:pt x="218" y="149"/>
                  </a:cubicBezTo>
                  <a:cubicBezTo>
                    <a:pt x="218" y="146"/>
                    <a:pt x="217" y="143"/>
                    <a:pt x="217" y="142"/>
                  </a:cubicBezTo>
                  <a:cubicBezTo>
                    <a:pt x="217" y="141"/>
                    <a:pt x="216" y="140"/>
                    <a:pt x="216" y="140"/>
                  </a:cubicBezTo>
                  <a:cubicBezTo>
                    <a:pt x="217" y="139"/>
                    <a:pt x="217" y="139"/>
                    <a:pt x="217" y="138"/>
                  </a:cubicBezTo>
                  <a:cubicBezTo>
                    <a:pt x="218" y="137"/>
                    <a:pt x="219" y="136"/>
                    <a:pt x="219" y="135"/>
                  </a:cubicBezTo>
                  <a:cubicBezTo>
                    <a:pt x="221" y="132"/>
                    <a:pt x="221" y="129"/>
                    <a:pt x="221" y="127"/>
                  </a:cubicBezTo>
                  <a:cubicBezTo>
                    <a:pt x="221" y="126"/>
                    <a:pt x="221" y="125"/>
                    <a:pt x="220" y="124"/>
                  </a:cubicBezTo>
                  <a:cubicBezTo>
                    <a:pt x="221" y="124"/>
                    <a:pt x="222" y="124"/>
                    <a:pt x="223" y="123"/>
                  </a:cubicBezTo>
                  <a:cubicBezTo>
                    <a:pt x="224" y="122"/>
                    <a:pt x="225" y="121"/>
                    <a:pt x="226" y="120"/>
                  </a:cubicBezTo>
                  <a:cubicBezTo>
                    <a:pt x="227" y="119"/>
                    <a:pt x="227" y="118"/>
                    <a:pt x="228" y="117"/>
                  </a:cubicBezTo>
                  <a:cubicBezTo>
                    <a:pt x="228" y="115"/>
                    <a:pt x="229" y="114"/>
                    <a:pt x="229" y="112"/>
                  </a:cubicBezTo>
                  <a:cubicBezTo>
                    <a:pt x="229" y="111"/>
                    <a:pt x="229" y="110"/>
                    <a:pt x="229" y="108"/>
                  </a:cubicBezTo>
                  <a:cubicBezTo>
                    <a:pt x="228" y="106"/>
                    <a:pt x="227" y="103"/>
                    <a:pt x="226" y="102"/>
                  </a:cubicBezTo>
                  <a:cubicBezTo>
                    <a:pt x="225" y="100"/>
                    <a:pt x="224" y="99"/>
                    <a:pt x="223" y="98"/>
                  </a:cubicBezTo>
                  <a:cubicBezTo>
                    <a:pt x="222" y="97"/>
                    <a:pt x="221" y="97"/>
                    <a:pt x="221" y="97"/>
                  </a:cubicBezTo>
                  <a:cubicBezTo>
                    <a:pt x="221" y="97"/>
                    <a:pt x="222" y="98"/>
                    <a:pt x="222" y="99"/>
                  </a:cubicBezTo>
                  <a:cubicBezTo>
                    <a:pt x="222" y="100"/>
                    <a:pt x="223" y="101"/>
                    <a:pt x="223" y="103"/>
                  </a:cubicBezTo>
                  <a:cubicBezTo>
                    <a:pt x="223" y="105"/>
                    <a:pt x="224" y="107"/>
                    <a:pt x="224" y="109"/>
                  </a:cubicBezTo>
                  <a:cubicBezTo>
                    <a:pt x="224" y="109"/>
                    <a:pt x="223" y="110"/>
                    <a:pt x="223" y="111"/>
                  </a:cubicBezTo>
                  <a:cubicBezTo>
                    <a:pt x="223" y="112"/>
                    <a:pt x="223" y="113"/>
                    <a:pt x="222" y="114"/>
                  </a:cubicBezTo>
                  <a:cubicBezTo>
                    <a:pt x="222" y="115"/>
                    <a:pt x="222" y="116"/>
                    <a:pt x="221" y="117"/>
                  </a:cubicBezTo>
                  <a:cubicBezTo>
                    <a:pt x="221" y="118"/>
                    <a:pt x="220" y="118"/>
                    <a:pt x="219" y="119"/>
                  </a:cubicBezTo>
                  <a:cubicBezTo>
                    <a:pt x="219" y="120"/>
                    <a:pt x="218" y="120"/>
                    <a:pt x="217" y="121"/>
                  </a:cubicBezTo>
                  <a:cubicBezTo>
                    <a:pt x="216" y="121"/>
                    <a:pt x="216" y="122"/>
                    <a:pt x="215" y="122"/>
                  </a:cubicBezTo>
                  <a:cubicBezTo>
                    <a:pt x="213" y="123"/>
                    <a:pt x="212" y="123"/>
                    <a:pt x="211" y="123"/>
                  </a:cubicBezTo>
                  <a:cubicBezTo>
                    <a:pt x="210" y="123"/>
                    <a:pt x="209" y="123"/>
                    <a:pt x="209" y="123"/>
                  </a:cubicBezTo>
                  <a:cubicBezTo>
                    <a:pt x="209" y="123"/>
                    <a:pt x="210" y="124"/>
                    <a:pt x="211" y="124"/>
                  </a:cubicBezTo>
                  <a:cubicBezTo>
                    <a:pt x="212" y="125"/>
                    <a:pt x="214" y="125"/>
                    <a:pt x="216" y="125"/>
                  </a:cubicBezTo>
                  <a:cubicBezTo>
                    <a:pt x="216" y="125"/>
                    <a:pt x="217" y="125"/>
                    <a:pt x="218" y="125"/>
                  </a:cubicBezTo>
                  <a:cubicBezTo>
                    <a:pt x="218" y="125"/>
                    <a:pt x="218" y="126"/>
                    <a:pt x="218" y="127"/>
                  </a:cubicBezTo>
                  <a:cubicBezTo>
                    <a:pt x="217" y="128"/>
                    <a:pt x="216" y="130"/>
                    <a:pt x="215" y="132"/>
                  </a:cubicBezTo>
                  <a:cubicBezTo>
                    <a:pt x="214" y="133"/>
                    <a:pt x="214" y="134"/>
                    <a:pt x="213" y="135"/>
                  </a:cubicBezTo>
                  <a:cubicBezTo>
                    <a:pt x="212" y="136"/>
                    <a:pt x="211" y="136"/>
                    <a:pt x="210" y="137"/>
                  </a:cubicBezTo>
                  <a:cubicBezTo>
                    <a:pt x="209" y="138"/>
                    <a:pt x="208" y="138"/>
                    <a:pt x="207" y="139"/>
                  </a:cubicBezTo>
                  <a:cubicBezTo>
                    <a:pt x="206" y="139"/>
                    <a:pt x="205" y="139"/>
                    <a:pt x="204" y="140"/>
                  </a:cubicBezTo>
                  <a:cubicBezTo>
                    <a:pt x="203" y="140"/>
                    <a:pt x="202" y="140"/>
                    <a:pt x="201" y="140"/>
                  </a:cubicBezTo>
                  <a:cubicBezTo>
                    <a:pt x="200" y="140"/>
                    <a:pt x="199" y="140"/>
                    <a:pt x="198" y="140"/>
                  </a:cubicBezTo>
                  <a:cubicBezTo>
                    <a:pt x="196" y="140"/>
                    <a:pt x="194" y="140"/>
                    <a:pt x="193" y="139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2" y="139"/>
                    <a:pt x="192" y="140"/>
                    <a:pt x="192" y="140"/>
                  </a:cubicBezTo>
                  <a:cubicBezTo>
                    <a:pt x="193" y="141"/>
                    <a:pt x="195" y="142"/>
                    <a:pt x="197" y="143"/>
                  </a:cubicBezTo>
                  <a:cubicBezTo>
                    <a:pt x="198" y="144"/>
                    <a:pt x="199" y="144"/>
                    <a:pt x="201" y="144"/>
                  </a:cubicBezTo>
                  <a:cubicBezTo>
                    <a:pt x="202" y="145"/>
                    <a:pt x="203" y="145"/>
                    <a:pt x="205" y="145"/>
                  </a:cubicBezTo>
                  <a:cubicBezTo>
                    <a:pt x="206" y="145"/>
                    <a:pt x="208" y="144"/>
                    <a:pt x="209" y="144"/>
                  </a:cubicBezTo>
                  <a:cubicBezTo>
                    <a:pt x="211" y="143"/>
                    <a:pt x="212" y="143"/>
                    <a:pt x="214" y="142"/>
                  </a:cubicBezTo>
                  <a:cubicBezTo>
                    <a:pt x="214" y="141"/>
                    <a:pt x="215" y="141"/>
                    <a:pt x="215" y="140"/>
                  </a:cubicBezTo>
                  <a:cubicBezTo>
                    <a:pt x="215" y="141"/>
                    <a:pt x="215" y="141"/>
                    <a:pt x="215" y="142"/>
                  </a:cubicBezTo>
                  <a:cubicBezTo>
                    <a:pt x="214" y="143"/>
                    <a:pt x="214" y="145"/>
                    <a:pt x="213" y="148"/>
                  </a:cubicBezTo>
                  <a:cubicBezTo>
                    <a:pt x="212" y="150"/>
                    <a:pt x="210" y="153"/>
                    <a:pt x="209" y="156"/>
                  </a:cubicBezTo>
                  <a:cubicBezTo>
                    <a:pt x="208" y="157"/>
                    <a:pt x="207" y="158"/>
                    <a:pt x="206" y="159"/>
                  </a:cubicBezTo>
                  <a:cubicBezTo>
                    <a:pt x="205" y="160"/>
                    <a:pt x="204" y="161"/>
                    <a:pt x="203" y="162"/>
                  </a:cubicBezTo>
                  <a:cubicBezTo>
                    <a:pt x="202" y="163"/>
                    <a:pt x="200" y="164"/>
                    <a:pt x="199" y="165"/>
                  </a:cubicBezTo>
                  <a:cubicBezTo>
                    <a:pt x="199" y="165"/>
                    <a:pt x="198" y="165"/>
                    <a:pt x="197" y="166"/>
                  </a:cubicBezTo>
                  <a:cubicBezTo>
                    <a:pt x="195" y="164"/>
                    <a:pt x="193" y="164"/>
                    <a:pt x="190" y="163"/>
                  </a:cubicBezTo>
                  <a:cubicBezTo>
                    <a:pt x="188" y="163"/>
                    <a:pt x="186" y="163"/>
                    <a:pt x="184" y="163"/>
                  </a:cubicBezTo>
                  <a:cubicBezTo>
                    <a:pt x="183" y="163"/>
                    <a:pt x="183" y="163"/>
                    <a:pt x="182" y="163"/>
                  </a:cubicBezTo>
                  <a:cubicBezTo>
                    <a:pt x="181" y="163"/>
                    <a:pt x="180" y="164"/>
                    <a:pt x="180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79" y="164"/>
                    <a:pt x="179" y="164"/>
                    <a:pt x="180" y="164"/>
                  </a:cubicBezTo>
                  <a:cubicBezTo>
                    <a:pt x="180" y="165"/>
                    <a:pt x="181" y="165"/>
                    <a:pt x="182" y="165"/>
                  </a:cubicBezTo>
                  <a:cubicBezTo>
                    <a:pt x="184" y="166"/>
                    <a:pt x="186" y="167"/>
                    <a:pt x="189" y="168"/>
                  </a:cubicBezTo>
                  <a:cubicBezTo>
                    <a:pt x="191" y="170"/>
                    <a:pt x="194" y="172"/>
                    <a:pt x="196" y="175"/>
                  </a:cubicBezTo>
                  <a:cubicBezTo>
                    <a:pt x="197" y="176"/>
                    <a:pt x="198" y="177"/>
                    <a:pt x="199" y="179"/>
                  </a:cubicBezTo>
                  <a:cubicBezTo>
                    <a:pt x="200" y="180"/>
                    <a:pt x="201" y="182"/>
                    <a:pt x="202" y="183"/>
                  </a:cubicBezTo>
                  <a:cubicBezTo>
                    <a:pt x="203" y="185"/>
                    <a:pt x="203" y="186"/>
                    <a:pt x="203" y="188"/>
                  </a:cubicBezTo>
                  <a:cubicBezTo>
                    <a:pt x="204" y="190"/>
                    <a:pt x="204" y="191"/>
                    <a:pt x="204" y="193"/>
                  </a:cubicBezTo>
                  <a:cubicBezTo>
                    <a:pt x="204" y="196"/>
                    <a:pt x="204" y="198"/>
                    <a:pt x="204" y="200"/>
                  </a:cubicBezTo>
                  <a:cubicBezTo>
                    <a:pt x="201" y="200"/>
                    <a:pt x="199" y="201"/>
                    <a:pt x="198" y="201"/>
                  </a:cubicBezTo>
                  <a:cubicBezTo>
                    <a:pt x="197" y="201"/>
                    <a:pt x="197" y="202"/>
                    <a:pt x="196" y="202"/>
                  </a:cubicBezTo>
                  <a:cubicBezTo>
                    <a:pt x="196" y="202"/>
                    <a:pt x="196" y="202"/>
                    <a:pt x="195" y="202"/>
                  </a:cubicBezTo>
                  <a:cubicBezTo>
                    <a:pt x="195" y="202"/>
                    <a:pt x="195" y="203"/>
                    <a:pt x="195" y="203"/>
                  </a:cubicBezTo>
                  <a:cubicBezTo>
                    <a:pt x="195" y="203"/>
                    <a:pt x="194" y="203"/>
                    <a:pt x="194" y="203"/>
                  </a:cubicBezTo>
                  <a:cubicBezTo>
                    <a:pt x="194" y="203"/>
                    <a:pt x="194" y="203"/>
                    <a:pt x="194" y="203"/>
                  </a:cubicBezTo>
                  <a:cubicBezTo>
                    <a:pt x="194" y="203"/>
                    <a:pt x="195" y="203"/>
                    <a:pt x="195" y="203"/>
                  </a:cubicBezTo>
                  <a:cubicBezTo>
                    <a:pt x="196" y="203"/>
                    <a:pt x="196" y="203"/>
                    <a:pt x="197" y="203"/>
                  </a:cubicBezTo>
                  <a:cubicBezTo>
                    <a:pt x="197" y="203"/>
                    <a:pt x="198" y="203"/>
                    <a:pt x="198" y="203"/>
                  </a:cubicBezTo>
                  <a:cubicBezTo>
                    <a:pt x="201" y="203"/>
                    <a:pt x="205" y="204"/>
                    <a:pt x="208" y="206"/>
                  </a:cubicBezTo>
                  <a:cubicBezTo>
                    <a:pt x="210" y="207"/>
                    <a:pt x="211" y="209"/>
                    <a:pt x="213" y="211"/>
                  </a:cubicBezTo>
                  <a:cubicBezTo>
                    <a:pt x="214" y="212"/>
                    <a:pt x="215" y="214"/>
                    <a:pt x="216" y="216"/>
                  </a:cubicBezTo>
                  <a:cubicBezTo>
                    <a:pt x="216" y="219"/>
                    <a:pt x="217" y="221"/>
                    <a:pt x="216" y="223"/>
                  </a:cubicBezTo>
                  <a:cubicBezTo>
                    <a:pt x="216" y="226"/>
                    <a:pt x="216" y="228"/>
                    <a:pt x="215" y="230"/>
                  </a:cubicBezTo>
                  <a:cubicBezTo>
                    <a:pt x="214" y="232"/>
                    <a:pt x="212" y="234"/>
                    <a:pt x="211" y="236"/>
                  </a:cubicBezTo>
                  <a:cubicBezTo>
                    <a:pt x="209" y="238"/>
                    <a:pt x="207" y="239"/>
                    <a:pt x="205" y="240"/>
                  </a:cubicBezTo>
                  <a:cubicBezTo>
                    <a:pt x="204" y="241"/>
                    <a:pt x="202" y="241"/>
                    <a:pt x="201" y="241"/>
                  </a:cubicBezTo>
                  <a:cubicBezTo>
                    <a:pt x="200" y="238"/>
                    <a:pt x="199" y="235"/>
                    <a:pt x="198" y="233"/>
                  </a:cubicBezTo>
                  <a:cubicBezTo>
                    <a:pt x="196" y="231"/>
                    <a:pt x="195" y="229"/>
                    <a:pt x="193" y="228"/>
                  </a:cubicBezTo>
                  <a:cubicBezTo>
                    <a:pt x="192" y="227"/>
                    <a:pt x="191" y="227"/>
                    <a:pt x="191" y="227"/>
                  </a:cubicBezTo>
                  <a:cubicBezTo>
                    <a:pt x="191" y="227"/>
                    <a:pt x="191" y="228"/>
                    <a:pt x="192" y="229"/>
                  </a:cubicBezTo>
                  <a:cubicBezTo>
                    <a:pt x="192" y="231"/>
                    <a:pt x="193" y="233"/>
                    <a:pt x="193" y="235"/>
                  </a:cubicBezTo>
                  <a:cubicBezTo>
                    <a:pt x="193" y="237"/>
                    <a:pt x="193" y="240"/>
                    <a:pt x="192" y="242"/>
                  </a:cubicBezTo>
                  <a:cubicBezTo>
                    <a:pt x="192" y="243"/>
                    <a:pt x="192" y="244"/>
                    <a:pt x="191" y="245"/>
                  </a:cubicBezTo>
                  <a:cubicBezTo>
                    <a:pt x="191" y="246"/>
                    <a:pt x="190" y="247"/>
                    <a:pt x="190" y="248"/>
                  </a:cubicBezTo>
                  <a:cubicBezTo>
                    <a:pt x="189" y="249"/>
                    <a:pt x="188" y="250"/>
                    <a:pt x="187" y="251"/>
                  </a:cubicBezTo>
                  <a:cubicBezTo>
                    <a:pt x="187" y="251"/>
                    <a:pt x="187" y="251"/>
                    <a:pt x="187" y="251"/>
                  </a:cubicBezTo>
                  <a:cubicBezTo>
                    <a:pt x="186" y="251"/>
                    <a:pt x="186" y="250"/>
                    <a:pt x="185" y="250"/>
                  </a:cubicBezTo>
                  <a:cubicBezTo>
                    <a:pt x="182" y="248"/>
                    <a:pt x="179" y="248"/>
                    <a:pt x="177" y="247"/>
                  </a:cubicBezTo>
                  <a:cubicBezTo>
                    <a:pt x="176" y="247"/>
                    <a:pt x="175" y="247"/>
                    <a:pt x="175" y="247"/>
                  </a:cubicBezTo>
                  <a:cubicBezTo>
                    <a:pt x="175" y="247"/>
                    <a:pt x="174" y="247"/>
                    <a:pt x="174" y="247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4" y="247"/>
                    <a:pt x="174" y="248"/>
                    <a:pt x="175" y="248"/>
                  </a:cubicBezTo>
                  <a:cubicBezTo>
                    <a:pt x="175" y="248"/>
                    <a:pt x="176" y="249"/>
                    <a:pt x="177" y="249"/>
                  </a:cubicBezTo>
                  <a:cubicBezTo>
                    <a:pt x="178" y="250"/>
                    <a:pt x="180" y="252"/>
                    <a:pt x="181" y="254"/>
                  </a:cubicBezTo>
                  <a:cubicBezTo>
                    <a:pt x="183" y="256"/>
                    <a:pt x="185" y="259"/>
                    <a:pt x="185" y="262"/>
                  </a:cubicBezTo>
                  <a:cubicBezTo>
                    <a:pt x="186" y="264"/>
                    <a:pt x="186" y="265"/>
                    <a:pt x="186" y="267"/>
                  </a:cubicBezTo>
                  <a:cubicBezTo>
                    <a:pt x="186" y="268"/>
                    <a:pt x="186" y="270"/>
                    <a:pt x="185" y="272"/>
                  </a:cubicBezTo>
                  <a:cubicBezTo>
                    <a:pt x="185" y="273"/>
                    <a:pt x="185" y="275"/>
                    <a:pt x="184" y="276"/>
                  </a:cubicBezTo>
                  <a:cubicBezTo>
                    <a:pt x="183" y="278"/>
                    <a:pt x="183" y="279"/>
                    <a:pt x="182" y="281"/>
                  </a:cubicBezTo>
                  <a:cubicBezTo>
                    <a:pt x="181" y="282"/>
                    <a:pt x="180" y="284"/>
                    <a:pt x="178" y="285"/>
                  </a:cubicBezTo>
                  <a:cubicBezTo>
                    <a:pt x="178" y="284"/>
                    <a:pt x="177" y="284"/>
                    <a:pt x="176" y="283"/>
                  </a:cubicBezTo>
                  <a:cubicBezTo>
                    <a:pt x="174" y="282"/>
                    <a:pt x="172" y="281"/>
                    <a:pt x="171" y="281"/>
                  </a:cubicBezTo>
                  <a:cubicBezTo>
                    <a:pt x="170" y="281"/>
                    <a:pt x="170" y="281"/>
                    <a:pt x="169" y="281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82"/>
                    <a:pt x="168" y="282"/>
                    <a:pt x="168" y="282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68" y="282"/>
                    <a:pt x="169" y="282"/>
                    <a:pt x="170" y="283"/>
                  </a:cubicBezTo>
                  <a:cubicBezTo>
                    <a:pt x="171" y="284"/>
                    <a:pt x="172" y="285"/>
                    <a:pt x="172" y="287"/>
                  </a:cubicBezTo>
                  <a:cubicBezTo>
                    <a:pt x="173" y="288"/>
                    <a:pt x="173" y="289"/>
                    <a:pt x="173" y="289"/>
                  </a:cubicBezTo>
                  <a:cubicBezTo>
                    <a:pt x="173" y="289"/>
                    <a:pt x="173" y="289"/>
                    <a:pt x="173" y="289"/>
                  </a:cubicBezTo>
                  <a:cubicBezTo>
                    <a:pt x="173" y="289"/>
                    <a:pt x="173" y="289"/>
                    <a:pt x="173" y="290"/>
                  </a:cubicBezTo>
                  <a:cubicBezTo>
                    <a:pt x="173" y="290"/>
                    <a:pt x="173" y="290"/>
                    <a:pt x="173" y="290"/>
                  </a:cubicBezTo>
                  <a:cubicBezTo>
                    <a:pt x="173" y="291"/>
                    <a:pt x="175" y="296"/>
                    <a:pt x="176" y="310"/>
                  </a:cubicBezTo>
                  <a:cubicBezTo>
                    <a:pt x="176" y="309"/>
                    <a:pt x="176" y="309"/>
                    <a:pt x="177" y="309"/>
                  </a:cubicBezTo>
                  <a:cubicBezTo>
                    <a:pt x="178" y="308"/>
                    <a:pt x="179" y="307"/>
                    <a:pt x="180" y="305"/>
                  </a:cubicBezTo>
                  <a:cubicBezTo>
                    <a:pt x="181" y="304"/>
                    <a:pt x="182" y="303"/>
                    <a:pt x="182" y="301"/>
                  </a:cubicBezTo>
                  <a:cubicBezTo>
                    <a:pt x="183" y="299"/>
                    <a:pt x="183" y="297"/>
                    <a:pt x="183" y="296"/>
                  </a:cubicBezTo>
                  <a:cubicBezTo>
                    <a:pt x="183" y="294"/>
                    <a:pt x="183" y="292"/>
                    <a:pt x="182" y="291"/>
                  </a:cubicBezTo>
                  <a:cubicBezTo>
                    <a:pt x="184" y="290"/>
                    <a:pt x="187" y="288"/>
                    <a:pt x="189" y="286"/>
                  </a:cubicBezTo>
                  <a:cubicBezTo>
                    <a:pt x="190" y="285"/>
                    <a:pt x="191" y="283"/>
                    <a:pt x="193" y="281"/>
                  </a:cubicBezTo>
                  <a:cubicBezTo>
                    <a:pt x="194" y="279"/>
                    <a:pt x="194" y="276"/>
                    <a:pt x="195" y="274"/>
                  </a:cubicBezTo>
                  <a:cubicBezTo>
                    <a:pt x="195" y="271"/>
                    <a:pt x="195" y="269"/>
                    <a:pt x="195" y="267"/>
                  </a:cubicBezTo>
                  <a:cubicBezTo>
                    <a:pt x="195" y="264"/>
                    <a:pt x="194" y="262"/>
                    <a:pt x="193" y="260"/>
                  </a:cubicBezTo>
                  <a:cubicBezTo>
                    <a:pt x="193" y="259"/>
                    <a:pt x="193" y="259"/>
                    <a:pt x="193" y="258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95" y="257"/>
                    <a:pt x="196" y="256"/>
                    <a:pt x="197" y="254"/>
                  </a:cubicBezTo>
                  <a:cubicBezTo>
                    <a:pt x="199" y="252"/>
                    <a:pt x="199" y="251"/>
                    <a:pt x="200" y="249"/>
                  </a:cubicBezTo>
                  <a:cubicBezTo>
                    <a:pt x="203" y="249"/>
                    <a:pt x="206" y="249"/>
                    <a:pt x="208" y="248"/>
                  </a:cubicBezTo>
                  <a:cubicBezTo>
                    <a:pt x="212" y="247"/>
                    <a:pt x="215" y="245"/>
                    <a:pt x="217" y="243"/>
                  </a:cubicBezTo>
                  <a:cubicBezTo>
                    <a:pt x="220" y="241"/>
                    <a:pt x="222" y="238"/>
                    <a:pt x="224" y="234"/>
                  </a:cubicBezTo>
                  <a:cubicBezTo>
                    <a:pt x="225" y="231"/>
                    <a:pt x="226" y="227"/>
                    <a:pt x="226" y="224"/>
                  </a:cubicBezTo>
                  <a:cubicBezTo>
                    <a:pt x="226" y="220"/>
                    <a:pt x="225" y="217"/>
                    <a:pt x="224" y="214"/>
                  </a:cubicBezTo>
                  <a:cubicBezTo>
                    <a:pt x="222" y="210"/>
                    <a:pt x="220" y="208"/>
                    <a:pt x="218" y="206"/>
                  </a:cubicBezTo>
                  <a:cubicBezTo>
                    <a:pt x="215" y="204"/>
                    <a:pt x="213" y="202"/>
                    <a:pt x="210" y="201"/>
                  </a:cubicBezTo>
                  <a:cubicBezTo>
                    <a:pt x="211" y="199"/>
                    <a:pt x="212" y="197"/>
                    <a:pt x="213" y="194"/>
                  </a:cubicBezTo>
                  <a:cubicBezTo>
                    <a:pt x="213" y="192"/>
                    <a:pt x="213" y="189"/>
                    <a:pt x="213" y="187"/>
                  </a:cubicBezTo>
                  <a:cubicBezTo>
                    <a:pt x="212" y="184"/>
                    <a:pt x="212" y="182"/>
                    <a:pt x="211" y="180"/>
                  </a:cubicBezTo>
                  <a:cubicBezTo>
                    <a:pt x="210" y="177"/>
                    <a:pt x="208" y="175"/>
                    <a:pt x="207" y="173"/>
                  </a:cubicBezTo>
                  <a:cubicBezTo>
                    <a:pt x="207" y="173"/>
                    <a:pt x="206" y="172"/>
                    <a:pt x="206" y="172"/>
                  </a:cubicBezTo>
                  <a:cubicBezTo>
                    <a:pt x="207" y="171"/>
                    <a:pt x="208" y="171"/>
                    <a:pt x="209" y="170"/>
                  </a:cubicBezTo>
                  <a:cubicBezTo>
                    <a:pt x="211" y="168"/>
                    <a:pt x="212" y="167"/>
                    <a:pt x="214" y="165"/>
                  </a:cubicBezTo>
                  <a:cubicBezTo>
                    <a:pt x="214" y="164"/>
                    <a:pt x="215" y="163"/>
                    <a:pt x="215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21" y="166"/>
                    <a:pt x="227" y="168"/>
                    <a:pt x="235" y="168"/>
                  </a:cubicBezTo>
                  <a:cubicBezTo>
                    <a:pt x="238" y="168"/>
                    <a:pt x="242" y="167"/>
                    <a:pt x="246" y="166"/>
                  </a:cubicBezTo>
                  <a:cubicBezTo>
                    <a:pt x="250" y="165"/>
                    <a:pt x="253" y="162"/>
                    <a:pt x="256" y="160"/>
                  </a:cubicBezTo>
                  <a:cubicBezTo>
                    <a:pt x="259" y="157"/>
                    <a:pt x="261" y="154"/>
                    <a:pt x="263" y="151"/>
                  </a:cubicBezTo>
                  <a:cubicBezTo>
                    <a:pt x="265" y="147"/>
                    <a:pt x="266" y="144"/>
                    <a:pt x="266" y="140"/>
                  </a:cubicBezTo>
                  <a:cubicBezTo>
                    <a:pt x="267" y="133"/>
                    <a:pt x="265" y="126"/>
                    <a:pt x="263" y="121"/>
                  </a:cubicBezTo>
                  <a:cubicBezTo>
                    <a:pt x="262" y="120"/>
                    <a:pt x="261" y="119"/>
                    <a:pt x="261" y="118"/>
                  </a:cubicBezTo>
                  <a:cubicBezTo>
                    <a:pt x="262" y="117"/>
                    <a:pt x="263" y="115"/>
                    <a:pt x="264" y="112"/>
                  </a:cubicBezTo>
                  <a:cubicBezTo>
                    <a:pt x="265" y="110"/>
                    <a:pt x="266" y="107"/>
                    <a:pt x="266" y="105"/>
                  </a:cubicBezTo>
                  <a:cubicBezTo>
                    <a:pt x="266" y="102"/>
                    <a:pt x="265" y="99"/>
                    <a:pt x="26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56"/>
            <p:cNvSpPr>
              <a:spLocks/>
            </p:cNvSpPr>
            <p:nvPr/>
          </p:nvSpPr>
          <p:spPr bwMode="auto">
            <a:xfrm>
              <a:off x="5738813" y="-3044825"/>
              <a:ext cx="203200" cy="153987"/>
            </a:xfrm>
            <a:custGeom>
              <a:avLst/>
              <a:gdLst>
                <a:gd name="T0" fmla="*/ 2 w 54"/>
                <a:gd name="T1" fmla="*/ 22 h 41"/>
                <a:gd name="T2" fmla="*/ 5 w 54"/>
                <a:gd name="T3" fmla="*/ 26 h 41"/>
                <a:gd name="T4" fmla="*/ 11 w 54"/>
                <a:gd name="T5" fmla="*/ 29 h 41"/>
                <a:gd name="T6" fmla="*/ 12 w 54"/>
                <a:gd name="T7" fmla="*/ 31 h 41"/>
                <a:gd name="T8" fmla="*/ 13 w 54"/>
                <a:gd name="T9" fmla="*/ 35 h 41"/>
                <a:gd name="T10" fmla="*/ 17 w 54"/>
                <a:gd name="T11" fmla="*/ 39 h 41"/>
                <a:gd name="T12" fmla="*/ 21 w 54"/>
                <a:gd name="T13" fmla="*/ 41 h 41"/>
                <a:gd name="T14" fmla="*/ 26 w 54"/>
                <a:gd name="T15" fmla="*/ 41 h 41"/>
                <a:gd name="T16" fmla="*/ 30 w 54"/>
                <a:gd name="T17" fmla="*/ 40 h 41"/>
                <a:gd name="T18" fmla="*/ 33 w 54"/>
                <a:gd name="T19" fmla="*/ 37 h 41"/>
                <a:gd name="T20" fmla="*/ 37 w 54"/>
                <a:gd name="T21" fmla="*/ 39 h 41"/>
                <a:gd name="T22" fmla="*/ 41 w 54"/>
                <a:gd name="T23" fmla="*/ 40 h 41"/>
                <a:gd name="T24" fmla="*/ 45 w 54"/>
                <a:gd name="T25" fmla="*/ 39 h 41"/>
                <a:gd name="T26" fmla="*/ 49 w 54"/>
                <a:gd name="T27" fmla="*/ 37 h 41"/>
                <a:gd name="T28" fmla="*/ 52 w 54"/>
                <a:gd name="T29" fmla="*/ 34 h 41"/>
                <a:gd name="T30" fmla="*/ 54 w 54"/>
                <a:gd name="T31" fmla="*/ 27 h 41"/>
                <a:gd name="T32" fmla="*/ 52 w 54"/>
                <a:gd name="T33" fmla="*/ 23 h 41"/>
                <a:gd name="T34" fmla="*/ 51 w 54"/>
                <a:gd name="T35" fmla="*/ 21 h 41"/>
                <a:gd name="T36" fmla="*/ 51 w 54"/>
                <a:gd name="T37" fmla="*/ 23 h 41"/>
                <a:gd name="T38" fmla="*/ 50 w 54"/>
                <a:gd name="T39" fmla="*/ 27 h 41"/>
                <a:gd name="T40" fmla="*/ 48 w 54"/>
                <a:gd name="T41" fmla="*/ 31 h 41"/>
                <a:gd name="T42" fmla="*/ 46 w 54"/>
                <a:gd name="T43" fmla="*/ 33 h 41"/>
                <a:gd name="T44" fmla="*/ 43 w 54"/>
                <a:gd name="T45" fmla="*/ 34 h 41"/>
                <a:gd name="T46" fmla="*/ 41 w 54"/>
                <a:gd name="T47" fmla="*/ 34 h 41"/>
                <a:gd name="T48" fmla="*/ 38 w 54"/>
                <a:gd name="T49" fmla="*/ 34 h 41"/>
                <a:gd name="T50" fmla="*/ 36 w 54"/>
                <a:gd name="T51" fmla="*/ 33 h 41"/>
                <a:gd name="T52" fmla="*/ 34 w 54"/>
                <a:gd name="T53" fmla="*/ 32 h 41"/>
                <a:gd name="T54" fmla="*/ 31 w 54"/>
                <a:gd name="T55" fmla="*/ 29 h 41"/>
                <a:gd name="T56" fmla="*/ 30 w 54"/>
                <a:gd name="T57" fmla="*/ 28 h 41"/>
                <a:gd name="T58" fmla="*/ 30 w 54"/>
                <a:gd name="T59" fmla="*/ 28 h 41"/>
                <a:gd name="T60" fmla="*/ 30 w 54"/>
                <a:gd name="T61" fmla="*/ 29 h 41"/>
                <a:gd name="T62" fmla="*/ 31 w 54"/>
                <a:gd name="T63" fmla="*/ 33 h 41"/>
                <a:gd name="T64" fmla="*/ 28 w 54"/>
                <a:gd name="T65" fmla="*/ 35 h 41"/>
                <a:gd name="T66" fmla="*/ 25 w 54"/>
                <a:gd name="T67" fmla="*/ 35 h 41"/>
                <a:gd name="T68" fmla="*/ 22 w 54"/>
                <a:gd name="T69" fmla="*/ 35 h 41"/>
                <a:gd name="T70" fmla="*/ 20 w 54"/>
                <a:gd name="T71" fmla="*/ 34 h 41"/>
                <a:gd name="T72" fmla="*/ 17 w 54"/>
                <a:gd name="T73" fmla="*/ 32 h 41"/>
                <a:gd name="T74" fmla="*/ 16 w 54"/>
                <a:gd name="T75" fmla="*/ 30 h 41"/>
                <a:gd name="T76" fmla="*/ 15 w 54"/>
                <a:gd name="T77" fmla="*/ 27 h 41"/>
                <a:gd name="T78" fmla="*/ 14 w 54"/>
                <a:gd name="T79" fmla="*/ 23 h 41"/>
                <a:gd name="T80" fmla="*/ 15 w 54"/>
                <a:gd name="T81" fmla="*/ 21 h 41"/>
                <a:gd name="T82" fmla="*/ 14 w 54"/>
                <a:gd name="T83" fmla="*/ 22 h 41"/>
                <a:gd name="T84" fmla="*/ 13 w 54"/>
                <a:gd name="T85" fmla="*/ 23 h 41"/>
                <a:gd name="T86" fmla="*/ 12 w 54"/>
                <a:gd name="T87" fmla="*/ 25 h 41"/>
                <a:gd name="T88" fmla="*/ 9 w 54"/>
                <a:gd name="T89" fmla="*/ 23 h 41"/>
                <a:gd name="T90" fmla="*/ 7 w 54"/>
                <a:gd name="T91" fmla="*/ 20 h 41"/>
                <a:gd name="T92" fmla="*/ 6 w 54"/>
                <a:gd name="T93" fmla="*/ 16 h 41"/>
                <a:gd name="T94" fmla="*/ 5 w 54"/>
                <a:gd name="T95" fmla="*/ 13 h 41"/>
                <a:gd name="T96" fmla="*/ 6 w 54"/>
                <a:gd name="T97" fmla="*/ 9 h 41"/>
                <a:gd name="T98" fmla="*/ 7 w 54"/>
                <a:gd name="T99" fmla="*/ 7 h 41"/>
                <a:gd name="T100" fmla="*/ 9 w 54"/>
                <a:gd name="T101" fmla="*/ 4 h 41"/>
                <a:gd name="T102" fmla="*/ 13 w 54"/>
                <a:gd name="T103" fmla="*/ 1 h 41"/>
                <a:gd name="T104" fmla="*/ 14 w 54"/>
                <a:gd name="T105" fmla="*/ 1 h 41"/>
                <a:gd name="T106" fmla="*/ 15 w 54"/>
                <a:gd name="T107" fmla="*/ 1 h 41"/>
                <a:gd name="T108" fmla="*/ 14 w 54"/>
                <a:gd name="T109" fmla="*/ 0 h 41"/>
                <a:gd name="T110" fmla="*/ 13 w 54"/>
                <a:gd name="T111" fmla="*/ 0 h 41"/>
                <a:gd name="T112" fmla="*/ 7 w 54"/>
                <a:gd name="T113" fmla="*/ 1 h 41"/>
                <a:gd name="T114" fmla="*/ 4 w 54"/>
                <a:gd name="T115" fmla="*/ 4 h 41"/>
                <a:gd name="T116" fmla="*/ 1 w 54"/>
                <a:gd name="T117" fmla="*/ 7 h 41"/>
                <a:gd name="T118" fmla="*/ 0 w 54"/>
                <a:gd name="T119" fmla="*/ 12 h 41"/>
                <a:gd name="T120" fmla="*/ 0 w 54"/>
                <a:gd name="T121" fmla="*/ 17 h 41"/>
                <a:gd name="T122" fmla="*/ 2 w 54"/>
                <a:gd name="T123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41">
                  <a:moveTo>
                    <a:pt x="2" y="22"/>
                  </a:moveTo>
                  <a:cubicBezTo>
                    <a:pt x="3" y="24"/>
                    <a:pt x="4" y="25"/>
                    <a:pt x="5" y="26"/>
                  </a:cubicBezTo>
                  <a:cubicBezTo>
                    <a:pt x="7" y="28"/>
                    <a:pt x="9" y="29"/>
                    <a:pt x="11" y="29"/>
                  </a:cubicBezTo>
                  <a:cubicBezTo>
                    <a:pt x="11" y="30"/>
                    <a:pt x="11" y="31"/>
                    <a:pt x="12" y="31"/>
                  </a:cubicBezTo>
                  <a:cubicBezTo>
                    <a:pt x="12" y="32"/>
                    <a:pt x="12" y="34"/>
                    <a:pt x="13" y="35"/>
                  </a:cubicBezTo>
                  <a:cubicBezTo>
                    <a:pt x="14" y="36"/>
                    <a:pt x="15" y="38"/>
                    <a:pt x="17" y="39"/>
                  </a:cubicBezTo>
                  <a:cubicBezTo>
                    <a:pt x="18" y="40"/>
                    <a:pt x="19" y="40"/>
                    <a:pt x="21" y="41"/>
                  </a:cubicBezTo>
                  <a:cubicBezTo>
                    <a:pt x="23" y="41"/>
                    <a:pt x="24" y="41"/>
                    <a:pt x="26" y="41"/>
                  </a:cubicBezTo>
                  <a:cubicBezTo>
                    <a:pt x="28" y="41"/>
                    <a:pt x="29" y="40"/>
                    <a:pt x="30" y="40"/>
                  </a:cubicBezTo>
                  <a:cubicBezTo>
                    <a:pt x="32" y="39"/>
                    <a:pt x="33" y="38"/>
                    <a:pt x="33" y="37"/>
                  </a:cubicBezTo>
                  <a:cubicBezTo>
                    <a:pt x="34" y="38"/>
                    <a:pt x="35" y="38"/>
                    <a:pt x="37" y="39"/>
                  </a:cubicBezTo>
                  <a:cubicBezTo>
                    <a:pt x="38" y="39"/>
                    <a:pt x="39" y="40"/>
                    <a:pt x="41" y="40"/>
                  </a:cubicBezTo>
                  <a:cubicBezTo>
                    <a:pt x="42" y="40"/>
                    <a:pt x="44" y="40"/>
                    <a:pt x="45" y="39"/>
                  </a:cubicBezTo>
                  <a:cubicBezTo>
                    <a:pt x="47" y="39"/>
                    <a:pt x="48" y="38"/>
                    <a:pt x="49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2"/>
                    <a:pt x="54" y="29"/>
                    <a:pt x="54" y="27"/>
                  </a:cubicBezTo>
                  <a:cubicBezTo>
                    <a:pt x="53" y="25"/>
                    <a:pt x="53" y="24"/>
                    <a:pt x="52" y="23"/>
                  </a:cubicBezTo>
                  <a:cubicBezTo>
                    <a:pt x="52" y="22"/>
                    <a:pt x="51" y="21"/>
                    <a:pt x="51" y="21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1" y="24"/>
                    <a:pt x="51" y="25"/>
                    <a:pt x="50" y="27"/>
                  </a:cubicBezTo>
                  <a:cubicBezTo>
                    <a:pt x="50" y="28"/>
                    <a:pt x="49" y="30"/>
                    <a:pt x="48" y="31"/>
                  </a:cubicBezTo>
                  <a:cubicBezTo>
                    <a:pt x="47" y="32"/>
                    <a:pt x="46" y="32"/>
                    <a:pt x="46" y="33"/>
                  </a:cubicBezTo>
                  <a:cubicBezTo>
                    <a:pt x="45" y="33"/>
                    <a:pt x="44" y="33"/>
                    <a:pt x="43" y="34"/>
                  </a:cubicBezTo>
                  <a:cubicBezTo>
                    <a:pt x="42" y="34"/>
                    <a:pt x="41" y="34"/>
                    <a:pt x="41" y="34"/>
                  </a:cubicBezTo>
                  <a:cubicBezTo>
                    <a:pt x="40" y="34"/>
                    <a:pt x="39" y="34"/>
                    <a:pt x="38" y="34"/>
                  </a:cubicBezTo>
                  <a:cubicBezTo>
                    <a:pt x="37" y="34"/>
                    <a:pt x="36" y="34"/>
                    <a:pt x="36" y="33"/>
                  </a:cubicBezTo>
                  <a:cubicBezTo>
                    <a:pt x="35" y="33"/>
                    <a:pt x="34" y="32"/>
                    <a:pt x="34" y="32"/>
                  </a:cubicBezTo>
                  <a:cubicBezTo>
                    <a:pt x="32" y="31"/>
                    <a:pt x="31" y="30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0" y="30"/>
                    <a:pt x="30" y="32"/>
                    <a:pt x="31" y="33"/>
                  </a:cubicBezTo>
                  <a:cubicBezTo>
                    <a:pt x="30" y="34"/>
                    <a:pt x="29" y="35"/>
                    <a:pt x="28" y="35"/>
                  </a:cubicBezTo>
                  <a:cubicBezTo>
                    <a:pt x="27" y="35"/>
                    <a:pt x="26" y="35"/>
                    <a:pt x="25" y="35"/>
                  </a:cubicBezTo>
                  <a:cubicBezTo>
                    <a:pt x="24" y="35"/>
                    <a:pt x="23" y="35"/>
                    <a:pt x="22" y="35"/>
                  </a:cubicBezTo>
                  <a:cubicBezTo>
                    <a:pt x="21" y="35"/>
                    <a:pt x="20" y="34"/>
                    <a:pt x="20" y="34"/>
                  </a:cubicBezTo>
                  <a:cubicBezTo>
                    <a:pt x="19" y="33"/>
                    <a:pt x="18" y="33"/>
                    <a:pt x="17" y="32"/>
                  </a:cubicBezTo>
                  <a:cubicBezTo>
                    <a:pt x="17" y="32"/>
                    <a:pt x="16" y="31"/>
                    <a:pt x="16" y="30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4" y="26"/>
                    <a:pt x="14" y="24"/>
                    <a:pt x="14" y="23"/>
                  </a:cubicBezTo>
                  <a:cubicBezTo>
                    <a:pt x="14" y="22"/>
                    <a:pt x="15" y="21"/>
                    <a:pt x="15" y="21"/>
                  </a:cubicBezTo>
                  <a:cubicBezTo>
                    <a:pt x="15" y="21"/>
                    <a:pt x="14" y="21"/>
                    <a:pt x="14" y="22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3"/>
                    <a:pt x="12" y="24"/>
                    <a:pt x="12" y="25"/>
                  </a:cubicBezTo>
                  <a:cubicBezTo>
                    <a:pt x="11" y="24"/>
                    <a:pt x="10" y="24"/>
                    <a:pt x="9" y="23"/>
                  </a:cubicBezTo>
                  <a:cubicBezTo>
                    <a:pt x="8" y="22"/>
                    <a:pt x="8" y="21"/>
                    <a:pt x="7" y="20"/>
                  </a:cubicBezTo>
                  <a:cubicBezTo>
                    <a:pt x="6" y="19"/>
                    <a:pt x="6" y="17"/>
                    <a:pt x="6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10" y="3"/>
                    <a:pt x="12" y="2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1" y="19"/>
                    <a:pt x="1" y="21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57"/>
            <p:cNvSpPr>
              <a:spLocks/>
            </p:cNvSpPr>
            <p:nvPr/>
          </p:nvSpPr>
          <p:spPr bwMode="auto">
            <a:xfrm>
              <a:off x="5692775" y="-3240088"/>
              <a:ext cx="46038" cy="127000"/>
            </a:xfrm>
            <a:custGeom>
              <a:avLst/>
              <a:gdLst>
                <a:gd name="T0" fmla="*/ 6 w 12"/>
                <a:gd name="T1" fmla="*/ 14 h 34"/>
                <a:gd name="T2" fmla="*/ 7 w 12"/>
                <a:gd name="T3" fmla="*/ 11 h 34"/>
                <a:gd name="T4" fmla="*/ 7 w 12"/>
                <a:gd name="T5" fmla="*/ 8 h 34"/>
                <a:gd name="T6" fmla="*/ 8 w 12"/>
                <a:gd name="T7" fmla="*/ 6 h 34"/>
                <a:gd name="T8" fmla="*/ 10 w 12"/>
                <a:gd name="T9" fmla="*/ 2 h 34"/>
                <a:gd name="T10" fmla="*/ 11 w 12"/>
                <a:gd name="T11" fmla="*/ 0 h 34"/>
                <a:gd name="T12" fmla="*/ 9 w 12"/>
                <a:gd name="T13" fmla="*/ 1 h 34"/>
                <a:gd name="T14" fmla="*/ 5 w 12"/>
                <a:gd name="T15" fmla="*/ 4 h 34"/>
                <a:gd name="T16" fmla="*/ 3 w 12"/>
                <a:gd name="T17" fmla="*/ 6 h 34"/>
                <a:gd name="T18" fmla="*/ 2 w 12"/>
                <a:gd name="T19" fmla="*/ 9 h 34"/>
                <a:gd name="T20" fmla="*/ 1 w 12"/>
                <a:gd name="T21" fmla="*/ 13 h 34"/>
                <a:gd name="T22" fmla="*/ 0 w 12"/>
                <a:gd name="T23" fmla="*/ 17 h 34"/>
                <a:gd name="T24" fmla="*/ 1 w 12"/>
                <a:gd name="T25" fmla="*/ 21 h 34"/>
                <a:gd name="T26" fmla="*/ 2 w 12"/>
                <a:gd name="T27" fmla="*/ 25 h 34"/>
                <a:gd name="T28" fmla="*/ 6 w 12"/>
                <a:gd name="T29" fmla="*/ 30 h 34"/>
                <a:gd name="T30" fmla="*/ 10 w 12"/>
                <a:gd name="T31" fmla="*/ 33 h 34"/>
                <a:gd name="T32" fmla="*/ 12 w 12"/>
                <a:gd name="T33" fmla="*/ 34 h 34"/>
                <a:gd name="T34" fmla="*/ 11 w 12"/>
                <a:gd name="T35" fmla="*/ 32 h 34"/>
                <a:gd name="T36" fmla="*/ 9 w 12"/>
                <a:gd name="T37" fmla="*/ 28 h 34"/>
                <a:gd name="T38" fmla="*/ 7 w 12"/>
                <a:gd name="T39" fmla="*/ 23 h 34"/>
                <a:gd name="T40" fmla="*/ 6 w 12"/>
                <a:gd name="T41" fmla="*/ 20 h 34"/>
                <a:gd name="T42" fmla="*/ 6 w 12"/>
                <a:gd name="T43" fmla="*/ 17 h 34"/>
                <a:gd name="T44" fmla="*/ 6 w 12"/>
                <a:gd name="T45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34">
                  <a:moveTo>
                    <a:pt x="6" y="14"/>
                  </a:moveTo>
                  <a:cubicBezTo>
                    <a:pt x="6" y="13"/>
                    <a:pt x="6" y="12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1" y="10"/>
                    <a:pt x="1" y="12"/>
                    <a:pt x="1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1" y="22"/>
                    <a:pt x="2" y="24"/>
                    <a:pt x="2" y="25"/>
                  </a:cubicBezTo>
                  <a:cubicBezTo>
                    <a:pt x="3" y="27"/>
                    <a:pt x="5" y="29"/>
                    <a:pt x="6" y="30"/>
                  </a:cubicBezTo>
                  <a:cubicBezTo>
                    <a:pt x="8" y="32"/>
                    <a:pt x="9" y="33"/>
                    <a:pt x="10" y="33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2" y="33"/>
                    <a:pt x="11" y="32"/>
                  </a:cubicBezTo>
                  <a:cubicBezTo>
                    <a:pt x="11" y="31"/>
                    <a:pt x="10" y="30"/>
                    <a:pt x="9" y="28"/>
                  </a:cubicBezTo>
                  <a:cubicBezTo>
                    <a:pt x="8" y="27"/>
                    <a:pt x="8" y="25"/>
                    <a:pt x="7" y="23"/>
                  </a:cubicBezTo>
                  <a:cubicBezTo>
                    <a:pt x="7" y="22"/>
                    <a:pt x="7" y="21"/>
                    <a:pt x="6" y="20"/>
                  </a:cubicBezTo>
                  <a:cubicBezTo>
                    <a:pt x="6" y="19"/>
                    <a:pt x="6" y="18"/>
                    <a:pt x="6" y="17"/>
                  </a:cubicBezTo>
                  <a:cubicBezTo>
                    <a:pt x="6" y="16"/>
                    <a:pt x="6" y="15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58"/>
            <p:cNvSpPr>
              <a:spLocks/>
            </p:cNvSpPr>
            <p:nvPr/>
          </p:nvSpPr>
          <p:spPr bwMode="auto">
            <a:xfrm>
              <a:off x="5903913" y="-3108325"/>
              <a:ext cx="146050" cy="66675"/>
            </a:xfrm>
            <a:custGeom>
              <a:avLst/>
              <a:gdLst>
                <a:gd name="T0" fmla="*/ 19 w 39"/>
                <a:gd name="T1" fmla="*/ 18 h 18"/>
                <a:gd name="T2" fmla="*/ 25 w 39"/>
                <a:gd name="T3" fmla="*/ 17 h 18"/>
                <a:gd name="T4" fmla="*/ 30 w 39"/>
                <a:gd name="T5" fmla="*/ 16 h 18"/>
                <a:gd name="T6" fmla="*/ 37 w 39"/>
                <a:gd name="T7" fmla="*/ 10 h 18"/>
                <a:gd name="T8" fmla="*/ 39 w 39"/>
                <a:gd name="T9" fmla="*/ 4 h 18"/>
                <a:gd name="T10" fmla="*/ 39 w 39"/>
                <a:gd name="T11" fmla="*/ 2 h 18"/>
                <a:gd name="T12" fmla="*/ 39 w 39"/>
                <a:gd name="T13" fmla="*/ 2 h 18"/>
                <a:gd name="T14" fmla="*/ 39 w 39"/>
                <a:gd name="T15" fmla="*/ 2 h 18"/>
                <a:gd name="T16" fmla="*/ 38 w 39"/>
                <a:gd name="T17" fmla="*/ 4 h 18"/>
                <a:gd name="T18" fmla="*/ 35 w 39"/>
                <a:gd name="T19" fmla="*/ 8 h 18"/>
                <a:gd name="T20" fmla="*/ 28 w 39"/>
                <a:gd name="T21" fmla="*/ 11 h 18"/>
                <a:gd name="T22" fmla="*/ 24 w 39"/>
                <a:gd name="T23" fmla="*/ 12 h 18"/>
                <a:gd name="T24" fmla="*/ 20 w 39"/>
                <a:gd name="T25" fmla="*/ 12 h 18"/>
                <a:gd name="T26" fmla="*/ 15 w 39"/>
                <a:gd name="T27" fmla="*/ 11 h 18"/>
                <a:gd name="T28" fmla="*/ 11 w 39"/>
                <a:gd name="T29" fmla="*/ 10 h 18"/>
                <a:gd name="T30" fmla="*/ 8 w 39"/>
                <a:gd name="T31" fmla="*/ 8 h 18"/>
                <a:gd name="T32" fmla="*/ 5 w 39"/>
                <a:gd name="T33" fmla="*/ 6 h 18"/>
                <a:gd name="T34" fmla="*/ 1 w 39"/>
                <a:gd name="T35" fmla="*/ 2 h 18"/>
                <a:gd name="T36" fmla="*/ 0 w 39"/>
                <a:gd name="T37" fmla="*/ 0 h 18"/>
                <a:gd name="T38" fmla="*/ 0 w 39"/>
                <a:gd name="T39" fmla="*/ 0 h 18"/>
                <a:gd name="T40" fmla="*/ 0 w 39"/>
                <a:gd name="T41" fmla="*/ 2 h 18"/>
                <a:gd name="T42" fmla="*/ 2 w 39"/>
                <a:gd name="T43" fmla="*/ 8 h 18"/>
                <a:gd name="T44" fmla="*/ 5 w 39"/>
                <a:gd name="T45" fmla="*/ 12 h 18"/>
                <a:gd name="T46" fmla="*/ 9 w 39"/>
                <a:gd name="T47" fmla="*/ 15 h 18"/>
                <a:gd name="T48" fmla="*/ 14 w 39"/>
                <a:gd name="T49" fmla="*/ 17 h 18"/>
                <a:gd name="T50" fmla="*/ 19 w 39"/>
                <a:gd name="T5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8">
                  <a:moveTo>
                    <a:pt x="19" y="18"/>
                  </a:moveTo>
                  <a:cubicBezTo>
                    <a:pt x="21" y="18"/>
                    <a:pt x="23" y="18"/>
                    <a:pt x="25" y="17"/>
                  </a:cubicBezTo>
                  <a:cubicBezTo>
                    <a:pt x="27" y="17"/>
                    <a:pt x="29" y="17"/>
                    <a:pt x="30" y="16"/>
                  </a:cubicBezTo>
                  <a:cubicBezTo>
                    <a:pt x="33" y="15"/>
                    <a:pt x="36" y="13"/>
                    <a:pt x="37" y="10"/>
                  </a:cubicBezTo>
                  <a:cubicBezTo>
                    <a:pt x="39" y="8"/>
                    <a:pt x="39" y="6"/>
                    <a:pt x="39" y="4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5"/>
                    <a:pt x="37" y="7"/>
                    <a:pt x="35" y="8"/>
                  </a:cubicBezTo>
                  <a:cubicBezTo>
                    <a:pt x="33" y="10"/>
                    <a:pt x="31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1" y="12"/>
                    <a:pt x="20" y="12"/>
                  </a:cubicBezTo>
                  <a:cubicBezTo>
                    <a:pt x="18" y="12"/>
                    <a:pt x="17" y="11"/>
                    <a:pt x="15" y="11"/>
                  </a:cubicBezTo>
                  <a:cubicBezTo>
                    <a:pt x="14" y="11"/>
                    <a:pt x="12" y="10"/>
                    <a:pt x="11" y="10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6"/>
                    <a:pt x="2" y="8"/>
                  </a:cubicBezTo>
                  <a:cubicBezTo>
                    <a:pt x="3" y="9"/>
                    <a:pt x="4" y="11"/>
                    <a:pt x="5" y="12"/>
                  </a:cubicBezTo>
                  <a:cubicBezTo>
                    <a:pt x="6" y="13"/>
                    <a:pt x="8" y="14"/>
                    <a:pt x="9" y="15"/>
                  </a:cubicBezTo>
                  <a:cubicBezTo>
                    <a:pt x="11" y="15"/>
                    <a:pt x="12" y="16"/>
                    <a:pt x="14" y="17"/>
                  </a:cubicBezTo>
                  <a:cubicBezTo>
                    <a:pt x="16" y="17"/>
                    <a:pt x="18" y="17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59"/>
            <p:cNvSpPr>
              <a:spLocks/>
            </p:cNvSpPr>
            <p:nvPr/>
          </p:nvSpPr>
          <p:spPr bwMode="auto">
            <a:xfrm>
              <a:off x="5862638" y="-3371850"/>
              <a:ext cx="184150" cy="179387"/>
            </a:xfrm>
            <a:custGeom>
              <a:avLst/>
              <a:gdLst>
                <a:gd name="T0" fmla="*/ 46 w 49"/>
                <a:gd name="T1" fmla="*/ 4 h 48"/>
                <a:gd name="T2" fmla="*/ 37 w 49"/>
                <a:gd name="T3" fmla="*/ 1 h 48"/>
                <a:gd name="T4" fmla="*/ 23 w 49"/>
                <a:gd name="T5" fmla="*/ 1 h 48"/>
                <a:gd name="T6" fmla="*/ 15 w 49"/>
                <a:gd name="T7" fmla="*/ 4 h 48"/>
                <a:gd name="T8" fmla="*/ 9 w 49"/>
                <a:gd name="T9" fmla="*/ 9 h 48"/>
                <a:gd name="T10" fmla="*/ 4 w 49"/>
                <a:gd name="T11" fmla="*/ 16 h 48"/>
                <a:gd name="T12" fmla="*/ 1 w 49"/>
                <a:gd name="T13" fmla="*/ 23 h 48"/>
                <a:gd name="T14" fmla="*/ 0 w 49"/>
                <a:gd name="T15" fmla="*/ 31 h 48"/>
                <a:gd name="T16" fmla="*/ 2 w 49"/>
                <a:gd name="T17" fmla="*/ 37 h 48"/>
                <a:gd name="T18" fmla="*/ 7 w 49"/>
                <a:gd name="T19" fmla="*/ 45 h 48"/>
                <a:gd name="T20" fmla="*/ 9 w 49"/>
                <a:gd name="T21" fmla="*/ 47 h 48"/>
                <a:gd name="T22" fmla="*/ 10 w 49"/>
                <a:gd name="T23" fmla="*/ 48 h 48"/>
                <a:gd name="T24" fmla="*/ 10 w 49"/>
                <a:gd name="T25" fmla="*/ 47 h 48"/>
                <a:gd name="T26" fmla="*/ 8 w 49"/>
                <a:gd name="T27" fmla="*/ 45 h 48"/>
                <a:gd name="T28" fmla="*/ 5 w 49"/>
                <a:gd name="T29" fmla="*/ 36 h 48"/>
                <a:gd name="T30" fmla="*/ 4 w 49"/>
                <a:gd name="T31" fmla="*/ 31 h 48"/>
                <a:gd name="T32" fmla="*/ 6 w 49"/>
                <a:gd name="T33" fmla="*/ 25 h 48"/>
                <a:gd name="T34" fmla="*/ 9 w 49"/>
                <a:gd name="T35" fmla="*/ 19 h 48"/>
                <a:gd name="T36" fmla="*/ 13 w 49"/>
                <a:gd name="T37" fmla="*/ 13 h 48"/>
                <a:gd name="T38" fmla="*/ 18 w 49"/>
                <a:gd name="T39" fmla="*/ 9 h 48"/>
                <a:gd name="T40" fmla="*/ 24 w 49"/>
                <a:gd name="T41" fmla="*/ 6 h 48"/>
                <a:gd name="T42" fmla="*/ 37 w 49"/>
                <a:gd name="T43" fmla="*/ 4 h 48"/>
                <a:gd name="T44" fmla="*/ 46 w 49"/>
                <a:gd name="T45" fmla="*/ 5 h 48"/>
                <a:gd name="T46" fmla="*/ 49 w 49"/>
                <a:gd name="T47" fmla="*/ 6 h 48"/>
                <a:gd name="T48" fmla="*/ 46 w 49"/>
                <a:gd name="T4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8">
                  <a:moveTo>
                    <a:pt x="46" y="4"/>
                  </a:moveTo>
                  <a:cubicBezTo>
                    <a:pt x="44" y="3"/>
                    <a:pt x="41" y="2"/>
                    <a:pt x="37" y="1"/>
                  </a:cubicBezTo>
                  <a:cubicBezTo>
                    <a:pt x="33" y="0"/>
                    <a:pt x="28" y="0"/>
                    <a:pt x="23" y="1"/>
                  </a:cubicBezTo>
                  <a:cubicBezTo>
                    <a:pt x="20" y="2"/>
                    <a:pt x="18" y="3"/>
                    <a:pt x="15" y="4"/>
                  </a:cubicBezTo>
                  <a:cubicBezTo>
                    <a:pt x="13" y="6"/>
                    <a:pt x="11" y="7"/>
                    <a:pt x="9" y="9"/>
                  </a:cubicBezTo>
                  <a:cubicBezTo>
                    <a:pt x="7" y="11"/>
                    <a:pt x="5" y="13"/>
                    <a:pt x="4" y="16"/>
                  </a:cubicBezTo>
                  <a:cubicBezTo>
                    <a:pt x="2" y="18"/>
                    <a:pt x="1" y="20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33"/>
                    <a:pt x="1" y="35"/>
                    <a:pt x="2" y="37"/>
                  </a:cubicBezTo>
                  <a:cubicBezTo>
                    <a:pt x="3" y="41"/>
                    <a:pt x="5" y="44"/>
                    <a:pt x="7" y="45"/>
                  </a:cubicBezTo>
                  <a:cubicBezTo>
                    <a:pt x="8" y="46"/>
                    <a:pt x="9" y="47"/>
                    <a:pt x="9" y="47"/>
                  </a:cubicBez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cubicBezTo>
                    <a:pt x="9" y="46"/>
                    <a:pt x="9" y="46"/>
                    <a:pt x="8" y="45"/>
                  </a:cubicBezTo>
                  <a:cubicBezTo>
                    <a:pt x="7" y="43"/>
                    <a:pt x="5" y="40"/>
                    <a:pt x="5" y="36"/>
                  </a:cubicBezTo>
                  <a:cubicBezTo>
                    <a:pt x="4" y="35"/>
                    <a:pt x="4" y="33"/>
                    <a:pt x="4" y="31"/>
                  </a:cubicBezTo>
                  <a:cubicBezTo>
                    <a:pt x="5" y="29"/>
                    <a:pt x="5" y="27"/>
                    <a:pt x="6" y="25"/>
                  </a:cubicBezTo>
                  <a:cubicBezTo>
                    <a:pt x="6" y="22"/>
                    <a:pt x="7" y="20"/>
                    <a:pt x="9" y="19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6" y="10"/>
                    <a:pt x="18" y="9"/>
                  </a:cubicBezTo>
                  <a:cubicBezTo>
                    <a:pt x="20" y="8"/>
                    <a:pt x="22" y="7"/>
                    <a:pt x="24" y="6"/>
                  </a:cubicBezTo>
                  <a:cubicBezTo>
                    <a:pt x="29" y="5"/>
                    <a:pt x="33" y="4"/>
                    <a:pt x="37" y="4"/>
                  </a:cubicBezTo>
                  <a:cubicBezTo>
                    <a:pt x="40" y="4"/>
                    <a:pt x="43" y="5"/>
                    <a:pt x="46" y="5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49" y="6"/>
                    <a:pt x="48" y="6"/>
                    <a:pt x="4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60"/>
            <p:cNvSpPr>
              <a:spLocks/>
            </p:cNvSpPr>
            <p:nvPr/>
          </p:nvSpPr>
          <p:spPr bwMode="auto">
            <a:xfrm>
              <a:off x="6153150" y="-3289300"/>
              <a:ext cx="142875" cy="169862"/>
            </a:xfrm>
            <a:custGeom>
              <a:avLst/>
              <a:gdLst>
                <a:gd name="T0" fmla="*/ 32 w 38"/>
                <a:gd name="T1" fmla="*/ 20 h 45"/>
                <a:gd name="T2" fmla="*/ 30 w 38"/>
                <a:gd name="T3" fmla="*/ 25 h 45"/>
                <a:gd name="T4" fmla="*/ 27 w 38"/>
                <a:gd name="T5" fmla="*/ 30 h 45"/>
                <a:gd name="T6" fmla="*/ 24 w 38"/>
                <a:gd name="T7" fmla="*/ 34 h 45"/>
                <a:gd name="T8" fmla="*/ 19 w 38"/>
                <a:gd name="T9" fmla="*/ 37 h 45"/>
                <a:gd name="T10" fmla="*/ 15 w 38"/>
                <a:gd name="T11" fmla="*/ 40 h 45"/>
                <a:gd name="T12" fmla="*/ 10 w 38"/>
                <a:gd name="T13" fmla="*/ 41 h 45"/>
                <a:gd name="T14" fmla="*/ 3 w 38"/>
                <a:gd name="T15" fmla="*/ 42 h 45"/>
                <a:gd name="T16" fmla="*/ 1 w 38"/>
                <a:gd name="T17" fmla="*/ 43 h 45"/>
                <a:gd name="T18" fmla="*/ 0 w 38"/>
                <a:gd name="T19" fmla="*/ 43 h 45"/>
                <a:gd name="T20" fmla="*/ 1 w 38"/>
                <a:gd name="T21" fmla="*/ 43 h 45"/>
                <a:gd name="T22" fmla="*/ 3 w 38"/>
                <a:gd name="T23" fmla="*/ 44 h 45"/>
                <a:gd name="T24" fmla="*/ 11 w 38"/>
                <a:gd name="T25" fmla="*/ 45 h 45"/>
                <a:gd name="T26" fmla="*/ 16 w 38"/>
                <a:gd name="T27" fmla="*/ 44 h 45"/>
                <a:gd name="T28" fmla="*/ 22 w 38"/>
                <a:gd name="T29" fmla="*/ 42 h 45"/>
                <a:gd name="T30" fmla="*/ 27 w 38"/>
                <a:gd name="T31" fmla="*/ 38 h 45"/>
                <a:gd name="T32" fmla="*/ 32 w 38"/>
                <a:gd name="T33" fmla="*/ 34 h 45"/>
                <a:gd name="T34" fmla="*/ 35 w 38"/>
                <a:gd name="T35" fmla="*/ 28 h 45"/>
                <a:gd name="T36" fmla="*/ 37 w 38"/>
                <a:gd name="T37" fmla="*/ 21 h 45"/>
                <a:gd name="T38" fmla="*/ 37 w 38"/>
                <a:gd name="T39" fmla="*/ 10 h 45"/>
                <a:gd name="T40" fmla="*/ 33 w 38"/>
                <a:gd name="T41" fmla="*/ 3 h 45"/>
                <a:gd name="T42" fmla="*/ 32 w 38"/>
                <a:gd name="T43" fmla="*/ 1 h 45"/>
                <a:gd name="T44" fmla="*/ 32 w 38"/>
                <a:gd name="T45" fmla="*/ 0 h 45"/>
                <a:gd name="T46" fmla="*/ 32 w 38"/>
                <a:gd name="T47" fmla="*/ 1 h 45"/>
                <a:gd name="T48" fmla="*/ 32 w 38"/>
                <a:gd name="T49" fmla="*/ 3 h 45"/>
                <a:gd name="T50" fmla="*/ 33 w 38"/>
                <a:gd name="T51" fmla="*/ 10 h 45"/>
                <a:gd name="T52" fmla="*/ 32 w 38"/>
                <a:gd name="T53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45">
                  <a:moveTo>
                    <a:pt x="32" y="20"/>
                  </a:moveTo>
                  <a:cubicBezTo>
                    <a:pt x="32" y="22"/>
                    <a:pt x="31" y="24"/>
                    <a:pt x="30" y="25"/>
                  </a:cubicBezTo>
                  <a:cubicBezTo>
                    <a:pt x="29" y="27"/>
                    <a:pt x="28" y="29"/>
                    <a:pt x="27" y="30"/>
                  </a:cubicBezTo>
                  <a:cubicBezTo>
                    <a:pt x="26" y="32"/>
                    <a:pt x="25" y="33"/>
                    <a:pt x="24" y="34"/>
                  </a:cubicBezTo>
                  <a:cubicBezTo>
                    <a:pt x="22" y="35"/>
                    <a:pt x="21" y="36"/>
                    <a:pt x="19" y="37"/>
                  </a:cubicBezTo>
                  <a:cubicBezTo>
                    <a:pt x="18" y="38"/>
                    <a:pt x="16" y="39"/>
                    <a:pt x="15" y="40"/>
                  </a:cubicBezTo>
                  <a:cubicBezTo>
                    <a:pt x="13" y="40"/>
                    <a:pt x="12" y="41"/>
                    <a:pt x="10" y="41"/>
                  </a:cubicBezTo>
                  <a:cubicBezTo>
                    <a:pt x="7" y="42"/>
                    <a:pt x="5" y="42"/>
                    <a:pt x="3" y="42"/>
                  </a:cubicBezTo>
                  <a:cubicBezTo>
                    <a:pt x="2" y="43"/>
                    <a:pt x="1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1" y="43"/>
                    <a:pt x="2" y="43"/>
                    <a:pt x="3" y="44"/>
                  </a:cubicBezTo>
                  <a:cubicBezTo>
                    <a:pt x="5" y="44"/>
                    <a:pt x="7" y="45"/>
                    <a:pt x="11" y="45"/>
                  </a:cubicBezTo>
                  <a:cubicBezTo>
                    <a:pt x="12" y="44"/>
                    <a:pt x="14" y="44"/>
                    <a:pt x="16" y="44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4" y="41"/>
                    <a:pt x="26" y="40"/>
                    <a:pt x="27" y="38"/>
                  </a:cubicBezTo>
                  <a:cubicBezTo>
                    <a:pt x="29" y="37"/>
                    <a:pt x="31" y="35"/>
                    <a:pt x="32" y="34"/>
                  </a:cubicBezTo>
                  <a:cubicBezTo>
                    <a:pt x="33" y="32"/>
                    <a:pt x="34" y="30"/>
                    <a:pt x="35" y="28"/>
                  </a:cubicBezTo>
                  <a:cubicBezTo>
                    <a:pt x="36" y="26"/>
                    <a:pt x="37" y="24"/>
                    <a:pt x="37" y="21"/>
                  </a:cubicBezTo>
                  <a:cubicBezTo>
                    <a:pt x="38" y="17"/>
                    <a:pt x="37" y="13"/>
                    <a:pt x="37" y="10"/>
                  </a:cubicBezTo>
                  <a:cubicBezTo>
                    <a:pt x="36" y="7"/>
                    <a:pt x="34" y="4"/>
                    <a:pt x="33" y="3"/>
                  </a:cubicBezTo>
                  <a:cubicBezTo>
                    <a:pt x="33" y="2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32" y="2"/>
                    <a:pt x="32" y="2"/>
                    <a:pt x="32" y="3"/>
                  </a:cubicBezTo>
                  <a:cubicBezTo>
                    <a:pt x="33" y="5"/>
                    <a:pt x="33" y="7"/>
                    <a:pt x="33" y="10"/>
                  </a:cubicBezTo>
                  <a:cubicBezTo>
                    <a:pt x="33" y="13"/>
                    <a:pt x="33" y="17"/>
                    <a:pt x="3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61"/>
            <p:cNvSpPr>
              <a:spLocks/>
            </p:cNvSpPr>
            <p:nvPr/>
          </p:nvSpPr>
          <p:spPr bwMode="auto">
            <a:xfrm>
              <a:off x="6099175" y="-3033713"/>
              <a:ext cx="125413" cy="128587"/>
            </a:xfrm>
            <a:custGeom>
              <a:avLst/>
              <a:gdLst>
                <a:gd name="T0" fmla="*/ 15 w 33"/>
                <a:gd name="T1" fmla="*/ 28 h 34"/>
                <a:gd name="T2" fmla="*/ 12 w 33"/>
                <a:gd name="T3" fmla="*/ 30 h 34"/>
                <a:gd name="T4" fmla="*/ 8 w 33"/>
                <a:gd name="T5" fmla="*/ 31 h 34"/>
                <a:gd name="T6" fmla="*/ 3 w 33"/>
                <a:gd name="T7" fmla="*/ 33 h 34"/>
                <a:gd name="T8" fmla="*/ 1 w 33"/>
                <a:gd name="T9" fmla="*/ 33 h 34"/>
                <a:gd name="T10" fmla="*/ 0 w 33"/>
                <a:gd name="T11" fmla="*/ 33 h 34"/>
                <a:gd name="T12" fmla="*/ 1 w 33"/>
                <a:gd name="T13" fmla="*/ 33 h 34"/>
                <a:gd name="T14" fmla="*/ 3 w 33"/>
                <a:gd name="T15" fmla="*/ 34 h 34"/>
                <a:gd name="T16" fmla="*/ 9 w 33"/>
                <a:gd name="T17" fmla="*/ 34 h 34"/>
                <a:gd name="T18" fmla="*/ 13 w 33"/>
                <a:gd name="T19" fmla="*/ 34 h 34"/>
                <a:gd name="T20" fmla="*/ 18 w 33"/>
                <a:gd name="T21" fmla="*/ 32 h 34"/>
                <a:gd name="T22" fmla="*/ 22 w 33"/>
                <a:gd name="T23" fmla="*/ 30 h 34"/>
                <a:gd name="T24" fmla="*/ 27 w 33"/>
                <a:gd name="T25" fmla="*/ 26 h 34"/>
                <a:gd name="T26" fmla="*/ 30 w 33"/>
                <a:gd name="T27" fmla="*/ 22 h 34"/>
                <a:gd name="T28" fmla="*/ 32 w 33"/>
                <a:gd name="T29" fmla="*/ 17 h 34"/>
                <a:gd name="T30" fmla="*/ 33 w 33"/>
                <a:gd name="T31" fmla="*/ 8 h 34"/>
                <a:gd name="T32" fmla="*/ 31 w 33"/>
                <a:gd name="T33" fmla="*/ 2 h 34"/>
                <a:gd name="T34" fmla="*/ 30 w 33"/>
                <a:gd name="T35" fmla="*/ 0 h 34"/>
                <a:gd name="T36" fmla="*/ 30 w 33"/>
                <a:gd name="T37" fmla="*/ 0 h 34"/>
                <a:gd name="T38" fmla="*/ 30 w 33"/>
                <a:gd name="T39" fmla="*/ 0 h 34"/>
                <a:gd name="T40" fmla="*/ 30 w 33"/>
                <a:gd name="T41" fmla="*/ 2 h 34"/>
                <a:gd name="T42" fmla="*/ 29 w 33"/>
                <a:gd name="T43" fmla="*/ 8 h 34"/>
                <a:gd name="T44" fmla="*/ 27 w 33"/>
                <a:gd name="T45" fmla="*/ 15 h 34"/>
                <a:gd name="T46" fmla="*/ 25 w 33"/>
                <a:gd name="T47" fmla="*/ 19 h 34"/>
                <a:gd name="T48" fmla="*/ 22 w 33"/>
                <a:gd name="T49" fmla="*/ 22 h 34"/>
                <a:gd name="T50" fmla="*/ 19 w 33"/>
                <a:gd name="T51" fmla="*/ 25 h 34"/>
                <a:gd name="T52" fmla="*/ 15 w 33"/>
                <a:gd name="T5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4">
                  <a:moveTo>
                    <a:pt x="15" y="28"/>
                  </a:moveTo>
                  <a:cubicBezTo>
                    <a:pt x="14" y="29"/>
                    <a:pt x="13" y="29"/>
                    <a:pt x="12" y="30"/>
                  </a:cubicBezTo>
                  <a:cubicBezTo>
                    <a:pt x="11" y="30"/>
                    <a:pt x="9" y="31"/>
                    <a:pt x="8" y="31"/>
                  </a:cubicBezTo>
                  <a:cubicBezTo>
                    <a:pt x="6" y="32"/>
                    <a:pt x="4" y="32"/>
                    <a:pt x="3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2" y="33"/>
                    <a:pt x="3" y="34"/>
                  </a:cubicBezTo>
                  <a:cubicBezTo>
                    <a:pt x="4" y="34"/>
                    <a:pt x="6" y="34"/>
                    <a:pt x="9" y="34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5" y="34"/>
                    <a:pt x="16" y="33"/>
                    <a:pt x="18" y="32"/>
                  </a:cubicBezTo>
                  <a:cubicBezTo>
                    <a:pt x="19" y="32"/>
                    <a:pt x="21" y="31"/>
                    <a:pt x="22" y="30"/>
                  </a:cubicBezTo>
                  <a:cubicBezTo>
                    <a:pt x="24" y="29"/>
                    <a:pt x="25" y="28"/>
                    <a:pt x="27" y="26"/>
                  </a:cubicBezTo>
                  <a:cubicBezTo>
                    <a:pt x="28" y="25"/>
                    <a:pt x="29" y="23"/>
                    <a:pt x="30" y="22"/>
                  </a:cubicBezTo>
                  <a:cubicBezTo>
                    <a:pt x="31" y="20"/>
                    <a:pt x="31" y="19"/>
                    <a:pt x="32" y="17"/>
                  </a:cubicBezTo>
                  <a:cubicBezTo>
                    <a:pt x="33" y="14"/>
                    <a:pt x="33" y="11"/>
                    <a:pt x="33" y="8"/>
                  </a:cubicBezTo>
                  <a:cubicBezTo>
                    <a:pt x="32" y="5"/>
                    <a:pt x="32" y="3"/>
                    <a:pt x="31" y="2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30" y="3"/>
                    <a:pt x="30" y="5"/>
                    <a:pt x="29" y="8"/>
                  </a:cubicBezTo>
                  <a:cubicBezTo>
                    <a:pt x="29" y="10"/>
                    <a:pt x="28" y="13"/>
                    <a:pt x="27" y="15"/>
                  </a:cubicBezTo>
                  <a:cubicBezTo>
                    <a:pt x="26" y="16"/>
                    <a:pt x="25" y="18"/>
                    <a:pt x="25" y="19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20" y="24"/>
                    <a:pt x="19" y="25"/>
                  </a:cubicBezTo>
                  <a:cubicBezTo>
                    <a:pt x="18" y="26"/>
                    <a:pt x="17" y="27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2"/>
            <p:cNvSpPr>
              <a:spLocks/>
            </p:cNvSpPr>
            <p:nvPr/>
          </p:nvSpPr>
          <p:spPr bwMode="auto">
            <a:xfrm>
              <a:off x="6189663" y="-2844800"/>
              <a:ext cx="76200" cy="101600"/>
            </a:xfrm>
            <a:custGeom>
              <a:avLst/>
              <a:gdLst>
                <a:gd name="T0" fmla="*/ 13 w 20"/>
                <a:gd name="T1" fmla="*/ 15 h 27"/>
                <a:gd name="T2" fmla="*/ 12 w 20"/>
                <a:gd name="T3" fmla="*/ 18 h 27"/>
                <a:gd name="T4" fmla="*/ 10 w 20"/>
                <a:gd name="T5" fmla="*/ 20 h 27"/>
                <a:gd name="T6" fmla="*/ 6 w 20"/>
                <a:gd name="T7" fmla="*/ 24 h 27"/>
                <a:gd name="T8" fmla="*/ 2 w 20"/>
                <a:gd name="T9" fmla="*/ 26 h 27"/>
                <a:gd name="T10" fmla="*/ 0 w 20"/>
                <a:gd name="T11" fmla="*/ 26 h 27"/>
                <a:gd name="T12" fmla="*/ 2 w 20"/>
                <a:gd name="T13" fmla="*/ 27 h 27"/>
                <a:gd name="T14" fmla="*/ 7 w 20"/>
                <a:gd name="T15" fmla="*/ 27 h 27"/>
                <a:gd name="T16" fmla="*/ 14 w 20"/>
                <a:gd name="T17" fmla="*/ 24 h 27"/>
                <a:gd name="T18" fmla="*/ 17 w 20"/>
                <a:gd name="T19" fmla="*/ 21 h 27"/>
                <a:gd name="T20" fmla="*/ 19 w 20"/>
                <a:gd name="T21" fmla="*/ 17 h 27"/>
                <a:gd name="T22" fmla="*/ 20 w 20"/>
                <a:gd name="T23" fmla="*/ 13 h 27"/>
                <a:gd name="T24" fmla="*/ 19 w 20"/>
                <a:gd name="T25" fmla="*/ 8 h 27"/>
                <a:gd name="T26" fmla="*/ 17 w 20"/>
                <a:gd name="T27" fmla="*/ 5 h 27"/>
                <a:gd name="T28" fmla="*/ 14 w 20"/>
                <a:gd name="T29" fmla="*/ 2 h 27"/>
                <a:gd name="T30" fmla="*/ 10 w 20"/>
                <a:gd name="T31" fmla="*/ 0 h 27"/>
                <a:gd name="T32" fmla="*/ 8 w 20"/>
                <a:gd name="T33" fmla="*/ 0 h 27"/>
                <a:gd name="T34" fmla="*/ 8 w 20"/>
                <a:gd name="T35" fmla="*/ 0 h 27"/>
                <a:gd name="T36" fmla="*/ 9 w 20"/>
                <a:gd name="T37" fmla="*/ 1 h 27"/>
                <a:gd name="T38" fmla="*/ 12 w 20"/>
                <a:gd name="T39" fmla="*/ 4 h 27"/>
                <a:gd name="T40" fmla="*/ 13 w 20"/>
                <a:gd name="T41" fmla="*/ 7 h 27"/>
                <a:gd name="T42" fmla="*/ 14 w 20"/>
                <a:gd name="T43" fmla="*/ 9 h 27"/>
                <a:gd name="T44" fmla="*/ 14 w 20"/>
                <a:gd name="T45" fmla="*/ 12 h 27"/>
                <a:gd name="T46" fmla="*/ 13 w 20"/>
                <a:gd name="T4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7">
                  <a:moveTo>
                    <a:pt x="13" y="15"/>
                  </a:moveTo>
                  <a:cubicBezTo>
                    <a:pt x="13" y="16"/>
                    <a:pt x="13" y="17"/>
                    <a:pt x="12" y="18"/>
                  </a:cubicBezTo>
                  <a:cubicBezTo>
                    <a:pt x="12" y="19"/>
                    <a:pt x="11" y="20"/>
                    <a:pt x="10" y="20"/>
                  </a:cubicBezTo>
                  <a:cubicBezTo>
                    <a:pt x="9" y="22"/>
                    <a:pt x="8" y="23"/>
                    <a:pt x="6" y="24"/>
                  </a:cubicBezTo>
                  <a:cubicBezTo>
                    <a:pt x="5" y="25"/>
                    <a:pt x="3" y="25"/>
                    <a:pt x="2" y="26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3" y="27"/>
                    <a:pt x="5" y="27"/>
                    <a:pt x="7" y="27"/>
                  </a:cubicBezTo>
                  <a:cubicBezTo>
                    <a:pt x="9" y="27"/>
                    <a:pt x="12" y="26"/>
                    <a:pt x="14" y="24"/>
                  </a:cubicBezTo>
                  <a:cubicBezTo>
                    <a:pt x="15" y="23"/>
                    <a:pt x="16" y="22"/>
                    <a:pt x="17" y="21"/>
                  </a:cubicBezTo>
                  <a:cubicBezTo>
                    <a:pt x="18" y="20"/>
                    <a:pt x="18" y="19"/>
                    <a:pt x="19" y="17"/>
                  </a:cubicBezTo>
                  <a:cubicBezTo>
                    <a:pt x="19" y="16"/>
                    <a:pt x="20" y="14"/>
                    <a:pt x="20" y="13"/>
                  </a:cubicBezTo>
                  <a:cubicBezTo>
                    <a:pt x="20" y="11"/>
                    <a:pt x="19" y="10"/>
                    <a:pt x="19" y="8"/>
                  </a:cubicBezTo>
                  <a:cubicBezTo>
                    <a:pt x="19" y="7"/>
                    <a:pt x="18" y="6"/>
                    <a:pt x="17" y="5"/>
                  </a:cubicBezTo>
                  <a:cubicBezTo>
                    <a:pt x="16" y="4"/>
                    <a:pt x="15" y="3"/>
                    <a:pt x="14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9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3"/>
                    <a:pt x="14" y="14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3"/>
            <p:cNvSpPr>
              <a:spLocks/>
            </p:cNvSpPr>
            <p:nvPr/>
          </p:nvSpPr>
          <p:spPr bwMode="auto">
            <a:xfrm>
              <a:off x="5972175" y="-2803525"/>
              <a:ext cx="173038" cy="104775"/>
            </a:xfrm>
            <a:custGeom>
              <a:avLst/>
              <a:gdLst>
                <a:gd name="T0" fmla="*/ 19 w 46"/>
                <a:gd name="T1" fmla="*/ 19 h 28"/>
                <a:gd name="T2" fmla="*/ 20 w 46"/>
                <a:gd name="T3" fmla="*/ 21 h 28"/>
                <a:gd name="T4" fmla="*/ 22 w 46"/>
                <a:gd name="T5" fmla="*/ 24 h 28"/>
                <a:gd name="T6" fmla="*/ 25 w 46"/>
                <a:gd name="T7" fmla="*/ 26 h 28"/>
                <a:gd name="T8" fmla="*/ 29 w 46"/>
                <a:gd name="T9" fmla="*/ 28 h 28"/>
                <a:gd name="T10" fmla="*/ 33 w 46"/>
                <a:gd name="T11" fmla="*/ 28 h 28"/>
                <a:gd name="T12" fmla="*/ 36 w 46"/>
                <a:gd name="T13" fmla="*/ 28 h 28"/>
                <a:gd name="T14" fmla="*/ 42 w 46"/>
                <a:gd name="T15" fmla="*/ 25 h 28"/>
                <a:gd name="T16" fmla="*/ 45 w 46"/>
                <a:gd name="T17" fmla="*/ 22 h 28"/>
                <a:gd name="T18" fmla="*/ 46 w 46"/>
                <a:gd name="T19" fmla="*/ 21 h 28"/>
                <a:gd name="T20" fmla="*/ 44 w 46"/>
                <a:gd name="T21" fmla="*/ 21 h 28"/>
                <a:gd name="T22" fmla="*/ 40 w 46"/>
                <a:gd name="T23" fmla="*/ 22 h 28"/>
                <a:gd name="T24" fmla="*/ 35 w 46"/>
                <a:gd name="T25" fmla="*/ 23 h 28"/>
                <a:gd name="T26" fmla="*/ 33 w 46"/>
                <a:gd name="T27" fmla="*/ 23 h 28"/>
                <a:gd name="T28" fmla="*/ 30 w 46"/>
                <a:gd name="T29" fmla="*/ 22 h 28"/>
                <a:gd name="T30" fmla="*/ 28 w 46"/>
                <a:gd name="T31" fmla="*/ 21 h 28"/>
                <a:gd name="T32" fmla="*/ 25 w 46"/>
                <a:gd name="T33" fmla="*/ 20 h 28"/>
                <a:gd name="T34" fmla="*/ 23 w 46"/>
                <a:gd name="T35" fmla="*/ 18 h 28"/>
                <a:gd name="T36" fmla="*/ 21 w 46"/>
                <a:gd name="T37" fmla="*/ 17 h 28"/>
                <a:gd name="T38" fmla="*/ 19 w 46"/>
                <a:gd name="T39" fmla="*/ 14 h 28"/>
                <a:gd name="T40" fmla="*/ 20 w 46"/>
                <a:gd name="T41" fmla="*/ 13 h 28"/>
                <a:gd name="T42" fmla="*/ 23 w 46"/>
                <a:gd name="T43" fmla="*/ 11 h 28"/>
                <a:gd name="T44" fmla="*/ 24 w 46"/>
                <a:gd name="T45" fmla="*/ 10 h 28"/>
                <a:gd name="T46" fmla="*/ 23 w 46"/>
                <a:gd name="T47" fmla="*/ 10 h 28"/>
                <a:gd name="T48" fmla="*/ 19 w 46"/>
                <a:gd name="T49" fmla="*/ 10 h 28"/>
                <a:gd name="T50" fmla="*/ 15 w 46"/>
                <a:gd name="T51" fmla="*/ 10 h 28"/>
                <a:gd name="T52" fmla="*/ 13 w 46"/>
                <a:gd name="T53" fmla="*/ 10 h 28"/>
                <a:gd name="T54" fmla="*/ 11 w 46"/>
                <a:gd name="T55" fmla="*/ 9 h 28"/>
                <a:gd name="T56" fmla="*/ 9 w 46"/>
                <a:gd name="T57" fmla="*/ 8 h 28"/>
                <a:gd name="T58" fmla="*/ 7 w 46"/>
                <a:gd name="T59" fmla="*/ 7 h 28"/>
                <a:gd name="T60" fmla="*/ 5 w 46"/>
                <a:gd name="T61" fmla="*/ 5 h 28"/>
                <a:gd name="T62" fmla="*/ 4 w 46"/>
                <a:gd name="T63" fmla="*/ 4 h 28"/>
                <a:gd name="T64" fmla="*/ 2 w 46"/>
                <a:gd name="T65" fmla="*/ 1 h 28"/>
                <a:gd name="T66" fmla="*/ 1 w 46"/>
                <a:gd name="T67" fmla="*/ 0 h 28"/>
                <a:gd name="T68" fmla="*/ 0 w 46"/>
                <a:gd name="T69" fmla="*/ 1 h 28"/>
                <a:gd name="T70" fmla="*/ 1 w 46"/>
                <a:gd name="T71" fmla="*/ 5 h 28"/>
                <a:gd name="T72" fmla="*/ 2 w 46"/>
                <a:gd name="T73" fmla="*/ 8 h 28"/>
                <a:gd name="T74" fmla="*/ 3 w 46"/>
                <a:gd name="T75" fmla="*/ 10 h 28"/>
                <a:gd name="T76" fmla="*/ 6 w 46"/>
                <a:gd name="T77" fmla="*/ 12 h 28"/>
                <a:gd name="T78" fmla="*/ 9 w 46"/>
                <a:gd name="T79" fmla="*/ 14 h 28"/>
                <a:gd name="T80" fmla="*/ 12 w 46"/>
                <a:gd name="T81" fmla="*/ 15 h 28"/>
                <a:gd name="T82" fmla="*/ 15 w 46"/>
                <a:gd name="T83" fmla="*/ 15 h 28"/>
                <a:gd name="T84" fmla="*/ 18 w 46"/>
                <a:gd name="T85" fmla="*/ 15 h 28"/>
                <a:gd name="T86" fmla="*/ 19 w 46"/>
                <a:gd name="T8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8">
                  <a:moveTo>
                    <a:pt x="19" y="19"/>
                  </a:moveTo>
                  <a:cubicBezTo>
                    <a:pt x="19" y="19"/>
                    <a:pt x="19" y="20"/>
                    <a:pt x="20" y="21"/>
                  </a:cubicBezTo>
                  <a:cubicBezTo>
                    <a:pt x="21" y="22"/>
                    <a:pt x="21" y="23"/>
                    <a:pt x="22" y="24"/>
                  </a:cubicBezTo>
                  <a:cubicBezTo>
                    <a:pt x="23" y="25"/>
                    <a:pt x="24" y="25"/>
                    <a:pt x="25" y="26"/>
                  </a:cubicBezTo>
                  <a:cubicBezTo>
                    <a:pt x="26" y="27"/>
                    <a:pt x="27" y="27"/>
                    <a:pt x="29" y="28"/>
                  </a:cubicBezTo>
                  <a:cubicBezTo>
                    <a:pt x="30" y="28"/>
                    <a:pt x="31" y="28"/>
                    <a:pt x="33" y="28"/>
                  </a:cubicBezTo>
                  <a:cubicBezTo>
                    <a:pt x="34" y="28"/>
                    <a:pt x="35" y="28"/>
                    <a:pt x="36" y="28"/>
                  </a:cubicBezTo>
                  <a:cubicBezTo>
                    <a:pt x="38" y="27"/>
                    <a:pt x="40" y="27"/>
                    <a:pt x="42" y="25"/>
                  </a:cubicBezTo>
                  <a:cubicBezTo>
                    <a:pt x="43" y="24"/>
                    <a:pt x="44" y="23"/>
                    <a:pt x="45" y="22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6" y="21"/>
                    <a:pt x="45" y="21"/>
                    <a:pt x="44" y="21"/>
                  </a:cubicBezTo>
                  <a:cubicBezTo>
                    <a:pt x="43" y="22"/>
                    <a:pt x="42" y="22"/>
                    <a:pt x="40" y="22"/>
                  </a:cubicBezTo>
                  <a:cubicBezTo>
                    <a:pt x="39" y="23"/>
                    <a:pt x="37" y="23"/>
                    <a:pt x="35" y="23"/>
                  </a:cubicBezTo>
                  <a:cubicBezTo>
                    <a:pt x="35" y="23"/>
                    <a:pt x="34" y="23"/>
                    <a:pt x="33" y="23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cubicBezTo>
                    <a:pt x="27" y="21"/>
                    <a:pt x="26" y="20"/>
                    <a:pt x="25" y="20"/>
                  </a:cubicBez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2" y="17"/>
                    <a:pt x="21" y="17"/>
                  </a:cubicBezTo>
                  <a:cubicBezTo>
                    <a:pt x="20" y="16"/>
                    <a:pt x="20" y="15"/>
                    <a:pt x="19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2" y="13"/>
                    <a:pt x="23" y="12"/>
                    <a:pt x="23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10"/>
                    <a:pt x="21" y="10"/>
                    <a:pt x="19" y="10"/>
                  </a:cubicBezTo>
                  <a:cubicBezTo>
                    <a:pt x="18" y="10"/>
                    <a:pt x="16" y="10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9"/>
                    <a:pt x="9" y="8"/>
                    <a:pt x="9" y="8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6" y="6"/>
                    <a:pt x="6" y="6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4" y="11"/>
                    <a:pt x="5" y="12"/>
                    <a:pt x="6" y="12"/>
                  </a:cubicBezTo>
                  <a:cubicBezTo>
                    <a:pt x="6" y="13"/>
                    <a:pt x="7" y="14"/>
                    <a:pt x="9" y="14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18" y="16"/>
                    <a:pt x="18" y="17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64"/>
            <p:cNvSpPr>
              <a:spLocks/>
            </p:cNvSpPr>
            <p:nvPr/>
          </p:nvSpPr>
          <p:spPr bwMode="auto">
            <a:xfrm>
              <a:off x="6092825" y="-2646363"/>
              <a:ext cx="104775" cy="49212"/>
            </a:xfrm>
            <a:custGeom>
              <a:avLst/>
              <a:gdLst>
                <a:gd name="T0" fmla="*/ 26 w 28"/>
                <a:gd name="T1" fmla="*/ 5 h 13"/>
                <a:gd name="T2" fmla="*/ 27 w 28"/>
                <a:gd name="T3" fmla="*/ 1 h 13"/>
                <a:gd name="T4" fmla="*/ 28 w 28"/>
                <a:gd name="T5" fmla="*/ 0 h 13"/>
                <a:gd name="T6" fmla="*/ 26 w 28"/>
                <a:gd name="T7" fmla="*/ 1 h 13"/>
                <a:gd name="T8" fmla="*/ 24 w 28"/>
                <a:gd name="T9" fmla="*/ 3 h 13"/>
                <a:gd name="T10" fmla="*/ 20 w 28"/>
                <a:gd name="T11" fmla="*/ 5 h 13"/>
                <a:gd name="T12" fmla="*/ 17 w 28"/>
                <a:gd name="T13" fmla="*/ 6 h 13"/>
                <a:gd name="T14" fmla="*/ 15 w 28"/>
                <a:gd name="T15" fmla="*/ 7 h 13"/>
                <a:gd name="T16" fmla="*/ 12 w 28"/>
                <a:gd name="T17" fmla="*/ 7 h 13"/>
                <a:gd name="T18" fmla="*/ 10 w 28"/>
                <a:gd name="T19" fmla="*/ 8 h 13"/>
                <a:gd name="T20" fmla="*/ 7 w 28"/>
                <a:gd name="T21" fmla="*/ 7 h 13"/>
                <a:gd name="T22" fmla="*/ 5 w 28"/>
                <a:gd name="T23" fmla="*/ 7 h 13"/>
                <a:gd name="T24" fmla="*/ 2 w 28"/>
                <a:gd name="T25" fmla="*/ 6 h 13"/>
                <a:gd name="T26" fmla="*/ 0 w 28"/>
                <a:gd name="T27" fmla="*/ 6 h 13"/>
                <a:gd name="T28" fmla="*/ 1 w 28"/>
                <a:gd name="T29" fmla="*/ 7 h 13"/>
                <a:gd name="T30" fmla="*/ 4 w 28"/>
                <a:gd name="T31" fmla="*/ 10 h 13"/>
                <a:gd name="T32" fmla="*/ 6 w 28"/>
                <a:gd name="T33" fmla="*/ 12 h 13"/>
                <a:gd name="T34" fmla="*/ 9 w 28"/>
                <a:gd name="T35" fmla="*/ 13 h 13"/>
                <a:gd name="T36" fmla="*/ 13 w 28"/>
                <a:gd name="T37" fmla="*/ 13 h 13"/>
                <a:gd name="T38" fmla="*/ 16 w 28"/>
                <a:gd name="T39" fmla="*/ 13 h 13"/>
                <a:gd name="T40" fmla="*/ 20 w 28"/>
                <a:gd name="T41" fmla="*/ 11 h 13"/>
                <a:gd name="T42" fmla="*/ 23 w 28"/>
                <a:gd name="T43" fmla="*/ 10 h 13"/>
                <a:gd name="T44" fmla="*/ 26 w 28"/>
                <a:gd name="T4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3">
                  <a:moveTo>
                    <a:pt x="26" y="5"/>
                  </a:moveTo>
                  <a:cubicBezTo>
                    <a:pt x="27" y="4"/>
                    <a:pt x="27" y="2"/>
                    <a:pt x="27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6" y="1"/>
                    <a:pt x="25" y="2"/>
                    <a:pt x="24" y="3"/>
                  </a:cubicBezTo>
                  <a:cubicBezTo>
                    <a:pt x="22" y="4"/>
                    <a:pt x="21" y="5"/>
                    <a:pt x="20" y="5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9" y="7"/>
                    <a:pt x="8" y="8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8"/>
                    <a:pt x="3" y="9"/>
                    <a:pt x="4" y="10"/>
                  </a:cubicBezTo>
                  <a:cubicBezTo>
                    <a:pt x="5" y="11"/>
                    <a:pt x="6" y="11"/>
                    <a:pt x="6" y="12"/>
                  </a:cubicBezTo>
                  <a:cubicBezTo>
                    <a:pt x="7" y="12"/>
                    <a:pt x="8" y="12"/>
                    <a:pt x="9" y="13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8" y="12"/>
                    <a:pt x="19" y="12"/>
                    <a:pt x="20" y="11"/>
                  </a:cubicBezTo>
                  <a:cubicBezTo>
                    <a:pt x="21" y="11"/>
                    <a:pt x="22" y="10"/>
                    <a:pt x="23" y="10"/>
                  </a:cubicBezTo>
                  <a:cubicBezTo>
                    <a:pt x="24" y="8"/>
                    <a:pt x="25" y="7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65"/>
            <p:cNvSpPr>
              <a:spLocks/>
            </p:cNvSpPr>
            <p:nvPr/>
          </p:nvSpPr>
          <p:spPr bwMode="auto">
            <a:xfrm>
              <a:off x="5975350" y="-2566988"/>
              <a:ext cx="158750" cy="109537"/>
            </a:xfrm>
            <a:custGeom>
              <a:avLst/>
              <a:gdLst>
                <a:gd name="T0" fmla="*/ 37 w 42"/>
                <a:gd name="T1" fmla="*/ 23 h 29"/>
                <a:gd name="T2" fmla="*/ 33 w 42"/>
                <a:gd name="T3" fmla="*/ 23 h 29"/>
                <a:gd name="T4" fmla="*/ 31 w 42"/>
                <a:gd name="T5" fmla="*/ 23 h 29"/>
                <a:gd name="T6" fmla="*/ 28 w 42"/>
                <a:gd name="T7" fmla="*/ 23 h 29"/>
                <a:gd name="T8" fmla="*/ 26 w 42"/>
                <a:gd name="T9" fmla="*/ 22 h 29"/>
                <a:gd name="T10" fmla="*/ 24 w 42"/>
                <a:gd name="T11" fmla="*/ 21 h 29"/>
                <a:gd name="T12" fmla="*/ 22 w 42"/>
                <a:gd name="T13" fmla="*/ 20 h 29"/>
                <a:gd name="T14" fmla="*/ 20 w 42"/>
                <a:gd name="T15" fmla="*/ 19 h 29"/>
                <a:gd name="T16" fmla="*/ 18 w 42"/>
                <a:gd name="T17" fmla="*/ 17 h 29"/>
                <a:gd name="T18" fmla="*/ 17 w 42"/>
                <a:gd name="T19" fmla="*/ 16 h 29"/>
                <a:gd name="T20" fmla="*/ 17 w 42"/>
                <a:gd name="T21" fmla="*/ 17 h 29"/>
                <a:gd name="T22" fmla="*/ 18 w 42"/>
                <a:gd name="T23" fmla="*/ 21 h 29"/>
                <a:gd name="T24" fmla="*/ 18 w 42"/>
                <a:gd name="T25" fmla="*/ 21 h 29"/>
                <a:gd name="T26" fmla="*/ 16 w 42"/>
                <a:gd name="T27" fmla="*/ 21 h 29"/>
                <a:gd name="T28" fmla="*/ 13 w 42"/>
                <a:gd name="T29" fmla="*/ 20 h 29"/>
                <a:gd name="T30" fmla="*/ 11 w 42"/>
                <a:gd name="T31" fmla="*/ 19 h 29"/>
                <a:gd name="T32" fmla="*/ 9 w 42"/>
                <a:gd name="T33" fmla="*/ 17 h 29"/>
                <a:gd name="T34" fmla="*/ 7 w 42"/>
                <a:gd name="T35" fmla="*/ 15 h 29"/>
                <a:gd name="T36" fmla="*/ 6 w 42"/>
                <a:gd name="T37" fmla="*/ 13 h 29"/>
                <a:gd name="T38" fmla="*/ 5 w 42"/>
                <a:gd name="T39" fmla="*/ 10 h 29"/>
                <a:gd name="T40" fmla="*/ 4 w 42"/>
                <a:gd name="T41" fmla="*/ 5 h 29"/>
                <a:gd name="T42" fmla="*/ 4 w 42"/>
                <a:gd name="T43" fmla="*/ 2 h 29"/>
                <a:gd name="T44" fmla="*/ 5 w 42"/>
                <a:gd name="T45" fmla="*/ 0 h 29"/>
                <a:gd name="T46" fmla="*/ 4 w 42"/>
                <a:gd name="T47" fmla="*/ 0 h 29"/>
                <a:gd name="T48" fmla="*/ 3 w 42"/>
                <a:gd name="T49" fmla="*/ 1 h 29"/>
                <a:gd name="T50" fmla="*/ 1 w 42"/>
                <a:gd name="T51" fmla="*/ 5 h 29"/>
                <a:gd name="T52" fmla="*/ 0 w 42"/>
                <a:gd name="T53" fmla="*/ 11 h 29"/>
                <a:gd name="T54" fmla="*/ 1 w 42"/>
                <a:gd name="T55" fmla="*/ 15 h 29"/>
                <a:gd name="T56" fmla="*/ 3 w 42"/>
                <a:gd name="T57" fmla="*/ 18 h 29"/>
                <a:gd name="T58" fmla="*/ 5 w 42"/>
                <a:gd name="T59" fmla="*/ 21 h 29"/>
                <a:gd name="T60" fmla="*/ 9 w 42"/>
                <a:gd name="T61" fmla="*/ 23 h 29"/>
                <a:gd name="T62" fmla="*/ 12 w 42"/>
                <a:gd name="T63" fmla="*/ 24 h 29"/>
                <a:gd name="T64" fmla="*/ 15 w 42"/>
                <a:gd name="T65" fmla="*/ 24 h 29"/>
                <a:gd name="T66" fmla="*/ 19 w 42"/>
                <a:gd name="T67" fmla="*/ 23 h 29"/>
                <a:gd name="T68" fmla="*/ 19 w 42"/>
                <a:gd name="T69" fmla="*/ 23 h 29"/>
                <a:gd name="T70" fmla="*/ 21 w 42"/>
                <a:gd name="T71" fmla="*/ 25 h 29"/>
                <a:gd name="T72" fmla="*/ 24 w 42"/>
                <a:gd name="T73" fmla="*/ 27 h 29"/>
                <a:gd name="T74" fmla="*/ 27 w 42"/>
                <a:gd name="T75" fmla="*/ 28 h 29"/>
                <a:gd name="T76" fmla="*/ 31 w 42"/>
                <a:gd name="T77" fmla="*/ 29 h 29"/>
                <a:gd name="T78" fmla="*/ 34 w 42"/>
                <a:gd name="T79" fmla="*/ 28 h 29"/>
                <a:gd name="T80" fmla="*/ 39 w 42"/>
                <a:gd name="T81" fmla="*/ 26 h 29"/>
                <a:gd name="T82" fmla="*/ 41 w 42"/>
                <a:gd name="T83" fmla="*/ 23 h 29"/>
                <a:gd name="T84" fmla="*/ 42 w 42"/>
                <a:gd name="T85" fmla="*/ 22 h 29"/>
                <a:gd name="T86" fmla="*/ 40 w 42"/>
                <a:gd name="T87" fmla="*/ 22 h 29"/>
                <a:gd name="T88" fmla="*/ 37 w 42"/>
                <a:gd name="T8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" h="29">
                  <a:moveTo>
                    <a:pt x="37" y="23"/>
                  </a:moveTo>
                  <a:cubicBezTo>
                    <a:pt x="36" y="23"/>
                    <a:pt x="34" y="23"/>
                    <a:pt x="33" y="23"/>
                  </a:cubicBezTo>
                  <a:cubicBezTo>
                    <a:pt x="32" y="23"/>
                    <a:pt x="31" y="23"/>
                    <a:pt x="31" y="23"/>
                  </a:cubicBezTo>
                  <a:cubicBezTo>
                    <a:pt x="30" y="23"/>
                    <a:pt x="29" y="23"/>
                    <a:pt x="28" y="23"/>
                  </a:cubicBezTo>
                  <a:cubicBezTo>
                    <a:pt x="28" y="23"/>
                    <a:pt x="27" y="22"/>
                    <a:pt x="26" y="22"/>
                  </a:cubicBezTo>
                  <a:cubicBezTo>
                    <a:pt x="26" y="22"/>
                    <a:pt x="25" y="22"/>
                    <a:pt x="24" y="21"/>
                  </a:cubicBezTo>
                  <a:cubicBezTo>
                    <a:pt x="23" y="21"/>
                    <a:pt x="23" y="20"/>
                    <a:pt x="22" y="20"/>
                  </a:cubicBezTo>
                  <a:cubicBezTo>
                    <a:pt x="22" y="20"/>
                    <a:pt x="21" y="19"/>
                    <a:pt x="20" y="19"/>
                  </a:cubicBezTo>
                  <a:cubicBezTo>
                    <a:pt x="19" y="18"/>
                    <a:pt x="18" y="17"/>
                    <a:pt x="18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7" y="18"/>
                    <a:pt x="17" y="20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5" y="21"/>
                    <a:pt x="14" y="20"/>
                    <a:pt x="13" y="20"/>
                  </a:cubicBezTo>
                  <a:cubicBezTo>
                    <a:pt x="13" y="20"/>
                    <a:pt x="12" y="19"/>
                    <a:pt x="11" y="19"/>
                  </a:cubicBezTo>
                  <a:cubicBezTo>
                    <a:pt x="10" y="18"/>
                    <a:pt x="10" y="18"/>
                    <a:pt x="9" y="17"/>
                  </a:cubicBezTo>
                  <a:cubicBezTo>
                    <a:pt x="8" y="16"/>
                    <a:pt x="8" y="16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4" y="9"/>
                    <a:pt x="4" y="7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6"/>
                    <a:pt x="0" y="9"/>
                    <a:pt x="0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3" y="20"/>
                    <a:pt x="4" y="20"/>
                    <a:pt x="5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5" y="24"/>
                    <a:pt x="15" y="24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4"/>
                    <a:pt x="21" y="25"/>
                    <a:pt x="21" y="25"/>
                  </a:cubicBezTo>
                  <a:cubicBezTo>
                    <a:pt x="22" y="26"/>
                    <a:pt x="23" y="27"/>
                    <a:pt x="24" y="27"/>
                  </a:cubicBezTo>
                  <a:cubicBezTo>
                    <a:pt x="25" y="28"/>
                    <a:pt x="26" y="28"/>
                    <a:pt x="27" y="28"/>
                  </a:cubicBezTo>
                  <a:cubicBezTo>
                    <a:pt x="28" y="29"/>
                    <a:pt x="29" y="29"/>
                    <a:pt x="31" y="29"/>
                  </a:cubicBezTo>
                  <a:cubicBezTo>
                    <a:pt x="32" y="29"/>
                    <a:pt x="33" y="29"/>
                    <a:pt x="34" y="28"/>
                  </a:cubicBezTo>
                  <a:cubicBezTo>
                    <a:pt x="36" y="28"/>
                    <a:pt x="37" y="27"/>
                    <a:pt x="39" y="26"/>
                  </a:cubicBezTo>
                  <a:cubicBezTo>
                    <a:pt x="40" y="25"/>
                    <a:pt x="41" y="24"/>
                    <a:pt x="41" y="23"/>
                  </a:cubicBezTo>
                  <a:cubicBezTo>
                    <a:pt x="42" y="23"/>
                    <a:pt x="42" y="22"/>
                    <a:pt x="42" y="22"/>
                  </a:cubicBezTo>
                  <a:cubicBezTo>
                    <a:pt x="42" y="22"/>
                    <a:pt x="41" y="22"/>
                    <a:pt x="40" y="22"/>
                  </a:cubicBezTo>
                  <a:cubicBezTo>
                    <a:pt x="40" y="23"/>
                    <a:pt x="38" y="23"/>
                    <a:pt x="3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9702" y="47642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36B9EC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338C3-FA48-4259-B41F-A92E19744C8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0F46-9C6D-4992-84AB-141249C78AB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A1CF4-BFCC-4840-A382-A1C6AE1B7391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F6D81-423F-440D-989E-5045476CD532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FFFC4-E668-4842-9F3D-A41F0E98572C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F631BD-338D-455C-8FB3-03D45E5A03FB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99CABA-4F59-4D9A-B3C0-94F0536A11FA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4D83FB-ADA6-4B3E-BC0D-C1DB91A9F11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B2F687-830D-4455-A008-C5E28D3DC6E2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C0372E-E03E-4072-B61A-45515AD472FF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B1E2CC-1363-418F-9E5B-363E2FDD9DE0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D0B8E-2D48-4E14-8023-88D6A1F7FB1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6221685" y="181947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6295211" y="4291219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776948" y="1754657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Teardrop 6">
            <a:extLst>
              <a:ext uri="{FF2B5EF4-FFF2-40B4-BE49-F238E27FC236}">
                <a16:creationId xmlns:a16="http://schemas.microsoft.com/office/drawing/2014/main" id="{93914594-4FA5-45B4-ABFD-67F2AC65A2F5}"/>
              </a:ext>
            </a:extLst>
          </p:cNvPr>
          <p:cNvSpPr/>
          <p:nvPr/>
        </p:nvSpPr>
        <p:spPr>
          <a:xfrm rot="8100000">
            <a:off x="8784798" y="425950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8" y="1781031"/>
            <a:ext cx="2475000" cy="74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53" y="4078755"/>
            <a:ext cx="2272500" cy="84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310" y="1353970"/>
            <a:ext cx="1620000" cy="163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66" y="3994493"/>
            <a:ext cx="1957500" cy="1035000"/>
          </a:xfrm>
          <a:prstGeom prst="rect">
            <a:avLst/>
          </a:prstGeom>
        </p:spPr>
      </p:pic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45305" y="6200188"/>
            <a:ext cx="12170230" cy="609602"/>
          </a:xfrm>
          <a:custGeom>
            <a:avLst/>
            <a:gdLst>
              <a:gd name="T0" fmla="*/ 5933 w 6400"/>
              <a:gd name="T1" fmla="*/ 47 h 722"/>
              <a:gd name="T2" fmla="*/ 4328 w 6400"/>
              <a:gd name="T3" fmla="*/ 265 h 722"/>
              <a:gd name="T4" fmla="*/ 4893 w 6400"/>
              <a:gd name="T5" fmla="*/ 266 h 722"/>
              <a:gd name="T6" fmla="*/ 5076 w 6400"/>
              <a:gd name="T7" fmla="*/ 255 h 722"/>
              <a:gd name="T8" fmla="*/ 5377 w 6400"/>
              <a:gd name="T9" fmla="*/ 242 h 722"/>
              <a:gd name="T10" fmla="*/ 5556 w 6400"/>
              <a:gd name="T11" fmla="*/ 263 h 722"/>
              <a:gd name="T12" fmla="*/ 5800 w 6400"/>
              <a:gd name="T13" fmla="*/ 142 h 722"/>
              <a:gd name="T14" fmla="*/ 6216 w 6400"/>
              <a:gd name="T15" fmla="*/ 385 h 722"/>
              <a:gd name="T16" fmla="*/ 6358 w 6400"/>
              <a:gd name="T17" fmla="*/ 717 h 722"/>
              <a:gd name="T18" fmla="*/ 5434 w 6400"/>
              <a:gd name="T19" fmla="*/ 714 h 722"/>
              <a:gd name="T20" fmla="*/ 4506 w 6400"/>
              <a:gd name="T21" fmla="*/ 715 h 722"/>
              <a:gd name="T22" fmla="*/ 3643 w 6400"/>
              <a:gd name="T23" fmla="*/ 716 h 722"/>
              <a:gd name="T24" fmla="*/ 2854 w 6400"/>
              <a:gd name="T25" fmla="*/ 716 h 722"/>
              <a:gd name="T26" fmla="*/ 1927 w 6400"/>
              <a:gd name="T27" fmla="*/ 715 h 722"/>
              <a:gd name="T28" fmla="*/ 999 w 6400"/>
              <a:gd name="T29" fmla="*/ 714 h 722"/>
              <a:gd name="T30" fmla="*/ 74 w 6400"/>
              <a:gd name="T31" fmla="*/ 713 h 722"/>
              <a:gd name="T32" fmla="*/ 126 w 6400"/>
              <a:gd name="T33" fmla="*/ 271 h 722"/>
              <a:gd name="T34" fmla="*/ 165 w 6400"/>
              <a:gd name="T35" fmla="*/ 50 h 722"/>
              <a:gd name="T36" fmla="*/ 1287 w 6400"/>
              <a:gd name="T37" fmla="*/ 254 h 722"/>
              <a:gd name="T38" fmla="*/ 2933 w 6400"/>
              <a:gd name="T39" fmla="*/ 272 h 722"/>
              <a:gd name="T40" fmla="*/ 1814 w 6400"/>
              <a:gd name="T41" fmla="*/ 606 h 722"/>
              <a:gd name="T42" fmla="*/ 2210 w 6400"/>
              <a:gd name="T43" fmla="*/ 609 h 722"/>
              <a:gd name="T44" fmla="*/ 2727 w 6400"/>
              <a:gd name="T45" fmla="*/ 658 h 722"/>
              <a:gd name="T46" fmla="*/ 4723 w 6400"/>
              <a:gd name="T47" fmla="*/ 614 h 722"/>
              <a:gd name="T48" fmla="*/ 3419 w 6400"/>
              <a:gd name="T49" fmla="*/ 601 h 722"/>
              <a:gd name="T50" fmla="*/ 575 w 6400"/>
              <a:gd name="T51" fmla="*/ 685 h 722"/>
              <a:gd name="T52" fmla="*/ 4204 w 6400"/>
              <a:gd name="T53" fmla="*/ 686 h 722"/>
              <a:gd name="T54" fmla="*/ 5571 w 6400"/>
              <a:gd name="T55" fmla="*/ 601 h 722"/>
              <a:gd name="T56" fmla="*/ 5088 w 6400"/>
              <a:gd name="T57" fmla="*/ 613 h 722"/>
              <a:gd name="T58" fmla="*/ 5735 w 6400"/>
              <a:gd name="T59" fmla="*/ 624 h 722"/>
              <a:gd name="T60" fmla="*/ 4379 w 6400"/>
              <a:gd name="T61" fmla="*/ 416 h 722"/>
              <a:gd name="T62" fmla="*/ 1282 w 6400"/>
              <a:gd name="T63" fmla="*/ 440 h 722"/>
              <a:gd name="T64" fmla="*/ 3812 w 6400"/>
              <a:gd name="T65" fmla="*/ 467 h 722"/>
              <a:gd name="T66" fmla="*/ 2386 w 6400"/>
              <a:gd name="T67" fmla="*/ 418 h 722"/>
              <a:gd name="T68" fmla="*/ 1539 w 6400"/>
              <a:gd name="T69" fmla="*/ 404 h 722"/>
              <a:gd name="T70" fmla="*/ 2330 w 6400"/>
              <a:gd name="T71" fmla="*/ 404 h 722"/>
              <a:gd name="T72" fmla="*/ 573 w 6400"/>
              <a:gd name="T73" fmla="*/ 404 h 722"/>
              <a:gd name="T74" fmla="*/ 4302 w 6400"/>
              <a:gd name="T75" fmla="*/ 404 h 722"/>
              <a:gd name="T76" fmla="*/ 980 w 6400"/>
              <a:gd name="T77" fmla="*/ 428 h 722"/>
              <a:gd name="T78" fmla="*/ 4850 w 6400"/>
              <a:gd name="T79" fmla="*/ 389 h 722"/>
              <a:gd name="T80" fmla="*/ 2980 w 6400"/>
              <a:gd name="T81" fmla="*/ 483 h 722"/>
              <a:gd name="T82" fmla="*/ 3149 w 6400"/>
              <a:gd name="T83" fmla="*/ 686 h 722"/>
              <a:gd name="T84" fmla="*/ 5639 w 6400"/>
              <a:gd name="T85" fmla="*/ 332 h 722"/>
              <a:gd name="T86" fmla="*/ 5026 w 6400"/>
              <a:gd name="T87" fmla="*/ 267 h 722"/>
              <a:gd name="T88" fmla="*/ 3886 w 6400"/>
              <a:gd name="T89" fmla="*/ 397 h 722"/>
              <a:gd name="T90" fmla="*/ 2146 w 6400"/>
              <a:gd name="T91" fmla="*/ 366 h 722"/>
              <a:gd name="T92" fmla="*/ 4127 w 6400"/>
              <a:gd name="T93" fmla="*/ 366 h 722"/>
              <a:gd name="T94" fmla="*/ 358 w 6400"/>
              <a:gd name="T95" fmla="*/ 397 h 722"/>
              <a:gd name="T96" fmla="*/ 3592 w 6400"/>
              <a:gd name="T97" fmla="*/ 366 h 722"/>
              <a:gd name="T98" fmla="*/ 2928 w 6400"/>
              <a:gd name="T99" fmla="*/ 576 h 722"/>
              <a:gd name="T100" fmla="*/ 1218 w 6400"/>
              <a:gd name="T101" fmla="*/ 341 h 722"/>
              <a:gd name="T102" fmla="*/ 4878 w 6400"/>
              <a:gd name="T103" fmla="*/ 384 h 722"/>
              <a:gd name="T104" fmla="*/ 1191 w 6400"/>
              <a:gd name="T105" fmla="*/ 630 h 722"/>
              <a:gd name="T106" fmla="*/ 3006 w 6400"/>
              <a:gd name="T107" fmla="*/ 654 h 722"/>
              <a:gd name="T108" fmla="*/ 2706 w 6400"/>
              <a:gd name="T109" fmla="*/ 345 h 722"/>
              <a:gd name="T110" fmla="*/ 160 w 6400"/>
              <a:gd name="T111" fmla="*/ 186 h 722"/>
              <a:gd name="T112" fmla="*/ 2733 w 6400"/>
              <a:gd name="T113" fmla="*/ 622 h 722"/>
              <a:gd name="T114" fmla="*/ 163 w 6400"/>
              <a:gd name="T115" fmla="*/ 175 h 722"/>
              <a:gd name="T116" fmla="*/ 175 w 6400"/>
              <a:gd name="T117" fmla="*/ 651 h 722"/>
              <a:gd name="T118" fmla="*/ 5629 w 6400"/>
              <a:gd name="T119" fmla="*/ 261 h 722"/>
              <a:gd name="T120" fmla="*/ 4346 w 6400"/>
              <a:gd name="T121" fmla="*/ 612 h 722"/>
              <a:gd name="T122" fmla="*/ 157 w 6400"/>
              <a:gd name="T123" fmla="*/ 271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00" h="722">
                <a:moveTo>
                  <a:pt x="0" y="47"/>
                </a:moveTo>
                <a:cubicBezTo>
                  <a:pt x="0" y="44"/>
                  <a:pt x="0" y="42"/>
                  <a:pt x="0" y="39"/>
                </a:cubicBezTo>
                <a:cubicBezTo>
                  <a:pt x="43" y="38"/>
                  <a:pt x="87" y="37"/>
                  <a:pt x="131" y="36"/>
                </a:cubicBezTo>
                <a:cubicBezTo>
                  <a:pt x="132" y="25"/>
                  <a:pt x="133" y="13"/>
                  <a:pt x="134" y="0"/>
                </a:cubicBezTo>
                <a:cubicBezTo>
                  <a:pt x="145" y="0"/>
                  <a:pt x="154" y="0"/>
                  <a:pt x="163" y="0"/>
                </a:cubicBezTo>
                <a:cubicBezTo>
                  <a:pt x="164" y="14"/>
                  <a:pt x="165" y="26"/>
                  <a:pt x="165" y="38"/>
                </a:cubicBezTo>
                <a:cubicBezTo>
                  <a:pt x="767" y="41"/>
                  <a:pt x="1365" y="39"/>
                  <a:pt x="1964" y="39"/>
                </a:cubicBezTo>
                <a:cubicBezTo>
                  <a:pt x="2563" y="39"/>
                  <a:pt x="3162" y="42"/>
                  <a:pt x="3763" y="37"/>
                </a:cubicBezTo>
                <a:cubicBezTo>
                  <a:pt x="3763" y="25"/>
                  <a:pt x="3764" y="13"/>
                  <a:pt x="3765" y="0"/>
                </a:cubicBezTo>
                <a:cubicBezTo>
                  <a:pt x="3775" y="0"/>
                  <a:pt x="3784" y="0"/>
                  <a:pt x="3794" y="0"/>
                </a:cubicBezTo>
                <a:cubicBezTo>
                  <a:pt x="3795" y="14"/>
                  <a:pt x="3796" y="26"/>
                  <a:pt x="3797" y="39"/>
                </a:cubicBezTo>
                <a:cubicBezTo>
                  <a:pt x="3806" y="39"/>
                  <a:pt x="3814" y="40"/>
                  <a:pt x="3822" y="39"/>
                </a:cubicBezTo>
                <a:cubicBezTo>
                  <a:pt x="3836" y="38"/>
                  <a:pt x="3850" y="33"/>
                  <a:pt x="3864" y="33"/>
                </a:cubicBezTo>
                <a:cubicBezTo>
                  <a:pt x="3891" y="34"/>
                  <a:pt x="3918" y="39"/>
                  <a:pt x="3944" y="39"/>
                </a:cubicBezTo>
                <a:cubicBezTo>
                  <a:pt x="4599" y="40"/>
                  <a:pt x="5253" y="40"/>
                  <a:pt x="5908" y="40"/>
                </a:cubicBezTo>
                <a:cubicBezTo>
                  <a:pt x="6072" y="40"/>
                  <a:pt x="6236" y="39"/>
                  <a:pt x="6400" y="39"/>
                </a:cubicBezTo>
                <a:cubicBezTo>
                  <a:pt x="6400" y="42"/>
                  <a:pt x="6400" y="44"/>
                  <a:pt x="6400" y="47"/>
                </a:cubicBezTo>
                <a:cubicBezTo>
                  <a:pt x="6245" y="47"/>
                  <a:pt x="6090" y="47"/>
                  <a:pt x="5933" y="47"/>
                </a:cubicBezTo>
                <a:cubicBezTo>
                  <a:pt x="5936" y="52"/>
                  <a:pt x="5937" y="54"/>
                  <a:pt x="5938" y="56"/>
                </a:cubicBezTo>
                <a:cubicBezTo>
                  <a:pt x="5933" y="57"/>
                  <a:pt x="5927" y="58"/>
                  <a:pt x="5917" y="60"/>
                </a:cubicBezTo>
                <a:cubicBezTo>
                  <a:pt x="5917" y="60"/>
                  <a:pt x="5913" y="57"/>
                  <a:pt x="5909" y="54"/>
                </a:cubicBezTo>
                <a:cubicBezTo>
                  <a:pt x="5904" y="52"/>
                  <a:pt x="5898" y="47"/>
                  <a:pt x="5892" y="47"/>
                </a:cubicBezTo>
                <a:cubicBezTo>
                  <a:pt x="5604" y="47"/>
                  <a:pt x="5315" y="47"/>
                  <a:pt x="5027" y="47"/>
                </a:cubicBezTo>
                <a:cubicBezTo>
                  <a:pt x="5021" y="47"/>
                  <a:pt x="5016" y="50"/>
                  <a:pt x="5010" y="52"/>
                </a:cubicBezTo>
                <a:cubicBezTo>
                  <a:pt x="5006" y="55"/>
                  <a:pt x="5002" y="59"/>
                  <a:pt x="4997" y="63"/>
                </a:cubicBezTo>
                <a:cubicBezTo>
                  <a:pt x="4996" y="61"/>
                  <a:pt x="4995" y="57"/>
                  <a:pt x="4993" y="54"/>
                </a:cubicBezTo>
                <a:cubicBezTo>
                  <a:pt x="4983" y="58"/>
                  <a:pt x="4973" y="63"/>
                  <a:pt x="4963" y="67"/>
                </a:cubicBezTo>
                <a:cubicBezTo>
                  <a:pt x="4970" y="61"/>
                  <a:pt x="4977" y="55"/>
                  <a:pt x="4988" y="47"/>
                </a:cubicBezTo>
                <a:cubicBezTo>
                  <a:pt x="4882" y="47"/>
                  <a:pt x="4780" y="47"/>
                  <a:pt x="4679" y="47"/>
                </a:cubicBezTo>
                <a:cubicBezTo>
                  <a:pt x="4577" y="47"/>
                  <a:pt x="4475" y="47"/>
                  <a:pt x="4373" y="47"/>
                </a:cubicBezTo>
                <a:cubicBezTo>
                  <a:pt x="4270" y="47"/>
                  <a:pt x="4168" y="46"/>
                  <a:pt x="4065" y="47"/>
                </a:cubicBezTo>
                <a:cubicBezTo>
                  <a:pt x="3976" y="47"/>
                  <a:pt x="3886" y="49"/>
                  <a:pt x="3796" y="51"/>
                </a:cubicBezTo>
                <a:cubicBezTo>
                  <a:pt x="3798" y="123"/>
                  <a:pt x="3800" y="197"/>
                  <a:pt x="3802" y="272"/>
                </a:cubicBezTo>
                <a:cubicBezTo>
                  <a:pt x="3812" y="272"/>
                  <a:pt x="3819" y="272"/>
                  <a:pt x="3826" y="272"/>
                </a:cubicBezTo>
                <a:cubicBezTo>
                  <a:pt x="3986" y="272"/>
                  <a:pt x="4146" y="275"/>
                  <a:pt x="4306" y="264"/>
                </a:cubicBezTo>
                <a:cubicBezTo>
                  <a:pt x="4314" y="263"/>
                  <a:pt x="4321" y="263"/>
                  <a:pt x="4328" y="265"/>
                </a:cubicBezTo>
                <a:cubicBezTo>
                  <a:pt x="4372" y="280"/>
                  <a:pt x="4416" y="268"/>
                  <a:pt x="4463" y="273"/>
                </a:cubicBezTo>
                <a:cubicBezTo>
                  <a:pt x="4458" y="264"/>
                  <a:pt x="4455" y="259"/>
                  <a:pt x="4452" y="253"/>
                </a:cubicBezTo>
                <a:cubicBezTo>
                  <a:pt x="4468" y="253"/>
                  <a:pt x="4481" y="253"/>
                  <a:pt x="4496" y="253"/>
                </a:cubicBezTo>
                <a:cubicBezTo>
                  <a:pt x="4492" y="260"/>
                  <a:pt x="4490" y="264"/>
                  <a:pt x="4485" y="272"/>
                </a:cubicBezTo>
                <a:cubicBezTo>
                  <a:pt x="4496" y="272"/>
                  <a:pt x="4503" y="272"/>
                  <a:pt x="4510" y="272"/>
                </a:cubicBezTo>
                <a:cubicBezTo>
                  <a:pt x="4548" y="272"/>
                  <a:pt x="4587" y="272"/>
                  <a:pt x="4626" y="272"/>
                </a:cubicBezTo>
                <a:cubicBezTo>
                  <a:pt x="4653" y="272"/>
                  <a:pt x="4655" y="274"/>
                  <a:pt x="4655" y="302"/>
                </a:cubicBezTo>
                <a:cubicBezTo>
                  <a:pt x="4655" y="385"/>
                  <a:pt x="4655" y="467"/>
                  <a:pt x="4655" y="550"/>
                </a:cubicBezTo>
                <a:cubicBezTo>
                  <a:pt x="4655" y="556"/>
                  <a:pt x="4655" y="563"/>
                  <a:pt x="4655" y="567"/>
                </a:cubicBezTo>
                <a:cubicBezTo>
                  <a:pt x="4676" y="567"/>
                  <a:pt x="4695" y="567"/>
                  <a:pt x="4715" y="567"/>
                </a:cubicBezTo>
                <a:cubicBezTo>
                  <a:pt x="4717" y="547"/>
                  <a:pt x="4706" y="527"/>
                  <a:pt x="4685" y="518"/>
                </a:cubicBezTo>
                <a:cubicBezTo>
                  <a:pt x="4697" y="503"/>
                  <a:pt x="4697" y="418"/>
                  <a:pt x="4687" y="406"/>
                </a:cubicBezTo>
                <a:cubicBezTo>
                  <a:pt x="4714" y="366"/>
                  <a:pt x="4740" y="326"/>
                  <a:pt x="4766" y="286"/>
                </a:cubicBezTo>
                <a:cubicBezTo>
                  <a:pt x="4770" y="287"/>
                  <a:pt x="4770" y="285"/>
                  <a:pt x="4769" y="284"/>
                </a:cubicBezTo>
                <a:cubicBezTo>
                  <a:pt x="4766" y="254"/>
                  <a:pt x="4773" y="248"/>
                  <a:pt x="4802" y="250"/>
                </a:cubicBezTo>
                <a:cubicBezTo>
                  <a:pt x="4829" y="252"/>
                  <a:pt x="4856" y="252"/>
                  <a:pt x="4883" y="253"/>
                </a:cubicBezTo>
                <a:cubicBezTo>
                  <a:pt x="4884" y="253"/>
                  <a:pt x="4886" y="253"/>
                  <a:pt x="4887" y="254"/>
                </a:cubicBezTo>
                <a:cubicBezTo>
                  <a:pt x="4889" y="259"/>
                  <a:pt x="4891" y="263"/>
                  <a:pt x="4893" y="266"/>
                </a:cubicBezTo>
                <a:cubicBezTo>
                  <a:pt x="4920" y="262"/>
                  <a:pt x="4921" y="243"/>
                  <a:pt x="4917" y="221"/>
                </a:cubicBezTo>
                <a:cubicBezTo>
                  <a:pt x="4939" y="221"/>
                  <a:pt x="4959" y="221"/>
                  <a:pt x="4978" y="221"/>
                </a:cubicBezTo>
                <a:cubicBezTo>
                  <a:pt x="4978" y="220"/>
                  <a:pt x="4978" y="218"/>
                  <a:pt x="4979" y="217"/>
                </a:cubicBezTo>
                <a:cubicBezTo>
                  <a:pt x="4936" y="190"/>
                  <a:pt x="4894" y="163"/>
                  <a:pt x="4848" y="134"/>
                </a:cubicBezTo>
                <a:cubicBezTo>
                  <a:pt x="4863" y="127"/>
                  <a:pt x="4874" y="123"/>
                  <a:pt x="4884" y="119"/>
                </a:cubicBezTo>
                <a:cubicBezTo>
                  <a:pt x="4879" y="124"/>
                  <a:pt x="4873" y="129"/>
                  <a:pt x="4867" y="135"/>
                </a:cubicBezTo>
                <a:cubicBezTo>
                  <a:pt x="4891" y="151"/>
                  <a:pt x="4915" y="166"/>
                  <a:pt x="4938" y="181"/>
                </a:cubicBezTo>
                <a:cubicBezTo>
                  <a:pt x="4958" y="194"/>
                  <a:pt x="4979" y="216"/>
                  <a:pt x="4999" y="215"/>
                </a:cubicBezTo>
                <a:cubicBezTo>
                  <a:pt x="5019" y="215"/>
                  <a:pt x="5040" y="193"/>
                  <a:pt x="5060" y="180"/>
                </a:cubicBezTo>
                <a:cubicBezTo>
                  <a:pt x="5083" y="165"/>
                  <a:pt x="5106" y="150"/>
                  <a:pt x="5129" y="135"/>
                </a:cubicBezTo>
                <a:cubicBezTo>
                  <a:pt x="5125" y="130"/>
                  <a:pt x="5122" y="126"/>
                  <a:pt x="5119" y="123"/>
                </a:cubicBezTo>
                <a:cubicBezTo>
                  <a:pt x="5122" y="124"/>
                  <a:pt x="5125" y="124"/>
                  <a:pt x="5128" y="125"/>
                </a:cubicBezTo>
                <a:cubicBezTo>
                  <a:pt x="5134" y="128"/>
                  <a:pt x="5138" y="132"/>
                  <a:pt x="5143" y="135"/>
                </a:cubicBezTo>
                <a:cubicBezTo>
                  <a:pt x="5139" y="139"/>
                  <a:pt x="5135" y="142"/>
                  <a:pt x="5130" y="145"/>
                </a:cubicBezTo>
                <a:cubicBezTo>
                  <a:pt x="5093" y="169"/>
                  <a:pt x="5056" y="193"/>
                  <a:pt x="5019" y="217"/>
                </a:cubicBezTo>
                <a:cubicBezTo>
                  <a:pt x="5019" y="219"/>
                  <a:pt x="5019" y="220"/>
                  <a:pt x="5020" y="222"/>
                </a:cubicBezTo>
                <a:cubicBezTo>
                  <a:pt x="5038" y="222"/>
                  <a:pt x="5056" y="222"/>
                  <a:pt x="5076" y="222"/>
                </a:cubicBezTo>
                <a:cubicBezTo>
                  <a:pt x="5076" y="236"/>
                  <a:pt x="5076" y="247"/>
                  <a:pt x="5076" y="255"/>
                </a:cubicBezTo>
                <a:cubicBezTo>
                  <a:pt x="5120" y="268"/>
                  <a:pt x="5163" y="270"/>
                  <a:pt x="5206" y="266"/>
                </a:cubicBezTo>
                <a:cubicBezTo>
                  <a:pt x="5206" y="264"/>
                  <a:pt x="5206" y="263"/>
                  <a:pt x="5206" y="261"/>
                </a:cubicBezTo>
                <a:cubicBezTo>
                  <a:pt x="5200" y="260"/>
                  <a:pt x="5194" y="259"/>
                  <a:pt x="5191" y="258"/>
                </a:cubicBezTo>
                <a:cubicBezTo>
                  <a:pt x="5191" y="247"/>
                  <a:pt x="5191" y="235"/>
                  <a:pt x="5191" y="224"/>
                </a:cubicBezTo>
                <a:cubicBezTo>
                  <a:pt x="5191" y="183"/>
                  <a:pt x="5186" y="186"/>
                  <a:pt x="5228" y="186"/>
                </a:cubicBezTo>
                <a:cubicBezTo>
                  <a:pt x="5246" y="186"/>
                  <a:pt x="5264" y="186"/>
                  <a:pt x="5282" y="186"/>
                </a:cubicBezTo>
                <a:cubicBezTo>
                  <a:pt x="5312" y="186"/>
                  <a:pt x="5312" y="186"/>
                  <a:pt x="5312" y="216"/>
                </a:cubicBezTo>
                <a:cubicBezTo>
                  <a:pt x="5312" y="230"/>
                  <a:pt x="5312" y="244"/>
                  <a:pt x="5312" y="258"/>
                </a:cubicBezTo>
                <a:cubicBezTo>
                  <a:pt x="5308" y="259"/>
                  <a:pt x="5302" y="260"/>
                  <a:pt x="5296" y="261"/>
                </a:cubicBezTo>
                <a:cubicBezTo>
                  <a:pt x="5296" y="262"/>
                  <a:pt x="5296" y="264"/>
                  <a:pt x="5296" y="265"/>
                </a:cubicBezTo>
                <a:cubicBezTo>
                  <a:pt x="5318" y="265"/>
                  <a:pt x="5340" y="265"/>
                  <a:pt x="5363" y="265"/>
                </a:cubicBezTo>
                <a:cubicBezTo>
                  <a:pt x="5363" y="264"/>
                  <a:pt x="5363" y="263"/>
                  <a:pt x="5363" y="262"/>
                </a:cubicBezTo>
                <a:cubicBezTo>
                  <a:pt x="5358" y="260"/>
                  <a:pt x="5354" y="259"/>
                  <a:pt x="5352" y="258"/>
                </a:cubicBezTo>
                <a:cubicBezTo>
                  <a:pt x="5354" y="251"/>
                  <a:pt x="5357" y="244"/>
                  <a:pt x="5357" y="238"/>
                </a:cubicBezTo>
                <a:cubicBezTo>
                  <a:pt x="5358" y="222"/>
                  <a:pt x="5357" y="207"/>
                  <a:pt x="5358" y="191"/>
                </a:cubicBezTo>
                <a:cubicBezTo>
                  <a:pt x="5358" y="187"/>
                  <a:pt x="5363" y="183"/>
                  <a:pt x="5366" y="180"/>
                </a:cubicBezTo>
                <a:cubicBezTo>
                  <a:pt x="5370" y="183"/>
                  <a:pt x="5375" y="187"/>
                  <a:pt x="5376" y="191"/>
                </a:cubicBezTo>
                <a:cubicBezTo>
                  <a:pt x="5377" y="208"/>
                  <a:pt x="5376" y="225"/>
                  <a:pt x="5377" y="242"/>
                </a:cubicBezTo>
                <a:cubicBezTo>
                  <a:pt x="5377" y="246"/>
                  <a:pt x="5380" y="251"/>
                  <a:pt x="5383" y="259"/>
                </a:cubicBezTo>
                <a:cubicBezTo>
                  <a:pt x="5393" y="236"/>
                  <a:pt x="5401" y="218"/>
                  <a:pt x="5409" y="198"/>
                </a:cubicBezTo>
                <a:cubicBezTo>
                  <a:pt x="5412" y="199"/>
                  <a:pt x="5417" y="199"/>
                  <a:pt x="5421" y="199"/>
                </a:cubicBezTo>
                <a:cubicBezTo>
                  <a:pt x="5422" y="210"/>
                  <a:pt x="5423" y="219"/>
                  <a:pt x="5424" y="229"/>
                </a:cubicBezTo>
                <a:cubicBezTo>
                  <a:pt x="5432" y="230"/>
                  <a:pt x="5439" y="231"/>
                  <a:pt x="5448" y="232"/>
                </a:cubicBezTo>
                <a:cubicBezTo>
                  <a:pt x="5447" y="244"/>
                  <a:pt x="5445" y="255"/>
                  <a:pt x="5444" y="266"/>
                </a:cubicBezTo>
                <a:cubicBezTo>
                  <a:pt x="5453" y="266"/>
                  <a:pt x="5465" y="266"/>
                  <a:pt x="5474" y="266"/>
                </a:cubicBezTo>
                <a:cubicBezTo>
                  <a:pt x="5473" y="254"/>
                  <a:pt x="5472" y="243"/>
                  <a:pt x="5471" y="231"/>
                </a:cubicBezTo>
                <a:cubicBezTo>
                  <a:pt x="5481" y="230"/>
                  <a:pt x="5487" y="230"/>
                  <a:pt x="5495" y="229"/>
                </a:cubicBezTo>
                <a:cubicBezTo>
                  <a:pt x="5496" y="219"/>
                  <a:pt x="5497" y="209"/>
                  <a:pt x="5497" y="198"/>
                </a:cubicBezTo>
                <a:cubicBezTo>
                  <a:pt x="5504" y="199"/>
                  <a:pt x="5509" y="199"/>
                  <a:pt x="5509" y="199"/>
                </a:cubicBezTo>
                <a:cubicBezTo>
                  <a:pt x="5519" y="220"/>
                  <a:pt x="5527" y="237"/>
                  <a:pt x="5534" y="255"/>
                </a:cubicBezTo>
                <a:cubicBezTo>
                  <a:pt x="5536" y="255"/>
                  <a:pt x="5538" y="255"/>
                  <a:pt x="5540" y="254"/>
                </a:cubicBezTo>
                <a:cubicBezTo>
                  <a:pt x="5540" y="230"/>
                  <a:pt x="5540" y="206"/>
                  <a:pt x="5540" y="183"/>
                </a:cubicBezTo>
                <a:cubicBezTo>
                  <a:pt x="5556" y="177"/>
                  <a:pt x="5562" y="180"/>
                  <a:pt x="5561" y="194"/>
                </a:cubicBezTo>
                <a:cubicBezTo>
                  <a:pt x="5561" y="209"/>
                  <a:pt x="5561" y="224"/>
                  <a:pt x="5561" y="239"/>
                </a:cubicBezTo>
                <a:cubicBezTo>
                  <a:pt x="5562" y="246"/>
                  <a:pt x="5565" y="252"/>
                  <a:pt x="5568" y="259"/>
                </a:cubicBezTo>
                <a:cubicBezTo>
                  <a:pt x="5564" y="260"/>
                  <a:pt x="5560" y="261"/>
                  <a:pt x="5556" y="263"/>
                </a:cubicBezTo>
                <a:cubicBezTo>
                  <a:pt x="5556" y="264"/>
                  <a:pt x="5556" y="264"/>
                  <a:pt x="5557" y="265"/>
                </a:cubicBezTo>
                <a:cubicBezTo>
                  <a:pt x="5579" y="265"/>
                  <a:pt x="5601" y="265"/>
                  <a:pt x="5623" y="265"/>
                </a:cubicBezTo>
                <a:cubicBezTo>
                  <a:pt x="5623" y="264"/>
                  <a:pt x="5623" y="262"/>
                  <a:pt x="5623" y="261"/>
                </a:cubicBezTo>
                <a:cubicBezTo>
                  <a:pt x="5617" y="260"/>
                  <a:pt x="5610" y="259"/>
                  <a:pt x="5607" y="258"/>
                </a:cubicBezTo>
                <a:cubicBezTo>
                  <a:pt x="5607" y="240"/>
                  <a:pt x="5608" y="223"/>
                  <a:pt x="5607" y="206"/>
                </a:cubicBezTo>
                <a:cubicBezTo>
                  <a:pt x="5606" y="191"/>
                  <a:pt x="5613" y="186"/>
                  <a:pt x="5627" y="186"/>
                </a:cubicBezTo>
                <a:cubicBezTo>
                  <a:pt x="5650" y="187"/>
                  <a:pt x="5674" y="186"/>
                  <a:pt x="5697" y="186"/>
                </a:cubicBezTo>
                <a:cubicBezTo>
                  <a:pt x="5728" y="186"/>
                  <a:pt x="5728" y="186"/>
                  <a:pt x="5728" y="216"/>
                </a:cubicBezTo>
                <a:cubicBezTo>
                  <a:pt x="5728" y="230"/>
                  <a:pt x="5728" y="244"/>
                  <a:pt x="5728" y="258"/>
                </a:cubicBezTo>
                <a:cubicBezTo>
                  <a:pt x="5725" y="259"/>
                  <a:pt x="5718" y="260"/>
                  <a:pt x="5712" y="261"/>
                </a:cubicBezTo>
                <a:cubicBezTo>
                  <a:pt x="5757" y="273"/>
                  <a:pt x="5800" y="264"/>
                  <a:pt x="5843" y="256"/>
                </a:cubicBezTo>
                <a:cubicBezTo>
                  <a:pt x="5844" y="246"/>
                  <a:pt x="5844" y="234"/>
                  <a:pt x="5845" y="221"/>
                </a:cubicBezTo>
                <a:cubicBezTo>
                  <a:pt x="5864" y="221"/>
                  <a:pt x="5881" y="221"/>
                  <a:pt x="5899" y="221"/>
                </a:cubicBezTo>
                <a:cubicBezTo>
                  <a:pt x="5865" y="195"/>
                  <a:pt x="5830" y="172"/>
                  <a:pt x="5795" y="149"/>
                </a:cubicBezTo>
                <a:cubicBezTo>
                  <a:pt x="5788" y="145"/>
                  <a:pt x="5782" y="140"/>
                  <a:pt x="5776" y="135"/>
                </a:cubicBezTo>
                <a:cubicBezTo>
                  <a:pt x="5784" y="131"/>
                  <a:pt x="5792" y="127"/>
                  <a:pt x="5801" y="123"/>
                </a:cubicBezTo>
                <a:cubicBezTo>
                  <a:pt x="5797" y="126"/>
                  <a:pt x="5794" y="130"/>
                  <a:pt x="5790" y="134"/>
                </a:cubicBezTo>
                <a:cubicBezTo>
                  <a:pt x="5793" y="137"/>
                  <a:pt x="5796" y="140"/>
                  <a:pt x="5800" y="142"/>
                </a:cubicBezTo>
                <a:cubicBezTo>
                  <a:pt x="5838" y="167"/>
                  <a:pt x="5875" y="191"/>
                  <a:pt x="5914" y="215"/>
                </a:cubicBezTo>
                <a:cubicBezTo>
                  <a:pt x="5917" y="217"/>
                  <a:pt x="5924" y="217"/>
                  <a:pt x="5928" y="215"/>
                </a:cubicBezTo>
                <a:cubicBezTo>
                  <a:pt x="5967" y="190"/>
                  <a:pt x="6005" y="165"/>
                  <a:pt x="6044" y="141"/>
                </a:cubicBezTo>
                <a:cubicBezTo>
                  <a:pt x="6052" y="135"/>
                  <a:pt x="6051" y="131"/>
                  <a:pt x="6045" y="126"/>
                </a:cubicBezTo>
                <a:cubicBezTo>
                  <a:pt x="6047" y="126"/>
                  <a:pt x="6049" y="126"/>
                  <a:pt x="6051" y="127"/>
                </a:cubicBezTo>
                <a:cubicBezTo>
                  <a:pt x="6056" y="129"/>
                  <a:pt x="6060" y="132"/>
                  <a:pt x="6065" y="134"/>
                </a:cubicBezTo>
                <a:cubicBezTo>
                  <a:pt x="6061" y="138"/>
                  <a:pt x="6057" y="142"/>
                  <a:pt x="6053" y="145"/>
                </a:cubicBezTo>
                <a:cubicBezTo>
                  <a:pt x="6039" y="154"/>
                  <a:pt x="6024" y="164"/>
                  <a:pt x="6009" y="173"/>
                </a:cubicBezTo>
                <a:cubicBezTo>
                  <a:pt x="5986" y="188"/>
                  <a:pt x="5963" y="203"/>
                  <a:pt x="5940" y="218"/>
                </a:cubicBezTo>
                <a:cubicBezTo>
                  <a:pt x="5941" y="219"/>
                  <a:pt x="5941" y="221"/>
                  <a:pt x="5942" y="222"/>
                </a:cubicBezTo>
                <a:cubicBezTo>
                  <a:pt x="5961" y="222"/>
                  <a:pt x="5980" y="222"/>
                  <a:pt x="6000" y="222"/>
                </a:cubicBezTo>
                <a:cubicBezTo>
                  <a:pt x="6001" y="234"/>
                  <a:pt x="5998" y="245"/>
                  <a:pt x="6002" y="252"/>
                </a:cubicBezTo>
                <a:cubicBezTo>
                  <a:pt x="6006" y="260"/>
                  <a:pt x="6017" y="263"/>
                  <a:pt x="6026" y="269"/>
                </a:cubicBezTo>
                <a:cubicBezTo>
                  <a:pt x="6028" y="262"/>
                  <a:pt x="6030" y="258"/>
                  <a:pt x="6031" y="256"/>
                </a:cubicBezTo>
                <a:cubicBezTo>
                  <a:pt x="6070" y="253"/>
                  <a:pt x="6107" y="251"/>
                  <a:pt x="6144" y="248"/>
                </a:cubicBezTo>
                <a:cubicBezTo>
                  <a:pt x="6146" y="257"/>
                  <a:pt x="6148" y="264"/>
                  <a:pt x="6149" y="272"/>
                </a:cubicBezTo>
                <a:cubicBezTo>
                  <a:pt x="6150" y="279"/>
                  <a:pt x="6148" y="289"/>
                  <a:pt x="6151" y="292"/>
                </a:cubicBezTo>
                <a:cubicBezTo>
                  <a:pt x="6183" y="316"/>
                  <a:pt x="6194" y="354"/>
                  <a:pt x="6216" y="385"/>
                </a:cubicBezTo>
                <a:cubicBezTo>
                  <a:pt x="6221" y="392"/>
                  <a:pt x="6227" y="398"/>
                  <a:pt x="6233" y="405"/>
                </a:cubicBezTo>
                <a:cubicBezTo>
                  <a:pt x="6222" y="417"/>
                  <a:pt x="6221" y="501"/>
                  <a:pt x="6233" y="520"/>
                </a:cubicBezTo>
                <a:cubicBezTo>
                  <a:pt x="6213" y="526"/>
                  <a:pt x="6200" y="549"/>
                  <a:pt x="6205" y="570"/>
                </a:cubicBezTo>
                <a:cubicBezTo>
                  <a:pt x="6222" y="559"/>
                  <a:pt x="6246" y="560"/>
                  <a:pt x="6261" y="575"/>
                </a:cubicBezTo>
                <a:cubicBezTo>
                  <a:pt x="6264" y="578"/>
                  <a:pt x="6265" y="587"/>
                  <a:pt x="6263" y="590"/>
                </a:cubicBezTo>
                <a:cubicBezTo>
                  <a:pt x="6256" y="602"/>
                  <a:pt x="6231" y="607"/>
                  <a:pt x="6219" y="602"/>
                </a:cubicBezTo>
                <a:cubicBezTo>
                  <a:pt x="6213" y="599"/>
                  <a:pt x="6205" y="597"/>
                  <a:pt x="6201" y="599"/>
                </a:cubicBezTo>
                <a:cubicBezTo>
                  <a:pt x="6197" y="601"/>
                  <a:pt x="6196" y="611"/>
                  <a:pt x="6196" y="616"/>
                </a:cubicBezTo>
                <a:cubicBezTo>
                  <a:pt x="6198" y="636"/>
                  <a:pt x="6201" y="656"/>
                  <a:pt x="6203" y="675"/>
                </a:cubicBezTo>
                <a:cubicBezTo>
                  <a:pt x="6171" y="676"/>
                  <a:pt x="6145" y="668"/>
                  <a:pt x="6134" y="636"/>
                </a:cubicBezTo>
                <a:cubicBezTo>
                  <a:pt x="6130" y="626"/>
                  <a:pt x="6123" y="617"/>
                  <a:pt x="6117" y="609"/>
                </a:cubicBezTo>
                <a:cubicBezTo>
                  <a:pt x="6114" y="605"/>
                  <a:pt x="6108" y="600"/>
                  <a:pt x="6103" y="600"/>
                </a:cubicBezTo>
                <a:cubicBezTo>
                  <a:pt x="6088" y="599"/>
                  <a:pt x="6072" y="599"/>
                  <a:pt x="6054" y="599"/>
                </a:cubicBezTo>
                <a:cubicBezTo>
                  <a:pt x="6054" y="610"/>
                  <a:pt x="6053" y="619"/>
                  <a:pt x="6052" y="623"/>
                </a:cubicBezTo>
                <a:cubicBezTo>
                  <a:pt x="6033" y="647"/>
                  <a:pt x="6017" y="666"/>
                  <a:pt x="6000" y="687"/>
                </a:cubicBezTo>
                <a:cubicBezTo>
                  <a:pt x="6133" y="687"/>
                  <a:pt x="6266" y="687"/>
                  <a:pt x="6400" y="687"/>
                </a:cubicBezTo>
                <a:cubicBezTo>
                  <a:pt x="6400" y="694"/>
                  <a:pt x="6400" y="700"/>
                  <a:pt x="6400" y="707"/>
                </a:cubicBezTo>
                <a:cubicBezTo>
                  <a:pt x="6386" y="710"/>
                  <a:pt x="6371" y="701"/>
                  <a:pt x="6358" y="717"/>
                </a:cubicBezTo>
                <a:cubicBezTo>
                  <a:pt x="6354" y="722"/>
                  <a:pt x="6333" y="720"/>
                  <a:pt x="6323" y="714"/>
                </a:cubicBezTo>
                <a:cubicBezTo>
                  <a:pt x="6307" y="705"/>
                  <a:pt x="6275" y="706"/>
                  <a:pt x="6258" y="715"/>
                </a:cubicBezTo>
                <a:cubicBezTo>
                  <a:pt x="6248" y="720"/>
                  <a:pt x="6231" y="719"/>
                  <a:pt x="6220" y="713"/>
                </a:cubicBezTo>
                <a:cubicBezTo>
                  <a:pt x="6206" y="706"/>
                  <a:pt x="6170" y="707"/>
                  <a:pt x="6155" y="714"/>
                </a:cubicBezTo>
                <a:cubicBezTo>
                  <a:pt x="6145" y="719"/>
                  <a:pt x="6128" y="717"/>
                  <a:pt x="6116" y="713"/>
                </a:cubicBezTo>
                <a:cubicBezTo>
                  <a:pt x="6106" y="708"/>
                  <a:pt x="6064" y="707"/>
                  <a:pt x="6054" y="711"/>
                </a:cubicBezTo>
                <a:cubicBezTo>
                  <a:pt x="6042" y="716"/>
                  <a:pt x="6025" y="718"/>
                  <a:pt x="6013" y="713"/>
                </a:cubicBezTo>
                <a:cubicBezTo>
                  <a:pt x="5999" y="707"/>
                  <a:pt x="5964" y="707"/>
                  <a:pt x="5950" y="714"/>
                </a:cubicBezTo>
                <a:cubicBezTo>
                  <a:pt x="5939" y="719"/>
                  <a:pt x="5921" y="720"/>
                  <a:pt x="5911" y="715"/>
                </a:cubicBezTo>
                <a:cubicBezTo>
                  <a:pt x="5894" y="706"/>
                  <a:pt x="5862" y="706"/>
                  <a:pt x="5846" y="715"/>
                </a:cubicBezTo>
                <a:cubicBezTo>
                  <a:pt x="5836" y="720"/>
                  <a:pt x="5819" y="721"/>
                  <a:pt x="5809" y="716"/>
                </a:cubicBezTo>
                <a:cubicBezTo>
                  <a:pt x="5789" y="705"/>
                  <a:pt x="5761" y="705"/>
                  <a:pt x="5742" y="715"/>
                </a:cubicBezTo>
                <a:cubicBezTo>
                  <a:pt x="5733" y="721"/>
                  <a:pt x="5716" y="721"/>
                  <a:pt x="5706" y="716"/>
                </a:cubicBezTo>
                <a:cubicBezTo>
                  <a:pt x="5683" y="702"/>
                  <a:pt x="5662" y="702"/>
                  <a:pt x="5639" y="716"/>
                </a:cubicBezTo>
                <a:cubicBezTo>
                  <a:pt x="5629" y="722"/>
                  <a:pt x="5612" y="721"/>
                  <a:pt x="5602" y="716"/>
                </a:cubicBezTo>
                <a:cubicBezTo>
                  <a:pt x="5582" y="705"/>
                  <a:pt x="5555" y="705"/>
                  <a:pt x="5536" y="715"/>
                </a:cubicBezTo>
                <a:cubicBezTo>
                  <a:pt x="5526" y="720"/>
                  <a:pt x="5508" y="719"/>
                  <a:pt x="5498" y="713"/>
                </a:cubicBezTo>
                <a:cubicBezTo>
                  <a:pt x="5483" y="706"/>
                  <a:pt x="5449" y="707"/>
                  <a:pt x="5434" y="714"/>
                </a:cubicBezTo>
                <a:cubicBezTo>
                  <a:pt x="5423" y="719"/>
                  <a:pt x="5406" y="719"/>
                  <a:pt x="5395" y="714"/>
                </a:cubicBezTo>
                <a:cubicBezTo>
                  <a:pt x="5379" y="706"/>
                  <a:pt x="5347" y="706"/>
                  <a:pt x="5330" y="715"/>
                </a:cubicBezTo>
                <a:cubicBezTo>
                  <a:pt x="5320" y="720"/>
                  <a:pt x="5303" y="720"/>
                  <a:pt x="5293" y="715"/>
                </a:cubicBezTo>
                <a:cubicBezTo>
                  <a:pt x="5274" y="705"/>
                  <a:pt x="5246" y="705"/>
                  <a:pt x="5226" y="716"/>
                </a:cubicBezTo>
                <a:cubicBezTo>
                  <a:pt x="5217" y="721"/>
                  <a:pt x="5200" y="721"/>
                  <a:pt x="5190" y="716"/>
                </a:cubicBezTo>
                <a:cubicBezTo>
                  <a:pt x="5169" y="705"/>
                  <a:pt x="5142" y="705"/>
                  <a:pt x="5124" y="715"/>
                </a:cubicBezTo>
                <a:cubicBezTo>
                  <a:pt x="5113" y="720"/>
                  <a:pt x="5096" y="716"/>
                  <a:pt x="5084" y="712"/>
                </a:cubicBezTo>
                <a:cubicBezTo>
                  <a:pt x="5074" y="707"/>
                  <a:pt x="5033" y="708"/>
                  <a:pt x="5022" y="712"/>
                </a:cubicBezTo>
                <a:cubicBezTo>
                  <a:pt x="5010" y="717"/>
                  <a:pt x="4993" y="720"/>
                  <a:pt x="4983" y="714"/>
                </a:cubicBezTo>
                <a:cubicBezTo>
                  <a:pt x="4966" y="706"/>
                  <a:pt x="4935" y="706"/>
                  <a:pt x="4918" y="715"/>
                </a:cubicBezTo>
                <a:cubicBezTo>
                  <a:pt x="4908" y="720"/>
                  <a:pt x="4890" y="721"/>
                  <a:pt x="4880" y="715"/>
                </a:cubicBezTo>
                <a:cubicBezTo>
                  <a:pt x="4861" y="705"/>
                  <a:pt x="4834" y="705"/>
                  <a:pt x="4814" y="715"/>
                </a:cubicBezTo>
                <a:cubicBezTo>
                  <a:pt x="4804" y="721"/>
                  <a:pt x="4787" y="718"/>
                  <a:pt x="4776" y="713"/>
                </a:cubicBezTo>
                <a:cubicBezTo>
                  <a:pt x="4764" y="707"/>
                  <a:pt x="4725" y="707"/>
                  <a:pt x="4712" y="713"/>
                </a:cubicBezTo>
                <a:cubicBezTo>
                  <a:pt x="4701" y="718"/>
                  <a:pt x="4684" y="719"/>
                  <a:pt x="4673" y="714"/>
                </a:cubicBezTo>
                <a:cubicBezTo>
                  <a:pt x="4659" y="707"/>
                  <a:pt x="4624" y="706"/>
                  <a:pt x="4609" y="714"/>
                </a:cubicBezTo>
                <a:cubicBezTo>
                  <a:pt x="4598" y="719"/>
                  <a:pt x="4581" y="720"/>
                  <a:pt x="4570" y="715"/>
                </a:cubicBezTo>
                <a:cubicBezTo>
                  <a:pt x="4553" y="706"/>
                  <a:pt x="4522" y="706"/>
                  <a:pt x="4506" y="715"/>
                </a:cubicBezTo>
                <a:cubicBezTo>
                  <a:pt x="4495" y="720"/>
                  <a:pt x="4478" y="721"/>
                  <a:pt x="4468" y="715"/>
                </a:cubicBezTo>
                <a:cubicBezTo>
                  <a:pt x="4448" y="705"/>
                  <a:pt x="4421" y="705"/>
                  <a:pt x="4402" y="715"/>
                </a:cubicBezTo>
                <a:cubicBezTo>
                  <a:pt x="4392" y="721"/>
                  <a:pt x="4374" y="720"/>
                  <a:pt x="4364" y="715"/>
                </a:cubicBezTo>
                <a:cubicBezTo>
                  <a:pt x="4348" y="706"/>
                  <a:pt x="4315" y="706"/>
                  <a:pt x="4299" y="715"/>
                </a:cubicBezTo>
                <a:cubicBezTo>
                  <a:pt x="4289" y="720"/>
                  <a:pt x="4273" y="714"/>
                  <a:pt x="4260" y="713"/>
                </a:cubicBezTo>
                <a:cubicBezTo>
                  <a:pt x="4239" y="712"/>
                  <a:pt x="4219" y="711"/>
                  <a:pt x="4198" y="711"/>
                </a:cubicBezTo>
                <a:cubicBezTo>
                  <a:pt x="4186" y="712"/>
                  <a:pt x="4166" y="722"/>
                  <a:pt x="4162" y="717"/>
                </a:cubicBezTo>
                <a:cubicBezTo>
                  <a:pt x="4143" y="698"/>
                  <a:pt x="4123" y="711"/>
                  <a:pt x="4104" y="707"/>
                </a:cubicBezTo>
                <a:cubicBezTo>
                  <a:pt x="4102" y="707"/>
                  <a:pt x="4098" y="711"/>
                  <a:pt x="4095" y="712"/>
                </a:cubicBezTo>
                <a:cubicBezTo>
                  <a:pt x="4082" y="714"/>
                  <a:pt x="4066" y="720"/>
                  <a:pt x="4056" y="715"/>
                </a:cubicBezTo>
                <a:cubicBezTo>
                  <a:pt x="4035" y="706"/>
                  <a:pt x="4008" y="705"/>
                  <a:pt x="3989" y="715"/>
                </a:cubicBezTo>
                <a:cubicBezTo>
                  <a:pt x="3980" y="721"/>
                  <a:pt x="3963" y="721"/>
                  <a:pt x="3953" y="716"/>
                </a:cubicBezTo>
                <a:cubicBezTo>
                  <a:pt x="3929" y="705"/>
                  <a:pt x="3907" y="705"/>
                  <a:pt x="3885" y="716"/>
                </a:cubicBezTo>
                <a:cubicBezTo>
                  <a:pt x="3876" y="721"/>
                  <a:pt x="3859" y="721"/>
                  <a:pt x="3849" y="716"/>
                </a:cubicBezTo>
                <a:cubicBezTo>
                  <a:pt x="3829" y="705"/>
                  <a:pt x="3802" y="705"/>
                  <a:pt x="3783" y="715"/>
                </a:cubicBezTo>
                <a:cubicBezTo>
                  <a:pt x="3773" y="721"/>
                  <a:pt x="3757" y="721"/>
                  <a:pt x="3747" y="716"/>
                </a:cubicBezTo>
                <a:cubicBezTo>
                  <a:pt x="3723" y="705"/>
                  <a:pt x="3701" y="705"/>
                  <a:pt x="3679" y="716"/>
                </a:cubicBezTo>
                <a:cubicBezTo>
                  <a:pt x="3669" y="721"/>
                  <a:pt x="3653" y="721"/>
                  <a:pt x="3643" y="716"/>
                </a:cubicBezTo>
                <a:cubicBezTo>
                  <a:pt x="3623" y="705"/>
                  <a:pt x="3596" y="706"/>
                  <a:pt x="3577" y="715"/>
                </a:cubicBezTo>
                <a:cubicBezTo>
                  <a:pt x="3567" y="720"/>
                  <a:pt x="3551" y="713"/>
                  <a:pt x="3537" y="712"/>
                </a:cubicBezTo>
                <a:cubicBezTo>
                  <a:pt x="3517" y="711"/>
                  <a:pt x="3493" y="703"/>
                  <a:pt x="3478" y="712"/>
                </a:cubicBezTo>
                <a:cubicBezTo>
                  <a:pt x="3463" y="720"/>
                  <a:pt x="3445" y="721"/>
                  <a:pt x="3441" y="717"/>
                </a:cubicBezTo>
                <a:cubicBezTo>
                  <a:pt x="3424" y="699"/>
                  <a:pt x="3404" y="710"/>
                  <a:pt x="3386" y="707"/>
                </a:cubicBezTo>
                <a:cubicBezTo>
                  <a:pt x="3382" y="707"/>
                  <a:pt x="3376" y="708"/>
                  <a:pt x="3373" y="711"/>
                </a:cubicBezTo>
                <a:cubicBezTo>
                  <a:pt x="3360" y="722"/>
                  <a:pt x="3346" y="717"/>
                  <a:pt x="3330" y="712"/>
                </a:cubicBezTo>
                <a:cubicBezTo>
                  <a:pt x="3312" y="706"/>
                  <a:pt x="3290" y="710"/>
                  <a:pt x="3270" y="712"/>
                </a:cubicBezTo>
                <a:cubicBezTo>
                  <a:pt x="3257" y="712"/>
                  <a:pt x="3238" y="722"/>
                  <a:pt x="3233" y="717"/>
                </a:cubicBezTo>
                <a:cubicBezTo>
                  <a:pt x="3215" y="698"/>
                  <a:pt x="3194" y="711"/>
                  <a:pt x="3176" y="707"/>
                </a:cubicBezTo>
                <a:cubicBezTo>
                  <a:pt x="3173" y="707"/>
                  <a:pt x="3170" y="709"/>
                  <a:pt x="3168" y="711"/>
                </a:cubicBezTo>
                <a:cubicBezTo>
                  <a:pt x="3155" y="722"/>
                  <a:pt x="3139" y="717"/>
                  <a:pt x="3124" y="712"/>
                </a:cubicBezTo>
                <a:cubicBezTo>
                  <a:pt x="3106" y="706"/>
                  <a:pt x="3079" y="702"/>
                  <a:pt x="3066" y="711"/>
                </a:cubicBezTo>
                <a:cubicBezTo>
                  <a:pt x="3051" y="721"/>
                  <a:pt x="3033" y="721"/>
                  <a:pt x="3029" y="717"/>
                </a:cubicBezTo>
                <a:cubicBezTo>
                  <a:pt x="3011" y="700"/>
                  <a:pt x="2992" y="710"/>
                  <a:pt x="2973" y="707"/>
                </a:cubicBezTo>
                <a:cubicBezTo>
                  <a:pt x="2969" y="707"/>
                  <a:pt x="2965" y="711"/>
                  <a:pt x="2960" y="712"/>
                </a:cubicBezTo>
                <a:cubicBezTo>
                  <a:pt x="2947" y="714"/>
                  <a:pt x="2932" y="721"/>
                  <a:pt x="2922" y="716"/>
                </a:cubicBezTo>
                <a:cubicBezTo>
                  <a:pt x="2898" y="705"/>
                  <a:pt x="2877" y="705"/>
                  <a:pt x="2854" y="716"/>
                </a:cubicBezTo>
                <a:cubicBezTo>
                  <a:pt x="2845" y="721"/>
                  <a:pt x="2828" y="721"/>
                  <a:pt x="2818" y="716"/>
                </a:cubicBezTo>
                <a:cubicBezTo>
                  <a:pt x="2797" y="705"/>
                  <a:pt x="2771" y="705"/>
                  <a:pt x="2752" y="715"/>
                </a:cubicBezTo>
                <a:cubicBezTo>
                  <a:pt x="2742" y="720"/>
                  <a:pt x="2724" y="720"/>
                  <a:pt x="2714" y="715"/>
                </a:cubicBezTo>
                <a:cubicBezTo>
                  <a:pt x="2697" y="706"/>
                  <a:pt x="2666" y="706"/>
                  <a:pt x="2650" y="714"/>
                </a:cubicBezTo>
                <a:cubicBezTo>
                  <a:pt x="2639" y="720"/>
                  <a:pt x="2621" y="719"/>
                  <a:pt x="2611" y="714"/>
                </a:cubicBezTo>
                <a:cubicBezTo>
                  <a:pt x="2595" y="706"/>
                  <a:pt x="2563" y="706"/>
                  <a:pt x="2546" y="715"/>
                </a:cubicBezTo>
                <a:cubicBezTo>
                  <a:pt x="2536" y="720"/>
                  <a:pt x="2519" y="721"/>
                  <a:pt x="2509" y="716"/>
                </a:cubicBezTo>
                <a:cubicBezTo>
                  <a:pt x="2486" y="705"/>
                  <a:pt x="2464" y="705"/>
                  <a:pt x="2442" y="716"/>
                </a:cubicBezTo>
                <a:cubicBezTo>
                  <a:pt x="2432" y="721"/>
                  <a:pt x="2415" y="721"/>
                  <a:pt x="2406" y="716"/>
                </a:cubicBezTo>
                <a:cubicBezTo>
                  <a:pt x="2386" y="705"/>
                  <a:pt x="2358" y="705"/>
                  <a:pt x="2339" y="715"/>
                </a:cubicBezTo>
                <a:cubicBezTo>
                  <a:pt x="2329" y="720"/>
                  <a:pt x="2312" y="720"/>
                  <a:pt x="2302" y="715"/>
                </a:cubicBezTo>
                <a:cubicBezTo>
                  <a:pt x="2284" y="706"/>
                  <a:pt x="2254" y="706"/>
                  <a:pt x="2237" y="715"/>
                </a:cubicBezTo>
                <a:cubicBezTo>
                  <a:pt x="2227" y="720"/>
                  <a:pt x="2209" y="720"/>
                  <a:pt x="2198" y="714"/>
                </a:cubicBezTo>
                <a:cubicBezTo>
                  <a:pt x="2182" y="706"/>
                  <a:pt x="2151" y="706"/>
                  <a:pt x="2133" y="715"/>
                </a:cubicBezTo>
                <a:cubicBezTo>
                  <a:pt x="2123" y="720"/>
                  <a:pt x="2106" y="720"/>
                  <a:pt x="2096" y="715"/>
                </a:cubicBezTo>
                <a:cubicBezTo>
                  <a:pt x="2077" y="705"/>
                  <a:pt x="2050" y="705"/>
                  <a:pt x="2029" y="716"/>
                </a:cubicBezTo>
                <a:cubicBezTo>
                  <a:pt x="2020" y="721"/>
                  <a:pt x="2003" y="721"/>
                  <a:pt x="1993" y="716"/>
                </a:cubicBezTo>
                <a:cubicBezTo>
                  <a:pt x="1973" y="705"/>
                  <a:pt x="1946" y="705"/>
                  <a:pt x="1927" y="715"/>
                </a:cubicBezTo>
                <a:cubicBezTo>
                  <a:pt x="1917" y="721"/>
                  <a:pt x="1900" y="721"/>
                  <a:pt x="1891" y="716"/>
                </a:cubicBezTo>
                <a:cubicBezTo>
                  <a:pt x="1867" y="705"/>
                  <a:pt x="1845" y="705"/>
                  <a:pt x="1823" y="716"/>
                </a:cubicBezTo>
                <a:cubicBezTo>
                  <a:pt x="1813" y="721"/>
                  <a:pt x="1797" y="721"/>
                  <a:pt x="1787" y="716"/>
                </a:cubicBezTo>
                <a:cubicBezTo>
                  <a:pt x="1767" y="705"/>
                  <a:pt x="1740" y="705"/>
                  <a:pt x="1721" y="715"/>
                </a:cubicBezTo>
                <a:cubicBezTo>
                  <a:pt x="1711" y="721"/>
                  <a:pt x="1694" y="721"/>
                  <a:pt x="1684" y="716"/>
                </a:cubicBezTo>
                <a:cubicBezTo>
                  <a:pt x="1661" y="705"/>
                  <a:pt x="1639" y="705"/>
                  <a:pt x="1617" y="716"/>
                </a:cubicBezTo>
                <a:cubicBezTo>
                  <a:pt x="1607" y="721"/>
                  <a:pt x="1590" y="721"/>
                  <a:pt x="1581" y="715"/>
                </a:cubicBezTo>
                <a:cubicBezTo>
                  <a:pt x="1561" y="705"/>
                  <a:pt x="1533" y="705"/>
                  <a:pt x="1514" y="715"/>
                </a:cubicBezTo>
                <a:cubicBezTo>
                  <a:pt x="1504" y="721"/>
                  <a:pt x="1487" y="720"/>
                  <a:pt x="1477" y="715"/>
                </a:cubicBezTo>
                <a:cubicBezTo>
                  <a:pt x="1460" y="706"/>
                  <a:pt x="1428" y="705"/>
                  <a:pt x="1411" y="714"/>
                </a:cubicBezTo>
                <a:cubicBezTo>
                  <a:pt x="1402" y="720"/>
                  <a:pt x="1384" y="721"/>
                  <a:pt x="1374" y="715"/>
                </a:cubicBezTo>
                <a:cubicBezTo>
                  <a:pt x="1354" y="705"/>
                  <a:pt x="1328" y="705"/>
                  <a:pt x="1308" y="715"/>
                </a:cubicBezTo>
                <a:cubicBezTo>
                  <a:pt x="1298" y="720"/>
                  <a:pt x="1280" y="719"/>
                  <a:pt x="1270" y="713"/>
                </a:cubicBezTo>
                <a:cubicBezTo>
                  <a:pt x="1256" y="706"/>
                  <a:pt x="1221" y="707"/>
                  <a:pt x="1206" y="714"/>
                </a:cubicBezTo>
                <a:cubicBezTo>
                  <a:pt x="1195" y="719"/>
                  <a:pt x="1178" y="719"/>
                  <a:pt x="1167" y="714"/>
                </a:cubicBezTo>
                <a:cubicBezTo>
                  <a:pt x="1151" y="706"/>
                  <a:pt x="1120" y="706"/>
                  <a:pt x="1102" y="715"/>
                </a:cubicBezTo>
                <a:cubicBezTo>
                  <a:pt x="1092" y="720"/>
                  <a:pt x="1075" y="720"/>
                  <a:pt x="1065" y="715"/>
                </a:cubicBezTo>
                <a:cubicBezTo>
                  <a:pt x="1048" y="706"/>
                  <a:pt x="1016" y="706"/>
                  <a:pt x="999" y="714"/>
                </a:cubicBezTo>
                <a:cubicBezTo>
                  <a:pt x="989" y="720"/>
                  <a:pt x="971" y="719"/>
                  <a:pt x="961" y="714"/>
                </a:cubicBezTo>
                <a:cubicBezTo>
                  <a:pt x="946" y="707"/>
                  <a:pt x="911" y="706"/>
                  <a:pt x="896" y="714"/>
                </a:cubicBezTo>
                <a:cubicBezTo>
                  <a:pt x="886" y="719"/>
                  <a:pt x="868" y="720"/>
                  <a:pt x="858" y="715"/>
                </a:cubicBezTo>
                <a:cubicBezTo>
                  <a:pt x="841" y="706"/>
                  <a:pt x="810" y="706"/>
                  <a:pt x="793" y="715"/>
                </a:cubicBezTo>
                <a:cubicBezTo>
                  <a:pt x="783" y="720"/>
                  <a:pt x="766" y="721"/>
                  <a:pt x="756" y="715"/>
                </a:cubicBezTo>
                <a:cubicBezTo>
                  <a:pt x="736" y="705"/>
                  <a:pt x="709" y="705"/>
                  <a:pt x="689" y="715"/>
                </a:cubicBezTo>
                <a:cubicBezTo>
                  <a:pt x="679" y="720"/>
                  <a:pt x="662" y="720"/>
                  <a:pt x="652" y="714"/>
                </a:cubicBezTo>
                <a:cubicBezTo>
                  <a:pt x="636" y="706"/>
                  <a:pt x="603" y="706"/>
                  <a:pt x="587" y="715"/>
                </a:cubicBezTo>
                <a:cubicBezTo>
                  <a:pt x="577" y="720"/>
                  <a:pt x="559" y="721"/>
                  <a:pt x="549" y="716"/>
                </a:cubicBezTo>
                <a:cubicBezTo>
                  <a:pt x="529" y="705"/>
                  <a:pt x="502" y="705"/>
                  <a:pt x="483" y="715"/>
                </a:cubicBezTo>
                <a:cubicBezTo>
                  <a:pt x="473" y="721"/>
                  <a:pt x="457" y="721"/>
                  <a:pt x="447" y="716"/>
                </a:cubicBezTo>
                <a:cubicBezTo>
                  <a:pt x="423" y="704"/>
                  <a:pt x="403" y="704"/>
                  <a:pt x="379" y="716"/>
                </a:cubicBezTo>
                <a:cubicBezTo>
                  <a:pt x="370" y="721"/>
                  <a:pt x="353" y="721"/>
                  <a:pt x="343" y="716"/>
                </a:cubicBezTo>
                <a:cubicBezTo>
                  <a:pt x="323" y="705"/>
                  <a:pt x="296" y="705"/>
                  <a:pt x="277" y="715"/>
                </a:cubicBezTo>
                <a:cubicBezTo>
                  <a:pt x="267" y="720"/>
                  <a:pt x="250" y="720"/>
                  <a:pt x="240" y="715"/>
                </a:cubicBezTo>
                <a:cubicBezTo>
                  <a:pt x="222" y="706"/>
                  <a:pt x="190" y="706"/>
                  <a:pt x="174" y="714"/>
                </a:cubicBezTo>
                <a:cubicBezTo>
                  <a:pt x="164" y="719"/>
                  <a:pt x="148" y="713"/>
                  <a:pt x="135" y="713"/>
                </a:cubicBezTo>
                <a:cubicBezTo>
                  <a:pt x="114" y="712"/>
                  <a:pt x="91" y="706"/>
                  <a:pt x="74" y="713"/>
                </a:cubicBezTo>
                <a:cubicBezTo>
                  <a:pt x="60" y="719"/>
                  <a:pt x="41" y="722"/>
                  <a:pt x="37" y="717"/>
                </a:cubicBezTo>
                <a:cubicBezTo>
                  <a:pt x="25" y="703"/>
                  <a:pt x="12" y="708"/>
                  <a:pt x="0" y="707"/>
                </a:cubicBezTo>
                <a:cubicBezTo>
                  <a:pt x="0" y="700"/>
                  <a:pt x="0" y="694"/>
                  <a:pt x="0" y="687"/>
                </a:cubicBezTo>
                <a:cubicBezTo>
                  <a:pt x="37" y="687"/>
                  <a:pt x="75" y="687"/>
                  <a:pt x="114" y="687"/>
                </a:cubicBezTo>
                <a:cubicBezTo>
                  <a:pt x="114" y="659"/>
                  <a:pt x="114" y="633"/>
                  <a:pt x="114" y="607"/>
                </a:cubicBezTo>
                <a:cubicBezTo>
                  <a:pt x="105" y="607"/>
                  <a:pt x="97" y="607"/>
                  <a:pt x="88" y="607"/>
                </a:cubicBezTo>
                <a:cubicBezTo>
                  <a:pt x="92" y="626"/>
                  <a:pt x="92" y="627"/>
                  <a:pt x="73" y="627"/>
                </a:cubicBezTo>
                <a:cubicBezTo>
                  <a:pt x="48" y="627"/>
                  <a:pt x="24" y="627"/>
                  <a:pt x="0" y="627"/>
                </a:cubicBezTo>
                <a:cubicBezTo>
                  <a:pt x="0" y="574"/>
                  <a:pt x="0" y="520"/>
                  <a:pt x="0" y="467"/>
                </a:cubicBezTo>
                <a:cubicBezTo>
                  <a:pt x="44" y="469"/>
                  <a:pt x="53" y="455"/>
                  <a:pt x="39" y="403"/>
                </a:cubicBezTo>
                <a:cubicBezTo>
                  <a:pt x="26" y="403"/>
                  <a:pt x="13" y="403"/>
                  <a:pt x="0" y="403"/>
                </a:cubicBezTo>
                <a:cubicBezTo>
                  <a:pt x="0" y="402"/>
                  <a:pt x="0" y="400"/>
                  <a:pt x="0" y="399"/>
                </a:cubicBezTo>
                <a:cubicBezTo>
                  <a:pt x="8" y="399"/>
                  <a:pt x="17" y="399"/>
                  <a:pt x="25" y="398"/>
                </a:cubicBezTo>
                <a:cubicBezTo>
                  <a:pt x="31" y="396"/>
                  <a:pt x="41" y="392"/>
                  <a:pt x="42" y="388"/>
                </a:cubicBezTo>
                <a:cubicBezTo>
                  <a:pt x="44" y="376"/>
                  <a:pt x="39" y="366"/>
                  <a:pt x="25" y="366"/>
                </a:cubicBezTo>
                <a:cubicBezTo>
                  <a:pt x="17" y="366"/>
                  <a:pt x="8" y="367"/>
                  <a:pt x="0" y="367"/>
                </a:cubicBezTo>
                <a:cubicBezTo>
                  <a:pt x="0" y="335"/>
                  <a:pt x="0" y="303"/>
                  <a:pt x="0" y="271"/>
                </a:cubicBezTo>
                <a:cubicBezTo>
                  <a:pt x="41" y="271"/>
                  <a:pt x="83" y="271"/>
                  <a:pt x="126" y="271"/>
                </a:cubicBezTo>
                <a:cubicBezTo>
                  <a:pt x="128" y="195"/>
                  <a:pt x="130" y="122"/>
                  <a:pt x="132" y="42"/>
                </a:cubicBezTo>
                <a:cubicBezTo>
                  <a:pt x="115" y="47"/>
                  <a:pt x="102" y="54"/>
                  <a:pt x="90" y="54"/>
                </a:cubicBezTo>
                <a:cubicBezTo>
                  <a:pt x="75" y="53"/>
                  <a:pt x="61" y="50"/>
                  <a:pt x="47" y="54"/>
                </a:cubicBezTo>
                <a:cubicBezTo>
                  <a:pt x="40" y="56"/>
                  <a:pt x="33" y="55"/>
                  <a:pt x="26" y="53"/>
                </a:cubicBezTo>
                <a:cubicBezTo>
                  <a:pt x="17" y="52"/>
                  <a:pt x="8" y="49"/>
                  <a:pt x="0" y="47"/>
                </a:cubicBezTo>
                <a:close/>
                <a:moveTo>
                  <a:pt x="3756" y="272"/>
                </a:moveTo>
                <a:cubicBezTo>
                  <a:pt x="3758" y="196"/>
                  <a:pt x="3760" y="121"/>
                  <a:pt x="3763" y="44"/>
                </a:cubicBezTo>
                <a:cubicBezTo>
                  <a:pt x="3746" y="47"/>
                  <a:pt x="3733" y="49"/>
                  <a:pt x="3720" y="51"/>
                </a:cubicBezTo>
                <a:cubicBezTo>
                  <a:pt x="3612" y="49"/>
                  <a:pt x="3502" y="47"/>
                  <a:pt x="3393" y="47"/>
                </a:cubicBezTo>
                <a:cubicBezTo>
                  <a:pt x="3272" y="46"/>
                  <a:pt x="3151" y="46"/>
                  <a:pt x="3029" y="46"/>
                </a:cubicBezTo>
                <a:cubicBezTo>
                  <a:pt x="2909" y="46"/>
                  <a:pt x="2788" y="46"/>
                  <a:pt x="2668" y="47"/>
                </a:cubicBezTo>
                <a:cubicBezTo>
                  <a:pt x="2547" y="47"/>
                  <a:pt x="2425" y="47"/>
                  <a:pt x="2304" y="47"/>
                </a:cubicBezTo>
                <a:cubicBezTo>
                  <a:pt x="2183" y="47"/>
                  <a:pt x="2063" y="47"/>
                  <a:pt x="1942" y="47"/>
                </a:cubicBezTo>
                <a:cubicBezTo>
                  <a:pt x="1821" y="47"/>
                  <a:pt x="1701" y="47"/>
                  <a:pt x="1580" y="47"/>
                </a:cubicBezTo>
                <a:cubicBezTo>
                  <a:pt x="1459" y="47"/>
                  <a:pt x="1337" y="47"/>
                  <a:pt x="1216" y="47"/>
                </a:cubicBezTo>
                <a:cubicBezTo>
                  <a:pt x="1095" y="47"/>
                  <a:pt x="975" y="47"/>
                  <a:pt x="854" y="47"/>
                </a:cubicBezTo>
                <a:cubicBezTo>
                  <a:pt x="733" y="47"/>
                  <a:pt x="612" y="46"/>
                  <a:pt x="490" y="47"/>
                </a:cubicBezTo>
                <a:cubicBezTo>
                  <a:pt x="382" y="47"/>
                  <a:pt x="274" y="49"/>
                  <a:pt x="165" y="50"/>
                </a:cubicBezTo>
                <a:cubicBezTo>
                  <a:pt x="168" y="123"/>
                  <a:pt x="170" y="197"/>
                  <a:pt x="172" y="271"/>
                </a:cubicBezTo>
                <a:cubicBezTo>
                  <a:pt x="177" y="271"/>
                  <a:pt x="179" y="272"/>
                  <a:pt x="182" y="272"/>
                </a:cubicBezTo>
                <a:cubicBezTo>
                  <a:pt x="310" y="272"/>
                  <a:pt x="439" y="272"/>
                  <a:pt x="568" y="272"/>
                </a:cubicBezTo>
                <a:cubicBezTo>
                  <a:pt x="572" y="272"/>
                  <a:pt x="577" y="270"/>
                  <a:pt x="581" y="270"/>
                </a:cubicBezTo>
                <a:cubicBezTo>
                  <a:pt x="621" y="268"/>
                  <a:pt x="662" y="260"/>
                  <a:pt x="699" y="267"/>
                </a:cubicBezTo>
                <a:cubicBezTo>
                  <a:pt x="744" y="275"/>
                  <a:pt x="787" y="267"/>
                  <a:pt x="835" y="273"/>
                </a:cubicBezTo>
                <a:cubicBezTo>
                  <a:pt x="830" y="264"/>
                  <a:pt x="827" y="259"/>
                  <a:pt x="824" y="253"/>
                </a:cubicBezTo>
                <a:cubicBezTo>
                  <a:pt x="839" y="253"/>
                  <a:pt x="852" y="253"/>
                  <a:pt x="867" y="253"/>
                </a:cubicBezTo>
                <a:cubicBezTo>
                  <a:pt x="864" y="260"/>
                  <a:pt x="861" y="265"/>
                  <a:pt x="857" y="272"/>
                </a:cubicBezTo>
                <a:cubicBezTo>
                  <a:pt x="900" y="272"/>
                  <a:pt x="940" y="272"/>
                  <a:pt x="980" y="272"/>
                </a:cubicBezTo>
                <a:cubicBezTo>
                  <a:pt x="1022" y="272"/>
                  <a:pt x="1022" y="272"/>
                  <a:pt x="1029" y="313"/>
                </a:cubicBezTo>
                <a:cubicBezTo>
                  <a:pt x="1047" y="313"/>
                  <a:pt x="1064" y="313"/>
                  <a:pt x="1082" y="313"/>
                </a:cubicBezTo>
                <a:cubicBezTo>
                  <a:pt x="1083" y="310"/>
                  <a:pt x="1084" y="307"/>
                  <a:pt x="1084" y="305"/>
                </a:cubicBezTo>
                <a:cubicBezTo>
                  <a:pt x="1086" y="272"/>
                  <a:pt x="1086" y="272"/>
                  <a:pt x="1119" y="272"/>
                </a:cubicBezTo>
                <a:cubicBezTo>
                  <a:pt x="1161" y="272"/>
                  <a:pt x="1203" y="272"/>
                  <a:pt x="1245" y="272"/>
                </a:cubicBezTo>
                <a:cubicBezTo>
                  <a:pt x="1247" y="272"/>
                  <a:pt x="1249" y="270"/>
                  <a:pt x="1253" y="269"/>
                </a:cubicBezTo>
                <a:cubicBezTo>
                  <a:pt x="1249" y="263"/>
                  <a:pt x="1247" y="259"/>
                  <a:pt x="1244" y="254"/>
                </a:cubicBezTo>
                <a:cubicBezTo>
                  <a:pt x="1259" y="254"/>
                  <a:pt x="1273" y="254"/>
                  <a:pt x="1287" y="254"/>
                </a:cubicBezTo>
                <a:cubicBezTo>
                  <a:pt x="1284" y="260"/>
                  <a:pt x="1281" y="265"/>
                  <a:pt x="1278" y="271"/>
                </a:cubicBezTo>
                <a:cubicBezTo>
                  <a:pt x="1286" y="271"/>
                  <a:pt x="1291" y="272"/>
                  <a:pt x="1296" y="272"/>
                </a:cubicBezTo>
                <a:cubicBezTo>
                  <a:pt x="1339" y="270"/>
                  <a:pt x="1382" y="271"/>
                  <a:pt x="1425" y="265"/>
                </a:cubicBezTo>
                <a:cubicBezTo>
                  <a:pt x="1469" y="260"/>
                  <a:pt x="1514" y="271"/>
                  <a:pt x="1559" y="272"/>
                </a:cubicBezTo>
                <a:cubicBezTo>
                  <a:pt x="1702" y="273"/>
                  <a:pt x="1846" y="274"/>
                  <a:pt x="1989" y="271"/>
                </a:cubicBezTo>
                <a:cubicBezTo>
                  <a:pt x="2132" y="269"/>
                  <a:pt x="2276" y="281"/>
                  <a:pt x="2419" y="264"/>
                </a:cubicBezTo>
                <a:cubicBezTo>
                  <a:pt x="2458" y="260"/>
                  <a:pt x="2498" y="261"/>
                  <a:pt x="2537" y="271"/>
                </a:cubicBezTo>
                <a:cubicBezTo>
                  <a:pt x="2558" y="276"/>
                  <a:pt x="2581" y="272"/>
                  <a:pt x="2603" y="272"/>
                </a:cubicBezTo>
                <a:cubicBezTo>
                  <a:pt x="2617" y="272"/>
                  <a:pt x="2631" y="272"/>
                  <a:pt x="2648" y="272"/>
                </a:cubicBezTo>
                <a:cubicBezTo>
                  <a:pt x="2643" y="263"/>
                  <a:pt x="2641" y="259"/>
                  <a:pt x="2638" y="253"/>
                </a:cubicBezTo>
                <a:cubicBezTo>
                  <a:pt x="2653" y="253"/>
                  <a:pt x="2666" y="253"/>
                  <a:pt x="2680" y="253"/>
                </a:cubicBezTo>
                <a:cubicBezTo>
                  <a:pt x="2677" y="260"/>
                  <a:pt x="2674" y="264"/>
                  <a:pt x="2670" y="272"/>
                </a:cubicBezTo>
                <a:cubicBezTo>
                  <a:pt x="2716" y="272"/>
                  <a:pt x="2759" y="272"/>
                  <a:pt x="2802" y="272"/>
                </a:cubicBezTo>
                <a:cubicBezTo>
                  <a:pt x="2838" y="272"/>
                  <a:pt x="2838" y="272"/>
                  <a:pt x="2840" y="308"/>
                </a:cubicBezTo>
                <a:cubicBezTo>
                  <a:pt x="2840" y="309"/>
                  <a:pt x="2842" y="311"/>
                  <a:pt x="2843" y="313"/>
                </a:cubicBezTo>
                <a:cubicBezTo>
                  <a:pt x="2861" y="313"/>
                  <a:pt x="2880" y="313"/>
                  <a:pt x="2898" y="313"/>
                </a:cubicBezTo>
                <a:cubicBezTo>
                  <a:pt x="2899" y="309"/>
                  <a:pt x="2899" y="306"/>
                  <a:pt x="2899" y="304"/>
                </a:cubicBezTo>
                <a:cubicBezTo>
                  <a:pt x="2900" y="272"/>
                  <a:pt x="2900" y="272"/>
                  <a:pt x="2933" y="272"/>
                </a:cubicBezTo>
                <a:cubicBezTo>
                  <a:pt x="2975" y="272"/>
                  <a:pt x="3018" y="272"/>
                  <a:pt x="3061" y="271"/>
                </a:cubicBezTo>
                <a:cubicBezTo>
                  <a:pt x="3063" y="271"/>
                  <a:pt x="3065" y="270"/>
                  <a:pt x="3067" y="269"/>
                </a:cubicBezTo>
                <a:cubicBezTo>
                  <a:pt x="3064" y="263"/>
                  <a:pt x="3062" y="258"/>
                  <a:pt x="3060" y="253"/>
                </a:cubicBezTo>
                <a:cubicBezTo>
                  <a:pt x="3074" y="253"/>
                  <a:pt x="3087" y="253"/>
                  <a:pt x="3101" y="253"/>
                </a:cubicBezTo>
                <a:cubicBezTo>
                  <a:pt x="3098" y="260"/>
                  <a:pt x="3095" y="265"/>
                  <a:pt x="3092" y="272"/>
                </a:cubicBezTo>
                <a:cubicBezTo>
                  <a:pt x="3101" y="272"/>
                  <a:pt x="3108" y="272"/>
                  <a:pt x="3114" y="272"/>
                </a:cubicBezTo>
                <a:cubicBezTo>
                  <a:pt x="3154" y="270"/>
                  <a:pt x="3194" y="271"/>
                  <a:pt x="3235" y="266"/>
                </a:cubicBezTo>
                <a:cubicBezTo>
                  <a:pt x="3278" y="260"/>
                  <a:pt x="3323" y="271"/>
                  <a:pt x="3367" y="272"/>
                </a:cubicBezTo>
                <a:cubicBezTo>
                  <a:pt x="3437" y="273"/>
                  <a:pt x="3507" y="272"/>
                  <a:pt x="3577" y="272"/>
                </a:cubicBezTo>
                <a:cubicBezTo>
                  <a:pt x="3635" y="272"/>
                  <a:pt x="3694" y="272"/>
                  <a:pt x="3756" y="272"/>
                </a:cubicBezTo>
                <a:close/>
                <a:moveTo>
                  <a:pt x="2111" y="607"/>
                </a:moveTo>
                <a:cubicBezTo>
                  <a:pt x="2118" y="621"/>
                  <a:pt x="2116" y="628"/>
                  <a:pt x="2099" y="627"/>
                </a:cubicBezTo>
                <a:cubicBezTo>
                  <a:pt x="2079" y="626"/>
                  <a:pt x="2059" y="626"/>
                  <a:pt x="2040" y="627"/>
                </a:cubicBezTo>
                <a:cubicBezTo>
                  <a:pt x="2023" y="629"/>
                  <a:pt x="2016" y="624"/>
                  <a:pt x="2023" y="607"/>
                </a:cubicBezTo>
                <a:cubicBezTo>
                  <a:pt x="1981" y="607"/>
                  <a:pt x="1941" y="607"/>
                  <a:pt x="1900" y="607"/>
                </a:cubicBezTo>
                <a:cubicBezTo>
                  <a:pt x="1905" y="625"/>
                  <a:pt x="1904" y="627"/>
                  <a:pt x="1888" y="627"/>
                </a:cubicBezTo>
                <a:cubicBezTo>
                  <a:pt x="1867" y="627"/>
                  <a:pt x="1846" y="626"/>
                  <a:pt x="1825" y="627"/>
                </a:cubicBezTo>
                <a:cubicBezTo>
                  <a:pt x="1807" y="628"/>
                  <a:pt x="1806" y="621"/>
                  <a:pt x="1814" y="606"/>
                </a:cubicBezTo>
                <a:cubicBezTo>
                  <a:pt x="1806" y="606"/>
                  <a:pt x="1800" y="607"/>
                  <a:pt x="1792" y="607"/>
                </a:cubicBezTo>
                <a:cubicBezTo>
                  <a:pt x="1792" y="621"/>
                  <a:pt x="1792" y="633"/>
                  <a:pt x="1792" y="645"/>
                </a:cubicBezTo>
                <a:cubicBezTo>
                  <a:pt x="1765" y="645"/>
                  <a:pt x="1741" y="645"/>
                  <a:pt x="1716" y="645"/>
                </a:cubicBezTo>
                <a:cubicBezTo>
                  <a:pt x="1716" y="632"/>
                  <a:pt x="1715" y="620"/>
                  <a:pt x="1714" y="609"/>
                </a:cubicBezTo>
                <a:cubicBezTo>
                  <a:pt x="1713" y="609"/>
                  <a:pt x="1712" y="609"/>
                  <a:pt x="1710" y="609"/>
                </a:cubicBezTo>
                <a:cubicBezTo>
                  <a:pt x="1709" y="621"/>
                  <a:pt x="1709" y="632"/>
                  <a:pt x="1708" y="645"/>
                </a:cubicBezTo>
                <a:cubicBezTo>
                  <a:pt x="1673" y="645"/>
                  <a:pt x="1639" y="645"/>
                  <a:pt x="1605" y="645"/>
                </a:cubicBezTo>
                <a:cubicBezTo>
                  <a:pt x="1605" y="638"/>
                  <a:pt x="1604" y="632"/>
                  <a:pt x="1604" y="626"/>
                </a:cubicBezTo>
                <a:cubicBezTo>
                  <a:pt x="1604" y="620"/>
                  <a:pt x="1604" y="613"/>
                  <a:pt x="1604" y="607"/>
                </a:cubicBezTo>
                <a:cubicBezTo>
                  <a:pt x="1586" y="607"/>
                  <a:pt x="1558" y="627"/>
                  <a:pt x="1552" y="641"/>
                </a:cubicBezTo>
                <a:cubicBezTo>
                  <a:pt x="1547" y="657"/>
                  <a:pt x="1541" y="672"/>
                  <a:pt x="1536" y="686"/>
                </a:cubicBezTo>
                <a:cubicBezTo>
                  <a:pt x="1819" y="686"/>
                  <a:pt x="2106" y="686"/>
                  <a:pt x="2389" y="686"/>
                </a:cubicBezTo>
                <a:cubicBezTo>
                  <a:pt x="2383" y="672"/>
                  <a:pt x="2376" y="658"/>
                  <a:pt x="2372" y="644"/>
                </a:cubicBezTo>
                <a:cubicBezTo>
                  <a:pt x="2367" y="627"/>
                  <a:pt x="2339" y="606"/>
                  <a:pt x="2321" y="608"/>
                </a:cubicBezTo>
                <a:cubicBezTo>
                  <a:pt x="2320" y="620"/>
                  <a:pt x="2320" y="632"/>
                  <a:pt x="2319" y="644"/>
                </a:cubicBezTo>
                <a:cubicBezTo>
                  <a:pt x="2283" y="644"/>
                  <a:pt x="2250" y="644"/>
                  <a:pt x="2214" y="644"/>
                </a:cubicBezTo>
                <a:cubicBezTo>
                  <a:pt x="2214" y="631"/>
                  <a:pt x="2214" y="620"/>
                  <a:pt x="2214" y="609"/>
                </a:cubicBezTo>
                <a:cubicBezTo>
                  <a:pt x="2213" y="609"/>
                  <a:pt x="2212" y="609"/>
                  <a:pt x="2210" y="609"/>
                </a:cubicBezTo>
                <a:cubicBezTo>
                  <a:pt x="2209" y="621"/>
                  <a:pt x="2208" y="632"/>
                  <a:pt x="2207" y="644"/>
                </a:cubicBezTo>
                <a:cubicBezTo>
                  <a:pt x="2181" y="644"/>
                  <a:pt x="2157" y="644"/>
                  <a:pt x="2131" y="644"/>
                </a:cubicBezTo>
                <a:cubicBezTo>
                  <a:pt x="2131" y="631"/>
                  <a:pt x="2131" y="619"/>
                  <a:pt x="2131" y="607"/>
                </a:cubicBezTo>
                <a:cubicBezTo>
                  <a:pt x="2124" y="607"/>
                  <a:pt x="2118" y="607"/>
                  <a:pt x="2111" y="607"/>
                </a:cubicBezTo>
                <a:close/>
                <a:moveTo>
                  <a:pt x="2727" y="609"/>
                </a:moveTo>
                <a:cubicBezTo>
                  <a:pt x="2697" y="603"/>
                  <a:pt x="2666" y="619"/>
                  <a:pt x="2658" y="643"/>
                </a:cubicBezTo>
                <a:cubicBezTo>
                  <a:pt x="2653" y="658"/>
                  <a:pt x="2646" y="672"/>
                  <a:pt x="2640" y="686"/>
                </a:cubicBezTo>
                <a:cubicBezTo>
                  <a:pt x="2792" y="686"/>
                  <a:pt x="2947" y="686"/>
                  <a:pt x="3101" y="686"/>
                </a:cubicBezTo>
                <a:cubicBezTo>
                  <a:pt x="3094" y="674"/>
                  <a:pt x="3086" y="663"/>
                  <a:pt x="3082" y="651"/>
                </a:cubicBezTo>
                <a:cubicBezTo>
                  <a:pt x="3075" y="626"/>
                  <a:pt x="3046" y="594"/>
                  <a:pt x="3012" y="610"/>
                </a:cubicBezTo>
                <a:cubicBezTo>
                  <a:pt x="3012" y="625"/>
                  <a:pt x="3012" y="641"/>
                  <a:pt x="3012" y="659"/>
                </a:cubicBezTo>
                <a:cubicBezTo>
                  <a:pt x="2990" y="659"/>
                  <a:pt x="2969" y="659"/>
                  <a:pt x="2946" y="659"/>
                </a:cubicBezTo>
                <a:cubicBezTo>
                  <a:pt x="2946" y="641"/>
                  <a:pt x="2946" y="624"/>
                  <a:pt x="2946" y="609"/>
                </a:cubicBezTo>
                <a:cubicBezTo>
                  <a:pt x="2926" y="606"/>
                  <a:pt x="2909" y="603"/>
                  <a:pt x="2888" y="600"/>
                </a:cubicBezTo>
                <a:cubicBezTo>
                  <a:pt x="2877" y="609"/>
                  <a:pt x="2861" y="608"/>
                  <a:pt x="2852" y="600"/>
                </a:cubicBezTo>
                <a:cubicBezTo>
                  <a:pt x="2829" y="604"/>
                  <a:pt x="2811" y="606"/>
                  <a:pt x="2792" y="609"/>
                </a:cubicBezTo>
                <a:cubicBezTo>
                  <a:pt x="2792" y="626"/>
                  <a:pt x="2792" y="642"/>
                  <a:pt x="2792" y="658"/>
                </a:cubicBezTo>
                <a:cubicBezTo>
                  <a:pt x="2769" y="658"/>
                  <a:pt x="2749" y="658"/>
                  <a:pt x="2727" y="658"/>
                </a:cubicBezTo>
                <a:cubicBezTo>
                  <a:pt x="2727" y="641"/>
                  <a:pt x="2727" y="624"/>
                  <a:pt x="2727" y="609"/>
                </a:cubicBezTo>
                <a:close/>
                <a:moveTo>
                  <a:pt x="827" y="686"/>
                </a:moveTo>
                <a:cubicBezTo>
                  <a:pt x="979" y="686"/>
                  <a:pt x="1133" y="686"/>
                  <a:pt x="1286" y="686"/>
                </a:cubicBezTo>
                <a:cubicBezTo>
                  <a:pt x="1280" y="675"/>
                  <a:pt x="1271" y="665"/>
                  <a:pt x="1268" y="653"/>
                </a:cubicBezTo>
                <a:cubicBezTo>
                  <a:pt x="1260" y="620"/>
                  <a:pt x="1234" y="602"/>
                  <a:pt x="1199" y="608"/>
                </a:cubicBezTo>
                <a:cubicBezTo>
                  <a:pt x="1198" y="625"/>
                  <a:pt x="1197" y="642"/>
                  <a:pt x="1196" y="658"/>
                </a:cubicBezTo>
                <a:cubicBezTo>
                  <a:pt x="1174" y="658"/>
                  <a:pt x="1154" y="658"/>
                  <a:pt x="1132" y="658"/>
                </a:cubicBezTo>
                <a:cubicBezTo>
                  <a:pt x="1132" y="641"/>
                  <a:pt x="1132" y="624"/>
                  <a:pt x="1132" y="609"/>
                </a:cubicBezTo>
                <a:cubicBezTo>
                  <a:pt x="1112" y="606"/>
                  <a:pt x="1094" y="603"/>
                  <a:pt x="1073" y="599"/>
                </a:cubicBezTo>
                <a:cubicBezTo>
                  <a:pt x="1062" y="609"/>
                  <a:pt x="1047" y="607"/>
                  <a:pt x="1039" y="601"/>
                </a:cubicBezTo>
                <a:cubicBezTo>
                  <a:pt x="1015" y="604"/>
                  <a:pt x="998" y="606"/>
                  <a:pt x="979" y="609"/>
                </a:cubicBezTo>
                <a:cubicBezTo>
                  <a:pt x="979" y="625"/>
                  <a:pt x="979" y="642"/>
                  <a:pt x="979" y="658"/>
                </a:cubicBezTo>
                <a:cubicBezTo>
                  <a:pt x="956" y="658"/>
                  <a:pt x="935" y="658"/>
                  <a:pt x="912" y="658"/>
                </a:cubicBezTo>
                <a:cubicBezTo>
                  <a:pt x="912" y="641"/>
                  <a:pt x="912" y="624"/>
                  <a:pt x="912" y="607"/>
                </a:cubicBezTo>
                <a:cubicBezTo>
                  <a:pt x="882" y="605"/>
                  <a:pt x="851" y="622"/>
                  <a:pt x="844" y="643"/>
                </a:cubicBezTo>
                <a:cubicBezTo>
                  <a:pt x="839" y="658"/>
                  <a:pt x="833" y="672"/>
                  <a:pt x="827" y="686"/>
                </a:cubicBezTo>
                <a:close/>
                <a:moveTo>
                  <a:pt x="4715" y="677"/>
                </a:moveTo>
                <a:cubicBezTo>
                  <a:pt x="4718" y="654"/>
                  <a:pt x="4721" y="634"/>
                  <a:pt x="4723" y="614"/>
                </a:cubicBezTo>
                <a:cubicBezTo>
                  <a:pt x="4724" y="601"/>
                  <a:pt x="4714" y="590"/>
                  <a:pt x="4705" y="597"/>
                </a:cubicBezTo>
                <a:cubicBezTo>
                  <a:pt x="4689" y="610"/>
                  <a:pt x="4674" y="605"/>
                  <a:pt x="4667" y="600"/>
                </a:cubicBezTo>
                <a:cubicBezTo>
                  <a:pt x="4643" y="604"/>
                  <a:pt x="4626" y="606"/>
                  <a:pt x="4607" y="609"/>
                </a:cubicBezTo>
                <a:cubicBezTo>
                  <a:pt x="4607" y="625"/>
                  <a:pt x="4607" y="641"/>
                  <a:pt x="4607" y="658"/>
                </a:cubicBezTo>
                <a:cubicBezTo>
                  <a:pt x="4584" y="658"/>
                  <a:pt x="4564" y="658"/>
                  <a:pt x="4541" y="658"/>
                </a:cubicBezTo>
                <a:cubicBezTo>
                  <a:pt x="4541" y="640"/>
                  <a:pt x="4541" y="624"/>
                  <a:pt x="4541" y="608"/>
                </a:cubicBezTo>
                <a:cubicBezTo>
                  <a:pt x="4511" y="604"/>
                  <a:pt x="4480" y="621"/>
                  <a:pt x="4473" y="642"/>
                </a:cubicBezTo>
                <a:cubicBezTo>
                  <a:pt x="4467" y="657"/>
                  <a:pt x="4461" y="672"/>
                  <a:pt x="4456" y="686"/>
                </a:cubicBezTo>
                <a:cubicBezTo>
                  <a:pt x="4608" y="686"/>
                  <a:pt x="4764" y="686"/>
                  <a:pt x="4913" y="686"/>
                </a:cubicBezTo>
                <a:cubicBezTo>
                  <a:pt x="4907" y="678"/>
                  <a:pt x="4899" y="668"/>
                  <a:pt x="4892" y="657"/>
                </a:cubicBezTo>
                <a:cubicBezTo>
                  <a:pt x="4884" y="647"/>
                  <a:pt x="4877" y="636"/>
                  <a:pt x="4870" y="626"/>
                </a:cubicBezTo>
                <a:cubicBezTo>
                  <a:pt x="4869" y="627"/>
                  <a:pt x="4867" y="627"/>
                  <a:pt x="4866" y="628"/>
                </a:cubicBezTo>
                <a:cubicBezTo>
                  <a:pt x="4865" y="619"/>
                  <a:pt x="4865" y="610"/>
                  <a:pt x="4864" y="601"/>
                </a:cubicBezTo>
                <a:cubicBezTo>
                  <a:pt x="4810" y="594"/>
                  <a:pt x="4810" y="594"/>
                  <a:pt x="4784" y="638"/>
                </a:cubicBezTo>
                <a:cubicBezTo>
                  <a:pt x="4780" y="645"/>
                  <a:pt x="4776" y="653"/>
                  <a:pt x="4771" y="659"/>
                </a:cubicBezTo>
                <a:cubicBezTo>
                  <a:pt x="4767" y="663"/>
                  <a:pt x="4762" y="668"/>
                  <a:pt x="4756" y="670"/>
                </a:cubicBezTo>
                <a:cubicBezTo>
                  <a:pt x="4744" y="673"/>
                  <a:pt x="4731" y="674"/>
                  <a:pt x="4715" y="677"/>
                </a:cubicBezTo>
                <a:close/>
                <a:moveTo>
                  <a:pt x="3419" y="601"/>
                </a:moveTo>
                <a:cubicBezTo>
                  <a:pt x="3406" y="608"/>
                  <a:pt x="3398" y="611"/>
                  <a:pt x="3390" y="616"/>
                </a:cubicBezTo>
                <a:cubicBezTo>
                  <a:pt x="3362" y="631"/>
                  <a:pt x="3371" y="669"/>
                  <a:pt x="3343" y="685"/>
                </a:cubicBezTo>
                <a:cubicBezTo>
                  <a:pt x="3479" y="685"/>
                  <a:pt x="3611" y="685"/>
                  <a:pt x="3745" y="685"/>
                </a:cubicBezTo>
                <a:cubicBezTo>
                  <a:pt x="3745" y="658"/>
                  <a:pt x="3745" y="633"/>
                  <a:pt x="3745" y="606"/>
                </a:cubicBezTo>
                <a:cubicBezTo>
                  <a:pt x="3735" y="606"/>
                  <a:pt x="3726" y="606"/>
                  <a:pt x="3715" y="606"/>
                </a:cubicBezTo>
                <a:cubicBezTo>
                  <a:pt x="3722" y="622"/>
                  <a:pt x="3718" y="629"/>
                  <a:pt x="3701" y="627"/>
                </a:cubicBezTo>
                <a:cubicBezTo>
                  <a:pt x="3680" y="626"/>
                  <a:pt x="3660" y="626"/>
                  <a:pt x="3639" y="627"/>
                </a:cubicBezTo>
                <a:cubicBezTo>
                  <a:pt x="3621" y="628"/>
                  <a:pt x="3622" y="619"/>
                  <a:pt x="3627" y="607"/>
                </a:cubicBezTo>
                <a:cubicBezTo>
                  <a:pt x="3621" y="607"/>
                  <a:pt x="3615" y="607"/>
                  <a:pt x="3608" y="607"/>
                </a:cubicBezTo>
                <a:cubicBezTo>
                  <a:pt x="3608" y="620"/>
                  <a:pt x="3607" y="632"/>
                  <a:pt x="3607" y="644"/>
                </a:cubicBezTo>
                <a:cubicBezTo>
                  <a:pt x="3580" y="644"/>
                  <a:pt x="3556" y="644"/>
                  <a:pt x="3531" y="644"/>
                </a:cubicBezTo>
                <a:cubicBezTo>
                  <a:pt x="3530" y="632"/>
                  <a:pt x="3530" y="620"/>
                  <a:pt x="3529" y="609"/>
                </a:cubicBezTo>
                <a:cubicBezTo>
                  <a:pt x="3528" y="609"/>
                  <a:pt x="3526" y="609"/>
                  <a:pt x="3525" y="609"/>
                </a:cubicBezTo>
                <a:cubicBezTo>
                  <a:pt x="3524" y="621"/>
                  <a:pt x="3523" y="633"/>
                  <a:pt x="3523" y="644"/>
                </a:cubicBezTo>
                <a:cubicBezTo>
                  <a:pt x="3487" y="644"/>
                  <a:pt x="3454" y="644"/>
                  <a:pt x="3419" y="644"/>
                </a:cubicBezTo>
                <a:cubicBezTo>
                  <a:pt x="3419" y="631"/>
                  <a:pt x="3419" y="620"/>
                  <a:pt x="3419" y="601"/>
                </a:cubicBezTo>
                <a:close/>
                <a:moveTo>
                  <a:pt x="183" y="685"/>
                </a:moveTo>
                <a:cubicBezTo>
                  <a:pt x="317" y="685"/>
                  <a:pt x="449" y="685"/>
                  <a:pt x="575" y="685"/>
                </a:cubicBezTo>
                <a:cubicBezTo>
                  <a:pt x="570" y="672"/>
                  <a:pt x="563" y="659"/>
                  <a:pt x="559" y="645"/>
                </a:cubicBezTo>
                <a:cubicBezTo>
                  <a:pt x="554" y="626"/>
                  <a:pt x="525" y="605"/>
                  <a:pt x="506" y="609"/>
                </a:cubicBezTo>
                <a:cubicBezTo>
                  <a:pt x="506" y="621"/>
                  <a:pt x="506" y="632"/>
                  <a:pt x="506" y="645"/>
                </a:cubicBezTo>
                <a:cubicBezTo>
                  <a:pt x="471" y="645"/>
                  <a:pt x="437" y="645"/>
                  <a:pt x="402" y="645"/>
                </a:cubicBezTo>
                <a:cubicBezTo>
                  <a:pt x="401" y="632"/>
                  <a:pt x="401" y="621"/>
                  <a:pt x="400" y="610"/>
                </a:cubicBezTo>
                <a:cubicBezTo>
                  <a:pt x="399" y="610"/>
                  <a:pt x="398" y="610"/>
                  <a:pt x="397" y="610"/>
                </a:cubicBezTo>
                <a:cubicBezTo>
                  <a:pt x="396" y="621"/>
                  <a:pt x="395" y="633"/>
                  <a:pt x="395" y="645"/>
                </a:cubicBezTo>
                <a:cubicBezTo>
                  <a:pt x="369" y="645"/>
                  <a:pt x="344" y="645"/>
                  <a:pt x="319" y="645"/>
                </a:cubicBezTo>
                <a:cubicBezTo>
                  <a:pt x="318" y="631"/>
                  <a:pt x="318" y="619"/>
                  <a:pt x="317" y="607"/>
                </a:cubicBezTo>
                <a:cubicBezTo>
                  <a:pt x="309" y="607"/>
                  <a:pt x="304" y="607"/>
                  <a:pt x="297" y="607"/>
                </a:cubicBezTo>
                <a:cubicBezTo>
                  <a:pt x="306" y="621"/>
                  <a:pt x="303" y="628"/>
                  <a:pt x="286" y="627"/>
                </a:cubicBezTo>
                <a:cubicBezTo>
                  <a:pt x="266" y="626"/>
                  <a:pt x="246" y="626"/>
                  <a:pt x="226" y="627"/>
                </a:cubicBezTo>
                <a:cubicBezTo>
                  <a:pt x="209" y="628"/>
                  <a:pt x="202" y="624"/>
                  <a:pt x="210" y="607"/>
                </a:cubicBezTo>
                <a:cubicBezTo>
                  <a:pt x="200" y="607"/>
                  <a:pt x="191" y="607"/>
                  <a:pt x="183" y="607"/>
                </a:cubicBezTo>
                <a:cubicBezTo>
                  <a:pt x="183" y="634"/>
                  <a:pt x="183" y="659"/>
                  <a:pt x="183" y="685"/>
                </a:cubicBezTo>
                <a:close/>
                <a:moveTo>
                  <a:pt x="3814" y="606"/>
                </a:moveTo>
                <a:cubicBezTo>
                  <a:pt x="3814" y="634"/>
                  <a:pt x="3814" y="660"/>
                  <a:pt x="3814" y="686"/>
                </a:cubicBezTo>
                <a:cubicBezTo>
                  <a:pt x="3947" y="686"/>
                  <a:pt x="4077" y="686"/>
                  <a:pt x="4204" y="686"/>
                </a:cubicBezTo>
                <a:cubicBezTo>
                  <a:pt x="4198" y="672"/>
                  <a:pt x="4191" y="659"/>
                  <a:pt x="4187" y="645"/>
                </a:cubicBezTo>
                <a:cubicBezTo>
                  <a:pt x="4182" y="627"/>
                  <a:pt x="4154" y="606"/>
                  <a:pt x="4135" y="609"/>
                </a:cubicBezTo>
                <a:cubicBezTo>
                  <a:pt x="4135" y="620"/>
                  <a:pt x="4135" y="632"/>
                  <a:pt x="4135" y="645"/>
                </a:cubicBezTo>
                <a:cubicBezTo>
                  <a:pt x="4099" y="645"/>
                  <a:pt x="4066" y="645"/>
                  <a:pt x="4031" y="645"/>
                </a:cubicBezTo>
                <a:cubicBezTo>
                  <a:pt x="4030" y="632"/>
                  <a:pt x="4029" y="621"/>
                  <a:pt x="4028" y="609"/>
                </a:cubicBezTo>
                <a:cubicBezTo>
                  <a:pt x="4027" y="609"/>
                  <a:pt x="4026" y="609"/>
                  <a:pt x="4025" y="609"/>
                </a:cubicBezTo>
                <a:cubicBezTo>
                  <a:pt x="4024" y="621"/>
                  <a:pt x="4023" y="633"/>
                  <a:pt x="4023" y="645"/>
                </a:cubicBezTo>
                <a:cubicBezTo>
                  <a:pt x="3997" y="645"/>
                  <a:pt x="3973" y="645"/>
                  <a:pt x="3947" y="645"/>
                </a:cubicBezTo>
                <a:cubicBezTo>
                  <a:pt x="3947" y="632"/>
                  <a:pt x="3946" y="620"/>
                  <a:pt x="3945" y="607"/>
                </a:cubicBezTo>
                <a:cubicBezTo>
                  <a:pt x="3939" y="607"/>
                  <a:pt x="3933" y="607"/>
                  <a:pt x="3926" y="607"/>
                </a:cubicBezTo>
                <a:cubicBezTo>
                  <a:pt x="3932" y="624"/>
                  <a:pt x="3931" y="627"/>
                  <a:pt x="3916" y="627"/>
                </a:cubicBezTo>
                <a:cubicBezTo>
                  <a:pt x="3895" y="627"/>
                  <a:pt x="3874" y="626"/>
                  <a:pt x="3853" y="627"/>
                </a:cubicBezTo>
                <a:cubicBezTo>
                  <a:pt x="3835" y="629"/>
                  <a:pt x="3833" y="621"/>
                  <a:pt x="3838" y="606"/>
                </a:cubicBezTo>
                <a:cubicBezTo>
                  <a:pt x="3829" y="606"/>
                  <a:pt x="3822" y="606"/>
                  <a:pt x="3814" y="606"/>
                </a:cubicBezTo>
                <a:close/>
                <a:moveTo>
                  <a:pt x="5297" y="686"/>
                </a:moveTo>
                <a:cubicBezTo>
                  <a:pt x="5404" y="686"/>
                  <a:pt x="5515" y="686"/>
                  <a:pt x="5624" y="686"/>
                </a:cubicBezTo>
                <a:cubicBezTo>
                  <a:pt x="5608" y="666"/>
                  <a:pt x="5591" y="646"/>
                  <a:pt x="5572" y="623"/>
                </a:cubicBezTo>
                <a:cubicBezTo>
                  <a:pt x="5572" y="619"/>
                  <a:pt x="5571" y="610"/>
                  <a:pt x="5571" y="601"/>
                </a:cubicBezTo>
                <a:cubicBezTo>
                  <a:pt x="5549" y="601"/>
                  <a:pt x="5528" y="601"/>
                  <a:pt x="5508" y="601"/>
                </a:cubicBezTo>
                <a:cubicBezTo>
                  <a:pt x="5507" y="611"/>
                  <a:pt x="5506" y="620"/>
                  <a:pt x="5505" y="630"/>
                </a:cubicBezTo>
                <a:cubicBezTo>
                  <a:pt x="5474" y="630"/>
                  <a:pt x="5444" y="630"/>
                  <a:pt x="5413" y="630"/>
                </a:cubicBezTo>
                <a:cubicBezTo>
                  <a:pt x="5412" y="620"/>
                  <a:pt x="5412" y="611"/>
                  <a:pt x="5411" y="601"/>
                </a:cubicBezTo>
                <a:cubicBezTo>
                  <a:pt x="5390" y="601"/>
                  <a:pt x="5370" y="601"/>
                  <a:pt x="5348" y="601"/>
                </a:cubicBezTo>
                <a:cubicBezTo>
                  <a:pt x="5348" y="611"/>
                  <a:pt x="5347" y="620"/>
                  <a:pt x="5347" y="627"/>
                </a:cubicBezTo>
                <a:cubicBezTo>
                  <a:pt x="5340" y="632"/>
                  <a:pt x="5333" y="635"/>
                  <a:pt x="5329" y="640"/>
                </a:cubicBezTo>
                <a:cubicBezTo>
                  <a:pt x="5317" y="655"/>
                  <a:pt x="5307" y="672"/>
                  <a:pt x="5297" y="686"/>
                </a:cubicBezTo>
                <a:close/>
                <a:moveTo>
                  <a:pt x="5035" y="599"/>
                </a:moveTo>
                <a:cubicBezTo>
                  <a:pt x="5025" y="634"/>
                  <a:pt x="5002" y="661"/>
                  <a:pt x="4975" y="685"/>
                </a:cubicBezTo>
                <a:cubicBezTo>
                  <a:pt x="5063" y="685"/>
                  <a:pt x="5151" y="685"/>
                  <a:pt x="5235" y="685"/>
                </a:cubicBezTo>
                <a:cubicBezTo>
                  <a:pt x="5219" y="666"/>
                  <a:pt x="5202" y="646"/>
                  <a:pt x="5184" y="624"/>
                </a:cubicBezTo>
                <a:cubicBezTo>
                  <a:pt x="5183" y="618"/>
                  <a:pt x="5182" y="609"/>
                  <a:pt x="5180" y="599"/>
                </a:cubicBezTo>
                <a:cubicBezTo>
                  <a:pt x="5178" y="599"/>
                  <a:pt x="5176" y="600"/>
                  <a:pt x="5174" y="600"/>
                </a:cubicBezTo>
                <a:cubicBezTo>
                  <a:pt x="5173" y="610"/>
                  <a:pt x="5171" y="621"/>
                  <a:pt x="5170" y="632"/>
                </a:cubicBezTo>
                <a:cubicBezTo>
                  <a:pt x="5139" y="635"/>
                  <a:pt x="5161" y="608"/>
                  <a:pt x="5144" y="598"/>
                </a:cubicBezTo>
                <a:cubicBezTo>
                  <a:pt x="5139" y="601"/>
                  <a:pt x="5129" y="606"/>
                  <a:pt x="5123" y="612"/>
                </a:cubicBezTo>
                <a:cubicBezTo>
                  <a:pt x="5110" y="625"/>
                  <a:pt x="5100" y="626"/>
                  <a:pt x="5088" y="613"/>
                </a:cubicBezTo>
                <a:cubicBezTo>
                  <a:pt x="5082" y="607"/>
                  <a:pt x="5073" y="604"/>
                  <a:pt x="5066" y="600"/>
                </a:cubicBezTo>
                <a:cubicBezTo>
                  <a:pt x="5064" y="608"/>
                  <a:pt x="5062" y="616"/>
                  <a:pt x="5060" y="624"/>
                </a:cubicBezTo>
                <a:cubicBezTo>
                  <a:pt x="5059" y="626"/>
                  <a:pt x="5060" y="628"/>
                  <a:pt x="5060" y="631"/>
                </a:cubicBezTo>
                <a:cubicBezTo>
                  <a:pt x="5027" y="638"/>
                  <a:pt x="5050" y="606"/>
                  <a:pt x="5035" y="599"/>
                </a:cubicBezTo>
                <a:close/>
                <a:moveTo>
                  <a:pt x="5942" y="686"/>
                </a:moveTo>
                <a:cubicBezTo>
                  <a:pt x="5925" y="666"/>
                  <a:pt x="5908" y="646"/>
                  <a:pt x="5890" y="623"/>
                </a:cubicBezTo>
                <a:cubicBezTo>
                  <a:pt x="5889" y="618"/>
                  <a:pt x="5888" y="609"/>
                  <a:pt x="5886" y="599"/>
                </a:cubicBezTo>
                <a:cubicBezTo>
                  <a:pt x="5884" y="599"/>
                  <a:pt x="5882" y="599"/>
                  <a:pt x="5879" y="599"/>
                </a:cubicBezTo>
                <a:cubicBezTo>
                  <a:pt x="5878" y="610"/>
                  <a:pt x="5877" y="620"/>
                  <a:pt x="5876" y="631"/>
                </a:cubicBezTo>
                <a:cubicBezTo>
                  <a:pt x="5844" y="637"/>
                  <a:pt x="5867" y="607"/>
                  <a:pt x="5850" y="598"/>
                </a:cubicBezTo>
                <a:cubicBezTo>
                  <a:pt x="5846" y="601"/>
                  <a:pt x="5838" y="605"/>
                  <a:pt x="5833" y="611"/>
                </a:cubicBezTo>
                <a:cubicBezTo>
                  <a:pt x="5819" y="626"/>
                  <a:pt x="5808" y="627"/>
                  <a:pt x="5796" y="611"/>
                </a:cubicBezTo>
                <a:cubicBezTo>
                  <a:pt x="5788" y="599"/>
                  <a:pt x="5779" y="597"/>
                  <a:pt x="5766" y="602"/>
                </a:cubicBezTo>
                <a:cubicBezTo>
                  <a:pt x="5766" y="611"/>
                  <a:pt x="5766" y="621"/>
                  <a:pt x="5766" y="631"/>
                </a:cubicBezTo>
                <a:cubicBezTo>
                  <a:pt x="5759" y="631"/>
                  <a:pt x="5753" y="631"/>
                  <a:pt x="5748" y="631"/>
                </a:cubicBezTo>
                <a:cubicBezTo>
                  <a:pt x="5747" y="619"/>
                  <a:pt x="5746" y="609"/>
                  <a:pt x="5745" y="599"/>
                </a:cubicBezTo>
                <a:cubicBezTo>
                  <a:pt x="5742" y="599"/>
                  <a:pt x="5740" y="600"/>
                  <a:pt x="5737" y="600"/>
                </a:cubicBezTo>
                <a:cubicBezTo>
                  <a:pt x="5736" y="609"/>
                  <a:pt x="5736" y="619"/>
                  <a:pt x="5735" y="624"/>
                </a:cubicBezTo>
                <a:cubicBezTo>
                  <a:pt x="5716" y="647"/>
                  <a:pt x="5699" y="667"/>
                  <a:pt x="5683" y="686"/>
                </a:cubicBezTo>
                <a:cubicBezTo>
                  <a:pt x="5769" y="686"/>
                  <a:pt x="5856" y="686"/>
                  <a:pt x="5942" y="686"/>
                </a:cubicBezTo>
                <a:close/>
                <a:moveTo>
                  <a:pt x="3175" y="418"/>
                </a:moveTo>
                <a:cubicBezTo>
                  <a:pt x="3175" y="363"/>
                  <a:pt x="3183" y="365"/>
                  <a:pt x="3120" y="366"/>
                </a:cubicBezTo>
                <a:cubicBezTo>
                  <a:pt x="3119" y="366"/>
                  <a:pt x="3118" y="366"/>
                  <a:pt x="3116" y="366"/>
                </a:cubicBezTo>
                <a:cubicBezTo>
                  <a:pt x="3102" y="366"/>
                  <a:pt x="3096" y="373"/>
                  <a:pt x="3096" y="387"/>
                </a:cubicBezTo>
                <a:cubicBezTo>
                  <a:pt x="3096" y="404"/>
                  <a:pt x="3096" y="421"/>
                  <a:pt x="3096" y="439"/>
                </a:cubicBezTo>
                <a:cubicBezTo>
                  <a:pt x="3096" y="465"/>
                  <a:pt x="3099" y="467"/>
                  <a:pt x="3124" y="467"/>
                </a:cubicBezTo>
                <a:cubicBezTo>
                  <a:pt x="3177" y="467"/>
                  <a:pt x="3176" y="474"/>
                  <a:pt x="3175" y="418"/>
                </a:cubicBezTo>
                <a:close/>
                <a:moveTo>
                  <a:pt x="2643" y="417"/>
                </a:moveTo>
                <a:cubicBezTo>
                  <a:pt x="2643" y="406"/>
                  <a:pt x="2643" y="395"/>
                  <a:pt x="2643" y="384"/>
                </a:cubicBezTo>
                <a:cubicBezTo>
                  <a:pt x="2642" y="370"/>
                  <a:pt x="2634" y="364"/>
                  <a:pt x="2622" y="366"/>
                </a:cubicBezTo>
                <a:cubicBezTo>
                  <a:pt x="2602" y="369"/>
                  <a:pt x="2578" y="353"/>
                  <a:pt x="2564" y="379"/>
                </a:cubicBezTo>
                <a:cubicBezTo>
                  <a:pt x="2563" y="382"/>
                  <a:pt x="2564" y="387"/>
                  <a:pt x="2564" y="391"/>
                </a:cubicBezTo>
                <a:cubicBezTo>
                  <a:pt x="2564" y="407"/>
                  <a:pt x="2564" y="423"/>
                  <a:pt x="2564" y="439"/>
                </a:cubicBezTo>
                <a:cubicBezTo>
                  <a:pt x="2564" y="465"/>
                  <a:pt x="2566" y="467"/>
                  <a:pt x="2592" y="467"/>
                </a:cubicBezTo>
                <a:cubicBezTo>
                  <a:pt x="2645" y="467"/>
                  <a:pt x="2644" y="473"/>
                  <a:pt x="2643" y="417"/>
                </a:cubicBezTo>
                <a:close/>
                <a:moveTo>
                  <a:pt x="4379" y="416"/>
                </a:moveTo>
                <a:cubicBezTo>
                  <a:pt x="4379" y="474"/>
                  <a:pt x="4375" y="467"/>
                  <a:pt x="4431" y="467"/>
                </a:cubicBezTo>
                <a:cubicBezTo>
                  <a:pt x="4433" y="467"/>
                  <a:pt x="4435" y="467"/>
                  <a:pt x="4437" y="467"/>
                </a:cubicBezTo>
                <a:cubicBezTo>
                  <a:pt x="4451" y="468"/>
                  <a:pt x="4457" y="461"/>
                  <a:pt x="4457" y="447"/>
                </a:cubicBezTo>
                <a:cubicBezTo>
                  <a:pt x="4457" y="428"/>
                  <a:pt x="4457" y="409"/>
                  <a:pt x="4457" y="391"/>
                </a:cubicBezTo>
                <a:cubicBezTo>
                  <a:pt x="4458" y="372"/>
                  <a:pt x="4450" y="365"/>
                  <a:pt x="4431" y="365"/>
                </a:cubicBezTo>
                <a:cubicBezTo>
                  <a:pt x="4374" y="366"/>
                  <a:pt x="4379" y="360"/>
                  <a:pt x="4379" y="416"/>
                </a:cubicBezTo>
                <a:close/>
                <a:moveTo>
                  <a:pt x="829" y="417"/>
                </a:moveTo>
                <a:cubicBezTo>
                  <a:pt x="829" y="360"/>
                  <a:pt x="834" y="366"/>
                  <a:pt x="775" y="366"/>
                </a:cubicBezTo>
                <a:cubicBezTo>
                  <a:pt x="774" y="365"/>
                  <a:pt x="772" y="366"/>
                  <a:pt x="771" y="366"/>
                </a:cubicBezTo>
                <a:cubicBezTo>
                  <a:pt x="757" y="365"/>
                  <a:pt x="750" y="372"/>
                  <a:pt x="751" y="386"/>
                </a:cubicBezTo>
                <a:cubicBezTo>
                  <a:pt x="751" y="404"/>
                  <a:pt x="751" y="422"/>
                  <a:pt x="751" y="440"/>
                </a:cubicBezTo>
                <a:cubicBezTo>
                  <a:pt x="751" y="465"/>
                  <a:pt x="753" y="467"/>
                  <a:pt x="779" y="467"/>
                </a:cubicBezTo>
                <a:cubicBezTo>
                  <a:pt x="833" y="467"/>
                  <a:pt x="829" y="473"/>
                  <a:pt x="829" y="417"/>
                </a:cubicBezTo>
                <a:close/>
                <a:moveTo>
                  <a:pt x="1360" y="417"/>
                </a:moveTo>
                <a:cubicBezTo>
                  <a:pt x="1360" y="364"/>
                  <a:pt x="1368" y="365"/>
                  <a:pt x="1308" y="366"/>
                </a:cubicBezTo>
                <a:cubicBezTo>
                  <a:pt x="1306" y="366"/>
                  <a:pt x="1304" y="366"/>
                  <a:pt x="1302" y="366"/>
                </a:cubicBezTo>
                <a:cubicBezTo>
                  <a:pt x="1288" y="365"/>
                  <a:pt x="1282" y="372"/>
                  <a:pt x="1282" y="386"/>
                </a:cubicBezTo>
                <a:cubicBezTo>
                  <a:pt x="1282" y="404"/>
                  <a:pt x="1282" y="422"/>
                  <a:pt x="1282" y="440"/>
                </a:cubicBezTo>
                <a:cubicBezTo>
                  <a:pt x="1282" y="464"/>
                  <a:pt x="1285" y="467"/>
                  <a:pt x="1310" y="467"/>
                </a:cubicBezTo>
                <a:cubicBezTo>
                  <a:pt x="1365" y="468"/>
                  <a:pt x="1360" y="472"/>
                  <a:pt x="1360" y="417"/>
                </a:cubicBezTo>
                <a:close/>
                <a:moveTo>
                  <a:pt x="3352" y="404"/>
                </a:moveTo>
                <a:cubicBezTo>
                  <a:pt x="3317" y="404"/>
                  <a:pt x="3284" y="404"/>
                  <a:pt x="3250" y="404"/>
                </a:cubicBezTo>
                <a:cubicBezTo>
                  <a:pt x="3250" y="410"/>
                  <a:pt x="3249" y="414"/>
                  <a:pt x="3249" y="417"/>
                </a:cubicBezTo>
                <a:cubicBezTo>
                  <a:pt x="3248" y="476"/>
                  <a:pt x="3249" y="468"/>
                  <a:pt x="3298" y="467"/>
                </a:cubicBezTo>
                <a:cubicBezTo>
                  <a:pt x="3355" y="467"/>
                  <a:pt x="3355" y="481"/>
                  <a:pt x="3352" y="404"/>
                </a:cubicBezTo>
                <a:close/>
                <a:moveTo>
                  <a:pt x="3567" y="404"/>
                </a:moveTo>
                <a:cubicBezTo>
                  <a:pt x="3567" y="421"/>
                  <a:pt x="3565" y="435"/>
                  <a:pt x="3568" y="450"/>
                </a:cubicBezTo>
                <a:cubicBezTo>
                  <a:pt x="3569" y="456"/>
                  <a:pt x="3578" y="466"/>
                  <a:pt x="3584" y="467"/>
                </a:cubicBezTo>
                <a:cubicBezTo>
                  <a:pt x="3607" y="469"/>
                  <a:pt x="3630" y="468"/>
                  <a:pt x="3653" y="467"/>
                </a:cubicBezTo>
                <a:cubicBezTo>
                  <a:pt x="3659" y="466"/>
                  <a:pt x="3669" y="457"/>
                  <a:pt x="3670" y="451"/>
                </a:cubicBezTo>
                <a:cubicBezTo>
                  <a:pt x="3672" y="436"/>
                  <a:pt x="3670" y="420"/>
                  <a:pt x="3670" y="404"/>
                </a:cubicBezTo>
                <a:cubicBezTo>
                  <a:pt x="3635" y="404"/>
                  <a:pt x="3602" y="404"/>
                  <a:pt x="3567" y="404"/>
                </a:cubicBezTo>
                <a:close/>
                <a:moveTo>
                  <a:pt x="3724" y="404"/>
                </a:moveTo>
                <a:cubicBezTo>
                  <a:pt x="3724" y="420"/>
                  <a:pt x="3722" y="435"/>
                  <a:pt x="3725" y="448"/>
                </a:cubicBezTo>
                <a:cubicBezTo>
                  <a:pt x="3727" y="455"/>
                  <a:pt x="3736" y="466"/>
                  <a:pt x="3743" y="466"/>
                </a:cubicBezTo>
                <a:cubicBezTo>
                  <a:pt x="3766" y="469"/>
                  <a:pt x="3789" y="468"/>
                  <a:pt x="3812" y="467"/>
                </a:cubicBezTo>
                <a:cubicBezTo>
                  <a:pt x="3818" y="466"/>
                  <a:pt x="3827" y="458"/>
                  <a:pt x="3827" y="453"/>
                </a:cubicBezTo>
                <a:cubicBezTo>
                  <a:pt x="3830" y="437"/>
                  <a:pt x="3828" y="420"/>
                  <a:pt x="3828" y="404"/>
                </a:cubicBezTo>
                <a:cubicBezTo>
                  <a:pt x="3793" y="404"/>
                  <a:pt x="3760" y="404"/>
                  <a:pt x="3724" y="404"/>
                </a:cubicBezTo>
                <a:close/>
                <a:moveTo>
                  <a:pt x="4043" y="404"/>
                </a:moveTo>
                <a:cubicBezTo>
                  <a:pt x="4043" y="421"/>
                  <a:pt x="4041" y="437"/>
                  <a:pt x="4043" y="452"/>
                </a:cubicBezTo>
                <a:cubicBezTo>
                  <a:pt x="4044" y="458"/>
                  <a:pt x="4054" y="466"/>
                  <a:pt x="4060" y="467"/>
                </a:cubicBezTo>
                <a:cubicBezTo>
                  <a:pt x="4082" y="468"/>
                  <a:pt x="4105" y="469"/>
                  <a:pt x="4128" y="467"/>
                </a:cubicBezTo>
                <a:cubicBezTo>
                  <a:pt x="4134" y="466"/>
                  <a:pt x="4144" y="457"/>
                  <a:pt x="4145" y="451"/>
                </a:cubicBezTo>
                <a:cubicBezTo>
                  <a:pt x="4148" y="436"/>
                  <a:pt x="4146" y="420"/>
                  <a:pt x="4146" y="404"/>
                </a:cubicBezTo>
                <a:cubicBezTo>
                  <a:pt x="4110" y="404"/>
                  <a:pt x="4077" y="404"/>
                  <a:pt x="4043" y="404"/>
                </a:cubicBezTo>
                <a:close/>
                <a:moveTo>
                  <a:pt x="2012" y="404"/>
                </a:moveTo>
                <a:cubicBezTo>
                  <a:pt x="1979" y="404"/>
                  <a:pt x="1946" y="404"/>
                  <a:pt x="1912" y="404"/>
                </a:cubicBezTo>
                <a:cubicBezTo>
                  <a:pt x="1911" y="409"/>
                  <a:pt x="1911" y="413"/>
                  <a:pt x="1911" y="417"/>
                </a:cubicBezTo>
                <a:cubicBezTo>
                  <a:pt x="1911" y="473"/>
                  <a:pt x="1907" y="468"/>
                  <a:pt x="1961" y="467"/>
                </a:cubicBezTo>
                <a:cubicBezTo>
                  <a:pt x="2018" y="467"/>
                  <a:pt x="2015" y="477"/>
                  <a:pt x="2014" y="410"/>
                </a:cubicBezTo>
                <a:cubicBezTo>
                  <a:pt x="2014" y="409"/>
                  <a:pt x="2013" y="407"/>
                  <a:pt x="2012" y="404"/>
                </a:cubicBezTo>
                <a:close/>
                <a:moveTo>
                  <a:pt x="2387" y="404"/>
                </a:moveTo>
                <a:cubicBezTo>
                  <a:pt x="2387" y="410"/>
                  <a:pt x="2386" y="414"/>
                  <a:pt x="2386" y="418"/>
                </a:cubicBezTo>
                <a:cubicBezTo>
                  <a:pt x="2386" y="474"/>
                  <a:pt x="2384" y="468"/>
                  <a:pt x="2435" y="467"/>
                </a:cubicBezTo>
                <a:cubicBezTo>
                  <a:pt x="2491" y="467"/>
                  <a:pt x="2492" y="481"/>
                  <a:pt x="2489" y="408"/>
                </a:cubicBezTo>
                <a:cubicBezTo>
                  <a:pt x="2489" y="407"/>
                  <a:pt x="2488" y="405"/>
                  <a:pt x="2487" y="404"/>
                </a:cubicBezTo>
                <a:cubicBezTo>
                  <a:pt x="2455" y="404"/>
                  <a:pt x="2422" y="404"/>
                  <a:pt x="2387" y="404"/>
                </a:cubicBezTo>
                <a:close/>
                <a:moveTo>
                  <a:pt x="255" y="404"/>
                </a:moveTo>
                <a:cubicBezTo>
                  <a:pt x="255" y="420"/>
                  <a:pt x="255" y="435"/>
                  <a:pt x="255" y="449"/>
                </a:cubicBezTo>
                <a:cubicBezTo>
                  <a:pt x="256" y="462"/>
                  <a:pt x="262" y="467"/>
                  <a:pt x="274" y="467"/>
                </a:cubicBezTo>
                <a:cubicBezTo>
                  <a:pt x="296" y="467"/>
                  <a:pt x="318" y="467"/>
                  <a:pt x="340" y="468"/>
                </a:cubicBezTo>
                <a:cubicBezTo>
                  <a:pt x="352" y="468"/>
                  <a:pt x="359" y="462"/>
                  <a:pt x="359" y="450"/>
                </a:cubicBezTo>
                <a:cubicBezTo>
                  <a:pt x="360" y="435"/>
                  <a:pt x="359" y="420"/>
                  <a:pt x="359" y="404"/>
                </a:cubicBezTo>
                <a:cubicBezTo>
                  <a:pt x="324" y="404"/>
                  <a:pt x="291" y="404"/>
                  <a:pt x="255" y="404"/>
                </a:cubicBezTo>
                <a:close/>
                <a:moveTo>
                  <a:pt x="1539" y="404"/>
                </a:moveTo>
                <a:cubicBezTo>
                  <a:pt x="1502" y="404"/>
                  <a:pt x="1470" y="404"/>
                  <a:pt x="1435" y="404"/>
                </a:cubicBezTo>
                <a:cubicBezTo>
                  <a:pt x="1435" y="420"/>
                  <a:pt x="1433" y="436"/>
                  <a:pt x="1436" y="450"/>
                </a:cubicBezTo>
                <a:cubicBezTo>
                  <a:pt x="1437" y="457"/>
                  <a:pt x="1446" y="466"/>
                  <a:pt x="1453" y="467"/>
                </a:cubicBezTo>
                <a:cubicBezTo>
                  <a:pt x="1475" y="469"/>
                  <a:pt x="1498" y="469"/>
                  <a:pt x="1520" y="467"/>
                </a:cubicBezTo>
                <a:cubicBezTo>
                  <a:pt x="1527" y="466"/>
                  <a:pt x="1537" y="457"/>
                  <a:pt x="1538" y="451"/>
                </a:cubicBezTo>
                <a:cubicBezTo>
                  <a:pt x="1541" y="436"/>
                  <a:pt x="1539" y="420"/>
                  <a:pt x="1539" y="404"/>
                </a:cubicBezTo>
                <a:close/>
                <a:moveTo>
                  <a:pt x="1697" y="404"/>
                </a:moveTo>
                <a:cubicBezTo>
                  <a:pt x="1661" y="404"/>
                  <a:pt x="1628" y="404"/>
                  <a:pt x="1593" y="404"/>
                </a:cubicBezTo>
                <a:cubicBezTo>
                  <a:pt x="1593" y="420"/>
                  <a:pt x="1593" y="435"/>
                  <a:pt x="1593" y="449"/>
                </a:cubicBezTo>
                <a:cubicBezTo>
                  <a:pt x="1593" y="461"/>
                  <a:pt x="1599" y="468"/>
                  <a:pt x="1612" y="468"/>
                </a:cubicBezTo>
                <a:cubicBezTo>
                  <a:pt x="1634" y="467"/>
                  <a:pt x="1656" y="469"/>
                  <a:pt x="1677" y="467"/>
                </a:cubicBezTo>
                <a:cubicBezTo>
                  <a:pt x="1684" y="466"/>
                  <a:pt x="1695" y="458"/>
                  <a:pt x="1696" y="452"/>
                </a:cubicBezTo>
                <a:cubicBezTo>
                  <a:pt x="1698" y="437"/>
                  <a:pt x="1697" y="421"/>
                  <a:pt x="1697" y="404"/>
                </a:cubicBezTo>
                <a:close/>
                <a:moveTo>
                  <a:pt x="1753" y="404"/>
                </a:moveTo>
                <a:cubicBezTo>
                  <a:pt x="1752" y="410"/>
                  <a:pt x="1752" y="414"/>
                  <a:pt x="1752" y="418"/>
                </a:cubicBezTo>
                <a:cubicBezTo>
                  <a:pt x="1751" y="473"/>
                  <a:pt x="1749" y="468"/>
                  <a:pt x="1800" y="467"/>
                </a:cubicBezTo>
                <a:cubicBezTo>
                  <a:pt x="1861" y="467"/>
                  <a:pt x="1856" y="475"/>
                  <a:pt x="1856" y="410"/>
                </a:cubicBezTo>
                <a:cubicBezTo>
                  <a:pt x="1855" y="408"/>
                  <a:pt x="1854" y="406"/>
                  <a:pt x="1854" y="404"/>
                </a:cubicBezTo>
                <a:cubicBezTo>
                  <a:pt x="1820" y="404"/>
                  <a:pt x="1788" y="404"/>
                  <a:pt x="1753" y="404"/>
                </a:cubicBezTo>
                <a:close/>
                <a:moveTo>
                  <a:pt x="2330" y="404"/>
                </a:moveTo>
                <a:cubicBezTo>
                  <a:pt x="2295" y="404"/>
                  <a:pt x="2262" y="404"/>
                  <a:pt x="2228" y="404"/>
                </a:cubicBezTo>
                <a:cubicBezTo>
                  <a:pt x="2228" y="410"/>
                  <a:pt x="2227" y="414"/>
                  <a:pt x="2227" y="418"/>
                </a:cubicBezTo>
                <a:cubicBezTo>
                  <a:pt x="2228" y="470"/>
                  <a:pt x="2222" y="468"/>
                  <a:pt x="2276" y="467"/>
                </a:cubicBezTo>
                <a:cubicBezTo>
                  <a:pt x="2333" y="466"/>
                  <a:pt x="2334" y="481"/>
                  <a:pt x="2330" y="404"/>
                </a:cubicBezTo>
                <a:close/>
                <a:moveTo>
                  <a:pt x="3986" y="404"/>
                </a:moveTo>
                <a:cubicBezTo>
                  <a:pt x="3951" y="404"/>
                  <a:pt x="3918" y="404"/>
                  <a:pt x="3884" y="404"/>
                </a:cubicBezTo>
                <a:cubicBezTo>
                  <a:pt x="3884" y="410"/>
                  <a:pt x="3884" y="414"/>
                  <a:pt x="3884" y="418"/>
                </a:cubicBezTo>
                <a:cubicBezTo>
                  <a:pt x="3883" y="472"/>
                  <a:pt x="3880" y="468"/>
                  <a:pt x="3932" y="467"/>
                </a:cubicBezTo>
                <a:cubicBezTo>
                  <a:pt x="3990" y="467"/>
                  <a:pt x="3990" y="480"/>
                  <a:pt x="3986" y="404"/>
                </a:cubicBezTo>
                <a:close/>
                <a:moveTo>
                  <a:pt x="2069" y="404"/>
                </a:moveTo>
                <a:cubicBezTo>
                  <a:pt x="2069" y="421"/>
                  <a:pt x="2067" y="436"/>
                  <a:pt x="2069" y="452"/>
                </a:cubicBezTo>
                <a:cubicBezTo>
                  <a:pt x="2070" y="458"/>
                  <a:pt x="2079" y="466"/>
                  <a:pt x="2084" y="467"/>
                </a:cubicBezTo>
                <a:cubicBezTo>
                  <a:pt x="2109" y="468"/>
                  <a:pt x="2133" y="468"/>
                  <a:pt x="2158" y="467"/>
                </a:cubicBezTo>
                <a:cubicBezTo>
                  <a:pt x="2163" y="466"/>
                  <a:pt x="2171" y="458"/>
                  <a:pt x="2171" y="453"/>
                </a:cubicBezTo>
                <a:cubicBezTo>
                  <a:pt x="2173" y="437"/>
                  <a:pt x="2172" y="420"/>
                  <a:pt x="2172" y="404"/>
                </a:cubicBezTo>
                <a:cubicBezTo>
                  <a:pt x="2137" y="404"/>
                  <a:pt x="2104" y="404"/>
                  <a:pt x="2069" y="404"/>
                </a:cubicBezTo>
                <a:close/>
                <a:moveTo>
                  <a:pt x="573" y="404"/>
                </a:moveTo>
                <a:cubicBezTo>
                  <a:pt x="573" y="409"/>
                  <a:pt x="572" y="413"/>
                  <a:pt x="572" y="417"/>
                </a:cubicBezTo>
                <a:cubicBezTo>
                  <a:pt x="571" y="467"/>
                  <a:pt x="571" y="468"/>
                  <a:pt x="620" y="467"/>
                </a:cubicBezTo>
                <a:cubicBezTo>
                  <a:pt x="680" y="467"/>
                  <a:pt x="678" y="479"/>
                  <a:pt x="675" y="407"/>
                </a:cubicBezTo>
                <a:cubicBezTo>
                  <a:pt x="675" y="406"/>
                  <a:pt x="675" y="406"/>
                  <a:pt x="673" y="404"/>
                </a:cubicBezTo>
                <a:cubicBezTo>
                  <a:pt x="641" y="404"/>
                  <a:pt x="608" y="404"/>
                  <a:pt x="573" y="404"/>
                </a:cubicBezTo>
                <a:close/>
                <a:moveTo>
                  <a:pt x="3408" y="404"/>
                </a:moveTo>
                <a:cubicBezTo>
                  <a:pt x="3408" y="410"/>
                  <a:pt x="3408" y="413"/>
                  <a:pt x="3408" y="417"/>
                </a:cubicBezTo>
                <a:cubicBezTo>
                  <a:pt x="3407" y="472"/>
                  <a:pt x="3405" y="468"/>
                  <a:pt x="3456" y="467"/>
                </a:cubicBezTo>
                <a:cubicBezTo>
                  <a:pt x="3517" y="467"/>
                  <a:pt x="3512" y="476"/>
                  <a:pt x="3512" y="410"/>
                </a:cubicBezTo>
                <a:cubicBezTo>
                  <a:pt x="3512" y="408"/>
                  <a:pt x="3510" y="406"/>
                  <a:pt x="3510" y="404"/>
                </a:cubicBezTo>
                <a:cubicBezTo>
                  <a:pt x="3476" y="404"/>
                  <a:pt x="3443" y="404"/>
                  <a:pt x="3408" y="404"/>
                </a:cubicBezTo>
                <a:close/>
                <a:moveTo>
                  <a:pt x="96" y="404"/>
                </a:moveTo>
                <a:cubicBezTo>
                  <a:pt x="96" y="420"/>
                  <a:pt x="95" y="435"/>
                  <a:pt x="97" y="450"/>
                </a:cubicBezTo>
                <a:cubicBezTo>
                  <a:pt x="98" y="457"/>
                  <a:pt x="108" y="466"/>
                  <a:pt x="114" y="467"/>
                </a:cubicBezTo>
                <a:cubicBezTo>
                  <a:pt x="137" y="469"/>
                  <a:pt x="161" y="468"/>
                  <a:pt x="184" y="467"/>
                </a:cubicBezTo>
                <a:cubicBezTo>
                  <a:pt x="190" y="466"/>
                  <a:pt x="199" y="458"/>
                  <a:pt x="199" y="453"/>
                </a:cubicBezTo>
                <a:cubicBezTo>
                  <a:pt x="201" y="437"/>
                  <a:pt x="200" y="420"/>
                  <a:pt x="200" y="404"/>
                </a:cubicBezTo>
                <a:cubicBezTo>
                  <a:pt x="164" y="404"/>
                  <a:pt x="131" y="404"/>
                  <a:pt x="96" y="404"/>
                </a:cubicBezTo>
                <a:close/>
                <a:moveTo>
                  <a:pt x="4201" y="404"/>
                </a:moveTo>
                <a:cubicBezTo>
                  <a:pt x="4201" y="409"/>
                  <a:pt x="4200" y="412"/>
                  <a:pt x="4200" y="415"/>
                </a:cubicBezTo>
                <a:cubicBezTo>
                  <a:pt x="4199" y="475"/>
                  <a:pt x="4199" y="468"/>
                  <a:pt x="4251" y="467"/>
                </a:cubicBezTo>
                <a:cubicBezTo>
                  <a:pt x="4310" y="467"/>
                  <a:pt x="4305" y="475"/>
                  <a:pt x="4304" y="411"/>
                </a:cubicBezTo>
                <a:cubicBezTo>
                  <a:pt x="4304" y="409"/>
                  <a:pt x="4303" y="407"/>
                  <a:pt x="4302" y="404"/>
                </a:cubicBezTo>
                <a:cubicBezTo>
                  <a:pt x="4269" y="404"/>
                  <a:pt x="4236" y="404"/>
                  <a:pt x="4201" y="404"/>
                </a:cubicBezTo>
                <a:close/>
                <a:moveTo>
                  <a:pt x="414" y="404"/>
                </a:moveTo>
                <a:cubicBezTo>
                  <a:pt x="414" y="420"/>
                  <a:pt x="412" y="436"/>
                  <a:pt x="415" y="450"/>
                </a:cubicBezTo>
                <a:cubicBezTo>
                  <a:pt x="416" y="457"/>
                  <a:pt x="426" y="466"/>
                  <a:pt x="432" y="467"/>
                </a:cubicBezTo>
                <a:cubicBezTo>
                  <a:pt x="454" y="469"/>
                  <a:pt x="477" y="469"/>
                  <a:pt x="500" y="467"/>
                </a:cubicBezTo>
                <a:cubicBezTo>
                  <a:pt x="506" y="466"/>
                  <a:pt x="516" y="457"/>
                  <a:pt x="517" y="451"/>
                </a:cubicBezTo>
                <a:cubicBezTo>
                  <a:pt x="519" y="435"/>
                  <a:pt x="518" y="420"/>
                  <a:pt x="518" y="404"/>
                </a:cubicBezTo>
                <a:cubicBezTo>
                  <a:pt x="482" y="404"/>
                  <a:pt x="450" y="404"/>
                  <a:pt x="414" y="404"/>
                </a:cubicBezTo>
                <a:close/>
                <a:moveTo>
                  <a:pt x="1198" y="428"/>
                </a:moveTo>
                <a:cubicBezTo>
                  <a:pt x="1198" y="428"/>
                  <a:pt x="1198" y="428"/>
                  <a:pt x="1198" y="428"/>
                </a:cubicBezTo>
                <a:cubicBezTo>
                  <a:pt x="1198" y="421"/>
                  <a:pt x="1198" y="415"/>
                  <a:pt x="1198" y="408"/>
                </a:cubicBezTo>
                <a:cubicBezTo>
                  <a:pt x="1196" y="387"/>
                  <a:pt x="1182" y="374"/>
                  <a:pt x="1163" y="374"/>
                </a:cubicBezTo>
                <a:cubicBezTo>
                  <a:pt x="1145" y="375"/>
                  <a:pt x="1132" y="388"/>
                  <a:pt x="1132" y="408"/>
                </a:cubicBezTo>
                <a:cubicBezTo>
                  <a:pt x="1131" y="423"/>
                  <a:pt x="1131" y="438"/>
                  <a:pt x="1132" y="452"/>
                </a:cubicBezTo>
                <a:cubicBezTo>
                  <a:pt x="1133" y="470"/>
                  <a:pt x="1146" y="482"/>
                  <a:pt x="1163" y="483"/>
                </a:cubicBezTo>
                <a:cubicBezTo>
                  <a:pt x="1180" y="484"/>
                  <a:pt x="1194" y="473"/>
                  <a:pt x="1197" y="456"/>
                </a:cubicBezTo>
                <a:cubicBezTo>
                  <a:pt x="1198" y="447"/>
                  <a:pt x="1198" y="437"/>
                  <a:pt x="1198" y="428"/>
                </a:cubicBezTo>
                <a:close/>
                <a:moveTo>
                  <a:pt x="980" y="428"/>
                </a:moveTo>
                <a:cubicBezTo>
                  <a:pt x="980" y="428"/>
                  <a:pt x="980" y="428"/>
                  <a:pt x="980" y="428"/>
                </a:cubicBezTo>
                <a:cubicBezTo>
                  <a:pt x="980" y="422"/>
                  <a:pt x="980" y="417"/>
                  <a:pt x="980" y="412"/>
                </a:cubicBezTo>
                <a:cubicBezTo>
                  <a:pt x="979" y="389"/>
                  <a:pt x="966" y="375"/>
                  <a:pt x="947" y="374"/>
                </a:cubicBezTo>
                <a:cubicBezTo>
                  <a:pt x="927" y="374"/>
                  <a:pt x="914" y="388"/>
                  <a:pt x="913" y="411"/>
                </a:cubicBezTo>
                <a:cubicBezTo>
                  <a:pt x="912" y="425"/>
                  <a:pt x="912" y="439"/>
                  <a:pt x="913" y="453"/>
                </a:cubicBezTo>
                <a:cubicBezTo>
                  <a:pt x="915" y="471"/>
                  <a:pt x="930" y="483"/>
                  <a:pt x="947" y="483"/>
                </a:cubicBezTo>
                <a:cubicBezTo>
                  <a:pt x="964" y="483"/>
                  <a:pt x="978" y="470"/>
                  <a:pt x="979" y="451"/>
                </a:cubicBezTo>
                <a:cubicBezTo>
                  <a:pt x="980" y="444"/>
                  <a:pt x="980" y="436"/>
                  <a:pt x="980" y="428"/>
                </a:cubicBezTo>
                <a:close/>
                <a:moveTo>
                  <a:pt x="4607" y="430"/>
                </a:moveTo>
                <a:cubicBezTo>
                  <a:pt x="4608" y="430"/>
                  <a:pt x="4608" y="430"/>
                  <a:pt x="4608" y="430"/>
                </a:cubicBezTo>
                <a:cubicBezTo>
                  <a:pt x="4608" y="422"/>
                  <a:pt x="4608" y="414"/>
                  <a:pt x="4608" y="406"/>
                </a:cubicBezTo>
                <a:cubicBezTo>
                  <a:pt x="4606" y="388"/>
                  <a:pt x="4594" y="376"/>
                  <a:pt x="4577" y="374"/>
                </a:cubicBezTo>
                <a:cubicBezTo>
                  <a:pt x="4559" y="373"/>
                  <a:pt x="4544" y="384"/>
                  <a:pt x="4542" y="403"/>
                </a:cubicBezTo>
                <a:cubicBezTo>
                  <a:pt x="4540" y="420"/>
                  <a:pt x="4541" y="439"/>
                  <a:pt x="4543" y="456"/>
                </a:cubicBezTo>
                <a:cubicBezTo>
                  <a:pt x="4545" y="474"/>
                  <a:pt x="4560" y="485"/>
                  <a:pt x="4577" y="483"/>
                </a:cubicBezTo>
                <a:cubicBezTo>
                  <a:pt x="4594" y="481"/>
                  <a:pt x="4605" y="471"/>
                  <a:pt x="4607" y="454"/>
                </a:cubicBezTo>
                <a:cubicBezTo>
                  <a:pt x="4608" y="446"/>
                  <a:pt x="4607" y="438"/>
                  <a:pt x="4607" y="430"/>
                </a:cubicBezTo>
                <a:close/>
                <a:moveTo>
                  <a:pt x="4850" y="389"/>
                </a:moveTo>
                <a:cubicBezTo>
                  <a:pt x="4850" y="365"/>
                  <a:pt x="4850" y="343"/>
                  <a:pt x="4850" y="322"/>
                </a:cubicBezTo>
                <a:cubicBezTo>
                  <a:pt x="4790" y="313"/>
                  <a:pt x="4788" y="314"/>
                  <a:pt x="4759" y="363"/>
                </a:cubicBezTo>
                <a:cubicBezTo>
                  <a:pt x="4757" y="366"/>
                  <a:pt x="4756" y="368"/>
                  <a:pt x="4754" y="371"/>
                </a:cubicBezTo>
                <a:cubicBezTo>
                  <a:pt x="4747" y="383"/>
                  <a:pt x="4750" y="389"/>
                  <a:pt x="4763" y="389"/>
                </a:cubicBezTo>
                <a:cubicBezTo>
                  <a:pt x="4792" y="390"/>
                  <a:pt x="4820" y="389"/>
                  <a:pt x="4850" y="389"/>
                </a:cubicBezTo>
                <a:close/>
                <a:moveTo>
                  <a:pt x="6068" y="387"/>
                </a:moveTo>
                <a:cubicBezTo>
                  <a:pt x="6102" y="387"/>
                  <a:pt x="6135" y="387"/>
                  <a:pt x="6174" y="387"/>
                </a:cubicBezTo>
                <a:cubicBezTo>
                  <a:pt x="6160" y="363"/>
                  <a:pt x="6148" y="343"/>
                  <a:pt x="6136" y="324"/>
                </a:cubicBezTo>
                <a:cubicBezTo>
                  <a:pt x="6134" y="321"/>
                  <a:pt x="6130" y="320"/>
                  <a:pt x="6127" y="320"/>
                </a:cubicBezTo>
                <a:cubicBezTo>
                  <a:pt x="6108" y="320"/>
                  <a:pt x="6089" y="320"/>
                  <a:pt x="6068" y="320"/>
                </a:cubicBezTo>
                <a:cubicBezTo>
                  <a:pt x="6068" y="343"/>
                  <a:pt x="6068" y="365"/>
                  <a:pt x="6068" y="387"/>
                </a:cubicBezTo>
                <a:close/>
                <a:moveTo>
                  <a:pt x="3012" y="428"/>
                </a:moveTo>
                <a:cubicBezTo>
                  <a:pt x="3012" y="428"/>
                  <a:pt x="3012" y="428"/>
                  <a:pt x="3012" y="428"/>
                </a:cubicBezTo>
                <a:cubicBezTo>
                  <a:pt x="3012" y="420"/>
                  <a:pt x="3013" y="413"/>
                  <a:pt x="3012" y="406"/>
                </a:cubicBezTo>
                <a:cubicBezTo>
                  <a:pt x="3011" y="387"/>
                  <a:pt x="2998" y="375"/>
                  <a:pt x="2980" y="374"/>
                </a:cubicBezTo>
                <a:cubicBezTo>
                  <a:pt x="2963" y="374"/>
                  <a:pt x="2949" y="385"/>
                  <a:pt x="2947" y="403"/>
                </a:cubicBezTo>
                <a:cubicBezTo>
                  <a:pt x="2946" y="420"/>
                  <a:pt x="2946" y="437"/>
                  <a:pt x="2947" y="455"/>
                </a:cubicBezTo>
                <a:cubicBezTo>
                  <a:pt x="2948" y="472"/>
                  <a:pt x="2963" y="483"/>
                  <a:pt x="2980" y="483"/>
                </a:cubicBezTo>
                <a:cubicBezTo>
                  <a:pt x="2997" y="483"/>
                  <a:pt x="3010" y="471"/>
                  <a:pt x="3012" y="454"/>
                </a:cubicBezTo>
                <a:cubicBezTo>
                  <a:pt x="3013" y="445"/>
                  <a:pt x="3012" y="436"/>
                  <a:pt x="3012" y="428"/>
                </a:cubicBezTo>
                <a:close/>
                <a:moveTo>
                  <a:pt x="2727" y="429"/>
                </a:moveTo>
                <a:cubicBezTo>
                  <a:pt x="2727" y="437"/>
                  <a:pt x="2727" y="444"/>
                  <a:pt x="2727" y="451"/>
                </a:cubicBezTo>
                <a:cubicBezTo>
                  <a:pt x="2728" y="470"/>
                  <a:pt x="2741" y="483"/>
                  <a:pt x="2759" y="483"/>
                </a:cubicBezTo>
                <a:cubicBezTo>
                  <a:pt x="2777" y="483"/>
                  <a:pt x="2791" y="471"/>
                  <a:pt x="2792" y="453"/>
                </a:cubicBezTo>
                <a:cubicBezTo>
                  <a:pt x="2793" y="436"/>
                  <a:pt x="2793" y="420"/>
                  <a:pt x="2792" y="403"/>
                </a:cubicBezTo>
                <a:cubicBezTo>
                  <a:pt x="2791" y="386"/>
                  <a:pt x="2776" y="374"/>
                  <a:pt x="2759" y="374"/>
                </a:cubicBezTo>
                <a:cubicBezTo>
                  <a:pt x="2742" y="375"/>
                  <a:pt x="2729" y="386"/>
                  <a:pt x="2727" y="404"/>
                </a:cubicBezTo>
                <a:cubicBezTo>
                  <a:pt x="2726" y="412"/>
                  <a:pt x="2727" y="421"/>
                  <a:pt x="2727" y="429"/>
                </a:cubicBezTo>
                <a:close/>
                <a:moveTo>
                  <a:pt x="2440" y="685"/>
                </a:moveTo>
                <a:cubicBezTo>
                  <a:pt x="2490" y="685"/>
                  <a:pt x="2541" y="685"/>
                  <a:pt x="2589" y="685"/>
                </a:cubicBezTo>
                <a:cubicBezTo>
                  <a:pt x="2581" y="671"/>
                  <a:pt x="2574" y="656"/>
                  <a:pt x="2566" y="641"/>
                </a:cubicBezTo>
                <a:cubicBezTo>
                  <a:pt x="2532" y="641"/>
                  <a:pt x="2496" y="641"/>
                  <a:pt x="2465" y="641"/>
                </a:cubicBezTo>
                <a:cubicBezTo>
                  <a:pt x="2456" y="658"/>
                  <a:pt x="2448" y="672"/>
                  <a:pt x="2440" y="685"/>
                </a:cubicBezTo>
                <a:close/>
                <a:moveTo>
                  <a:pt x="3274" y="641"/>
                </a:moveTo>
                <a:cubicBezTo>
                  <a:pt x="3242" y="641"/>
                  <a:pt x="3206" y="641"/>
                  <a:pt x="3174" y="641"/>
                </a:cubicBezTo>
                <a:cubicBezTo>
                  <a:pt x="3165" y="658"/>
                  <a:pt x="3157" y="672"/>
                  <a:pt x="3149" y="686"/>
                </a:cubicBezTo>
                <a:cubicBezTo>
                  <a:pt x="3199" y="686"/>
                  <a:pt x="3251" y="686"/>
                  <a:pt x="3299" y="686"/>
                </a:cubicBezTo>
                <a:cubicBezTo>
                  <a:pt x="3291" y="672"/>
                  <a:pt x="3283" y="657"/>
                  <a:pt x="3274" y="641"/>
                </a:cubicBezTo>
                <a:close/>
                <a:moveTo>
                  <a:pt x="752" y="641"/>
                </a:moveTo>
                <a:cubicBezTo>
                  <a:pt x="719" y="641"/>
                  <a:pt x="684" y="641"/>
                  <a:pt x="651" y="641"/>
                </a:cubicBezTo>
                <a:cubicBezTo>
                  <a:pt x="642" y="657"/>
                  <a:pt x="634" y="672"/>
                  <a:pt x="626" y="686"/>
                </a:cubicBezTo>
                <a:cubicBezTo>
                  <a:pt x="676" y="686"/>
                  <a:pt x="727" y="686"/>
                  <a:pt x="776" y="686"/>
                </a:cubicBezTo>
                <a:cubicBezTo>
                  <a:pt x="768" y="672"/>
                  <a:pt x="761" y="657"/>
                  <a:pt x="752" y="641"/>
                </a:cubicBezTo>
                <a:close/>
                <a:moveTo>
                  <a:pt x="4255" y="686"/>
                </a:moveTo>
                <a:cubicBezTo>
                  <a:pt x="4304" y="686"/>
                  <a:pt x="4356" y="686"/>
                  <a:pt x="4404" y="686"/>
                </a:cubicBezTo>
                <a:cubicBezTo>
                  <a:pt x="4396" y="671"/>
                  <a:pt x="4388" y="656"/>
                  <a:pt x="4380" y="641"/>
                </a:cubicBezTo>
                <a:cubicBezTo>
                  <a:pt x="4347" y="641"/>
                  <a:pt x="4311" y="641"/>
                  <a:pt x="4280" y="641"/>
                </a:cubicBezTo>
                <a:cubicBezTo>
                  <a:pt x="4270" y="657"/>
                  <a:pt x="4263" y="671"/>
                  <a:pt x="4255" y="686"/>
                </a:cubicBezTo>
                <a:close/>
                <a:moveTo>
                  <a:pt x="1485" y="686"/>
                </a:moveTo>
                <a:cubicBezTo>
                  <a:pt x="1476" y="671"/>
                  <a:pt x="1468" y="656"/>
                  <a:pt x="1460" y="641"/>
                </a:cubicBezTo>
                <a:cubicBezTo>
                  <a:pt x="1427" y="641"/>
                  <a:pt x="1392" y="641"/>
                  <a:pt x="1359" y="641"/>
                </a:cubicBezTo>
                <a:cubicBezTo>
                  <a:pt x="1350" y="657"/>
                  <a:pt x="1342" y="672"/>
                  <a:pt x="1334" y="686"/>
                </a:cubicBezTo>
                <a:cubicBezTo>
                  <a:pt x="1384" y="686"/>
                  <a:pt x="1435" y="686"/>
                  <a:pt x="1485" y="686"/>
                </a:cubicBezTo>
                <a:close/>
                <a:moveTo>
                  <a:pt x="5639" y="332"/>
                </a:moveTo>
                <a:cubicBezTo>
                  <a:pt x="5629" y="332"/>
                  <a:pt x="5619" y="332"/>
                  <a:pt x="5609" y="332"/>
                </a:cubicBezTo>
                <a:cubicBezTo>
                  <a:pt x="5591" y="332"/>
                  <a:pt x="5587" y="343"/>
                  <a:pt x="5588" y="358"/>
                </a:cubicBezTo>
                <a:cubicBezTo>
                  <a:pt x="5588" y="373"/>
                  <a:pt x="5587" y="389"/>
                  <a:pt x="5608" y="389"/>
                </a:cubicBezTo>
                <a:cubicBezTo>
                  <a:pt x="5628" y="390"/>
                  <a:pt x="5647" y="389"/>
                  <a:pt x="5666" y="390"/>
                </a:cubicBezTo>
                <a:cubicBezTo>
                  <a:pt x="5684" y="390"/>
                  <a:pt x="5691" y="381"/>
                  <a:pt x="5691" y="364"/>
                </a:cubicBezTo>
                <a:cubicBezTo>
                  <a:pt x="5691" y="337"/>
                  <a:pt x="5687" y="332"/>
                  <a:pt x="5659" y="332"/>
                </a:cubicBezTo>
                <a:cubicBezTo>
                  <a:pt x="5652" y="332"/>
                  <a:pt x="5646" y="332"/>
                  <a:pt x="5639" y="332"/>
                </a:cubicBezTo>
                <a:close/>
                <a:moveTo>
                  <a:pt x="5279" y="332"/>
                </a:moveTo>
                <a:cubicBezTo>
                  <a:pt x="5279" y="332"/>
                  <a:pt x="5279" y="332"/>
                  <a:pt x="5279" y="332"/>
                </a:cubicBezTo>
                <a:cubicBezTo>
                  <a:pt x="5269" y="332"/>
                  <a:pt x="5258" y="331"/>
                  <a:pt x="5247" y="332"/>
                </a:cubicBezTo>
                <a:cubicBezTo>
                  <a:pt x="5229" y="333"/>
                  <a:pt x="5228" y="346"/>
                  <a:pt x="5228" y="361"/>
                </a:cubicBezTo>
                <a:cubicBezTo>
                  <a:pt x="5228" y="375"/>
                  <a:pt x="5229" y="388"/>
                  <a:pt x="5247" y="389"/>
                </a:cubicBezTo>
                <a:cubicBezTo>
                  <a:pt x="5269" y="390"/>
                  <a:pt x="5291" y="391"/>
                  <a:pt x="5313" y="389"/>
                </a:cubicBezTo>
                <a:cubicBezTo>
                  <a:pt x="5319" y="388"/>
                  <a:pt x="5329" y="377"/>
                  <a:pt x="5330" y="370"/>
                </a:cubicBezTo>
                <a:cubicBezTo>
                  <a:pt x="5335" y="339"/>
                  <a:pt x="5328" y="332"/>
                  <a:pt x="5297" y="332"/>
                </a:cubicBezTo>
                <a:cubicBezTo>
                  <a:pt x="5291" y="332"/>
                  <a:pt x="5285" y="332"/>
                  <a:pt x="5279" y="332"/>
                </a:cubicBezTo>
                <a:close/>
                <a:moveTo>
                  <a:pt x="4937" y="258"/>
                </a:moveTo>
                <a:cubicBezTo>
                  <a:pt x="4968" y="261"/>
                  <a:pt x="4997" y="266"/>
                  <a:pt x="5026" y="267"/>
                </a:cubicBezTo>
                <a:cubicBezTo>
                  <a:pt x="5053" y="268"/>
                  <a:pt x="5061" y="254"/>
                  <a:pt x="5053" y="226"/>
                </a:cubicBezTo>
                <a:cubicBezTo>
                  <a:pt x="5020" y="226"/>
                  <a:pt x="4987" y="227"/>
                  <a:pt x="4954" y="226"/>
                </a:cubicBezTo>
                <a:cubicBezTo>
                  <a:pt x="4940" y="226"/>
                  <a:pt x="4934" y="229"/>
                  <a:pt x="4937" y="244"/>
                </a:cubicBezTo>
                <a:cubicBezTo>
                  <a:pt x="4938" y="248"/>
                  <a:pt x="4937" y="253"/>
                  <a:pt x="4937" y="258"/>
                </a:cubicBezTo>
                <a:close/>
                <a:moveTo>
                  <a:pt x="5983" y="258"/>
                </a:moveTo>
                <a:cubicBezTo>
                  <a:pt x="5976" y="247"/>
                  <a:pt x="5995" y="228"/>
                  <a:pt x="5972" y="227"/>
                </a:cubicBezTo>
                <a:cubicBezTo>
                  <a:pt x="5936" y="225"/>
                  <a:pt x="5900" y="226"/>
                  <a:pt x="5863" y="226"/>
                </a:cubicBezTo>
                <a:cubicBezTo>
                  <a:pt x="5863" y="238"/>
                  <a:pt x="5863" y="247"/>
                  <a:pt x="5863" y="254"/>
                </a:cubicBezTo>
                <a:cubicBezTo>
                  <a:pt x="5902" y="285"/>
                  <a:pt x="5941" y="256"/>
                  <a:pt x="5983" y="258"/>
                </a:cubicBezTo>
                <a:close/>
                <a:moveTo>
                  <a:pt x="4302" y="397"/>
                </a:moveTo>
                <a:cubicBezTo>
                  <a:pt x="4306" y="370"/>
                  <a:pt x="4302" y="366"/>
                  <a:pt x="4279" y="366"/>
                </a:cubicBezTo>
                <a:cubicBezTo>
                  <a:pt x="4261" y="365"/>
                  <a:pt x="4243" y="365"/>
                  <a:pt x="4225" y="366"/>
                </a:cubicBezTo>
                <a:cubicBezTo>
                  <a:pt x="4202" y="366"/>
                  <a:pt x="4199" y="371"/>
                  <a:pt x="4203" y="397"/>
                </a:cubicBezTo>
                <a:cubicBezTo>
                  <a:pt x="4235" y="397"/>
                  <a:pt x="4268" y="397"/>
                  <a:pt x="4302" y="397"/>
                </a:cubicBezTo>
                <a:close/>
                <a:moveTo>
                  <a:pt x="3986" y="397"/>
                </a:moveTo>
                <a:cubicBezTo>
                  <a:pt x="3988" y="370"/>
                  <a:pt x="3985" y="366"/>
                  <a:pt x="3962" y="366"/>
                </a:cubicBezTo>
                <a:cubicBezTo>
                  <a:pt x="3944" y="365"/>
                  <a:pt x="3927" y="365"/>
                  <a:pt x="3910" y="366"/>
                </a:cubicBezTo>
                <a:cubicBezTo>
                  <a:pt x="3885" y="366"/>
                  <a:pt x="3881" y="370"/>
                  <a:pt x="3886" y="397"/>
                </a:cubicBezTo>
                <a:cubicBezTo>
                  <a:pt x="3919" y="397"/>
                  <a:pt x="3952" y="397"/>
                  <a:pt x="3986" y="397"/>
                </a:cubicBezTo>
                <a:close/>
                <a:moveTo>
                  <a:pt x="1753" y="396"/>
                </a:moveTo>
                <a:cubicBezTo>
                  <a:pt x="1788" y="396"/>
                  <a:pt x="1821" y="396"/>
                  <a:pt x="1854" y="396"/>
                </a:cubicBezTo>
                <a:cubicBezTo>
                  <a:pt x="1856" y="370"/>
                  <a:pt x="1853" y="366"/>
                  <a:pt x="1830" y="365"/>
                </a:cubicBezTo>
                <a:cubicBezTo>
                  <a:pt x="1812" y="365"/>
                  <a:pt x="1795" y="365"/>
                  <a:pt x="1778" y="366"/>
                </a:cubicBezTo>
                <a:cubicBezTo>
                  <a:pt x="1754" y="366"/>
                  <a:pt x="1751" y="370"/>
                  <a:pt x="1753" y="396"/>
                </a:cubicBezTo>
                <a:close/>
                <a:moveTo>
                  <a:pt x="1437" y="397"/>
                </a:moveTo>
                <a:cubicBezTo>
                  <a:pt x="1471" y="397"/>
                  <a:pt x="1504" y="397"/>
                  <a:pt x="1537" y="397"/>
                </a:cubicBezTo>
                <a:cubicBezTo>
                  <a:pt x="1540" y="371"/>
                  <a:pt x="1536" y="366"/>
                  <a:pt x="1513" y="366"/>
                </a:cubicBezTo>
                <a:cubicBezTo>
                  <a:pt x="1496" y="365"/>
                  <a:pt x="1479" y="365"/>
                  <a:pt x="1462" y="365"/>
                </a:cubicBezTo>
                <a:cubicBezTo>
                  <a:pt x="1437" y="366"/>
                  <a:pt x="1433" y="370"/>
                  <a:pt x="1437" y="397"/>
                </a:cubicBezTo>
                <a:close/>
                <a:moveTo>
                  <a:pt x="1913" y="397"/>
                </a:moveTo>
                <a:cubicBezTo>
                  <a:pt x="1947" y="397"/>
                  <a:pt x="1980" y="397"/>
                  <a:pt x="2012" y="397"/>
                </a:cubicBezTo>
                <a:cubicBezTo>
                  <a:pt x="2016" y="371"/>
                  <a:pt x="2012" y="366"/>
                  <a:pt x="1989" y="365"/>
                </a:cubicBezTo>
                <a:cubicBezTo>
                  <a:pt x="1972" y="365"/>
                  <a:pt x="1954" y="365"/>
                  <a:pt x="1936" y="366"/>
                </a:cubicBezTo>
                <a:cubicBezTo>
                  <a:pt x="1912" y="366"/>
                  <a:pt x="1909" y="370"/>
                  <a:pt x="1913" y="397"/>
                </a:cubicBezTo>
                <a:close/>
                <a:moveTo>
                  <a:pt x="2170" y="397"/>
                </a:moveTo>
                <a:cubicBezTo>
                  <a:pt x="2174" y="370"/>
                  <a:pt x="2171" y="366"/>
                  <a:pt x="2146" y="366"/>
                </a:cubicBezTo>
                <a:cubicBezTo>
                  <a:pt x="2128" y="366"/>
                  <a:pt x="2110" y="365"/>
                  <a:pt x="2092" y="366"/>
                </a:cubicBezTo>
                <a:cubicBezTo>
                  <a:pt x="2071" y="366"/>
                  <a:pt x="2066" y="374"/>
                  <a:pt x="2072" y="397"/>
                </a:cubicBezTo>
                <a:cubicBezTo>
                  <a:pt x="2104" y="397"/>
                  <a:pt x="2137" y="397"/>
                  <a:pt x="2170" y="397"/>
                </a:cubicBezTo>
                <a:close/>
                <a:moveTo>
                  <a:pt x="198" y="397"/>
                </a:moveTo>
                <a:cubicBezTo>
                  <a:pt x="202" y="369"/>
                  <a:pt x="199" y="366"/>
                  <a:pt x="173" y="366"/>
                </a:cubicBezTo>
                <a:cubicBezTo>
                  <a:pt x="157" y="365"/>
                  <a:pt x="140" y="365"/>
                  <a:pt x="124" y="366"/>
                </a:cubicBezTo>
                <a:cubicBezTo>
                  <a:pt x="99" y="366"/>
                  <a:pt x="95" y="370"/>
                  <a:pt x="98" y="397"/>
                </a:cubicBezTo>
                <a:cubicBezTo>
                  <a:pt x="131" y="397"/>
                  <a:pt x="165" y="397"/>
                  <a:pt x="198" y="397"/>
                </a:cubicBezTo>
                <a:close/>
                <a:moveTo>
                  <a:pt x="3410" y="396"/>
                </a:moveTo>
                <a:cubicBezTo>
                  <a:pt x="3443" y="396"/>
                  <a:pt x="3477" y="396"/>
                  <a:pt x="3510" y="396"/>
                </a:cubicBezTo>
                <a:cubicBezTo>
                  <a:pt x="3513" y="370"/>
                  <a:pt x="3510" y="366"/>
                  <a:pt x="3486" y="366"/>
                </a:cubicBezTo>
                <a:cubicBezTo>
                  <a:pt x="3468" y="365"/>
                  <a:pt x="3450" y="365"/>
                  <a:pt x="3432" y="366"/>
                </a:cubicBezTo>
                <a:cubicBezTo>
                  <a:pt x="3410" y="366"/>
                  <a:pt x="3406" y="371"/>
                  <a:pt x="3410" y="396"/>
                </a:cubicBezTo>
                <a:close/>
                <a:moveTo>
                  <a:pt x="4044" y="396"/>
                </a:moveTo>
                <a:cubicBezTo>
                  <a:pt x="4046" y="396"/>
                  <a:pt x="4048" y="397"/>
                  <a:pt x="4050" y="397"/>
                </a:cubicBezTo>
                <a:cubicBezTo>
                  <a:pt x="4076" y="398"/>
                  <a:pt x="4102" y="398"/>
                  <a:pt x="4127" y="398"/>
                </a:cubicBezTo>
                <a:cubicBezTo>
                  <a:pt x="4135" y="398"/>
                  <a:pt x="4146" y="402"/>
                  <a:pt x="4146" y="387"/>
                </a:cubicBezTo>
                <a:cubicBezTo>
                  <a:pt x="4146" y="374"/>
                  <a:pt x="4141" y="366"/>
                  <a:pt x="4127" y="366"/>
                </a:cubicBezTo>
                <a:cubicBezTo>
                  <a:pt x="4107" y="366"/>
                  <a:pt x="4087" y="365"/>
                  <a:pt x="4067" y="366"/>
                </a:cubicBezTo>
                <a:cubicBezTo>
                  <a:pt x="4044" y="366"/>
                  <a:pt x="4040" y="371"/>
                  <a:pt x="4044" y="396"/>
                </a:cubicBezTo>
                <a:close/>
                <a:moveTo>
                  <a:pt x="1701" y="398"/>
                </a:moveTo>
                <a:cubicBezTo>
                  <a:pt x="1696" y="385"/>
                  <a:pt x="1692" y="369"/>
                  <a:pt x="1688" y="369"/>
                </a:cubicBezTo>
                <a:cubicBezTo>
                  <a:pt x="1660" y="366"/>
                  <a:pt x="1631" y="367"/>
                  <a:pt x="1603" y="368"/>
                </a:cubicBezTo>
                <a:cubicBezTo>
                  <a:pt x="1599" y="368"/>
                  <a:pt x="1595" y="382"/>
                  <a:pt x="1594" y="389"/>
                </a:cubicBezTo>
                <a:cubicBezTo>
                  <a:pt x="1593" y="391"/>
                  <a:pt x="1600" y="397"/>
                  <a:pt x="1603" y="397"/>
                </a:cubicBezTo>
                <a:cubicBezTo>
                  <a:pt x="1634" y="398"/>
                  <a:pt x="1664" y="398"/>
                  <a:pt x="1701" y="398"/>
                </a:cubicBezTo>
                <a:close/>
                <a:moveTo>
                  <a:pt x="2330" y="397"/>
                </a:moveTo>
                <a:cubicBezTo>
                  <a:pt x="2332" y="369"/>
                  <a:pt x="2329" y="366"/>
                  <a:pt x="2305" y="365"/>
                </a:cubicBezTo>
                <a:cubicBezTo>
                  <a:pt x="2288" y="365"/>
                  <a:pt x="2270" y="365"/>
                  <a:pt x="2253" y="366"/>
                </a:cubicBezTo>
                <a:cubicBezTo>
                  <a:pt x="2229" y="366"/>
                  <a:pt x="2225" y="372"/>
                  <a:pt x="2230" y="397"/>
                </a:cubicBezTo>
                <a:cubicBezTo>
                  <a:pt x="2263" y="397"/>
                  <a:pt x="2296" y="397"/>
                  <a:pt x="2330" y="397"/>
                </a:cubicBezTo>
                <a:close/>
                <a:moveTo>
                  <a:pt x="358" y="397"/>
                </a:moveTo>
                <a:cubicBezTo>
                  <a:pt x="360" y="370"/>
                  <a:pt x="357" y="366"/>
                  <a:pt x="333" y="366"/>
                </a:cubicBezTo>
                <a:cubicBezTo>
                  <a:pt x="316" y="365"/>
                  <a:pt x="299" y="365"/>
                  <a:pt x="281" y="365"/>
                </a:cubicBezTo>
                <a:cubicBezTo>
                  <a:pt x="257" y="366"/>
                  <a:pt x="253" y="371"/>
                  <a:pt x="258" y="397"/>
                </a:cubicBezTo>
                <a:cubicBezTo>
                  <a:pt x="291" y="397"/>
                  <a:pt x="324" y="397"/>
                  <a:pt x="358" y="397"/>
                </a:cubicBezTo>
                <a:close/>
                <a:moveTo>
                  <a:pt x="574" y="397"/>
                </a:moveTo>
                <a:cubicBezTo>
                  <a:pt x="607" y="397"/>
                  <a:pt x="641" y="397"/>
                  <a:pt x="674" y="397"/>
                </a:cubicBezTo>
                <a:cubicBezTo>
                  <a:pt x="677" y="370"/>
                  <a:pt x="674" y="366"/>
                  <a:pt x="649" y="366"/>
                </a:cubicBezTo>
                <a:cubicBezTo>
                  <a:pt x="632" y="365"/>
                  <a:pt x="615" y="365"/>
                  <a:pt x="597" y="366"/>
                </a:cubicBezTo>
                <a:cubicBezTo>
                  <a:pt x="574" y="366"/>
                  <a:pt x="571" y="371"/>
                  <a:pt x="574" y="397"/>
                </a:cubicBezTo>
                <a:close/>
                <a:moveTo>
                  <a:pt x="3826" y="396"/>
                </a:moveTo>
                <a:cubicBezTo>
                  <a:pt x="3830" y="370"/>
                  <a:pt x="3827" y="366"/>
                  <a:pt x="3802" y="366"/>
                </a:cubicBezTo>
                <a:cubicBezTo>
                  <a:pt x="3785" y="365"/>
                  <a:pt x="3768" y="365"/>
                  <a:pt x="3750" y="366"/>
                </a:cubicBezTo>
                <a:cubicBezTo>
                  <a:pt x="3727" y="366"/>
                  <a:pt x="3723" y="371"/>
                  <a:pt x="3726" y="396"/>
                </a:cubicBezTo>
                <a:cubicBezTo>
                  <a:pt x="3760" y="396"/>
                  <a:pt x="3793" y="396"/>
                  <a:pt x="3826" y="396"/>
                </a:cubicBezTo>
                <a:close/>
                <a:moveTo>
                  <a:pt x="3351" y="397"/>
                </a:moveTo>
                <a:cubicBezTo>
                  <a:pt x="3355" y="371"/>
                  <a:pt x="3351" y="366"/>
                  <a:pt x="3328" y="366"/>
                </a:cubicBezTo>
                <a:cubicBezTo>
                  <a:pt x="3310" y="365"/>
                  <a:pt x="3292" y="365"/>
                  <a:pt x="3275" y="366"/>
                </a:cubicBezTo>
                <a:cubicBezTo>
                  <a:pt x="3251" y="366"/>
                  <a:pt x="3246" y="373"/>
                  <a:pt x="3252" y="397"/>
                </a:cubicBezTo>
                <a:cubicBezTo>
                  <a:pt x="3285" y="397"/>
                  <a:pt x="3318" y="397"/>
                  <a:pt x="3351" y="397"/>
                </a:cubicBezTo>
                <a:close/>
                <a:moveTo>
                  <a:pt x="3668" y="397"/>
                </a:moveTo>
                <a:cubicBezTo>
                  <a:pt x="3673" y="372"/>
                  <a:pt x="3668" y="366"/>
                  <a:pt x="3646" y="366"/>
                </a:cubicBezTo>
                <a:cubicBezTo>
                  <a:pt x="3628" y="365"/>
                  <a:pt x="3610" y="365"/>
                  <a:pt x="3592" y="366"/>
                </a:cubicBezTo>
                <a:cubicBezTo>
                  <a:pt x="3568" y="366"/>
                  <a:pt x="3563" y="372"/>
                  <a:pt x="3570" y="397"/>
                </a:cubicBezTo>
                <a:cubicBezTo>
                  <a:pt x="3603" y="397"/>
                  <a:pt x="3636" y="397"/>
                  <a:pt x="3668" y="397"/>
                </a:cubicBezTo>
                <a:close/>
                <a:moveTo>
                  <a:pt x="516" y="397"/>
                </a:moveTo>
                <a:cubicBezTo>
                  <a:pt x="519" y="370"/>
                  <a:pt x="516" y="366"/>
                  <a:pt x="493" y="366"/>
                </a:cubicBezTo>
                <a:cubicBezTo>
                  <a:pt x="475" y="365"/>
                  <a:pt x="457" y="365"/>
                  <a:pt x="439" y="366"/>
                </a:cubicBezTo>
                <a:cubicBezTo>
                  <a:pt x="415" y="366"/>
                  <a:pt x="411" y="373"/>
                  <a:pt x="418" y="397"/>
                </a:cubicBezTo>
                <a:cubicBezTo>
                  <a:pt x="450" y="397"/>
                  <a:pt x="482" y="397"/>
                  <a:pt x="516" y="397"/>
                </a:cubicBezTo>
                <a:close/>
                <a:moveTo>
                  <a:pt x="2388" y="396"/>
                </a:moveTo>
                <a:cubicBezTo>
                  <a:pt x="2422" y="396"/>
                  <a:pt x="2455" y="396"/>
                  <a:pt x="2488" y="396"/>
                </a:cubicBezTo>
                <a:cubicBezTo>
                  <a:pt x="2491" y="370"/>
                  <a:pt x="2488" y="366"/>
                  <a:pt x="2464" y="366"/>
                </a:cubicBezTo>
                <a:cubicBezTo>
                  <a:pt x="2446" y="365"/>
                  <a:pt x="2428" y="365"/>
                  <a:pt x="2411" y="366"/>
                </a:cubicBezTo>
                <a:cubicBezTo>
                  <a:pt x="2388" y="366"/>
                  <a:pt x="2384" y="372"/>
                  <a:pt x="2388" y="396"/>
                </a:cubicBezTo>
                <a:close/>
                <a:moveTo>
                  <a:pt x="3034" y="343"/>
                </a:moveTo>
                <a:cubicBezTo>
                  <a:pt x="3033" y="343"/>
                  <a:pt x="3033" y="343"/>
                  <a:pt x="3032" y="343"/>
                </a:cubicBezTo>
                <a:cubicBezTo>
                  <a:pt x="3032" y="346"/>
                  <a:pt x="3032" y="350"/>
                  <a:pt x="3032" y="353"/>
                </a:cubicBezTo>
                <a:cubicBezTo>
                  <a:pt x="3032" y="421"/>
                  <a:pt x="3032" y="489"/>
                  <a:pt x="3032" y="557"/>
                </a:cubicBezTo>
                <a:cubicBezTo>
                  <a:pt x="3032" y="563"/>
                  <a:pt x="3027" y="575"/>
                  <a:pt x="3024" y="575"/>
                </a:cubicBezTo>
                <a:cubicBezTo>
                  <a:pt x="2992" y="577"/>
                  <a:pt x="2960" y="576"/>
                  <a:pt x="2928" y="576"/>
                </a:cubicBezTo>
                <a:cubicBezTo>
                  <a:pt x="2928" y="496"/>
                  <a:pt x="2928" y="418"/>
                  <a:pt x="2928" y="341"/>
                </a:cubicBezTo>
                <a:cubicBezTo>
                  <a:pt x="2927" y="341"/>
                  <a:pt x="2926" y="341"/>
                  <a:pt x="2925" y="341"/>
                </a:cubicBezTo>
                <a:cubicBezTo>
                  <a:pt x="2925" y="419"/>
                  <a:pt x="2925" y="498"/>
                  <a:pt x="2925" y="577"/>
                </a:cubicBezTo>
                <a:cubicBezTo>
                  <a:pt x="2962" y="577"/>
                  <a:pt x="2997" y="577"/>
                  <a:pt x="3034" y="577"/>
                </a:cubicBezTo>
                <a:cubicBezTo>
                  <a:pt x="3034" y="498"/>
                  <a:pt x="3034" y="421"/>
                  <a:pt x="3034" y="343"/>
                </a:cubicBezTo>
                <a:close/>
                <a:moveTo>
                  <a:pt x="3753" y="606"/>
                </a:moveTo>
                <a:cubicBezTo>
                  <a:pt x="3753" y="634"/>
                  <a:pt x="3753" y="658"/>
                  <a:pt x="3753" y="686"/>
                </a:cubicBezTo>
                <a:cubicBezTo>
                  <a:pt x="3770" y="672"/>
                  <a:pt x="3785" y="659"/>
                  <a:pt x="3802" y="646"/>
                </a:cubicBezTo>
                <a:cubicBezTo>
                  <a:pt x="3785" y="633"/>
                  <a:pt x="3771" y="621"/>
                  <a:pt x="3753" y="606"/>
                </a:cubicBezTo>
                <a:close/>
                <a:moveTo>
                  <a:pt x="122" y="605"/>
                </a:moveTo>
                <a:cubicBezTo>
                  <a:pt x="122" y="635"/>
                  <a:pt x="122" y="659"/>
                  <a:pt x="122" y="686"/>
                </a:cubicBezTo>
                <a:cubicBezTo>
                  <a:pt x="140" y="672"/>
                  <a:pt x="155" y="660"/>
                  <a:pt x="171" y="646"/>
                </a:cubicBezTo>
                <a:cubicBezTo>
                  <a:pt x="155" y="633"/>
                  <a:pt x="141" y="621"/>
                  <a:pt x="122" y="605"/>
                </a:cubicBezTo>
                <a:close/>
                <a:moveTo>
                  <a:pt x="1215" y="576"/>
                </a:moveTo>
                <a:cubicBezTo>
                  <a:pt x="1181" y="576"/>
                  <a:pt x="1148" y="576"/>
                  <a:pt x="1115" y="576"/>
                </a:cubicBezTo>
                <a:cubicBezTo>
                  <a:pt x="1115" y="576"/>
                  <a:pt x="1115" y="577"/>
                  <a:pt x="1115" y="577"/>
                </a:cubicBezTo>
                <a:cubicBezTo>
                  <a:pt x="1149" y="577"/>
                  <a:pt x="1183" y="577"/>
                  <a:pt x="1218" y="577"/>
                </a:cubicBezTo>
                <a:cubicBezTo>
                  <a:pt x="1218" y="498"/>
                  <a:pt x="1218" y="420"/>
                  <a:pt x="1218" y="341"/>
                </a:cubicBezTo>
                <a:cubicBezTo>
                  <a:pt x="1188" y="341"/>
                  <a:pt x="1158" y="341"/>
                  <a:pt x="1129" y="341"/>
                </a:cubicBezTo>
                <a:cubicBezTo>
                  <a:pt x="1129" y="341"/>
                  <a:pt x="1129" y="342"/>
                  <a:pt x="1129" y="342"/>
                </a:cubicBezTo>
                <a:cubicBezTo>
                  <a:pt x="1158" y="342"/>
                  <a:pt x="1186" y="342"/>
                  <a:pt x="1215" y="342"/>
                </a:cubicBezTo>
                <a:cubicBezTo>
                  <a:pt x="1215" y="420"/>
                  <a:pt x="1215" y="497"/>
                  <a:pt x="1215" y="576"/>
                </a:cubicBezTo>
                <a:close/>
                <a:moveTo>
                  <a:pt x="896" y="341"/>
                </a:moveTo>
                <a:cubicBezTo>
                  <a:pt x="926" y="341"/>
                  <a:pt x="954" y="341"/>
                  <a:pt x="982" y="342"/>
                </a:cubicBezTo>
                <a:cubicBezTo>
                  <a:pt x="952" y="342"/>
                  <a:pt x="923" y="342"/>
                  <a:pt x="893" y="342"/>
                </a:cubicBezTo>
                <a:cubicBezTo>
                  <a:pt x="893" y="421"/>
                  <a:pt x="893" y="498"/>
                  <a:pt x="893" y="577"/>
                </a:cubicBezTo>
                <a:cubicBezTo>
                  <a:pt x="924" y="577"/>
                  <a:pt x="953" y="577"/>
                  <a:pt x="982" y="577"/>
                </a:cubicBezTo>
                <a:cubicBezTo>
                  <a:pt x="982" y="577"/>
                  <a:pt x="983" y="576"/>
                  <a:pt x="983" y="576"/>
                </a:cubicBezTo>
                <a:cubicBezTo>
                  <a:pt x="954" y="576"/>
                  <a:pt x="926" y="576"/>
                  <a:pt x="896" y="576"/>
                </a:cubicBezTo>
                <a:cubicBezTo>
                  <a:pt x="896" y="498"/>
                  <a:pt x="896" y="421"/>
                  <a:pt x="896" y="341"/>
                </a:cubicBezTo>
                <a:close/>
                <a:moveTo>
                  <a:pt x="4883" y="359"/>
                </a:moveTo>
                <a:cubicBezTo>
                  <a:pt x="4883" y="358"/>
                  <a:pt x="4882" y="357"/>
                  <a:pt x="4881" y="357"/>
                </a:cubicBezTo>
                <a:cubicBezTo>
                  <a:pt x="4878" y="363"/>
                  <a:pt x="4873" y="369"/>
                  <a:pt x="4873" y="375"/>
                </a:cubicBezTo>
                <a:cubicBezTo>
                  <a:pt x="4872" y="430"/>
                  <a:pt x="4872" y="486"/>
                  <a:pt x="4872" y="542"/>
                </a:cubicBezTo>
                <a:cubicBezTo>
                  <a:pt x="4877" y="536"/>
                  <a:pt x="4878" y="530"/>
                  <a:pt x="4878" y="523"/>
                </a:cubicBezTo>
                <a:cubicBezTo>
                  <a:pt x="4878" y="477"/>
                  <a:pt x="4878" y="430"/>
                  <a:pt x="4878" y="384"/>
                </a:cubicBezTo>
                <a:cubicBezTo>
                  <a:pt x="4878" y="375"/>
                  <a:pt x="4882" y="367"/>
                  <a:pt x="4883" y="359"/>
                </a:cubicBezTo>
                <a:close/>
                <a:moveTo>
                  <a:pt x="6042" y="541"/>
                </a:moveTo>
                <a:cubicBezTo>
                  <a:pt x="6042" y="541"/>
                  <a:pt x="6043" y="541"/>
                  <a:pt x="6044" y="541"/>
                </a:cubicBezTo>
                <a:cubicBezTo>
                  <a:pt x="6044" y="483"/>
                  <a:pt x="6044" y="425"/>
                  <a:pt x="6044" y="366"/>
                </a:cubicBezTo>
                <a:cubicBezTo>
                  <a:pt x="6043" y="366"/>
                  <a:pt x="6042" y="366"/>
                  <a:pt x="6042" y="366"/>
                </a:cubicBezTo>
                <a:cubicBezTo>
                  <a:pt x="6042" y="425"/>
                  <a:pt x="6042" y="483"/>
                  <a:pt x="6042" y="541"/>
                </a:cubicBezTo>
                <a:close/>
                <a:moveTo>
                  <a:pt x="2726" y="576"/>
                </a:moveTo>
                <a:cubicBezTo>
                  <a:pt x="2726" y="576"/>
                  <a:pt x="2726" y="577"/>
                  <a:pt x="2726" y="577"/>
                </a:cubicBezTo>
                <a:cubicBezTo>
                  <a:pt x="2755" y="577"/>
                  <a:pt x="2784" y="577"/>
                  <a:pt x="2812" y="577"/>
                </a:cubicBezTo>
                <a:cubicBezTo>
                  <a:pt x="2812" y="497"/>
                  <a:pt x="2812" y="419"/>
                  <a:pt x="2812" y="340"/>
                </a:cubicBezTo>
                <a:cubicBezTo>
                  <a:pt x="2812" y="340"/>
                  <a:pt x="2811" y="340"/>
                  <a:pt x="2811" y="340"/>
                </a:cubicBezTo>
                <a:cubicBezTo>
                  <a:pt x="2811" y="418"/>
                  <a:pt x="2811" y="497"/>
                  <a:pt x="2811" y="576"/>
                </a:cubicBezTo>
                <a:cubicBezTo>
                  <a:pt x="2781" y="576"/>
                  <a:pt x="2754" y="576"/>
                  <a:pt x="2726" y="576"/>
                </a:cubicBezTo>
                <a:close/>
                <a:moveTo>
                  <a:pt x="1191" y="630"/>
                </a:moveTo>
                <a:cubicBezTo>
                  <a:pt x="1172" y="630"/>
                  <a:pt x="1155" y="630"/>
                  <a:pt x="1137" y="630"/>
                </a:cubicBezTo>
                <a:cubicBezTo>
                  <a:pt x="1137" y="639"/>
                  <a:pt x="1137" y="646"/>
                  <a:pt x="1137" y="654"/>
                </a:cubicBezTo>
                <a:cubicBezTo>
                  <a:pt x="1156" y="654"/>
                  <a:pt x="1173" y="654"/>
                  <a:pt x="1191" y="654"/>
                </a:cubicBezTo>
                <a:cubicBezTo>
                  <a:pt x="1191" y="646"/>
                  <a:pt x="1191" y="639"/>
                  <a:pt x="1191" y="630"/>
                </a:cubicBezTo>
                <a:close/>
                <a:moveTo>
                  <a:pt x="973" y="654"/>
                </a:moveTo>
                <a:cubicBezTo>
                  <a:pt x="973" y="645"/>
                  <a:pt x="973" y="638"/>
                  <a:pt x="973" y="631"/>
                </a:cubicBezTo>
                <a:cubicBezTo>
                  <a:pt x="955" y="631"/>
                  <a:pt x="937" y="631"/>
                  <a:pt x="920" y="631"/>
                </a:cubicBezTo>
                <a:cubicBezTo>
                  <a:pt x="920" y="639"/>
                  <a:pt x="920" y="646"/>
                  <a:pt x="920" y="654"/>
                </a:cubicBezTo>
                <a:cubicBezTo>
                  <a:pt x="937" y="654"/>
                  <a:pt x="954" y="654"/>
                  <a:pt x="973" y="654"/>
                </a:cubicBezTo>
                <a:close/>
                <a:moveTo>
                  <a:pt x="2732" y="654"/>
                </a:moveTo>
                <a:cubicBezTo>
                  <a:pt x="2751" y="654"/>
                  <a:pt x="2769" y="654"/>
                  <a:pt x="2787" y="654"/>
                </a:cubicBezTo>
                <a:cubicBezTo>
                  <a:pt x="2787" y="645"/>
                  <a:pt x="2787" y="638"/>
                  <a:pt x="2787" y="631"/>
                </a:cubicBezTo>
                <a:cubicBezTo>
                  <a:pt x="2768" y="631"/>
                  <a:pt x="2751" y="631"/>
                  <a:pt x="2732" y="631"/>
                </a:cubicBezTo>
                <a:cubicBezTo>
                  <a:pt x="2732" y="639"/>
                  <a:pt x="2732" y="645"/>
                  <a:pt x="2732" y="654"/>
                </a:cubicBezTo>
                <a:close/>
                <a:moveTo>
                  <a:pt x="4607" y="654"/>
                </a:moveTo>
                <a:cubicBezTo>
                  <a:pt x="4602" y="643"/>
                  <a:pt x="4599" y="631"/>
                  <a:pt x="4594" y="631"/>
                </a:cubicBezTo>
                <a:cubicBezTo>
                  <a:pt x="4579" y="628"/>
                  <a:pt x="4563" y="630"/>
                  <a:pt x="4547" y="630"/>
                </a:cubicBezTo>
                <a:cubicBezTo>
                  <a:pt x="4547" y="640"/>
                  <a:pt x="4548" y="647"/>
                  <a:pt x="4548" y="654"/>
                </a:cubicBezTo>
                <a:cubicBezTo>
                  <a:pt x="4567" y="654"/>
                  <a:pt x="4583" y="654"/>
                  <a:pt x="4607" y="654"/>
                </a:cubicBezTo>
                <a:close/>
                <a:moveTo>
                  <a:pt x="2951" y="630"/>
                </a:moveTo>
                <a:cubicBezTo>
                  <a:pt x="2952" y="640"/>
                  <a:pt x="2952" y="647"/>
                  <a:pt x="2952" y="654"/>
                </a:cubicBezTo>
                <a:cubicBezTo>
                  <a:pt x="2972" y="654"/>
                  <a:pt x="2989" y="654"/>
                  <a:pt x="3006" y="654"/>
                </a:cubicBezTo>
                <a:cubicBezTo>
                  <a:pt x="3006" y="646"/>
                  <a:pt x="3006" y="638"/>
                  <a:pt x="3006" y="630"/>
                </a:cubicBezTo>
                <a:cubicBezTo>
                  <a:pt x="2988" y="630"/>
                  <a:pt x="2971" y="630"/>
                  <a:pt x="2951" y="630"/>
                </a:cubicBezTo>
                <a:close/>
                <a:moveTo>
                  <a:pt x="3766" y="233"/>
                </a:moveTo>
                <a:cubicBezTo>
                  <a:pt x="3775" y="244"/>
                  <a:pt x="3783" y="255"/>
                  <a:pt x="3793" y="267"/>
                </a:cubicBezTo>
                <a:cubicBezTo>
                  <a:pt x="3793" y="242"/>
                  <a:pt x="3793" y="222"/>
                  <a:pt x="3793" y="196"/>
                </a:cubicBezTo>
                <a:cubicBezTo>
                  <a:pt x="3782" y="211"/>
                  <a:pt x="3775" y="221"/>
                  <a:pt x="3766" y="233"/>
                </a:cubicBezTo>
                <a:close/>
                <a:moveTo>
                  <a:pt x="2899" y="548"/>
                </a:moveTo>
                <a:cubicBezTo>
                  <a:pt x="2878" y="548"/>
                  <a:pt x="2859" y="548"/>
                  <a:pt x="2841" y="548"/>
                </a:cubicBezTo>
                <a:cubicBezTo>
                  <a:pt x="2841" y="556"/>
                  <a:pt x="2841" y="563"/>
                  <a:pt x="2841" y="566"/>
                </a:cubicBezTo>
                <a:cubicBezTo>
                  <a:pt x="2861" y="566"/>
                  <a:pt x="2880" y="566"/>
                  <a:pt x="2899" y="566"/>
                </a:cubicBezTo>
                <a:cubicBezTo>
                  <a:pt x="2899" y="563"/>
                  <a:pt x="2899" y="557"/>
                  <a:pt x="2899" y="548"/>
                </a:cubicBezTo>
                <a:close/>
                <a:moveTo>
                  <a:pt x="162" y="267"/>
                </a:moveTo>
                <a:cubicBezTo>
                  <a:pt x="162" y="242"/>
                  <a:pt x="162" y="222"/>
                  <a:pt x="162" y="196"/>
                </a:cubicBezTo>
                <a:cubicBezTo>
                  <a:pt x="151" y="211"/>
                  <a:pt x="144" y="222"/>
                  <a:pt x="136" y="233"/>
                </a:cubicBezTo>
                <a:cubicBezTo>
                  <a:pt x="144" y="244"/>
                  <a:pt x="152" y="254"/>
                  <a:pt x="162" y="267"/>
                </a:cubicBezTo>
                <a:close/>
                <a:moveTo>
                  <a:pt x="2706" y="575"/>
                </a:moveTo>
                <a:cubicBezTo>
                  <a:pt x="2706" y="575"/>
                  <a:pt x="2706" y="575"/>
                  <a:pt x="2706" y="575"/>
                </a:cubicBezTo>
                <a:cubicBezTo>
                  <a:pt x="2706" y="498"/>
                  <a:pt x="2706" y="422"/>
                  <a:pt x="2706" y="345"/>
                </a:cubicBezTo>
                <a:cubicBezTo>
                  <a:pt x="2706" y="345"/>
                  <a:pt x="2706" y="345"/>
                  <a:pt x="2706" y="345"/>
                </a:cubicBezTo>
                <a:cubicBezTo>
                  <a:pt x="2706" y="422"/>
                  <a:pt x="2706" y="498"/>
                  <a:pt x="2706" y="575"/>
                </a:cubicBezTo>
                <a:close/>
                <a:moveTo>
                  <a:pt x="3764" y="221"/>
                </a:moveTo>
                <a:cubicBezTo>
                  <a:pt x="3794" y="187"/>
                  <a:pt x="3794" y="184"/>
                  <a:pt x="3767" y="155"/>
                </a:cubicBezTo>
                <a:cubicBezTo>
                  <a:pt x="3766" y="177"/>
                  <a:pt x="3765" y="196"/>
                  <a:pt x="3764" y="221"/>
                </a:cubicBezTo>
                <a:close/>
                <a:moveTo>
                  <a:pt x="1028" y="566"/>
                </a:moveTo>
                <a:cubicBezTo>
                  <a:pt x="1046" y="566"/>
                  <a:pt x="1064" y="566"/>
                  <a:pt x="1083" y="566"/>
                </a:cubicBezTo>
                <a:cubicBezTo>
                  <a:pt x="1083" y="562"/>
                  <a:pt x="1083" y="555"/>
                  <a:pt x="1083" y="548"/>
                </a:cubicBezTo>
                <a:cubicBezTo>
                  <a:pt x="1064" y="548"/>
                  <a:pt x="1046" y="548"/>
                  <a:pt x="1028" y="548"/>
                </a:cubicBezTo>
                <a:cubicBezTo>
                  <a:pt x="1028" y="556"/>
                  <a:pt x="1028" y="562"/>
                  <a:pt x="1028" y="566"/>
                </a:cubicBezTo>
                <a:close/>
                <a:moveTo>
                  <a:pt x="4522" y="345"/>
                </a:moveTo>
                <a:cubicBezTo>
                  <a:pt x="4522" y="345"/>
                  <a:pt x="4522" y="345"/>
                  <a:pt x="4521" y="345"/>
                </a:cubicBezTo>
                <a:cubicBezTo>
                  <a:pt x="4521" y="421"/>
                  <a:pt x="4521" y="496"/>
                  <a:pt x="4521" y="572"/>
                </a:cubicBezTo>
                <a:cubicBezTo>
                  <a:pt x="4522" y="572"/>
                  <a:pt x="4522" y="572"/>
                  <a:pt x="4522" y="572"/>
                </a:cubicBezTo>
                <a:cubicBezTo>
                  <a:pt x="4522" y="496"/>
                  <a:pt x="4522" y="421"/>
                  <a:pt x="4522" y="345"/>
                </a:cubicBezTo>
                <a:close/>
                <a:moveTo>
                  <a:pt x="136" y="151"/>
                </a:moveTo>
                <a:cubicBezTo>
                  <a:pt x="136" y="176"/>
                  <a:pt x="136" y="196"/>
                  <a:pt x="136" y="221"/>
                </a:cubicBezTo>
                <a:cubicBezTo>
                  <a:pt x="146" y="207"/>
                  <a:pt x="153" y="197"/>
                  <a:pt x="160" y="186"/>
                </a:cubicBezTo>
                <a:cubicBezTo>
                  <a:pt x="153" y="175"/>
                  <a:pt x="146" y="165"/>
                  <a:pt x="136" y="151"/>
                </a:cubicBezTo>
                <a:close/>
                <a:moveTo>
                  <a:pt x="3005" y="623"/>
                </a:moveTo>
                <a:cubicBezTo>
                  <a:pt x="3007" y="622"/>
                  <a:pt x="3008" y="620"/>
                  <a:pt x="3009" y="618"/>
                </a:cubicBezTo>
                <a:cubicBezTo>
                  <a:pt x="3005" y="614"/>
                  <a:pt x="3001" y="607"/>
                  <a:pt x="2997" y="607"/>
                </a:cubicBezTo>
                <a:cubicBezTo>
                  <a:pt x="2983" y="605"/>
                  <a:pt x="2968" y="606"/>
                  <a:pt x="2954" y="606"/>
                </a:cubicBezTo>
                <a:cubicBezTo>
                  <a:pt x="2950" y="618"/>
                  <a:pt x="2951" y="624"/>
                  <a:pt x="2964" y="624"/>
                </a:cubicBezTo>
                <a:cubicBezTo>
                  <a:pt x="2978" y="623"/>
                  <a:pt x="2992" y="623"/>
                  <a:pt x="3005" y="623"/>
                </a:cubicBezTo>
                <a:close/>
                <a:moveTo>
                  <a:pt x="921" y="608"/>
                </a:moveTo>
                <a:cubicBezTo>
                  <a:pt x="919" y="625"/>
                  <a:pt x="932" y="629"/>
                  <a:pt x="973" y="621"/>
                </a:cubicBezTo>
                <a:cubicBezTo>
                  <a:pt x="973" y="604"/>
                  <a:pt x="965" y="602"/>
                  <a:pt x="921" y="608"/>
                </a:cubicBezTo>
                <a:close/>
                <a:moveTo>
                  <a:pt x="1190" y="623"/>
                </a:moveTo>
                <a:cubicBezTo>
                  <a:pt x="1191" y="621"/>
                  <a:pt x="1193" y="619"/>
                  <a:pt x="1194" y="617"/>
                </a:cubicBezTo>
                <a:cubicBezTo>
                  <a:pt x="1189" y="613"/>
                  <a:pt x="1185" y="607"/>
                  <a:pt x="1180" y="606"/>
                </a:cubicBezTo>
                <a:cubicBezTo>
                  <a:pt x="1169" y="605"/>
                  <a:pt x="1159" y="605"/>
                  <a:pt x="1148" y="606"/>
                </a:cubicBezTo>
                <a:cubicBezTo>
                  <a:pt x="1144" y="607"/>
                  <a:pt x="1140" y="612"/>
                  <a:pt x="1136" y="615"/>
                </a:cubicBezTo>
                <a:cubicBezTo>
                  <a:pt x="1140" y="618"/>
                  <a:pt x="1143" y="623"/>
                  <a:pt x="1147" y="623"/>
                </a:cubicBezTo>
                <a:cubicBezTo>
                  <a:pt x="1161" y="624"/>
                  <a:pt x="1176" y="623"/>
                  <a:pt x="1190" y="623"/>
                </a:cubicBezTo>
                <a:close/>
                <a:moveTo>
                  <a:pt x="2733" y="622"/>
                </a:moveTo>
                <a:cubicBezTo>
                  <a:pt x="2785" y="627"/>
                  <a:pt x="2788" y="626"/>
                  <a:pt x="2785" y="607"/>
                </a:cubicBezTo>
                <a:cubicBezTo>
                  <a:pt x="2737" y="602"/>
                  <a:pt x="2733" y="603"/>
                  <a:pt x="2733" y="622"/>
                </a:cubicBezTo>
                <a:close/>
                <a:moveTo>
                  <a:pt x="4550" y="606"/>
                </a:moveTo>
                <a:cubicBezTo>
                  <a:pt x="4549" y="608"/>
                  <a:pt x="4547" y="610"/>
                  <a:pt x="4545" y="613"/>
                </a:cubicBezTo>
                <a:cubicBezTo>
                  <a:pt x="4550" y="616"/>
                  <a:pt x="4555" y="622"/>
                  <a:pt x="4560" y="623"/>
                </a:cubicBezTo>
                <a:cubicBezTo>
                  <a:pt x="4570" y="625"/>
                  <a:pt x="4581" y="624"/>
                  <a:pt x="4591" y="623"/>
                </a:cubicBezTo>
                <a:cubicBezTo>
                  <a:pt x="4595" y="622"/>
                  <a:pt x="4599" y="617"/>
                  <a:pt x="4603" y="614"/>
                </a:cubicBezTo>
                <a:cubicBezTo>
                  <a:pt x="4599" y="611"/>
                  <a:pt x="4596" y="607"/>
                  <a:pt x="4592" y="606"/>
                </a:cubicBezTo>
                <a:cubicBezTo>
                  <a:pt x="4578" y="605"/>
                  <a:pt x="4564" y="606"/>
                  <a:pt x="4550" y="606"/>
                </a:cubicBezTo>
                <a:close/>
                <a:moveTo>
                  <a:pt x="999" y="348"/>
                </a:moveTo>
                <a:cubicBezTo>
                  <a:pt x="998" y="348"/>
                  <a:pt x="998" y="348"/>
                  <a:pt x="998" y="347"/>
                </a:cubicBezTo>
                <a:cubicBezTo>
                  <a:pt x="998" y="415"/>
                  <a:pt x="998" y="482"/>
                  <a:pt x="998" y="549"/>
                </a:cubicBezTo>
                <a:cubicBezTo>
                  <a:pt x="998" y="549"/>
                  <a:pt x="998" y="549"/>
                  <a:pt x="999" y="549"/>
                </a:cubicBezTo>
                <a:cubicBezTo>
                  <a:pt x="999" y="482"/>
                  <a:pt x="999" y="415"/>
                  <a:pt x="999" y="348"/>
                </a:cubicBezTo>
                <a:close/>
                <a:moveTo>
                  <a:pt x="3791" y="110"/>
                </a:moveTo>
                <a:cubicBezTo>
                  <a:pt x="3765" y="138"/>
                  <a:pt x="3765" y="150"/>
                  <a:pt x="3791" y="168"/>
                </a:cubicBezTo>
                <a:cubicBezTo>
                  <a:pt x="3791" y="149"/>
                  <a:pt x="3791" y="131"/>
                  <a:pt x="3791" y="110"/>
                </a:cubicBezTo>
                <a:close/>
                <a:moveTo>
                  <a:pt x="163" y="175"/>
                </a:moveTo>
                <a:cubicBezTo>
                  <a:pt x="161" y="150"/>
                  <a:pt x="160" y="131"/>
                  <a:pt x="159" y="108"/>
                </a:cubicBezTo>
                <a:cubicBezTo>
                  <a:pt x="136" y="141"/>
                  <a:pt x="136" y="141"/>
                  <a:pt x="163" y="175"/>
                </a:cubicBezTo>
                <a:close/>
                <a:moveTo>
                  <a:pt x="3805" y="686"/>
                </a:moveTo>
                <a:cubicBezTo>
                  <a:pt x="3805" y="676"/>
                  <a:pt x="3805" y="666"/>
                  <a:pt x="3805" y="652"/>
                </a:cubicBezTo>
                <a:cubicBezTo>
                  <a:pt x="3790" y="664"/>
                  <a:pt x="3779" y="674"/>
                  <a:pt x="3763" y="686"/>
                </a:cubicBezTo>
                <a:cubicBezTo>
                  <a:pt x="3780" y="686"/>
                  <a:pt x="3792" y="686"/>
                  <a:pt x="3805" y="686"/>
                </a:cubicBezTo>
                <a:close/>
                <a:moveTo>
                  <a:pt x="4959" y="542"/>
                </a:moveTo>
                <a:cubicBezTo>
                  <a:pt x="4961" y="542"/>
                  <a:pt x="4962" y="542"/>
                  <a:pt x="4963" y="542"/>
                </a:cubicBezTo>
                <a:cubicBezTo>
                  <a:pt x="4963" y="538"/>
                  <a:pt x="4964" y="533"/>
                  <a:pt x="4964" y="529"/>
                </a:cubicBezTo>
                <a:cubicBezTo>
                  <a:pt x="4964" y="477"/>
                  <a:pt x="4964" y="425"/>
                  <a:pt x="4963" y="373"/>
                </a:cubicBezTo>
                <a:cubicBezTo>
                  <a:pt x="4963" y="368"/>
                  <a:pt x="4957" y="362"/>
                  <a:pt x="4954" y="357"/>
                </a:cubicBezTo>
                <a:cubicBezTo>
                  <a:pt x="4955" y="367"/>
                  <a:pt x="4959" y="374"/>
                  <a:pt x="4959" y="382"/>
                </a:cubicBezTo>
                <a:cubicBezTo>
                  <a:pt x="4960" y="409"/>
                  <a:pt x="4959" y="436"/>
                  <a:pt x="4959" y="464"/>
                </a:cubicBezTo>
                <a:cubicBezTo>
                  <a:pt x="4960" y="490"/>
                  <a:pt x="4959" y="516"/>
                  <a:pt x="4959" y="542"/>
                </a:cubicBezTo>
                <a:close/>
                <a:moveTo>
                  <a:pt x="5962" y="362"/>
                </a:moveTo>
                <a:cubicBezTo>
                  <a:pt x="5954" y="369"/>
                  <a:pt x="5950" y="513"/>
                  <a:pt x="5962" y="542"/>
                </a:cubicBezTo>
                <a:cubicBezTo>
                  <a:pt x="5962" y="481"/>
                  <a:pt x="5962" y="421"/>
                  <a:pt x="5962" y="362"/>
                </a:cubicBezTo>
                <a:close/>
                <a:moveTo>
                  <a:pt x="175" y="651"/>
                </a:moveTo>
                <a:cubicBezTo>
                  <a:pt x="160" y="664"/>
                  <a:pt x="149" y="674"/>
                  <a:pt x="135" y="685"/>
                </a:cubicBezTo>
                <a:cubicBezTo>
                  <a:pt x="151" y="685"/>
                  <a:pt x="163" y="685"/>
                  <a:pt x="175" y="685"/>
                </a:cubicBezTo>
                <a:cubicBezTo>
                  <a:pt x="175" y="675"/>
                  <a:pt x="175" y="665"/>
                  <a:pt x="175" y="651"/>
                </a:cubicBezTo>
                <a:close/>
                <a:moveTo>
                  <a:pt x="3769" y="63"/>
                </a:moveTo>
                <a:cubicBezTo>
                  <a:pt x="3769" y="86"/>
                  <a:pt x="3769" y="104"/>
                  <a:pt x="3769" y="124"/>
                </a:cubicBezTo>
                <a:cubicBezTo>
                  <a:pt x="3791" y="96"/>
                  <a:pt x="3791" y="96"/>
                  <a:pt x="3769" y="63"/>
                </a:cubicBezTo>
                <a:close/>
                <a:moveTo>
                  <a:pt x="139" y="65"/>
                </a:moveTo>
                <a:cubicBezTo>
                  <a:pt x="138" y="87"/>
                  <a:pt x="137" y="105"/>
                  <a:pt x="136" y="125"/>
                </a:cubicBezTo>
                <a:cubicBezTo>
                  <a:pt x="161" y="99"/>
                  <a:pt x="161" y="96"/>
                  <a:pt x="139" y="65"/>
                </a:cubicBezTo>
                <a:close/>
                <a:moveTo>
                  <a:pt x="175" y="608"/>
                </a:moveTo>
                <a:cubicBezTo>
                  <a:pt x="163" y="608"/>
                  <a:pt x="151" y="608"/>
                  <a:pt x="136" y="608"/>
                </a:cubicBezTo>
                <a:cubicBezTo>
                  <a:pt x="150" y="620"/>
                  <a:pt x="162" y="629"/>
                  <a:pt x="175" y="640"/>
                </a:cubicBezTo>
                <a:cubicBezTo>
                  <a:pt x="175" y="627"/>
                  <a:pt x="175" y="619"/>
                  <a:pt x="175" y="608"/>
                </a:cubicBezTo>
                <a:close/>
                <a:moveTo>
                  <a:pt x="5629" y="261"/>
                </a:moveTo>
                <a:cubicBezTo>
                  <a:pt x="5629" y="263"/>
                  <a:pt x="5629" y="265"/>
                  <a:pt x="5629" y="267"/>
                </a:cubicBezTo>
                <a:cubicBezTo>
                  <a:pt x="5655" y="267"/>
                  <a:pt x="5681" y="268"/>
                  <a:pt x="5707" y="267"/>
                </a:cubicBezTo>
                <a:cubicBezTo>
                  <a:pt x="5706" y="265"/>
                  <a:pt x="5706" y="263"/>
                  <a:pt x="5706" y="261"/>
                </a:cubicBezTo>
                <a:cubicBezTo>
                  <a:pt x="5680" y="261"/>
                  <a:pt x="5655" y="261"/>
                  <a:pt x="5629" y="261"/>
                </a:cubicBezTo>
                <a:close/>
                <a:moveTo>
                  <a:pt x="5213" y="261"/>
                </a:moveTo>
                <a:cubicBezTo>
                  <a:pt x="5213" y="263"/>
                  <a:pt x="5213" y="265"/>
                  <a:pt x="5213" y="267"/>
                </a:cubicBezTo>
                <a:cubicBezTo>
                  <a:pt x="5238" y="268"/>
                  <a:pt x="5264" y="268"/>
                  <a:pt x="5290" y="267"/>
                </a:cubicBezTo>
                <a:cubicBezTo>
                  <a:pt x="5290" y="265"/>
                  <a:pt x="5290" y="263"/>
                  <a:pt x="5290" y="261"/>
                </a:cubicBezTo>
                <a:cubicBezTo>
                  <a:pt x="5264" y="261"/>
                  <a:pt x="5238" y="261"/>
                  <a:pt x="5213" y="261"/>
                </a:cubicBezTo>
                <a:close/>
                <a:moveTo>
                  <a:pt x="3765" y="607"/>
                </a:moveTo>
                <a:cubicBezTo>
                  <a:pt x="3780" y="619"/>
                  <a:pt x="3791" y="628"/>
                  <a:pt x="3804" y="639"/>
                </a:cubicBezTo>
                <a:cubicBezTo>
                  <a:pt x="3804" y="626"/>
                  <a:pt x="3804" y="617"/>
                  <a:pt x="3804" y="607"/>
                </a:cubicBezTo>
                <a:cubicBezTo>
                  <a:pt x="3792" y="607"/>
                  <a:pt x="3782" y="607"/>
                  <a:pt x="3765" y="607"/>
                </a:cubicBezTo>
                <a:close/>
                <a:moveTo>
                  <a:pt x="3236" y="602"/>
                </a:moveTo>
                <a:cubicBezTo>
                  <a:pt x="3226" y="607"/>
                  <a:pt x="3218" y="610"/>
                  <a:pt x="3210" y="614"/>
                </a:cubicBezTo>
                <a:cubicBezTo>
                  <a:pt x="3213" y="617"/>
                  <a:pt x="3216" y="622"/>
                  <a:pt x="3220" y="622"/>
                </a:cubicBezTo>
                <a:cubicBezTo>
                  <a:pt x="3229" y="623"/>
                  <a:pt x="3241" y="625"/>
                  <a:pt x="3236" y="602"/>
                </a:cubicBezTo>
                <a:close/>
                <a:moveTo>
                  <a:pt x="2501" y="607"/>
                </a:moveTo>
                <a:cubicBezTo>
                  <a:pt x="2498" y="627"/>
                  <a:pt x="2512" y="623"/>
                  <a:pt x="2520" y="622"/>
                </a:cubicBezTo>
                <a:cubicBezTo>
                  <a:pt x="2524" y="621"/>
                  <a:pt x="2528" y="615"/>
                  <a:pt x="2535" y="607"/>
                </a:cubicBezTo>
                <a:cubicBezTo>
                  <a:pt x="2519" y="607"/>
                  <a:pt x="2511" y="607"/>
                  <a:pt x="2501" y="607"/>
                </a:cubicBezTo>
                <a:close/>
                <a:moveTo>
                  <a:pt x="4346" y="612"/>
                </a:moveTo>
                <a:cubicBezTo>
                  <a:pt x="4345" y="611"/>
                  <a:pt x="4344" y="609"/>
                  <a:pt x="4343" y="607"/>
                </a:cubicBezTo>
                <a:cubicBezTo>
                  <a:pt x="4334" y="607"/>
                  <a:pt x="4325" y="607"/>
                  <a:pt x="4317" y="607"/>
                </a:cubicBezTo>
                <a:cubicBezTo>
                  <a:pt x="4313" y="623"/>
                  <a:pt x="4323" y="624"/>
                  <a:pt x="4332" y="622"/>
                </a:cubicBezTo>
                <a:cubicBezTo>
                  <a:pt x="4337" y="621"/>
                  <a:pt x="4341" y="616"/>
                  <a:pt x="4346" y="612"/>
                </a:cubicBezTo>
                <a:close/>
                <a:moveTo>
                  <a:pt x="689" y="607"/>
                </a:moveTo>
                <a:cubicBezTo>
                  <a:pt x="684" y="623"/>
                  <a:pt x="694" y="624"/>
                  <a:pt x="703" y="622"/>
                </a:cubicBezTo>
                <a:cubicBezTo>
                  <a:pt x="708" y="621"/>
                  <a:pt x="713" y="615"/>
                  <a:pt x="717" y="612"/>
                </a:cubicBezTo>
                <a:cubicBezTo>
                  <a:pt x="716" y="610"/>
                  <a:pt x="715" y="609"/>
                  <a:pt x="714" y="607"/>
                </a:cubicBezTo>
                <a:cubicBezTo>
                  <a:pt x="705" y="607"/>
                  <a:pt x="697" y="607"/>
                  <a:pt x="689" y="607"/>
                </a:cubicBezTo>
                <a:close/>
                <a:moveTo>
                  <a:pt x="1422" y="607"/>
                </a:moveTo>
                <a:cubicBezTo>
                  <a:pt x="1413" y="607"/>
                  <a:pt x="1405" y="607"/>
                  <a:pt x="1397" y="607"/>
                </a:cubicBezTo>
                <a:cubicBezTo>
                  <a:pt x="1395" y="608"/>
                  <a:pt x="1394" y="610"/>
                  <a:pt x="1393" y="612"/>
                </a:cubicBezTo>
                <a:cubicBezTo>
                  <a:pt x="1398" y="615"/>
                  <a:pt x="1402" y="621"/>
                  <a:pt x="1407" y="622"/>
                </a:cubicBezTo>
                <a:cubicBezTo>
                  <a:pt x="1416" y="624"/>
                  <a:pt x="1426" y="624"/>
                  <a:pt x="1422" y="607"/>
                </a:cubicBezTo>
                <a:close/>
                <a:moveTo>
                  <a:pt x="157" y="271"/>
                </a:moveTo>
                <a:cubicBezTo>
                  <a:pt x="149" y="261"/>
                  <a:pt x="142" y="253"/>
                  <a:pt x="133" y="242"/>
                </a:cubicBezTo>
                <a:cubicBezTo>
                  <a:pt x="133" y="255"/>
                  <a:pt x="133" y="263"/>
                  <a:pt x="133" y="271"/>
                </a:cubicBezTo>
                <a:cubicBezTo>
                  <a:pt x="141" y="271"/>
                  <a:pt x="147" y="271"/>
                  <a:pt x="157" y="271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2" y="822178"/>
            <a:ext cx="5955128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</a:rPr>
              <a:t>Infographic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82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303B05-009A-44E0-8A56-0B4CE47FD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5402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rgbClr val="36B9EC"/>
                </a:solidFill>
              </a:rPr>
              <a:t>Infographic</a:t>
            </a:r>
            <a:r>
              <a:rPr lang="en-US" sz="5400" dirty="0">
                <a:solidFill>
                  <a:schemeClr val="bg1"/>
                </a:solidFill>
              </a:rPr>
              <a:t> Style</a:t>
            </a:r>
          </a:p>
        </p:txBody>
      </p:sp>
      <p:graphicFrame>
        <p:nvGraphicFramePr>
          <p:cNvPr id="427" name="차트 4">
            <a:extLst>
              <a:ext uri="{FF2B5EF4-FFF2-40B4-BE49-F238E27FC236}">
                <a16:creationId xmlns:a16="http://schemas.microsoft.com/office/drawing/2014/main" id="{04DAC58E-5422-4561-A845-CAD1EE421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701649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차트 301">
            <a:extLst>
              <a:ext uri="{FF2B5EF4-FFF2-40B4-BE49-F238E27FC236}">
                <a16:creationId xmlns:a16="http://schemas.microsoft.com/office/drawing/2014/main" id="{BF1E5C3B-3B69-4285-9271-7E6B53DC0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725208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" name="TextBox 705">
            <a:extLst>
              <a:ext uri="{FF2B5EF4-FFF2-40B4-BE49-F238E27FC236}">
                <a16:creationId xmlns:a16="http://schemas.microsoft.com/office/drawing/2014/main" id="{F9C07FCA-EDF4-4E49-B35A-CD2B2853C342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091FC2E0-2589-4BF0-8BE0-276EAA245245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E774F195-A2FE-4606-BACA-BC05EA7C1D7C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9" name="TextBox 708">
            <a:extLst>
              <a:ext uri="{FF2B5EF4-FFF2-40B4-BE49-F238E27FC236}">
                <a16:creationId xmlns:a16="http://schemas.microsoft.com/office/drawing/2014/main" id="{3E9C0FEB-F7BC-462C-8217-2723245597E1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id="{F8821A7C-990D-403A-ACD1-557592E0D845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id="{49695BBE-0855-4C2C-94BC-674DE6550F58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id="{A360EBE5-B801-4363-B14C-7C2D8F0D2A1D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BA18EB22-857B-499C-88B4-4009A53FEF5D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4" name="Group 713">
            <a:extLst>
              <a:ext uri="{FF2B5EF4-FFF2-40B4-BE49-F238E27FC236}">
                <a16:creationId xmlns:a16="http://schemas.microsoft.com/office/drawing/2014/main" id="{98657485-84D0-4310-AAA0-0BBAAED814AF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3F77957A-D5C5-44BB-BED2-3E3184B948CC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E9FFEC51-1265-47EA-84BC-92CA508446DD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id="{3C2B805D-0D7B-4614-91B9-362AC3F51423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2ABFC01D-2D0D-4314-8F6A-9812AF36506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9D0A43B8-1D68-4E07-8398-A6C36B111914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id="{E19813BD-4739-4969-A8A1-0D1AC9C1E4C6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21" name="Rectangle 720">
            <a:extLst>
              <a:ext uri="{FF2B5EF4-FFF2-40B4-BE49-F238E27FC236}">
                <a16:creationId xmlns:a16="http://schemas.microsoft.com/office/drawing/2014/main" id="{3305FE73-B480-44CF-82AD-D71F61EFE384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9B8674EA-E85C-4B5B-812E-5D4D0B0119C6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grpSp>
        <p:nvGrpSpPr>
          <p:cNvPr id="135" name="Grupo 134"/>
          <p:cNvGrpSpPr/>
          <p:nvPr/>
        </p:nvGrpSpPr>
        <p:grpSpPr>
          <a:xfrm>
            <a:off x="5355857" y="3359618"/>
            <a:ext cx="6109786" cy="1759225"/>
            <a:chOff x="3078959" y="-3214623"/>
            <a:chExt cx="6329363" cy="1822449"/>
          </a:xfrm>
          <a:solidFill>
            <a:schemeClr val="tx1"/>
          </a:solidFill>
        </p:grpSpPr>
        <p:sp>
          <p:nvSpPr>
            <p:cNvPr id="136" name="Freeform 5"/>
            <p:cNvSpPr>
              <a:spLocks/>
            </p:cNvSpPr>
            <p:nvPr/>
          </p:nvSpPr>
          <p:spPr bwMode="auto">
            <a:xfrm>
              <a:off x="8484397" y="-3214623"/>
              <a:ext cx="660400" cy="788987"/>
            </a:xfrm>
            <a:custGeom>
              <a:avLst/>
              <a:gdLst>
                <a:gd name="T0" fmla="*/ 157 w 176"/>
                <a:gd name="T1" fmla="*/ 38 h 209"/>
                <a:gd name="T2" fmla="*/ 107 w 176"/>
                <a:gd name="T3" fmla="*/ 7 h 209"/>
                <a:gd name="T4" fmla="*/ 40 w 176"/>
                <a:gd name="T5" fmla="*/ 19 h 209"/>
                <a:gd name="T6" fmla="*/ 8 w 176"/>
                <a:gd name="T7" fmla="*/ 45 h 209"/>
                <a:gd name="T8" fmla="*/ 1 w 176"/>
                <a:gd name="T9" fmla="*/ 95 h 209"/>
                <a:gd name="T10" fmla="*/ 22 w 176"/>
                <a:gd name="T11" fmla="*/ 137 h 209"/>
                <a:gd name="T12" fmla="*/ 53 w 176"/>
                <a:gd name="T13" fmla="*/ 159 h 209"/>
                <a:gd name="T14" fmla="*/ 54 w 176"/>
                <a:gd name="T15" fmla="*/ 178 h 209"/>
                <a:gd name="T16" fmla="*/ 62 w 176"/>
                <a:gd name="T17" fmla="*/ 203 h 209"/>
                <a:gd name="T18" fmla="*/ 86 w 176"/>
                <a:gd name="T19" fmla="*/ 203 h 209"/>
                <a:gd name="T20" fmla="*/ 66 w 176"/>
                <a:gd name="T21" fmla="*/ 197 h 209"/>
                <a:gd name="T22" fmla="*/ 61 w 176"/>
                <a:gd name="T23" fmla="*/ 187 h 209"/>
                <a:gd name="T24" fmla="*/ 67 w 176"/>
                <a:gd name="T25" fmla="*/ 179 h 209"/>
                <a:gd name="T26" fmla="*/ 61 w 176"/>
                <a:gd name="T27" fmla="*/ 165 h 209"/>
                <a:gd name="T28" fmla="*/ 68 w 176"/>
                <a:gd name="T29" fmla="*/ 159 h 209"/>
                <a:gd name="T30" fmla="*/ 42 w 176"/>
                <a:gd name="T31" fmla="*/ 136 h 209"/>
                <a:gd name="T32" fmla="*/ 42 w 176"/>
                <a:gd name="T33" fmla="*/ 130 h 209"/>
                <a:gd name="T34" fmla="*/ 17 w 176"/>
                <a:gd name="T35" fmla="*/ 118 h 209"/>
                <a:gd name="T36" fmla="*/ 26 w 176"/>
                <a:gd name="T37" fmla="*/ 111 h 209"/>
                <a:gd name="T38" fmla="*/ 8 w 176"/>
                <a:gd name="T39" fmla="*/ 77 h 209"/>
                <a:gd name="T40" fmla="*/ 7 w 176"/>
                <a:gd name="T41" fmla="*/ 63 h 209"/>
                <a:gd name="T42" fmla="*/ 27 w 176"/>
                <a:gd name="T43" fmla="*/ 47 h 209"/>
                <a:gd name="T44" fmla="*/ 29 w 176"/>
                <a:gd name="T45" fmla="*/ 41 h 209"/>
                <a:gd name="T46" fmla="*/ 60 w 176"/>
                <a:gd name="T47" fmla="*/ 27 h 209"/>
                <a:gd name="T48" fmla="*/ 76 w 176"/>
                <a:gd name="T49" fmla="*/ 8 h 209"/>
                <a:gd name="T50" fmla="*/ 112 w 176"/>
                <a:gd name="T51" fmla="*/ 27 h 209"/>
                <a:gd name="T52" fmla="*/ 93 w 176"/>
                <a:gd name="T53" fmla="*/ 29 h 209"/>
                <a:gd name="T54" fmla="*/ 107 w 176"/>
                <a:gd name="T55" fmla="*/ 29 h 209"/>
                <a:gd name="T56" fmla="*/ 118 w 176"/>
                <a:gd name="T57" fmla="*/ 45 h 209"/>
                <a:gd name="T58" fmla="*/ 114 w 176"/>
                <a:gd name="T59" fmla="*/ 28 h 209"/>
                <a:gd name="T60" fmla="*/ 155 w 176"/>
                <a:gd name="T61" fmla="*/ 51 h 209"/>
                <a:gd name="T62" fmla="*/ 167 w 176"/>
                <a:gd name="T63" fmla="*/ 63 h 209"/>
                <a:gd name="T64" fmla="*/ 165 w 176"/>
                <a:gd name="T65" fmla="*/ 72 h 209"/>
                <a:gd name="T66" fmla="*/ 160 w 176"/>
                <a:gd name="T67" fmla="*/ 105 h 209"/>
                <a:gd name="T68" fmla="*/ 143 w 176"/>
                <a:gd name="T69" fmla="*/ 92 h 209"/>
                <a:gd name="T70" fmla="*/ 151 w 176"/>
                <a:gd name="T71" fmla="*/ 75 h 209"/>
                <a:gd name="T72" fmla="*/ 147 w 176"/>
                <a:gd name="T73" fmla="*/ 72 h 209"/>
                <a:gd name="T74" fmla="*/ 139 w 176"/>
                <a:gd name="T75" fmla="*/ 82 h 209"/>
                <a:gd name="T76" fmla="*/ 140 w 176"/>
                <a:gd name="T77" fmla="*/ 90 h 209"/>
                <a:gd name="T78" fmla="*/ 126 w 176"/>
                <a:gd name="T79" fmla="*/ 92 h 209"/>
                <a:gd name="T80" fmla="*/ 138 w 176"/>
                <a:gd name="T81" fmla="*/ 96 h 209"/>
                <a:gd name="T82" fmla="*/ 134 w 176"/>
                <a:gd name="T83" fmla="*/ 108 h 209"/>
                <a:gd name="T84" fmla="*/ 118 w 176"/>
                <a:gd name="T85" fmla="*/ 109 h 209"/>
                <a:gd name="T86" fmla="*/ 133 w 176"/>
                <a:gd name="T87" fmla="*/ 122 h 209"/>
                <a:gd name="T88" fmla="*/ 129 w 176"/>
                <a:gd name="T89" fmla="*/ 134 h 209"/>
                <a:gd name="T90" fmla="*/ 140 w 176"/>
                <a:gd name="T91" fmla="*/ 140 h 209"/>
                <a:gd name="T92" fmla="*/ 131 w 176"/>
                <a:gd name="T93" fmla="*/ 155 h 209"/>
                <a:gd name="T94" fmla="*/ 125 w 176"/>
                <a:gd name="T95" fmla="*/ 165 h 209"/>
                <a:gd name="T96" fmla="*/ 115 w 176"/>
                <a:gd name="T97" fmla="*/ 164 h 209"/>
                <a:gd name="T98" fmla="*/ 122 w 176"/>
                <a:gd name="T99" fmla="*/ 180 h 209"/>
                <a:gd name="T100" fmla="*/ 111 w 176"/>
                <a:gd name="T101" fmla="*/ 187 h 209"/>
                <a:gd name="T102" fmla="*/ 114 w 176"/>
                <a:gd name="T103" fmla="*/ 192 h 209"/>
                <a:gd name="T104" fmla="*/ 120 w 176"/>
                <a:gd name="T105" fmla="*/ 193 h 209"/>
                <a:gd name="T106" fmla="*/ 127 w 176"/>
                <a:gd name="T107" fmla="*/ 171 h 209"/>
                <a:gd name="T108" fmla="*/ 148 w 176"/>
                <a:gd name="T109" fmla="*/ 142 h 209"/>
                <a:gd name="T110" fmla="*/ 136 w 176"/>
                <a:gd name="T111" fmla="*/ 114 h 209"/>
                <a:gd name="T112" fmla="*/ 169 w 176"/>
                <a:gd name="T113" fmla="*/ 106 h 209"/>
                <a:gd name="T114" fmla="*/ 174 w 176"/>
                <a:gd name="T115" fmla="*/ 6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209">
                  <a:moveTo>
                    <a:pt x="174" y="64"/>
                  </a:moveTo>
                  <a:cubicBezTo>
                    <a:pt x="174" y="63"/>
                    <a:pt x="173" y="61"/>
                    <a:pt x="171" y="60"/>
                  </a:cubicBezTo>
                  <a:cubicBezTo>
                    <a:pt x="170" y="58"/>
                    <a:pt x="169" y="57"/>
                    <a:pt x="167" y="56"/>
                  </a:cubicBezTo>
                  <a:cubicBezTo>
                    <a:pt x="164" y="54"/>
                    <a:pt x="161" y="54"/>
                    <a:pt x="159" y="54"/>
                  </a:cubicBezTo>
                  <a:cubicBezTo>
                    <a:pt x="159" y="54"/>
                    <a:pt x="159" y="54"/>
                    <a:pt x="158" y="54"/>
                  </a:cubicBezTo>
                  <a:cubicBezTo>
                    <a:pt x="159" y="53"/>
                    <a:pt x="159" y="52"/>
                    <a:pt x="159" y="51"/>
                  </a:cubicBezTo>
                  <a:cubicBezTo>
                    <a:pt x="159" y="47"/>
                    <a:pt x="159" y="43"/>
                    <a:pt x="157" y="38"/>
                  </a:cubicBezTo>
                  <a:cubicBezTo>
                    <a:pt x="156" y="36"/>
                    <a:pt x="155" y="34"/>
                    <a:pt x="154" y="32"/>
                  </a:cubicBezTo>
                  <a:cubicBezTo>
                    <a:pt x="152" y="30"/>
                    <a:pt x="150" y="28"/>
                    <a:pt x="148" y="26"/>
                  </a:cubicBezTo>
                  <a:cubicBezTo>
                    <a:pt x="146" y="25"/>
                    <a:pt x="143" y="24"/>
                    <a:pt x="141" y="23"/>
                  </a:cubicBezTo>
                  <a:cubicBezTo>
                    <a:pt x="138" y="22"/>
                    <a:pt x="136" y="22"/>
                    <a:pt x="133" y="21"/>
                  </a:cubicBezTo>
                  <a:cubicBezTo>
                    <a:pt x="129" y="21"/>
                    <a:pt x="125" y="22"/>
                    <a:pt x="122" y="23"/>
                  </a:cubicBezTo>
                  <a:cubicBezTo>
                    <a:pt x="120" y="20"/>
                    <a:pt x="118" y="17"/>
                    <a:pt x="115" y="15"/>
                  </a:cubicBezTo>
                  <a:cubicBezTo>
                    <a:pt x="113" y="12"/>
                    <a:pt x="110" y="10"/>
                    <a:pt x="107" y="7"/>
                  </a:cubicBezTo>
                  <a:cubicBezTo>
                    <a:pt x="104" y="5"/>
                    <a:pt x="100" y="4"/>
                    <a:pt x="96" y="2"/>
                  </a:cubicBezTo>
                  <a:cubicBezTo>
                    <a:pt x="93" y="1"/>
                    <a:pt x="89" y="0"/>
                    <a:pt x="85" y="1"/>
                  </a:cubicBezTo>
                  <a:cubicBezTo>
                    <a:pt x="81" y="1"/>
                    <a:pt x="77" y="1"/>
                    <a:pt x="73" y="3"/>
                  </a:cubicBezTo>
                  <a:cubicBezTo>
                    <a:pt x="67" y="5"/>
                    <a:pt x="62" y="10"/>
                    <a:pt x="58" y="15"/>
                  </a:cubicBezTo>
                  <a:cubicBezTo>
                    <a:pt x="57" y="17"/>
                    <a:pt x="56" y="19"/>
                    <a:pt x="55" y="21"/>
                  </a:cubicBezTo>
                  <a:cubicBezTo>
                    <a:pt x="53" y="19"/>
                    <a:pt x="49" y="18"/>
                    <a:pt x="46" y="18"/>
                  </a:cubicBezTo>
                  <a:cubicBezTo>
                    <a:pt x="44" y="18"/>
                    <a:pt x="42" y="18"/>
                    <a:pt x="40" y="19"/>
                  </a:cubicBezTo>
                  <a:cubicBezTo>
                    <a:pt x="38" y="19"/>
                    <a:pt x="36" y="20"/>
                    <a:pt x="34" y="21"/>
                  </a:cubicBezTo>
                  <a:cubicBezTo>
                    <a:pt x="32" y="22"/>
                    <a:pt x="31" y="24"/>
                    <a:pt x="29" y="25"/>
                  </a:cubicBezTo>
                  <a:cubicBezTo>
                    <a:pt x="28" y="27"/>
                    <a:pt x="27" y="29"/>
                    <a:pt x="26" y="30"/>
                  </a:cubicBezTo>
                  <a:cubicBezTo>
                    <a:pt x="25" y="33"/>
                    <a:pt x="25" y="35"/>
                    <a:pt x="25" y="37"/>
                  </a:cubicBezTo>
                  <a:cubicBezTo>
                    <a:pt x="24" y="37"/>
                    <a:pt x="24" y="37"/>
                    <a:pt x="23" y="38"/>
                  </a:cubicBezTo>
                  <a:cubicBezTo>
                    <a:pt x="20" y="38"/>
                    <a:pt x="16" y="39"/>
                    <a:pt x="13" y="41"/>
                  </a:cubicBezTo>
                  <a:cubicBezTo>
                    <a:pt x="11" y="42"/>
                    <a:pt x="9" y="44"/>
                    <a:pt x="8" y="45"/>
                  </a:cubicBezTo>
                  <a:cubicBezTo>
                    <a:pt x="6" y="47"/>
                    <a:pt x="5" y="49"/>
                    <a:pt x="4" y="51"/>
                  </a:cubicBezTo>
                  <a:cubicBezTo>
                    <a:pt x="3" y="53"/>
                    <a:pt x="2" y="55"/>
                    <a:pt x="2" y="57"/>
                  </a:cubicBezTo>
                  <a:cubicBezTo>
                    <a:pt x="1" y="59"/>
                    <a:pt x="1" y="61"/>
                    <a:pt x="1" y="63"/>
                  </a:cubicBezTo>
                  <a:cubicBezTo>
                    <a:pt x="1" y="67"/>
                    <a:pt x="3" y="71"/>
                    <a:pt x="5" y="74"/>
                  </a:cubicBezTo>
                  <a:cubicBezTo>
                    <a:pt x="3" y="76"/>
                    <a:pt x="1" y="79"/>
                    <a:pt x="0" y="83"/>
                  </a:cubicBezTo>
                  <a:cubicBezTo>
                    <a:pt x="0" y="85"/>
                    <a:pt x="0" y="87"/>
                    <a:pt x="0" y="89"/>
                  </a:cubicBezTo>
                  <a:cubicBezTo>
                    <a:pt x="0" y="91"/>
                    <a:pt x="1" y="93"/>
                    <a:pt x="1" y="95"/>
                  </a:cubicBezTo>
                  <a:cubicBezTo>
                    <a:pt x="2" y="98"/>
                    <a:pt x="4" y="99"/>
                    <a:pt x="5" y="101"/>
                  </a:cubicBezTo>
                  <a:cubicBezTo>
                    <a:pt x="6" y="103"/>
                    <a:pt x="8" y="104"/>
                    <a:pt x="9" y="105"/>
                  </a:cubicBezTo>
                  <a:cubicBezTo>
                    <a:pt x="10" y="106"/>
                    <a:pt x="11" y="107"/>
                    <a:pt x="12" y="108"/>
                  </a:cubicBezTo>
                  <a:cubicBezTo>
                    <a:pt x="11" y="111"/>
                    <a:pt x="11" y="115"/>
                    <a:pt x="11" y="119"/>
                  </a:cubicBezTo>
                  <a:cubicBezTo>
                    <a:pt x="11" y="121"/>
                    <a:pt x="12" y="124"/>
                    <a:pt x="13" y="126"/>
                  </a:cubicBezTo>
                  <a:cubicBezTo>
                    <a:pt x="14" y="128"/>
                    <a:pt x="15" y="130"/>
                    <a:pt x="17" y="132"/>
                  </a:cubicBezTo>
                  <a:cubicBezTo>
                    <a:pt x="18" y="134"/>
                    <a:pt x="20" y="135"/>
                    <a:pt x="22" y="137"/>
                  </a:cubicBezTo>
                  <a:cubicBezTo>
                    <a:pt x="24" y="138"/>
                    <a:pt x="26" y="139"/>
                    <a:pt x="28" y="140"/>
                  </a:cubicBezTo>
                  <a:cubicBezTo>
                    <a:pt x="32" y="141"/>
                    <a:pt x="35" y="141"/>
                    <a:pt x="38" y="141"/>
                  </a:cubicBezTo>
                  <a:cubicBezTo>
                    <a:pt x="38" y="142"/>
                    <a:pt x="38" y="143"/>
                    <a:pt x="38" y="145"/>
                  </a:cubicBezTo>
                  <a:cubicBezTo>
                    <a:pt x="39" y="146"/>
                    <a:pt x="39" y="148"/>
                    <a:pt x="40" y="150"/>
                  </a:cubicBezTo>
                  <a:cubicBezTo>
                    <a:pt x="41" y="151"/>
                    <a:pt x="43" y="152"/>
                    <a:pt x="44" y="154"/>
                  </a:cubicBezTo>
                  <a:cubicBezTo>
                    <a:pt x="45" y="155"/>
                    <a:pt x="47" y="156"/>
                    <a:pt x="48" y="157"/>
                  </a:cubicBezTo>
                  <a:cubicBezTo>
                    <a:pt x="50" y="158"/>
                    <a:pt x="51" y="159"/>
                    <a:pt x="53" y="159"/>
                  </a:cubicBezTo>
                  <a:cubicBezTo>
                    <a:pt x="54" y="160"/>
                    <a:pt x="55" y="160"/>
                    <a:pt x="56" y="160"/>
                  </a:cubicBezTo>
                  <a:cubicBezTo>
                    <a:pt x="56" y="160"/>
                    <a:pt x="56" y="161"/>
                    <a:pt x="56" y="161"/>
                  </a:cubicBezTo>
                  <a:cubicBezTo>
                    <a:pt x="55" y="162"/>
                    <a:pt x="55" y="163"/>
                    <a:pt x="55" y="165"/>
                  </a:cubicBezTo>
                  <a:cubicBezTo>
                    <a:pt x="55" y="166"/>
                    <a:pt x="55" y="168"/>
                    <a:pt x="55" y="169"/>
                  </a:cubicBezTo>
                  <a:cubicBezTo>
                    <a:pt x="56" y="170"/>
                    <a:pt x="56" y="171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6" y="174"/>
                    <a:pt x="55" y="176"/>
                    <a:pt x="54" y="178"/>
                  </a:cubicBezTo>
                  <a:cubicBezTo>
                    <a:pt x="53" y="179"/>
                    <a:pt x="53" y="180"/>
                    <a:pt x="53" y="182"/>
                  </a:cubicBezTo>
                  <a:cubicBezTo>
                    <a:pt x="53" y="183"/>
                    <a:pt x="53" y="185"/>
                    <a:pt x="54" y="186"/>
                  </a:cubicBezTo>
                  <a:cubicBezTo>
                    <a:pt x="54" y="188"/>
                    <a:pt x="55" y="189"/>
                    <a:pt x="56" y="190"/>
                  </a:cubicBezTo>
                  <a:cubicBezTo>
                    <a:pt x="57" y="192"/>
                    <a:pt x="58" y="193"/>
                    <a:pt x="59" y="193"/>
                  </a:cubicBezTo>
                  <a:cubicBezTo>
                    <a:pt x="59" y="194"/>
                    <a:pt x="60" y="194"/>
                    <a:pt x="61" y="195"/>
                  </a:cubicBezTo>
                  <a:cubicBezTo>
                    <a:pt x="61" y="196"/>
                    <a:pt x="61" y="197"/>
                    <a:pt x="61" y="198"/>
                  </a:cubicBezTo>
                  <a:cubicBezTo>
                    <a:pt x="61" y="200"/>
                    <a:pt x="61" y="201"/>
                    <a:pt x="62" y="203"/>
                  </a:cubicBezTo>
                  <a:cubicBezTo>
                    <a:pt x="63" y="204"/>
                    <a:pt x="64" y="205"/>
                    <a:pt x="65" y="207"/>
                  </a:cubicBezTo>
                  <a:cubicBezTo>
                    <a:pt x="67" y="208"/>
                    <a:pt x="68" y="208"/>
                    <a:pt x="70" y="209"/>
                  </a:cubicBezTo>
                  <a:cubicBezTo>
                    <a:pt x="71" y="209"/>
                    <a:pt x="73" y="209"/>
                    <a:pt x="74" y="209"/>
                  </a:cubicBezTo>
                  <a:cubicBezTo>
                    <a:pt x="75" y="209"/>
                    <a:pt x="76" y="209"/>
                    <a:pt x="77" y="209"/>
                  </a:cubicBezTo>
                  <a:cubicBezTo>
                    <a:pt x="80" y="208"/>
                    <a:pt x="82" y="207"/>
                    <a:pt x="82" y="207"/>
                  </a:cubicBezTo>
                  <a:cubicBezTo>
                    <a:pt x="83" y="206"/>
                    <a:pt x="84" y="205"/>
                    <a:pt x="85" y="204"/>
                  </a:cubicBezTo>
                  <a:cubicBezTo>
                    <a:pt x="85" y="204"/>
                    <a:pt x="86" y="203"/>
                    <a:pt x="86" y="203"/>
                  </a:cubicBezTo>
                  <a:cubicBezTo>
                    <a:pt x="86" y="203"/>
                    <a:pt x="85" y="203"/>
                    <a:pt x="84" y="203"/>
                  </a:cubicBezTo>
                  <a:cubicBezTo>
                    <a:pt x="83" y="203"/>
                    <a:pt x="81" y="204"/>
                    <a:pt x="80" y="204"/>
                  </a:cubicBezTo>
                  <a:cubicBezTo>
                    <a:pt x="78" y="204"/>
                    <a:pt x="76" y="204"/>
                    <a:pt x="74" y="204"/>
                  </a:cubicBezTo>
                  <a:cubicBezTo>
                    <a:pt x="73" y="204"/>
                    <a:pt x="72" y="203"/>
                    <a:pt x="71" y="203"/>
                  </a:cubicBezTo>
                  <a:cubicBezTo>
                    <a:pt x="71" y="203"/>
                    <a:pt x="70" y="202"/>
                    <a:pt x="69" y="202"/>
                  </a:cubicBezTo>
                  <a:cubicBezTo>
                    <a:pt x="68" y="201"/>
                    <a:pt x="68" y="200"/>
                    <a:pt x="67" y="200"/>
                  </a:cubicBezTo>
                  <a:cubicBezTo>
                    <a:pt x="67" y="199"/>
                    <a:pt x="67" y="198"/>
                    <a:pt x="66" y="197"/>
                  </a:cubicBezTo>
                  <a:cubicBezTo>
                    <a:pt x="66" y="197"/>
                    <a:pt x="66" y="196"/>
                    <a:pt x="66" y="196"/>
                  </a:cubicBezTo>
                  <a:cubicBezTo>
                    <a:pt x="68" y="196"/>
                    <a:pt x="69" y="195"/>
                    <a:pt x="70" y="195"/>
                  </a:cubicBezTo>
                  <a:cubicBezTo>
                    <a:pt x="71" y="195"/>
                    <a:pt x="72" y="194"/>
                    <a:pt x="72" y="194"/>
                  </a:cubicBezTo>
                  <a:cubicBezTo>
                    <a:pt x="72" y="194"/>
                    <a:pt x="71" y="194"/>
                    <a:pt x="70" y="194"/>
                  </a:cubicBezTo>
                  <a:cubicBezTo>
                    <a:pt x="69" y="194"/>
                    <a:pt x="68" y="193"/>
                    <a:pt x="66" y="192"/>
                  </a:cubicBezTo>
                  <a:cubicBezTo>
                    <a:pt x="65" y="191"/>
                    <a:pt x="64" y="190"/>
                    <a:pt x="62" y="189"/>
                  </a:cubicBezTo>
                  <a:cubicBezTo>
                    <a:pt x="62" y="189"/>
                    <a:pt x="61" y="188"/>
                    <a:pt x="61" y="187"/>
                  </a:cubicBezTo>
                  <a:cubicBezTo>
                    <a:pt x="60" y="186"/>
                    <a:pt x="60" y="185"/>
                    <a:pt x="60" y="185"/>
                  </a:cubicBezTo>
                  <a:cubicBezTo>
                    <a:pt x="59" y="184"/>
                    <a:pt x="59" y="183"/>
                    <a:pt x="59" y="182"/>
                  </a:cubicBezTo>
                  <a:cubicBezTo>
                    <a:pt x="59" y="181"/>
                    <a:pt x="59" y="180"/>
                    <a:pt x="59" y="180"/>
                  </a:cubicBezTo>
                  <a:cubicBezTo>
                    <a:pt x="59" y="179"/>
                    <a:pt x="60" y="177"/>
                    <a:pt x="60" y="176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8"/>
                    <a:pt x="65" y="179"/>
                    <a:pt x="66" y="179"/>
                  </a:cubicBezTo>
                  <a:cubicBezTo>
                    <a:pt x="66" y="179"/>
                    <a:pt x="67" y="179"/>
                    <a:pt x="67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178"/>
                    <a:pt x="67" y="178"/>
                    <a:pt x="66" y="178"/>
                  </a:cubicBezTo>
                  <a:cubicBezTo>
                    <a:pt x="66" y="177"/>
                    <a:pt x="65" y="176"/>
                    <a:pt x="64" y="175"/>
                  </a:cubicBezTo>
                  <a:cubicBezTo>
                    <a:pt x="63" y="173"/>
                    <a:pt x="63" y="172"/>
                    <a:pt x="62" y="170"/>
                  </a:cubicBezTo>
                  <a:cubicBezTo>
                    <a:pt x="62" y="169"/>
                    <a:pt x="62" y="169"/>
                    <a:pt x="62" y="168"/>
                  </a:cubicBezTo>
                  <a:cubicBezTo>
                    <a:pt x="61" y="167"/>
                    <a:pt x="61" y="166"/>
                    <a:pt x="61" y="165"/>
                  </a:cubicBezTo>
                  <a:cubicBezTo>
                    <a:pt x="62" y="165"/>
                    <a:pt x="62" y="164"/>
                    <a:pt x="62" y="163"/>
                  </a:cubicBezTo>
                  <a:cubicBezTo>
                    <a:pt x="62" y="162"/>
                    <a:pt x="62" y="162"/>
                    <a:pt x="63" y="161"/>
                  </a:cubicBezTo>
                  <a:cubicBezTo>
                    <a:pt x="65" y="161"/>
                    <a:pt x="66" y="161"/>
                    <a:pt x="68" y="161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9" y="160"/>
                    <a:pt x="70" y="160"/>
                    <a:pt x="70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0" y="160"/>
                    <a:pt x="69" y="160"/>
                    <a:pt x="68" y="159"/>
                  </a:cubicBezTo>
                  <a:cubicBezTo>
                    <a:pt x="66" y="159"/>
                    <a:pt x="64" y="158"/>
                    <a:pt x="62" y="157"/>
                  </a:cubicBezTo>
                  <a:cubicBezTo>
                    <a:pt x="60" y="157"/>
                    <a:pt x="58" y="156"/>
                    <a:pt x="55" y="154"/>
                  </a:cubicBezTo>
                  <a:cubicBezTo>
                    <a:pt x="54" y="153"/>
                    <a:pt x="53" y="153"/>
                    <a:pt x="52" y="152"/>
                  </a:cubicBezTo>
                  <a:cubicBezTo>
                    <a:pt x="50" y="151"/>
                    <a:pt x="49" y="150"/>
                    <a:pt x="48" y="149"/>
                  </a:cubicBezTo>
                  <a:cubicBezTo>
                    <a:pt x="47" y="148"/>
                    <a:pt x="46" y="147"/>
                    <a:pt x="46" y="146"/>
                  </a:cubicBezTo>
                  <a:cubicBezTo>
                    <a:pt x="45" y="145"/>
                    <a:pt x="44" y="144"/>
                    <a:pt x="44" y="143"/>
                  </a:cubicBezTo>
                  <a:cubicBezTo>
                    <a:pt x="43" y="141"/>
                    <a:pt x="42" y="138"/>
                    <a:pt x="42" y="136"/>
                  </a:cubicBezTo>
                  <a:cubicBezTo>
                    <a:pt x="42" y="134"/>
                    <a:pt x="43" y="132"/>
                    <a:pt x="43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1" y="131"/>
                    <a:pt x="40" y="133"/>
                    <a:pt x="39" y="135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6" y="136"/>
                    <a:pt x="33" y="135"/>
                    <a:pt x="30" y="134"/>
                  </a:cubicBezTo>
                  <a:cubicBezTo>
                    <a:pt x="29" y="133"/>
                    <a:pt x="27" y="132"/>
                    <a:pt x="26" y="131"/>
                  </a:cubicBezTo>
                  <a:cubicBezTo>
                    <a:pt x="24" y="130"/>
                    <a:pt x="23" y="129"/>
                    <a:pt x="22" y="128"/>
                  </a:cubicBezTo>
                  <a:cubicBezTo>
                    <a:pt x="21" y="126"/>
                    <a:pt x="20" y="125"/>
                    <a:pt x="19" y="123"/>
                  </a:cubicBezTo>
                  <a:cubicBezTo>
                    <a:pt x="18" y="122"/>
                    <a:pt x="17" y="120"/>
                    <a:pt x="17" y="118"/>
                  </a:cubicBezTo>
                  <a:cubicBezTo>
                    <a:pt x="16" y="115"/>
                    <a:pt x="16" y="112"/>
                    <a:pt x="16" y="110"/>
                  </a:cubicBezTo>
                  <a:cubicBezTo>
                    <a:pt x="17" y="110"/>
                    <a:pt x="18" y="110"/>
                    <a:pt x="18" y="111"/>
                  </a:cubicBezTo>
                  <a:cubicBezTo>
                    <a:pt x="21" y="112"/>
                    <a:pt x="24" y="112"/>
                    <a:pt x="26" y="112"/>
                  </a:cubicBezTo>
                  <a:cubicBezTo>
                    <a:pt x="27" y="112"/>
                    <a:pt x="27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2"/>
                    <a:pt x="27" y="111"/>
                    <a:pt x="26" y="111"/>
                  </a:cubicBezTo>
                  <a:cubicBezTo>
                    <a:pt x="25" y="110"/>
                    <a:pt x="23" y="109"/>
                    <a:pt x="20" y="107"/>
                  </a:cubicBezTo>
                  <a:cubicBezTo>
                    <a:pt x="18" y="105"/>
                    <a:pt x="16" y="103"/>
                    <a:pt x="14" y="101"/>
                  </a:cubicBezTo>
                  <a:cubicBezTo>
                    <a:pt x="12" y="100"/>
                    <a:pt x="11" y="98"/>
                    <a:pt x="10" y="97"/>
                  </a:cubicBezTo>
                  <a:cubicBezTo>
                    <a:pt x="10" y="96"/>
                    <a:pt x="9" y="94"/>
                    <a:pt x="8" y="93"/>
                  </a:cubicBezTo>
                  <a:cubicBezTo>
                    <a:pt x="7" y="91"/>
                    <a:pt x="7" y="90"/>
                    <a:pt x="7" y="88"/>
                  </a:cubicBezTo>
                  <a:cubicBezTo>
                    <a:pt x="6" y="87"/>
                    <a:pt x="6" y="85"/>
                    <a:pt x="6" y="84"/>
                  </a:cubicBezTo>
                  <a:cubicBezTo>
                    <a:pt x="7" y="82"/>
                    <a:pt x="7" y="79"/>
                    <a:pt x="8" y="77"/>
                  </a:cubicBezTo>
                  <a:cubicBezTo>
                    <a:pt x="9" y="78"/>
                    <a:pt x="10" y="79"/>
                    <a:pt x="11" y="80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3" y="81"/>
                    <a:pt x="14" y="81"/>
                    <a:pt x="14" y="81"/>
                  </a:cubicBezTo>
                  <a:cubicBezTo>
                    <a:pt x="14" y="81"/>
                    <a:pt x="13" y="81"/>
                    <a:pt x="13" y="80"/>
                  </a:cubicBezTo>
                  <a:cubicBezTo>
                    <a:pt x="13" y="80"/>
                    <a:pt x="12" y="79"/>
                    <a:pt x="12" y="79"/>
                  </a:cubicBezTo>
                  <a:cubicBezTo>
                    <a:pt x="11" y="77"/>
                    <a:pt x="9" y="75"/>
                    <a:pt x="8" y="73"/>
                  </a:cubicBezTo>
                  <a:cubicBezTo>
                    <a:pt x="7" y="70"/>
                    <a:pt x="7" y="67"/>
                    <a:pt x="7" y="63"/>
                  </a:cubicBezTo>
                  <a:cubicBezTo>
                    <a:pt x="7" y="62"/>
                    <a:pt x="7" y="60"/>
                    <a:pt x="8" y="59"/>
                  </a:cubicBezTo>
                  <a:cubicBezTo>
                    <a:pt x="8" y="57"/>
                    <a:pt x="9" y="55"/>
                    <a:pt x="10" y="54"/>
                  </a:cubicBezTo>
                  <a:cubicBezTo>
                    <a:pt x="11" y="52"/>
                    <a:pt x="12" y="51"/>
                    <a:pt x="13" y="49"/>
                  </a:cubicBezTo>
                  <a:cubicBezTo>
                    <a:pt x="14" y="48"/>
                    <a:pt x="15" y="47"/>
                    <a:pt x="16" y="46"/>
                  </a:cubicBezTo>
                  <a:cubicBezTo>
                    <a:pt x="19" y="44"/>
                    <a:pt x="22" y="42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4"/>
                    <a:pt x="26" y="46"/>
                    <a:pt x="27" y="47"/>
                  </a:cubicBezTo>
                  <a:cubicBezTo>
                    <a:pt x="28" y="48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48"/>
                    <a:pt x="28" y="48"/>
                    <a:pt x="28" y="47"/>
                  </a:cubicBezTo>
                  <a:cubicBezTo>
                    <a:pt x="28" y="45"/>
                    <a:pt x="28" y="43"/>
                    <a:pt x="29" y="41"/>
                  </a:cubicBezTo>
                  <a:cubicBezTo>
                    <a:pt x="29" y="38"/>
                    <a:pt x="30" y="35"/>
                    <a:pt x="31" y="33"/>
                  </a:cubicBezTo>
                  <a:cubicBezTo>
                    <a:pt x="32" y="32"/>
                    <a:pt x="33" y="31"/>
                    <a:pt x="34" y="30"/>
                  </a:cubicBezTo>
                  <a:cubicBezTo>
                    <a:pt x="35" y="29"/>
                    <a:pt x="36" y="28"/>
                    <a:pt x="38" y="27"/>
                  </a:cubicBezTo>
                  <a:cubicBezTo>
                    <a:pt x="39" y="26"/>
                    <a:pt x="40" y="25"/>
                    <a:pt x="42" y="25"/>
                  </a:cubicBezTo>
                  <a:cubicBezTo>
                    <a:pt x="43" y="24"/>
                    <a:pt x="45" y="24"/>
                    <a:pt x="46" y="24"/>
                  </a:cubicBezTo>
                  <a:cubicBezTo>
                    <a:pt x="49" y="24"/>
                    <a:pt x="52" y="24"/>
                    <a:pt x="54" y="25"/>
                  </a:cubicBezTo>
                  <a:cubicBezTo>
                    <a:pt x="57" y="25"/>
                    <a:pt x="59" y="26"/>
                    <a:pt x="60" y="27"/>
                  </a:cubicBezTo>
                  <a:cubicBezTo>
                    <a:pt x="61" y="28"/>
                    <a:pt x="62" y="28"/>
                    <a:pt x="62" y="28"/>
                  </a:cubicBezTo>
                  <a:cubicBezTo>
                    <a:pt x="62" y="28"/>
                    <a:pt x="63" y="29"/>
                    <a:pt x="63" y="29"/>
                  </a:cubicBezTo>
                  <a:cubicBezTo>
                    <a:pt x="63" y="29"/>
                    <a:pt x="62" y="28"/>
                    <a:pt x="62" y="28"/>
                  </a:cubicBezTo>
                  <a:cubicBezTo>
                    <a:pt x="62" y="28"/>
                    <a:pt x="62" y="27"/>
                    <a:pt x="61" y="26"/>
                  </a:cubicBezTo>
                  <a:cubicBezTo>
                    <a:pt x="60" y="25"/>
                    <a:pt x="59" y="24"/>
                    <a:pt x="57" y="22"/>
                  </a:cubicBezTo>
                  <a:cubicBezTo>
                    <a:pt x="59" y="21"/>
                    <a:pt x="60" y="19"/>
                    <a:pt x="62" y="17"/>
                  </a:cubicBezTo>
                  <a:cubicBezTo>
                    <a:pt x="65" y="14"/>
                    <a:pt x="70" y="10"/>
                    <a:pt x="76" y="8"/>
                  </a:cubicBezTo>
                  <a:cubicBezTo>
                    <a:pt x="79" y="8"/>
                    <a:pt x="82" y="7"/>
                    <a:pt x="85" y="7"/>
                  </a:cubicBezTo>
                  <a:cubicBezTo>
                    <a:pt x="88" y="7"/>
                    <a:pt x="91" y="8"/>
                    <a:pt x="94" y="9"/>
                  </a:cubicBezTo>
                  <a:cubicBezTo>
                    <a:pt x="97" y="10"/>
                    <a:pt x="100" y="11"/>
                    <a:pt x="103" y="13"/>
                  </a:cubicBezTo>
                  <a:cubicBezTo>
                    <a:pt x="106" y="15"/>
                    <a:pt x="109" y="17"/>
                    <a:pt x="111" y="19"/>
                  </a:cubicBezTo>
                  <a:cubicBezTo>
                    <a:pt x="113" y="21"/>
                    <a:pt x="115" y="23"/>
                    <a:pt x="117" y="25"/>
                  </a:cubicBezTo>
                  <a:cubicBezTo>
                    <a:pt x="115" y="26"/>
                    <a:pt x="114" y="26"/>
                    <a:pt x="113" y="27"/>
                  </a:cubicBezTo>
                  <a:cubicBezTo>
                    <a:pt x="113" y="27"/>
                    <a:pt x="113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1" y="26"/>
                    <a:pt x="109" y="26"/>
                    <a:pt x="108" y="26"/>
                  </a:cubicBezTo>
                  <a:cubicBezTo>
                    <a:pt x="107" y="25"/>
                    <a:pt x="105" y="25"/>
                    <a:pt x="104" y="25"/>
                  </a:cubicBezTo>
                  <a:cubicBezTo>
                    <a:pt x="103" y="25"/>
                    <a:pt x="102" y="25"/>
                    <a:pt x="101" y="25"/>
                  </a:cubicBezTo>
                  <a:cubicBezTo>
                    <a:pt x="100" y="26"/>
                    <a:pt x="99" y="26"/>
                    <a:pt x="98" y="26"/>
                  </a:cubicBezTo>
                  <a:cubicBezTo>
                    <a:pt x="96" y="27"/>
                    <a:pt x="94" y="28"/>
                    <a:pt x="94" y="2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3" y="30"/>
                    <a:pt x="93" y="29"/>
                  </a:cubicBezTo>
                  <a:cubicBezTo>
                    <a:pt x="93" y="29"/>
                    <a:pt x="93" y="29"/>
                    <a:pt x="94" y="29"/>
                  </a:cubicBezTo>
                  <a:cubicBezTo>
                    <a:pt x="95" y="29"/>
                    <a:pt x="96" y="29"/>
                    <a:pt x="98" y="28"/>
                  </a:cubicBezTo>
                  <a:cubicBezTo>
                    <a:pt x="99" y="28"/>
                    <a:pt x="100" y="28"/>
                    <a:pt x="101" y="28"/>
                  </a:cubicBezTo>
                  <a:cubicBezTo>
                    <a:pt x="102" y="28"/>
                    <a:pt x="103" y="28"/>
                    <a:pt x="104" y="29"/>
                  </a:cubicBezTo>
                  <a:cubicBezTo>
                    <a:pt x="105" y="29"/>
                    <a:pt x="106" y="29"/>
                    <a:pt x="107" y="29"/>
                  </a:cubicBezTo>
                  <a:cubicBezTo>
                    <a:pt x="108" y="30"/>
                    <a:pt x="109" y="30"/>
                    <a:pt x="110" y="30"/>
                  </a:cubicBezTo>
                  <a:cubicBezTo>
                    <a:pt x="111" y="31"/>
                    <a:pt x="112" y="32"/>
                    <a:pt x="113" y="32"/>
                  </a:cubicBezTo>
                  <a:cubicBezTo>
                    <a:pt x="114" y="33"/>
                    <a:pt x="115" y="34"/>
                    <a:pt x="115" y="34"/>
                  </a:cubicBezTo>
                  <a:cubicBezTo>
                    <a:pt x="117" y="36"/>
                    <a:pt x="117" y="38"/>
                    <a:pt x="118" y="39"/>
                  </a:cubicBezTo>
                  <a:cubicBezTo>
                    <a:pt x="118" y="41"/>
                    <a:pt x="118" y="42"/>
                    <a:pt x="118" y="43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44"/>
                    <a:pt x="119" y="44"/>
                    <a:pt x="119" y="44"/>
                  </a:cubicBezTo>
                  <a:cubicBezTo>
                    <a:pt x="119" y="43"/>
                    <a:pt x="120" y="41"/>
                    <a:pt x="120" y="39"/>
                  </a:cubicBezTo>
                  <a:cubicBezTo>
                    <a:pt x="120" y="37"/>
                    <a:pt x="119" y="35"/>
                    <a:pt x="118" y="32"/>
                  </a:cubicBezTo>
                  <a:cubicBezTo>
                    <a:pt x="117" y="31"/>
                    <a:pt x="116" y="30"/>
                    <a:pt x="115" y="29"/>
                  </a:cubicBezTo>
                  <a:cubicBezTo>
                    <a:pt x="115" y="29"/>
                    <a:pt x="114" y="28"/>
                    <a:pt x="113" y="28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6" y="28"/>
                    <a:pt x="119" y="27"/>
                    <a:pt x="122" y="27"/>
                  </a:cubicBezTo>
                  <a:cubicBezTo>
                    <a:pt x="125" y="26"/>
                    <a:pt x="129" y="26"/>
                    <a:pt x="133" y="27"/>
                  </a:cubicBezTo>
                  <a:cubicBezTo>
                    <a:pt x="135" y="27"/>
                    <a:pt x="137" y="28"/>
                    <a:pt x="139" y="29"/>
                  </a:cubicBezTo>
                  <a:cubicBezTo>
                    <a:pt x="141" y="29"/>
                    <a:pt x="143" y="30"/>
                    <a:pt x="144" y="31"/>
                  </a:cubicBezTo>
                  <a:cubicBezTo>
                    <a:pt x="146" y="33"/>
                    <a:pt x="148" y="34"/>
                    <a:pt x="149" y="35"/>
                  </a:cubicBezTo>
                  <a:cubicBezTo>
                    <a:pt x="150" y="37"/>
                    <a:pt x="151" y="39"/>
                    <a:pt x="152" y="40"/>
                  </a:cubicBezTo>
                  <a:cubicBezTo>
                    <a:pt x="154" y="44"/>
                    <a:pt x="155" y="48"/>
                    <a:pt x="155" y="51"/>
                  </a:cubicBezTo>
                  <a:cubicBezTo>
                    <a:pt x="155" y="52"/>
                    <a:pt x="156" y="53"/>
                    <a:pt x="156" y="54"/>
                  </a:cubicBezTo>
                  <a:cubicBezTo>
                    <a:pt x="155" y="55"/>
                    <a:pt x="154" y="55"/>
                    <a:pt x="153" y="55"/>
                  </a:cubicBezTo>
                  <a:cubicBezTo>
                    <a:pt x="152" y="55"/>
                    <a:pt x="151" y="56"/>
                    <a:pt x="151" y="56"/>
                  </a:cubicBezTo>
                  <a:cubicBezTo>
                    <a:pt x="151" y="56"/>
                    <a:pt x="152" y="56"/>
                    <a:pt x="153" y="56"/>
                  </a:cubicBezTo>
                  <a:cubicBezTo>
                    <a:pt x="154" y="57"/>
                    <a:pt x="156" y="57"/>
                    <a:pt x="158" y="58"/>
                  </a:cubicBezTo>
                  <a:cubicBezTo>
                    <a:pt x="160" y="58"/>
                    <a:pt x="163" y="59"/>
                    <a:pt x="164" y="61"/>
                  </a:cubicBezTo>
                  <a:cubicBezTo>
                    <a:pt x="165" y="62"/>
                    <a:pt x="166" y="62"/>
                    <a:pt x="167" y="63"/>
                  </a:cubicBezTo>
                  <a:cubicBezTo>
                    <a:pt x="167" y="64"/>
                    <a:pt x="168" y="65"/>
                    <a:pt x="168" y="66"/>
                  </a:cubicBezTo>
                  <a:cubicBezTo>
                    <a:pt x="169" y="67"/>
                    <a:pt x="169" y="69"/>
                    <a:pt x="169" y="70"/>
                  </a:cubicBezTo>
                  <a:cubicBezTo>
                    <a:pt x="169" y="71"/>
                    <a:pt x="169" y="72"/>
                    <a:pt x="169" y="73"/>
                  </a:cubicBezTo>
                  <a:cubicBezTo>
                    <a:pt x="169" y="74"/>
                    <a:pt x="169" y="74"/>
                    <a:pt x="168" y="75"/>
                  </a:cubicBezTo>
                  <a:cubicBezTo>
                    <a:pt x="168" y="74"/>
                    <a:pt x="168" y="74"/>
                    <a:pt x="167" y="74"/>
                  </a:cubicBezTo>
                  <a:cubicBezTo>
                    <a:pt x="167" y="73"/>
                    <a:pt x="166" y="73"/>
                    <a:pt x="165" y="73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5" y="72"/>
                    <a:pt x="165" y="72"/>
                    <a:pt x="165" y="73"/>
                  </a:cubicBezTo>
                  <a:cubicBezTo>
                    <a:pt x="166" y="73"/>
                    <a:pt x="166" y="74"/>
                    <a:pt x="167" y="75"/>
                  </a:cubicBezTo>
                  <a:cubicBezTo>
                    <a:pt x="168" y="76"/>
                    <a:pt x="169" y="79"/>
                    <a:pt x="170" y="82"/>
                  </a:cubicBezTo>
                  <a:cubicBezTo>
                    <a:pt x="171" y="85"/>
                    <a:pt x="171" y="89"/>
                    <a:pt x="170" y="92"/>
                  </a:cubicBezTo>
                  <a:cubicBezTo>
                    <a:pt x="170" y="94"/>
                    <a:pt x="169" y="96"/>
                    <a:pt x="168" y="97"/>
                  </a:cubicBezTo>
                  <a:cubicBezTo>
                    <a:pt x="167" y="99"/>
                    <a:pt x="166" y="100"/>
                    <a:pt x="164" y="101"/>
                  </a:cubicBezTo>
                  <a:cubicBezTo>
                    <a:pt x="163" y="103"/>
                    <a:pt x="161" y="104"/>
                    <a:pt x="160" y="105"/>
                  </a:cubicBezTo>
                  <a:cubicBezTo>
                    <a:pt x="158" y="105"/>
                    <a:pt x="156" y="106"/>
                    <a:pt x="154" y="106"/>
                  </a:cubicBezTo>
                  <a:cubicBezTo>
                    <a:pt x="151" y="107"/>
                    <a:pt x="147" y="106"/>
                    <a:pt x="144" y="105"/>
                  </a:cubicBezTo>
                  <a:cubicBezTo>
                    <a:pt x="144" y="105"/>
                    <a:pt x="144" y="105"/>
                    <a:pt x="143" y="104"/>
                  </a:cubicBezTo>
                  <a:cubicBezTo>
                    <a:pt x="144" y="102"/>
                    <a:pt x="144" y="101"/>
                    <a:pt x="144" y="99"/>
                  </a:cubicBezTo>
                  <a:cubicBezTo>
                    <a:pt x="144" y="97"/>
                    <a:pt x="143" y="95"/>
                    <a:pt x="143" y="94"/>
                  </a:cubicBezTo>
                  <a:cubicBezTo>
                    <a:pt x="143" y="94"/>
                    <a:pt x="143" y="93"/>
                    <a:pt x="143" y="93"/>
                  </a:cubicBezTo>
                  <a:cubicBezTo>
                    <a:pt x="143" y="93"/>
                    <a:pt x="143" y="92"/>
                    <a:pt x="143" y="92"/>
                  </a:cubicBezTo>
                  <a:cubicBezTo>
                    <a:pt x="144" y="91"/>
                    <a:pt x="144" y="90"/>
                    <a:pt x="145" y="90"/>
                  </a:cubicBezTo>
                  <a:cubicBezTo>
                    <a:pt x="146" y="88"/>
                    <a:pt x="146" y="86"/>
                    <a:pt x="146" y="85"/>
                  </a:cubicBezTo>
                  <a:cubicBezTo>
                    <a:pt x="146" y="84"/>
                    <a:pt x="146" y="83"/>
                    <a:pt x="145" y="83"/>
                  </a:cubicBezTo>
                  <a:cubicBezTo>
                    <a:pt x="146" y="83"/>
                    <a:pt x="146" y="82"/>
                    <a:pt x="147" y="82"/>
                  </a:cubicBezTo>
                  <a:cubicBezTo>
                    <a:pt x="148" y="81"/>
                    <a:pt x="148" y="81"/>
                    <a:pt x="149" y="80"/>
                  </a:cubicBezTo>
                  <a:cubicBezTo>
                    <a:pt x="149" y="79"/>
                    <a:pt x="150" y="78"/>
                    <a:pt x="150" y="78"/>
                  </a:cubicBezTo>
                  <a:cubicBezTo>
                    <a:pt x="151" y="77"/>
                    <a:pt x="151" y="76"/>
                    <a:pt x="151" y="75"/>
                  </a:cubicBezTo>
                  <a:cubicBezTo>
                    <a:pt x="151" y="74"/>
                    <a:pt x="151" y="73"/>
                    <a:pt x="151" y="72"/>
                  </a:cubicBezTo>
                  <a:cubicBezTo>
                    <a:pt x="151" y="70"/>
                    <a:pt x="150" y="69"/>
                    <a:pt x="149" y="68"/>
                  </a:cubicBezTo>
                  <a:cubicBezTo>
                    <a:pt x="148" y="67"/>
                    <a:pt x="148" y="66"/>
                    <a:pt x="147" y="65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6" y="65"/>
                    <a:pt x="146" y="65"/>
                    <a:pt x="146" y="66"/>
                  </a:cubicBezTo>
                  <a:cubicBezTo>
                    <a:pt x="147" y="66"/>
                    <a:pt x="147" y="67"/>
                    <a:pt x="147" y="69"/>
                  </a:cubicBezTo>
                  <a:cubicBezTo>
                    <a:pt x="147" y="70"/>
                    <a:pt x="148" y="71"/>
                    <a:pt x="147" y="72"/>
                  </a:cubicBezTo>
                  <a:cubicBezTo>
                    <a:pt x="147" y="73"/>
                    <a:pt x="147" y="74"/>
                    <a:pt x="147" y="74"/>
                  </a:cubicBezTo>
                  <a:cubicBezTo>
                    <a:pt x="147" y="75"/>
                    <a:pt x="147" y="76"/>
                    <a:pt x="147" y="76"/>
                  </a:cubicBezTo>
                  <a:cubicBezTo>
                    <a:pt x="146" y="77"/>
                    <a:pt x="146" y="77"/>
                    <a:pt x="146" y="78"/>
                  </a:cubicBezTo>
                  <a:cubicBezTo>
                    <a:pt x="145" y="78"/>
                    <a:pt x="145" y="79"/>
                    <a:pt x="145" y="79"/>
                  </a:cubicBezTo>
                  <a:cubicBezTo>
                    <a:pt x="144" y="80"/>
                    <a:pt x="144" y="80"/>
                    <a:pt x="143" y="80"/>
                  </a:cubicBezTo>
                  <a:cubicBezTo>
                    <a:pt x="143" y="81"/>
                    <a:pt x="142" y="81"/>
                    <a:pt x="142" y="81"/>
                  </a:cubicBezTo>
                  <a:cubicBezTo>
                    <a:pt x="141" y="82"/>
                    <a:pt x="140" y="82"/>
                    <a:pt x="139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9" y="83"/>
                  </a:cubicBezTo>
                  <a:cubicBezTo>
                    <a:pt x="140" y="83"/>
                    <a:pt x="141" y="83"/>
                    <a:pt x="142" y="83"/>
                  </a:cubicBezTo>
                  <a:cubicBezTo>
                    <a:pt x="143" y="83"/>
                    <a:pt x="143" y="83"/>
                    <a:pt x="144" y="83"/>
                  </a:cubicBezTo>
                  <a:cubicBezTo>
                    <a:pt x="144" y="84"/>
                    <a:pt x="144" y="84"/>
                    <a:pt x="143" y="84"/>
                  </a:cubicBezTo>
                  <a:cubicBezTo>
                    <a:pt x="143" y="85"/>
                    <a:pt x="143" y="87"/>
                    <a:pt x="142" y="88"/>
                  </a:cubicBezTo>
                  <a:cubicBezTo>
                    <a:pt x="141" y="89"/>
                    <a:pt x="141" y="89"/>
                    <a:pt x="140" y="90"/>
                  </a:cubicBezTo>
                  <a:cubicBezTo>
                    <a:pt x="140" y="90"/>
                    <a:pt x="139" y="91"/>
                    <a:pt x="139" y="91"/>
                  </a:cubicBezTo>
                  <a:cubicBezTo>
                    <a:pt x="138" y="92"/>
                    <a:pt x="137" y="92"/>
                    <a:pt x="137" y="92"/>
                  </a:cubicBezTo>
                  <a:cubicBezTo>
                    <a:pt x="136" y="92"/>
                    <a:pt x="135" y="93"/>
                    <a:pt x="135" y="93"/>
                  </a:cubicBezTo>
                  <a:cubicBezTo>
                    <a:pt x="134" y="93"/>
                    <a:pt x="133" y="93"/>
                    <a:pt x="132" y="93"/>
                  </a:cubicBezTo>
                  <a:cubicBezTo>
                    <a:pt x="132" y="93"/>
                    <a:pt x="131" y="93"/>
                    <a:pt x="130" y="93"/>
                  </a:cubicBezTo>
                  <a:cubicBezTo>
                    <a:pt x="129" y="93"/>
                    <a:pt x="128" y="93"/>
                    <a:pt x="127" y="93"/>
                  </a:cubicBezTo>
                  <a:cubicBezTo>
                    <a:pt x="127" y="93"/>
                    <a:pt x="127" y="92"/>
                    <a:pt x="126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7" y="93"/>
                    <a:pt x="127" y="93"/>
                  </a:cubicBezTo>
                  <a:cubicBezTo>
                    <a:pt x="128" y="94"/>
                    <a:pt x="129" y="95"/>
                    <a:pt x="130" y="95"/>
                  </a:cubicBezTo>
                  <a:cubicBezTo>
                    <a:pt x="131" y="96"/>
                    <a:pt x="131" y="96"/>
                    <a:pt x="132" y="96"/>
                  </a:cubicBezTo>
                  <a:cubicBezTo>
                    <a:pt x="133" y="96"/>
                    <a:pt x="134" y="96"/>
                    <a:pt x="135" y="96"/>
                  </a:cubicBezTo>
                  <a:cubicBezTo>
                    <a:pt x="136" y="96"/>
                    <a:pt x="137" y="96"/>
                    <a:pt x="138" y="96"/>
                  </a:cubicBezTo>
                  <a:cubicBezTo>
                    <a:pt x="139" y="95"/>
                    <a:pt x="140" y="95"/>
                    <a:pt x="141" y="94"/>
                  </a:cubicBezTo>
                  <a:cubicBezTo>
                    <a:pt x="141" y="94"/>
                    <a:pt x="142" y="94"/>
                    <a:pt x="142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1" y="95"/>
                    <a:pt x="141" y="97"/>
                    <a:pt x="140" y="98"/>
                  </a:cubicBezTo>
                  <a:cubicBezTo>
                    <a:pt x="140" y="100"/>
                    <a:pt x="139" y="102"/>
                    <a:pt x="138" y="103"/>
                  </a:cubicBezTo>
                  <a:cubicBezTo>
                    <a:pt x="137" y="104"/>
                    <a:pt x="137" y="105"/>
                    <a:pt x="136" y="106"/>
                  </a:cubicBezTo>
                  <a:cubicBezTo>
                    <a:pt x="135" y="107"/>
                    <a:pt x="135" y="107"/>
                    <a:pt x="134" y="108"/>
                  </a:cubicBezTo>
                  <a:cubicBezTo>
                    <a:pt x="133" y="108"/>
                    <a:pt x="132" y="109"/>
                    <a:pt x="131" y="110"/>
                  </a:cubicBezTo>
                  <a:cubicBezTo>
                    <a:pt x="131" y="110"/>
                    <a:pt x="131" y="110"/>
                    <a:pt x="130" y="110"/>
                  </a:cubicBezTo>
                  <a:cubicBezTo>
                    <a:pt x="129" y="109"/>
                    <a:pt x="127" y="109"/>
                    <a:pt x="125" y="108"/>
                  </a:cubicBezTo>
                  <a:cubicBezTo>
                    <a:pt x="124" y="108"/>
                    <a:pt x="123" y="108"/>
                    <a:pt x="121" y="108"/>
                  </a:cubicBezTo>
                  <a:cubicBezTo>
                    <a:pt x="121" y="108"/>
                    <a:pt x="120" y="108"/>
                    <a:pt x="120" y="109"/>
                  </a:cubicBezTo>
                  <a:cubicBezTo>
                    <a:pt x="119" y="109"/>
                    <a:pt x="119" y="109"/>
                    <a:pt x="118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8" y="109"/>
                    <a:pt x="118" y="109"/>
                    <a:pt x="119" y="109"/>
                  </a:cubicBezTo>
                  <a:cubicBezTo>
                    <a:pt x="119" y="109"/>
                    <a:pt x="119" y="110"/>
                    <a:pt x="120" y="110"/>
                  </a:cubicBezTo>
                  <a:cubicBezTo>
                    <a:pt x="121" y="110"/>
                    <a:pt x="123" y="111"/>
                    <a:pt x="124" y="112"/>
                  </a:cubicBezTo>
                  <a:cubicBezTo>
                    <a:pt x="126" y="113"/>
                    <a:pt x="128" y="114"/>
                    <a:pt x="129" y="116"/>
                  </a:cubicBezTo>
                  <a:cubicBezTo>
                    <a:pt x="130" y="117"/>
                    <a:pt x="131" y="118"/>
                    <a:pt x="132" y="119"/>
                  </a:cubicBezTo>
                  <a:cubicBezTo>
                    <a:pt x="132" y="120"/>
                    <a:pt x="133" y="121"/>
                    <a:pt x="133" y="122"/>
                  </a:cubicBezTo>
                  <a:cubicBezTo>
                    <a:pt x="134" y="123"/>
                    <a:pt x="134" y="124"/>
                    <a:pt x="134" y="125"/>
                  </a:cubicBezTo>
                  <a:cubicBezTo>
                    <a:pt x="134" y="126"/>
                    <a:pt x="135" y="127"/>
                    <a:pt x="135" y="128"/>
                  </a:cubicBezTo>
                  <a:cubicBezTo>
                    <a:pt x="135" y="130"/>
                    <a:pt x="135" y="131"/>
                    <a:pt x="134" y="133"/>
                  </a:cubicBezTo>
                  <a:cubicBezTo>
                    <a:pt x="133" y="133"/>
                    <a:pt x="132" y="133"/>
                    <a:pt x="131" y="134"/>
                  </a:cubicBezTo>
                  <a:cubicBezTo>
                    <a:pt x="130" y="134"/>
                    <a:pt x="130" y="134"/>
                    <a:pt x="129" y="134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8" y="135"/>
                    <a:pt x="128" y="135"/>
                    <a:pt x="129" y="135"/>
                  </a:cubicBezTo>
                  <a:cubicBezTo>
                    <a:pt x="129" y="135"/>
                    <a:pt x="129" y="135"/>
                    <a:pt x="130" y="135"/>
                  </a:cubicBezTo>
                  <a:cubicBezTo>
                    <a:pt x="130" y="135"/>
                    <a:pt x="130" y="135"/>
                    <a:pt x="131" y="135"/>
                  </a:cubicBezTo>
                  <a:cubicBezTo>
                    <a:pt x="132" y="135"/>
                    <a:pt x="135" y="136"/>
                    <a:pt x="137" y="137"/>
                  </a:cubicBezTo>
                  <a:cubicBezTo>
                    <a:pt x="138" y="138"/>
                    <a:pt x="139" y="139"/>
                    <a:pt x="140" y="140"/>
                  </a:cubicBezTo>
                  <a:cubicBezTo>
                    <a:pt x="141" y="141"/>
                    <a:pt x="142" y="142"/>
                    <a:pt x="142" y="144"/>
                  </a:cubicBezTo>
                  <a:cubicBezTo>
                    <a:pt x="143" y="145"/>
                    <a:pt x="143" y="147"/>
                    <a:pt x="143" y="148"/>
                  </a:cubicBezTo>
                  <a:cubicBezTo>
                    <a:pt x="143" y="150"/>
                    <a:pt x="142" y="151"/>
                    <a:pt x="142" y="153"/>
                  </a:cubicBezTo>
                  <a:cubicBezTo>
                    <a:pt x="141" y="154"/>
                    <a:pt x="140" y="156"/>
                    <a:pt x="139" y="157"/>
                  </a:cubicBezTo>
                  <a:cubicBezTo>
                    <a:pt x="138" y="158"/>
                    <a:pt x="137" y="159"/>
                    <a:pt x="135" y="159"/>
                  </a:cubicBezTo>
                  <a:cubicBezTo>
                    <a:pt x="134" y="160"/>
                    <a:pt x="133" y="160"/>
                    <a:pt x="132" y="160"/>
                  </a:cubicBezTo>
                  <a:cubicBezTo>
                    <a:pt x="132" y="158"/>
                    <a:pt x="131" y="156"/>
                    <a:pt x="131" y="155"/>
                  </a:cubicBezTo>
                  <a:cubicBezTo>
                    <a:pt x="130" y="153"/>
                    <a:pt x="128" y="152"/>
                    <a:pt x="127" y="151"/>
                  </a:cubicBezTo>
                  <a:cubicBezTo>
                    <a:pt x="127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2"/>
                  </a:cubicBezTo>
                  <a:cubicBezTo>
                    <a:pt x="127" y="153"/>
                    <a:pt x="127" y="154"/>
                    <a:pt x="127" y="156"/>
                  </a:cubicBezTo>
                  <a:cubicBezTo>
                    <a:pt x="127" y="157"/>
                    <a:pt x="127" y="159"/>
                    <a:pt x="127" y="160"/>
                  </a:cubicBezTo>
                  <a:cubicBezTo>
                    <a:pt x="127" y="161"/>
                    <a:pt x="126" y="162"/>
                    <a:pt x="126" y="163"/>
                  </a:cubicBezTo>
                  <a:cubicBezTo>
                    <a:pt x="126" y="163"/>
                    <a:pt x="125" y="164"/>
                    <a:pt x="125" y="165"/>
                  </a:cubicBezTo>
                  <a:cubicBezTo>
                    <a:pt x="125" y="165"/>
                    <a:pt x="124" y="166"/>
                    <a:pt x="123" y="166"/>
                  </a:cubicBezTo>
                  <a:cubicBezTo>
                    <a:pt x="123" y="166"/>
                    <a:pt x="123" y="167"/>
                    <a:pt x="123" y="167"/>
                  </a:cubicBezTo>
                  <a:cubicBezTo>
                    <a:pt x="123" y="166"/>
                    <a:pt x="122" y="166"/>
                    <a:pt x="122" y="166"/>
                  </a:cubicBezTo>
                  <a:cubicBezTo>
                    <a:pt x="120" y="165"/>
                    <a:pt x="118" y="164"/>
                    <a:pt x="117" y="164"/>
                  </a:cubicBezTo>
                  <a:cubicBezTo>
                    <a:pt x="116" y="164"/>
                    <a:pt x="116" y="164"/>
                    <a:pt x="115" y="164"/>
                  </a:cubicBezTo>
                  <a:cubicBezTo>
                    <a:pt x="115" y="164"/>
                    <a:pt x="115" y="164"/>
                    <a:pt x="115" y="164"/>
                  </a:cubicBezTo>
                  <a:cubicBezTo>
                    <a:pt x="115" y="164"/>
                    <a:pt x="115" y="164"/>
                    <a:pt x="115" y="164"/>
                  </a:cubicBezTo>
                  <a:cubicBezTo>
                    <a:pt x="115" y="164"/>
                    <a:pt x="115" y="164"/>
                    <a:pt x="115" y="164"/>
                  </a:cubicBezTo>
                  <a:cubicBezTo>
                    <a:pt x="115" y="164"/>
                    <a:pt x="115" y="164"/>
                    <a:pt x="115" y="164"/>
                  </a:cubicBezTo>
                  <a:cubicBezTo>
                    <a:pt x="115" y="165"/>
                    <a:pt x="116" y="165"/>
                    <a:pt x="116" y="165"/>
                  </a:cubicBezTo>
                  <a:cubicBezTo>
                    <a:pt x="117" y="166"/>
                    <a:pt x="119" y="167"/>
                    <a:pt x="120" y="169"/>
                  </a:cubicBezTo>
                  <a:cubicBezTo>
                    <a:pt x="121" y="170"/>
                    <a:pt x="122" y="172"/>
                    <a:pt x="122" y="174"/>
                  </a:cubicBezTo>
                  <a:cubicBezTo>
                    <a:pt x="122" y="175"/>
                    <a:pt x="122" y="176"/>
                    <a:pt x="122" y="177"/>
                  </a:cubicBezTo>
                  <a:cubicBezTo>
                    <a:pt x="122" y="178"/>
                    <a:pt x="122" y="179"/>
                    <a:pt x="122" y="180"/>
                  </a:cubicBezTo>
                  <a:cubicBezTo>
                    <a:pt x="122" y="181"/>
                    <a:pt x="122" y="182"/>
                    <a:pt x="121" y="183"/>
                  </a:cubicBezTo>
                  <a:cubicBezTo>
                    <a:pt x="121" y="184"/>
                    <a:pt x="120" y="185"/>
                    <a:pt x="120" y="186"/>
                  </a:cubicBezTo>
                  <a:cubicBezTo>
                    <a:pt x="119" y="187"/>
                    <a:pt x="118" y="188"/>
                    <a:pt x="118" y="189"/>
                  </a:cubicBezTo>
                  <a:cubicBezTo>
                    <a:pt x="117" y="189"/>
                    <a:pt x="117" y="188"/>
                    <a:pt x="116" y="188"/>
                  </a:cubicBezTo>
                  <a:cubicBezTo>
                    <a:pt x="115" y="187"/>
                    <a:pt x="113" y="187"/>
                    <a:pt x="112" y="187"/>
                  </a:cubicBezTo>
                  <a:cubicBezTo>
                    <a:pt x="112" y="187"/>
                    <a:pt x="112" y="187"/>
                    <a:pt x="112" y="187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11" y="187"/>
                    <a:pt x="111" y="187"/>
                    <a:pt x="112" y="188"/>
                  </a:cubicBezTo>
                  <a:cubicBezTo>
                    <a:pt x="112" y="188"/>
                    <a:pt x="113" y="189"/>
                    <a:pt x="114" y="190"/>
                  </a:cubicBezTo>
                  <a:cubicBezTo>
                    <a:pt x="114" y="191"/>
                    <a:pt x="114" y="191"/>
                    <a:pt x="114" y="192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3"/>
                    <a:pt x="115" y="196"/>
                    <a:pt x="116" y="205"/>
                  </a:cubicBezTo>
                  <a:cubicBezTo>
                    <a:pt x="116" y="205"/>
                    <a:pt x="116" y="205"/>
                    <a:pt x="116" y="205"/>
                  </a:cubicBezTo>
                  <a:cubicBezTo>
                    <a:pt x="117" y="204"/>
                    <a:pt x="118" y="203"/>
                    <a:pt x="119" y="203"/>
                  </a:cubicBezTo>
                  <a:cubicBezTo>
                    <a:pt x="119" y="202"/>
                    <a:pt x="120" y="201"/>
                    <a:pt x="120" y="200"/>
                  </a:cubicBezTo>
                  <a:cubicBezTo>
                    <a:pt x="120" y="198"/>
                    <a:pt x="121" y="197"/>
                    <a:pt x="121" y="196"/>
                  </a:cubicBezTo>
                  <a:cubicBezTo>
                    <a:pt x="121" y="195"/>
                    <a:pt x="120" y="194"/>
                    <a:pt x="120" y="193"/>
                  </a:cubicBezTo>
                  <a:cubicBezTo>
                    <a:pt x="121" y="192"/>
                    <a:pt x="123" y="191"/>
                    <a:pt x="124" y="190"/>
                  </a:cubicBezTo>
                  <a:cubicBezTo>
                    <a:pt x="125" y="189"/>
                    <a:pt x="126" y="187"/>
                    <a:pt x="127" y="186"/>
                  </a:cubicBezTo>
                  <a:cubicBezTo>
                    <a:pt x="128" y="185"/>
                    <a:pt x="128" y="183"/>
                    <a:pt x="128" y="182"/>
                  </a:cubicBezTo>
                  <a:cubicBezTo>
                    <a:pt x="129" y="180"/>
                    <a:pt x="129" y="178"/>
                    <a:pt x="129" y="177"/>
                  </a:cubicBezTo>
                  <a:cubicBezTo>
                    <a:pt x="129" y="175"/>
                    <a:pt x="128" y="174"/>
                    <a:pt x="127" y="172"/>
                  </a:cubicBezTo>
                  <a:cubicBezTo>
                    <a:pt x="127" y="172"/>
                    <a:pt x="127" y="172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8" y="171"/>
                    <a:pt x="129" y="170"/>
                    <a:pt x="130" y="168"/>
                  </a:cubicBezTo>
                  <a:cubicBezTo>
                    <a:pt x="131" y="167"/>
                    <a:pt x="131" y="166"/>
                    <a:pt x="132" y="165"/>
                  </a:cubicBezTo>
                  <a:cubicBezTo>
                    <a:pt x="134" y="165"/>
                    <a:pt x="136" y="165"/>
                    <a:pt x="137" y="165"/>
                  </a:cubicBezTo>
                  <a:cubicBezTo>
                    <a:pt x="139" y="164"/>
                    <a:pt x="142" y="163"/>
                    <a:pt x="143" y="161"/>
                  </a:cubicBezTo>
                  <a:cubicBezTo>
                    <a:pt x="145" y="160"/>
                    <a:pt x="146" y="158"/>
                    <a:pt x="147" y="156"/>
                  </a:cubicBezTo>
                  <a:cubicBezTo>
                    <a:pt x="148" y="153"/>
                    <a:pt x="149" y="151"/>
                    <a:pt x="149" y="149"/>
                  </a:cubicBezTo>
                  <a:cubicBezTo>
                    <a:pt x="149" y="146"/>
                    <a:pt x="148" y="144"/>
                    <a:pt x="148" y="142"/>
                  </a:cubicBezTo>
                  <a:cubicBezTo>
                    <a:pt x="147" y="140"/>
                    <a:pt x="145" y="138"/>
                    <a:pt x="144" y="136"/>
                  </a:cubicBezTo>
                  <a:cubicBezTo>
                    <a:pt x="142" y="135"/>
                    <a:pt x="140" y="134"/>
                    <a:pt x="139" y="134"/>
                  </a:cubicBezTo>
                  <a:cubicBezTo>
                    <a:pt x="139" y="132"/>
                    <a:pt x="140" y="131"/>
                    <a:pt x="140" y="129"/>
                  </a:cubicBezTo>
                  <a:cubicBezTo>
                    <a:pt x="140" y="127"/>
                    <a:pt x="141" y="126"/>
                    <a:pt x="140" y="124"/>
                  </a:cubicBezTo>
                  <a:cubicBezTo>
                    <a:pt x="140" y="122"/>
                    <a:pt x="140" y="121"/>
                    <a:pt x="139" y="119"/>
                  </a:cubicBezTo>
                  <a:cubicBezTo>
                    <a:pt x="138" y="118"/>
                    <a:pt x="137" y="116"/>
                    <a:pt x="136" y="115"/>
                  </a:cubicBezTo>
                  <a:cubicBezTo>
                    <a:pt x="136" y="115"/>
                    <a:pt x="136" y="114"/>
                    <a:pt x="136" y="114"/>
                  </a:cubicBezTo>
                  <a:cubicBezTo>
                    <a:pt x="136" y="114"/>
                    <a:pt x="137" y="113"/>
                    <a:pt x="138" y="113"/>
                  </a:cubicBezTo>
                  <a:cubicBezTo>
                    <a:pt x="139" y="112"/>
                    <a:pt x="140" y="111"/>
                    <a:pt x="141" y="110"/>
                  </a:cubicBezTo>
                  <a:cubicBezTo>
                    <a:pt x="141" y="109"/>
                    <a:pt x="142" y="108"/>
                    <a:pt x="142" y="108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5" y="110"/>
                    <a:pt x="150" y="112"/>
                    <a:pt x="155" y="112"/>
                  </a:cubicBezTo>
                  <a:cubicBezTo>
                    <a:pt x="157" y="112"/>
                    <a:pt x="160" y="111"/>
                    <a:pt x="162" y="110"/>
                  </a:cubicBezTo>
                  <a:cubicBezTo>
                    <a:pt x="165" y="109"/>
                    <a:pt x="167" y="108"/>
                    <a:pt x="169" y="106"/>
                  </a:cubicBezTo>
                  <a:cubicBezTo>
                    <a:pt x="171" y="105"/>
                    <a:pt x="172" y="103"/>
                    <a:pt x="173" y="100"/>
                  </a:cubicBezTo>
                  <a:cubicBezTo>
                    <a:pt x="175" y="98"/>
                    <a:pt x="175" y="96"/>
                    <a:pt x="176" y="93"/>
                  </a:cubicBezTo>
                  <a:cubicBezTo>
                    <a:pt x="176" y="88"/>
                    <a:pt x="175" y="84"/>
                    <a:pt x="173" y="81"/>
                  </a:cubicBezTo>
                  <a:cubicBezTo>
                    <a:pt x="173" y="80"/>
                    <a:pt x="173" y="79"/>
                    <a:pt x="172" y="79"/>
                  </a:cubicBezTo>
                  <a:cubicBezTo>
                    <a:pt x="173" y="78"/>
                    <a:pt x="174" y="76"/>
                    <a:pt x="174" y="75"/>
                  </a:cubicBezTo>
                  <a:cubicBezTo>
                    <a:pt x="175" y="73"/>
                    <a:pt x="175" y="72"/>
                    <a:pt x="175" y="70"/>
                  </a:cubicBezTo>
                  <a:cubicBezTo>
                    <a:pt x="175" y="68"/>
                    <a:pt x="175" y="66"/>
                    <a:pt x="17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6"/>
            <p:cNvSpPr>
              <a:spLocks/>
            </p:cNvSpPr>
            <p:nvPr/>
          </p:nvSpPr>
          <p:spPr bwMode="auto">
            <a:xfrm>
              <a:off x="8597109" y="-2859024"/>
              <a:ext cx="134938" cy="101600"/>
            </a:xfrm>
            <a:custGeom>
              <a:avLst/>
              <a:gdLst>
                <a:gd name="T0" fmla="*/ 2 w 36"/>
                <a:gd name="T1" fmla="*/ 14 h 27"/>
                <a:gd name="T2" fmla="*/ 4 w 36"/>
                <a:gd name="T3" fmla="*/ 17 h 27"/>
                <a:gd name="T4" fmla="*/ 8 w 36"/>
                <a:gd name="T5" fmla="*/ 19 h 27"/>
                <a:gd name="T6" fmla="*/ 8 w 36"/>
                <a:gd name="T7" fmla="*/ 20 h 27"/>
                <a:gd name="T8" fmla="*/ 9 w 36"/>
                <a:gd name="T9" fmla="*/ 23 h 27"/>
                <a:gd name="T10" fmla="*/ 12 w 36"/>
                <a:gd name="T11" fmla="*/ 25 h 27"/>
                <a:gd name="T12" fmla="*/ 15 w 36"/>
                <a:gd name="T13" fmla="*/ 27 h 27"/>
                <a:gd name="T14" fmla="*/ 18 w 36"/>
                <a:gd name="T15" fmla="*/ 27 h 27"/>
                <a:gd name="T16" fmla="*/ 21 w 36"/>
                <a:gd name="T17" fmla="*/ 26 h 27"/>
                <a:gd name="T18" fmla="*/ 23 w 36"/>
                <a:gd name="T19" fmla="*/ 24 h 27"/>
                <a:gd name="T20" fmla="*/ 25 w 36"/>
                <a:gd name="T21" fmla="*/ 25 h 27"/>
                <a:gd name="T22" fmla="*/ 28 w 36"/>
                <a:gd name="T23" fmla="*/ 26 h 27"/>
                <a:gd name="T24" fmla="*/ 31 w 36"/>
                <a:gd name="T25" fmla="*/ 26 h 27"/>
                <a:gd name="T26" fmla="*/ 33 w 36"/>
                <a:gd name="T27" fmla="*/ 24 h 27"/>
                <a:gd name="T28" fmla="*/ 35 w 36"/>
                <a:gd name="T29" fmla="*/ 22 h 27"/>
                <a:gd name="T30" fmla="*/ 36 w 36"/>
                <a:gd name="T31" fmla="*/ 18 h 27"/>
                <a:gd name="T32" fmla="*/ 35 w 36"/>
                <a:gd name="T33" fmla="*/ 15 h 27"/>
                <a:gd name="T34" fmla="*/ 35 w 36"/>
                <a:gd name="T35" fmla="*/ 14 h 27"/>
                <a:gd name="T36" fmla="*/ 35 w 36"/>
                <a:gd name="T37" fmla="*/ 15 h 27"/>
                <a:gd name="T38" fmla="*/ 34 w 36"/>
                <a:gd name="T39" fmla="*/ 17 h 27"/>
                <a:gd name="T40" fmla="*/ 32 w 36"/>
                <a:gd name="T41" fmla="*/ 20 h 27"/>
                <a:gd name="T42" fmla="*/ 31 w 36"/>
                <a:gd name="T43" fmla="*/ 21 h 27"/>
                <a:gd name="T44" fmla="*/ 29 w 36"/>
                <a:gd name="T45" fmla="*/ 22 h 27"/>
                <a:gd name="T46" fmla="*/ 28 w 36"/>
                <a:gd name="T47" fmla="*/ 22 h 27"/>
                <a:gd name="T48" fmla="*/ 26 w 36"/>
                <a:gd name="T49" fmla="*/ 22 h 27"/>
                <a:gd name="T50" fmla="*/ 24 w 36"/>
                <a:gd name="T51" fmla="*/ 22 h 27"/>
                <a:gd name="T52" fmla="*/ 23 w 36"/>
                <a:gd name="T53" fmla="*/ 21 h 27"/>
                <a:gd name="T54" fmla="*/ 21 w 36"/>
                <a:gd name="T55" fmla="*/ 19 h 27"/>
                <a:gd name="T56" fmla="*/ 21 w 36"/>
                <a:gd name="T57" fmla="*/ 18 h 27"/>
                <a:gd name="T58" fmla="*/ 20 w 36"/>
                <a:gd name="T59" fmla="*/ 18 h 27"/>
                <a:gd name="T60" fmla="*/ 20 w 36"/>
                <a:gd name="T61" fmla="*/ 19 h 27"/>
                <a:gd name="T62" fmla="*/ 21 w 36"/>
                <a:gd name="T63" fmla="*/ 22 h 27"/>
                <a:gd name="T64" fmla="*/ 19 w 36"/>
                <a:gd name="T65" fmla="*/ 23 h 27"/>
                <a:gd name="T66" fmla="*/ 17 w 36"/>
                <a:gd name="T67" fmla="*/ 23 h 27"/>
                <a:gd name="T68" fmla="*/ 15 w 36"/>
                <a:gd name="T69" fmla="*/ 23 h 27"/>
                <a:gd name="T70" fmla="*/ 14 w 36"/>
                <a:gd name="T71" fmla="*/ 22 h 27"/>
                <a:gd name="T72" fmla="*/ 12 w 36"/>
                <a:gd name="T73" fmla="*/ 21 h 27"/>
                <a:gd name="T74" fmla="*/ 11 w 36"/>
                <a:gd name="T75" fmla="*/ 20 h 27"/>
                <a:gd name="T76" fmla="*/ 10 w 36"/>
                <a:gd name="T77" fmla="*/ 18 h 27"/>
                <a:gd name="T78" fmla="*/ 10 w 36"/>
                <a:gd name="T79" fmla="*/ 15 h 27"/>
                <a:gd name="T80" fmla="*/ 10 w 36"/>
                <a:gd name="T81" fmla="*/ 14 h 27"/>
                <a:gd name="T82" fmla="*/ 10 w 36"/>
                <a:gd name="T83" fmla="*/ 14 h 27"/>
                <a:gd name="T84" fmla="*/ 9 w 36"/>
                <a:gd name="T85" fmla="*/ 15 h 27"/>
                <a:gd name="T86" fmla="*/ 9 w 36"/>
                <a:gd name="T87" fmla="*/ 16 h 27"/>
                <a:gd name="T88" fmla="*/ 7 w 36"/>
                <a:gd name="T89" fmla="*/ 15 h 27"/>
                <a:gd name="T90" fmla="*/ 5 w 36"/>
                <a:gd name="T91" fmla="*/ 13 h 27"/>
                <a:gd name="T92" fmla="*/ 4 w 36"/>
                <a:gd name="T93" fmla="*/ 11 h 27"/>
                <a:gd name="T94" fmla="*/ 4 w 36"/>
                <a:gd name="T95" fmla="*/ 8 h 27"/>
                <a:gd name="T96" fmla="*/ 4 w 36"/>
                <a:gd name="T97" fmla="*/ 6 h 27"/>
                <a:gd name="T98" fmla="*/ 5 w 36"/>
                <a:gd name="T99" fmla="*/ 4 h 27"/>
                <a:gd name="T100" fmla="*/ 7 w 36"/>
                <a:gd name="T101" fmla="*/ 3 h 27"/>
                <a:gd name="T102" fmla="*/ 9 w 36"/>
                <a:gd name="T103" fmla="*/ 1 h 27"/>
                <a:gd name="T104" fmla="*/ 10 w 36"/>
                <a:gd name="T105" fmla="*/ 0 h 27"/>
                <a:gd name="T106" fmla="*/ 10 w 36"/>
                <a:gd name="T107" fmla="*/ 0 h 27"/>
                <a:gd name="T108" fmla="*/ 10 w 36"/>
                <a:gd name="T109" fmla="*/ 0 h 27"/>
                <a:gd name="T110" fmla="*/ 9 w 36"/>
                <a:gd name="T111" fmla="*/ 0 h 27"/>
                <a:gd name="T112" fmla="*/ 5 w 36"/>
                <a:gd name="T113" fmla="*/ 1 h 27"/>
                <a:gd name="T114" fmla="*/ 3 w 36"/>
                <a:gd name="T115" fmla="*/ 2 h 27"/>
                <a:gd name="T116" fmla="*/ 1 w 36"/>
                <a:gd name="T117" fmla="*/ 5 h 27"/>
                <a:gd name="T118" fmla="*/ 0 w 36"/>
                <a:gd name="T119" fmla="*/ 8 h 27"/>
                <a:gd name="T120" fmla="*/ 1 w 36"/>
                <a:gd name="T121" fmla="*/ 11 h 27"/>
                <a:gd name="T122" fmla="*/ 2 w 36"/>
                <a:gd name="T12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27">
                  <a:moveTo>
                    <a:pt x="2" y="14"/>
                  </a:moveTo>
                  <a:cubicBezTo>
                    <a:pt x="3" y="15"/>
                    <a:pt x="3" y="16"/>
                    <a:pt x="4" y="17"/>
                  </a:cubicBezTo>
                  <a:cubicBezTo>
                    <a:pt x="6" y="18"/>
                    <a:pt x="7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10" y="24"/>
                    <a:pt x="11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6" y="27"/>
                    <a:pt x="17" y="27"/>
                    <a:pt x="18" y="27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2" y="25"/>
                    <a:pt x="22" y="25"/>
                    <a:pt x="23" y="24"/>
                  </a:cubicBezTo>
                  <a:cubicBezTo>
                    <a:pt x="23" y="25"/>
                    <a:pt x="24" y="25"/>
                    <a:pt x="25" y="25"/>
                  </a:cubicBezTo>
                  <a:cubicBezTo>
                    <a:pt x="26" y="26"/>
                    <a:pt x="27" y="26"/>
                    <a:pt x="28" y="26"/>
                  </a:cubicBezTo>
                  <a:cubicBezTo>
                    <a:pt x="29" y="26"/>
                    <a:pt x="30" y="26"/>
                    <a:pt x="31" y="26"/>
                  </a:cubicBezTo>
                  <a:cubicBezTo>
                    <a:pt x="32" y="25"/>
                    <a:pt x="32" y="25"/>
                    <a:pt x="33" y="24"/>
                  </a:cubicBezTo>
                  <a:cubicBezTo>
                    <a:pt x="34" y="24"/>
                    <a:pt x="34" y="23"/>
                    <a:pt x="35" y="22"/>
                  </a:cubicBezTo>
                  <a:cubicBezTo>
                    <a:pt x="36" y="21"/>
                    <a:pt x="36" y="19"/>
                    <a:pt x="36" y="18"/>
                  </a:cubicBezTo>
                  <a:cubicBezTo>
                    <a:pt x="36" y="16"/>
                    <a:pt x="36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5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8"/>
                    <a:pt x="33" y="19"/>
                    <a:pt x="32" y="20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0" y="22"/>
                    <a:pt x="30" y="22"/>
                    <a:pt x="29" y="22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5" y="22"/>
                    <a:pt x="25" y="22"/>
                    <a:pt x="24" y="22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2" y="20"/>
                    <a:pt x="21" y="20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1"/>
                    <a:pt x="21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ubicBezTo>
                    <a:pt x="15" y="23"/>
                    <a:pt x="14" y="23"/>
                    <a:pt x="14" y="22"/>
                  </a:cubicBezTo>
                  <a:cubicBezTo>
                    <a:pt x="13" y="22"/>
                    <a:pt x="13" y="22"/>
                    <a:pt x="12" y="21"/>
                  </a:cubicBezTo>
                  <a:cubicBezTo>
                    <a:pt x="12" y="21"/>
                    <a:pt x="11" y="20"/>
                    <a:pt x="11" y="20"/>
                  </a:cubicBezTo>
                  <a:cubicBezTo>
                    <a:pt x="11" y="19"/>
                    <a:pt x="11" y="18"/>
                    <a:pt x="10" y="18"/>
                  </a:cubicBezTo>
                  <a:cubicBezTo>
                    <a:pt x="10" y="17"/>
                    <a:pt x="10" y="1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8" y="16"/>
                    <a:pt x="7" y="15"/>
                    <a:pt x="7" y="15"/>
                  </a:cubicBezTo>
                  <a:cubicBezTo>
                    <a:pt x="6" y="14"/>
                    <a:pt x="6" y="13"/>
                    <a:pt x="5" y="13"/>
                  </a:cubicBezTo>
                  <a:cubicBezTo>
                    <a:pt x="5" y="12"/>
                    <a:pt x="5" y="11"/>
                    <a:pt x="4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5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7"/>
            <p:cNvSpPr>
              <a:spLocks/>
            </p:cNvSpPr>
            <p:nvPr/>
          </p:nvSpPr>
          <p:spPr bwMode="auto">
            <a:xfrm>
              <a:off x="8570122" y="-2987611"/>
              <a:ext cx="30163" cy="82550"/>
            </a:xfrm>
            <a:custGeom>
              <a:avLst/>
              <a:gdLst>
                <a:gd name="T0" fmla="*/ 4 w 8"/>
                <a:gd name="T1" fmla="*/ 9 h 22"/>
                <a:gd name="T2" fmla="*/ 4 w 8"/>
                <a:gd name="T3" fmla="*/ 7 h 22"/>
                <a:gd name="T4" fmla="*/ 5 w 8"/>
                <a:gd name="T5" fmla="*/ 5 h 22"/>
                <a:gd name="T6" fmla="*/ 5 w 8"/>
                <a:gd name="T7" fmla="*/ 3 h 22"/>
                <a:gd name="T8" fmla="*/ 6 w 8"/>
                <a:gd name="T9" fmla="*/ 1 h 22"/>
                <a:gd name="T10" fmla="*/ 7 w 8"/>
                <a:gd name="T11" fmla="*/ 0 h 22"/>
                <a:gd name="T12" fmla="*/ 6 w 8"/>
                <a:gd name="T13" fmla="*/ 0 h 22"/>
                <a:gd name="T14" fmla="*/ 3 w 8"/>
                <a:gd name="T15" fmla="*/ 2 h 22"/>
                <a:gd name="T16" fmla="*/ 2 w 8"/>
                <a:gd name="T17" fmla="*/ 3 h 22"/>
                <a:gd name="T18" fmla="*/ 1 w 8"/>
                <a:gd name="T19" fmla="*/ 5 h 22"/>
                <a:gd name="T20" fmla="*/ 0 w 8"/>
                <a:gd name="T21" fmla="*/ 8 h 22"/>
                <a:gd name="T22" fmla="*/ 0 w 8"/>
                <a:gd name="T23" fmla="*/ 11 h 22"/>
                <a:gd name="T24" fmla="*/ 0 w 8"/>
                <a:gd name="T25" fmla="*/ 13 h 22"/>
                <a:gd name="T26" fmla="*/ 1 w 8"/>
                <a:gd name="T27" fmla="*/ 16 h 22"/>
                <a:gd name="T28" fmla="*/ 4 w 8"/>
                <a:gd name="T29" fmla="*/ 19 h 22"/>
                <a:gd name="T30" fmla="*/ 7 w 8"/>
                <a:gd name="T31" fmla="*/ 21 h 22"/>
                <a:gd name="T32" fmla="*/ 8 w 8"/>
                <a:gd name="T33" fmla="*/ 22 h 22"/>
                <a:gd name="T34" fmla="*/ 7 w 8"/>
                <a:gd name="T35" fmla="*/ 21 h 22"/>
                <a:gd name="T36" fmla="*/ 6 w 8"/>
                <a:gd name="T37" fmla="*/ 18 h 22"/>
                <a:gd name="T38" fmla="*/ 4 w 8"/>
                <a:gd name="T39" fmla="*/ 15 h 22"/>
                <a:gd name="T40" fmla="*/ 4 w 8"/>
                <a:gd name="T41" fmla="*/ 13 h 22"/>
                <a:gd name="T42" fmla="*/ 4 w 8"/>
                <a:gd name="T43" fmla="*/ 11 h 22"/>
                <a:gd name="T44" fmla="*/ 4 w 8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2">
                  <a:moveTo>
                    <a:pt x="4" y="9"/>
                  </a:move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2" y="17"/>
                    <a:pt x="3" y="19"/>
                    <a:pt x="4" y="19"/>
                  </a:cubicBezTo>
                  <a:cubicBezTo>
                    <a:pt x="5" y="20"/>
                    <a:pt x="6" y="21"/>
                    <a:pt x="7" y="21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8" y="22"/>
                    <a:pt x="8" y="21"/>
                    <a:pt x="7" y="21"/>
                  </a:cubicBezTo>
                  <a:cubicBezTo>
                    <a:pt x="7" y="20"/>
                    <a:pt x="6" y="19"/>
                    <a:pt x="6" y="18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8"/>
            <p:cNvSpPr>
              <a:spLocks/>
            </p:cNvSpPr>
            <p:nvPr/>
          </p:nvSpPr>
          <p:spPr bwMode="auto">
            <a:xfrm>
              <a:off x="8709822" y="-2905061"/>
              <a:ext cx="98425" cy="46037"/>
            </a:xfrm>
            <a:custGeom>
              <a:avLst/>
              <a:gdLst>
                <a:gd name="T0" fmla="*/ 13 w 26"/>
                <a:gd name="T1" fmla="*/ 12 h 12"/>
                <a:gd name="T2" fmla="*/ 16 w 26"/>
                <a:gd name="T3" fmla="*/ 12 h 12"/>
                <a:gd name="T4" fmla="*/ 20 w 26"/>
                <a:gd name="T5" fmla="*/ 11 h 12"/>
                <a:gd name="T6" fmla="*/ 25 w 26"/>
                <a:gd name="T7" fmla="*/ 7 h 12"/>
                <a:gd name="T8" fmla="*/ 26 w 26"/>
                <a:gd name="T9" fmla="*/ 3 h 12"/>
                <a:gd name="T10" fmla="*/ 26 w 26"/>
                <a:gd name="T11" fmla="*/ 2 h 12"/>
                <a:gd name="T12" fmla="*/ 26 w 26"/>
                <a:gd name="T13" fmla="*/ 2 h 12"/>
                <a:gd name="T14" fmla="*/ 26 w 26"/>
                <a:gd name="T15" fmla="*/ 2 h 12"/>
                <a:gd name="T16" fmla="*/ 25 w 26"/>
                <a:gd name="T17" fmla="*/ 3 h 12"/>
                <a:gd name="T18" fmla="*/ 23 w 26"/>
                <a:gd name="T19" fmla="*/ 6 h 12"/>
                <a:gd name="T20" fmla="*/ 19 w 26"/>
                <a:gd name="T21" fmla="*/ 8 h 12"/>
                <a:gd name="T22" fmla="*/ 16 w 26"/>
                <a:gd name="T23" fmla="*/ 8 h 12"/>
                <a:gd name="T24" fmla="*/ 13 w 26"/>
                <a:gd name="T25" fmla="*/ 8 h 12"/>
                <a:gd name="T26" fmla="*/ 10 w 26"/>
                <a:gd name="T27" fmla="*/ 8 h 12"/>
                <a:gd name="T28" fmla="*/ 7 w 26"/>
                <a:gd name="T29" fmla="*/ 7 h 12"/>
                <a:gd name="T30" fmla="*/ 5 w 26"/>
                <a:gd name="T31" fmla="*/ 6 h 12"/>
                <a:gd name="T32" fmla="*/ 3 w 26"/>
                <a:gd name="T33" fmla="*/ 5 h 12"/>
                <a:gd name="T34" fmla="*/ 1 w 26"/>
                <a:gd name="T35" fmla="*/ 2 h 12"/>
                <a:gd name="T36" fmla="*/ 0 w 26"/>
                <a:gd name="T37" fmla="*/ 0 h 12"/>
                <a:gd name="T38" fmla="*/ 0 w 26"/>
                <a:gd name="T39" fmla="*/ 1 h 12"/>
                <a:gd name="T40" fmla="*/ 0 w 26"/>
                <a:gd name="T41" fmla="*/ 2 h 12"/>
                <a:gd name="T42" fmla="*/ 1 w 26"/>
                <a:gd name="T43" fmla="*/ 6 h 12"/>
                <a:gd name="T44" fmla="*/ 3 w 26"/>
                <a:gd name="T45" fmla="*/ 8 h 12"/>
                <a:gd name="T46" fmla="*/ 6 w 26"/>
                <a:gd name="T47" fmla="*/ 10 h 12"/>
                <a:gd name="T48" fmla="*/ 9 w 26"/>
                <a:gd name="T49" fmla="*/ 11 h 12"/>
                <a:gd name="T50" fmla="*/ 13 w 26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12">
                  <a:moveTo>
                    <a:pt x="13" y="12"/>
                  </a:moveTo>
                  <a:cubicBezTo>
                    <a:pt x="14" y="12"/>
                    <a:pt x="15" y="12"/>
                    <a:pt x="16" y="12"/>
                  </a:cubicBezTo>
                  <a:cubicBezTo>
                    <a:pt x="18" y="12"/>
                    <a:pt x="19" y="12"/>
                    <a:pt x="20" y="11"/>
                  </a:cubicBezTo>
                  <a:cubicBezTo>
                    <a:pt x="22" y="10"/>
                    <a:pt x="24" y="9"/>
                    <a:pt x="25" y="7"/>
                  </a:cubicBezTo>
                  <a:cubicBezTo>
                    <a:pt x="26" y="6"/>
                    <a:pt x="26" y="4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5" y="4"/>
                    <a:pt x="24" y="5"/>
                    <a:pt x="23" y="6"/>
                  </a:cubicBezTo>
                  <a:cubicBezTo>
                    <a:pt x="22" y="7"/>
                    <a:pt x="20" y="8"/>
                    <a:pt x="19" y="8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8" y="7"/>
                    <a:pt x="7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6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0" y="12"/>
                    <a:pt x="11" y="12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"/>
            <p:cNvSpPr>
              <a:spLocks/>
            </p:cNvSpPr>
            <p:nvPr/>
          </p:nvSpPr>
          <p:spPr bwMode="auto">
            <a:xfrm>
              <a:off x="8679659" y="-3078099"/>
              <a:ext cx="123825" cy="120650"/>
            </a:xfrm>
            <a:custGeom>
              <a:avLst/>
              <a:gdLst>
                <a:gd name="T0" fmla="*/ 31 w 33"/>
                <a:gd name="T1" fmla="*/ 3 h 32"/>
                <a:gd name="T2" fmla="*/ 25 w 33"/>
                <a:gd name="T3" fmla="*/ 1 h 32"/>
                <a:gd name="T4" fmla="*/ 16 w 33"/>
                <a:gd name="T5" fmla="*/ 1 h 32"/>
                <a:gd name="T6" fmla="*/ 11 w 33"/>
                <a:gd name="T7" fmla="*/ 3 h 32"/>
                <a:gd name="T8" fmla="*/ 6 w 33"/>
                <a:gd name="T9" fmla="*/ 6 h 32"/>
                <a:gd name="T10" fmla="*/ 3 w 33"/>
                <a:gd name="T11" fmla="*/ 11 h 32"/>
                <a:gd name="T12" fmla="*/ 1 w 33"/>
                <a:gd name="T13" fmla="*/ 15 h 32"/>
                <a:gd name="T14" fmla="*/ 1 w 33"/>
                <a:gd name="T15" fmla="*/ 20 h 32"/>
                <a:gd name="T16" fmla="*/ 2 w 33"/>
                <a:gd name="T17" fmla="*/ 25 h 32"/>
                <a:gd name="T18" fmla="*/ 5 w 33"/>
                <a:gd name="T19" fmla="*/ 30 h 32"/>
                <a:gd name="T20" fmla="*/ 7 w 33"/>
                <a:gd name="T21" fmla="*/ 31 h 32"/>
                <a:gd name="T22" fmla="*/ 7 w 33"/>
                <a:gd name="T23" fmla="*/ 32 h 32"/>
                <a:gd name="T24" fmla="*/ 7 w 33"/>
                <a:gd name="T25" fmla="*/ 31 h 32"/>
                <a:gd name="T26" fmla="*/ 6 w 33"/>
                <a:gd name="T27" fmla="*/ 30 h 32"/>
                <a:gd name="T28" fmla="*/ 4 w 33"/>
                <a:gd name="T29" fmla="*/ 24 h 32"/>
                <a:gd name="T30" fmla="*/ 3 w 33"/>
                <a:gd name="T31" fmla="*/ 21 h 32"/>
                <a:gd name="T32" fmla="*/ 4 w 33"/>
                <a:gd name="T33" fmla="*/ 16 h 32"/>
                <a:gd name="T34" fmla="*/ 6 w 33"/>
                <a:gd name="T35" fmla="*/ 13 h 32"/>
                <a:gd name="T36" fmla="*/ 9 w 33"/>
                <a:gd name="T37" fmla="*/ 9 h 32"/>
                <a:gd name="T38" fmla="*/ 13 w 33"/>
                <a:gd name="T39" fmla="*/ 6 h 32"/>
                <a:gd name="T40" fmla="*/ 17 w 33"/>
                <a:gd name="T41" fmla="*/ 4 h 32"/>
                <a:gd name="T42" fmla="*/ 25 w 33"/>
                <a:gd name="T43" fmla="*/ 3 h 32"/>
                <a:gd name="T44" fmla="*/ 31 w 33"/>
                <a:gd name="T45" fmla="*/ 4 h 32"/>
                <a:gd name="T46" fmla="*/ 33 w 33"/>
                <a:gd name="T47" fmla="*/ 4 h 32"/>
                <a:gd name="T48" fmla="*/ 31 w 33"/>
                <a:gd name="T4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32">
                  <a:moveTo>
                    <a:pt x="31" y="3"/>
                  </a:moveTo>
                  <a:cubicBezTo>
                    <a:pt x="30" y="2"/>
                    <a:pt x="28" y="1"/>
                    <a:pt x="25" y="1"/>
                  </a:cubicBezTo>
                  <a:cubicBezTo>
                    <a:pt x="22" y="0"/>
                    <a:pt x="19" y="0"/>
                    <a:pt x="16" y="1"/>
                  </a:cubicBezTo>
                  <a:cubicBezTo>
                    <a:pt x="14" y="2"/>
                    <a:pt x="12" y="2"/>
                    <a:pt x="11" y="3"/>
                  </a:cubicBezTo>
                  <a:cubicBezTo>
                    <a:pt x="9" y="4"/>
                    <a:pt x="8" y="5"/>
                    <a:pt x="6" y="6"/>
                  </a:cubicBezTo>
                  <a:cubicBezTo>
                    <a:pt x="5" y="8"/>
                    <a:pt x="4" y="9"/>
                    <a:pt x="3" y="11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1" y="17"/>
                    <a:pt x="0" y="19"/>
                    <a:pt x="1" y="20"/>
                  </a:cubicBezTo>
                  <a:cubicBezTo>
                    <a:pt x="1" y="22"/>
                    <a:pt x="1" y="24"/>
                    <a:pt x="2" y="25"/>
                  </a:cubicBezTo>
                  <a:cubicBezTo>
                    <a:pt x="3" y="27"/>
                    <a:pt x="4" y="29"/>
                    <a:pt x="5" y="30"/>
                  </a:cubicBezTo>
                  <a:cubicBezTo>
                    <a:pt x="6" y="31"/>
                    <a:pt x="6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1"/>
                    <a:pt x="6" y="30"/>
                    <a:pt x="6" y="30"/>
                  </a:cubicBezTo>
                  <a:cubicBezTo>
                    <a:pt x="5" y="29"/>
                    <a:pt x="4" y="27"/>
                    <a:pt x="4" y="24"/>
                  </a:cubicBezTo>
                  <a:cubicBezTo>
                    <a:pt x="3" y="23"/>
                    <a:pt x="3" y="22"/>
                    <a:pt x="3" y="21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5" y="15"/>
                    <a:pt x="5" y="14"/>
                    <a:pt x="6" y="13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10" y="8"/>
                    <a:pt x="11" y="7"/>
                    <a:pt x="13" y="6"/>
                  </a:cubicBezTo>
                  <a:cubicBezTo>
                    <a:pt x="14" y="5"/>
                    <a:pt x="15" y="5"/>
                    <a:pt x="17" y="4"/>
                  </a:cubicBezTo>
                  <a:cubicBezTo>
                    <a:pt x="19" y="3"/>
                    <a:pt x="22" y="3"/>
                    <a:pt x="25" y="3"/>
                  </a:cubicBezTo>
                  <a:cubicBezTo>
                    <a:pt x="27" y="3"/>
                    <a:pt x="29" y="3"/>
                    <a:pt x="31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2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0"/>
            <p:cNvSpPr>
              <a:spLocks/>
            </p:cNvSpPr>
            <p:nvPr/>
          </p:nvSpPr>
          <p:spPr bwMode="auto">
            <a:xfrm>
              <a:off x="8871747" y="-3022536"/>
              <a:ext cx="93663" cy="109537"/>
            </a:xfrm>
            <a:custGeom>
              <a:avLst/>
              <a:gdLst>
                <a:gd name="T0" fmla="*/ 22 w 25"/>
                <a:gd name="T1" fmla="*/ 13 h 29"/>
                <a:gd name="T2" fmla="*/ 20 w 25"/>
                <a:gd name="T3" fmla="*/ 17 h 29"/>
                <a:gd name="T4" fmla="*/ 18 w 25"/>
                <a:gd name="T5" fmla="*/ 20 h 29"/>
                <a:gd name="T6" fmla="*/ 16 w 25"/>
                <a:gd name="T7" fmla="*/ 22 h 29"/>
                <a:gd name="T8" fmla="*/ 13 w 25"/>
                <a:gd name="T9" fmla="*/ 25 h 29"/>
                <a:gd name="T10" fmla="*/ 10 w 25"/>
                <a:gd name="T11" fmla="*/ 26 h 29"/>
                <a:gd name="T12" fmla="*/ 7 w 25"/>
                <a:gd name="T13" fmla="*/ 27 h 29"/>
                <a:gd name="T14" fmla="*/ 2 w 25"/>
                <a:gd name="T15" fmla="*/ 28 h 29"/>
                <a:gd name="T16" fmla="*/ 1 w 25"/>
                <a:gd name="T17" fmla="*/ 28 h 29"/>
                <a:gd name="T18" fmla="*/ 0 w 25"/>
                <a:gd name="T19" fmla="*/ 28 h 29"/>
                <a:gd name="T20" fmla="*/ 1 w 25"/>
                <a:gd name="T21" fmla="*/ 28 h 29"/>
                <a:gd name="T22" fmla="*/ 2 w 25"/>
                <a:gd name="T23" fmla="*/ 29 h 29"/>
                <a:gd name="T24" fmla="*/ 8 w 25"/>
                <a:gd name="T25" fmla="*/ 29 h 29"/>
                <a:gd name="T26" fmla="*/ 11 w 25"/>
                <a:gd name="T27" fmla="*/ 29 h 29"/>
                <a:gd name="T28" fmla="*/ 15 w 25"/>
                <a:gd name="T29" fmla="*/ 27 h 29"/>
                <a:gd name="T30" fmla="*/ 18 w 25"/>
                <a:gd name="T31" fmla="*/ 25 h 29"/>
                <a:gd name="T32" fmla="*/ 22 w 25"/>
                <a:gd name="T33" fmla="*/ 22 h 29"/>
                <a:gd name="T34" fmla="*/ 24 w 25"/>
                <a:gd name="T35" fmla="*/ 18 h 29"/>
                <a:gd name="T36" fmla="*/ 25 w 25"/>
                <a:gd name="T37" fmla="*/ 14 h 29"/>
                <a:gd name="T38" fmla="*/ 25 w 25"/>
                <a:gd name="T39" fmla="*/ 6 h 29"/>
                <a:gd name="T40" fmla="*/ 23 w 25"/>
                <a:gd name="T41" fmla="*/ 2 h 29"/>
                <a:gd name="T42" fmla="*/ 22 w 25"/>
                <a:gd name="T43" fmla="*/ 0 h 29"/>
                <a:gd name="T44" fmla="*/ 21 w 25"/>
                <a:gd name="T45" fmla="*/ 0 h 29"/>
                <a:gd name="T46" fmla="*/ 21 w 25"/>
                <a:gd name="T47" fmla="*/ 1 h 29"/>
                <a:gd name="T48" fmla="*/ 22 w 25"/>
                <a:gd name="T49" fmla="*/ 2 h 29"/>
                <a:gd name="T50" fmla="*/ 22 w 25"/>
                <a:gd name="T51" fmla="*/ 7 h 29"/>
                <a:gd name="T52" fmla="*/ 22 w 25"/>
                <a:gd name="T5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9">
                  <a:moveTo>
                    <a:pt x="22" y="13"/>
                  </a:moveTo>
                  <a:cubicBezTo>
                    <a:pt x="21" y="14"/>
                    <a:pt x="21" y="15"/>
                    <a:pt x="20" y="17"/>
                  </a:cubicBezTo>
                  <a:cubicBezTo>
                    <a:pt x="20" y="18"/>
                    <a:pt x="19" y="19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3"/>
                    <a:pt x="14" y="24"/>
                    <a:pt x="13" y="25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7"/>
                    <a:pt x="7" y="27"/>
                  </a:cubicBezTo>
                  <a:cubicBezTo>
                    <a:pt x="5" y="28"/>
                    <a:pt x="4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0" y="28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1" y="28"/>
                    <a:pt x="2" y="28"/>
                    <a:pt x="2" y="29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9" y="29"/>
                    <a:pt x="10" y="29"/>
                    <a:pt x="11" y="29"/>
                  </a:cubicBezTo>
                  <a:cubicBezTo>
                    <a:pt x="12" y="29"/>
                    <a:pt x="14" y="28"/>
                    <a:pt x="15" y="27"/>
                  </a:cubicBezTo>
                  <a:cubicBezTo>
                    <a:pt x="16" y="27"/>
                    <a:pt x="17" y="26"/>
                    <a:pt x="18" y="25"/>
                  </a:cubicBezTo>
                  <a:cubicBezTo>
                    <a:pt x="20" y="24"/>
                    <a:pt x="21" y="23"/>
                    <a:pt x="22" y="22"/>
                  </a:cubicBezTo>
                  <a:cubicBezTo>
                    <a:pt x="22" y="21"/>
                    <a:pt x="23" y="19"/>
                    <a:pt x="24" y="18"/>
                  </a:cubicBezTo>
                  <a:cubicBezTo>
                    <a:pt x="24" y="17"/>
                    <a:pt x="25" y="15"/>
                    <a:pt x="25" y="14"/>
                  </a:cubicBezTo>
                  <a:cubicBezTo>
                    <a:pt x="25" y="11"/>
                    <a:pt x="25" y="9"/>
                    <a:pt x="25" y="6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2" y="3"/>
                    <a:pt x="22" y="5"/>
                    <a:pt x="22" y="7"/>
                  </a:cubicBezTo>
                  <a:cubicBezTo>
                    <a:pt x="22" y="9"/>
                    <a:pt x="22" y="11"/>
                    <a:pt x="2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1"/>
            <p:cNvSpPr>
              <a:spLocks/>
            </p:cNvSpPr>
            <p:nvPr/>
          </p:nvSpPr>
          <p:spPr bwMode="auto">
            <a:xfrm>
              <a:off x="8836822" y="-2855849"/>
              <a:ext cx="84138" cy="90487"/>
            </a:xfrm>
            <a:custGeom>
              <a:avLst/>
              <a:gdLst>
                <a:gd name="T0" fmla="*/ 10 w 22"/>
                <a:gd name="T1" fmla="*/ 19 h 24"/>
                <a:gd name="T2" fmla="*/ 8 w 22"/>
                <a:gd name="T3" fmla="*/ 20 h 24"/>
                <a:gd name="T4" fmla="*/ 6 w 22"/>
                <a:gd name="T5" fmla="*/ 21 h 24"/>
                <a:gd name="T6" fmla="*/ 2 w 22"/>
                <a:gd name="T7" fmla="*/ 22 h 24"/>
                <a:gd name="T8" fmla="*/ 1 w 22"/>
                <a:gd name="T9" fmla="*/ 22 h 24"/>
                <a:gd name="T10" fmla="*/ 0 w 22"/>
                <a:gd name="T11" fmla="*/ 22 h 24"/>
                <a:gd name="T12" fmla="*/ 1 w 22"/>
                <a:gd name="T13" fmla="*/ 23 h 24"/>
                <a:gd name="T14" fmla="*/ 2 w 22"/>
                <a:gd name="T15" fmla="*/ 23 h 24"/>
                <a:gd name="T16" fmla="*/ 6 w 22"/>
                <a:gd name="T17" fmla="*/ 24 h 24"/>
                <a:gd name="T18" fmla="*/ 9 w 22"/>
                <a:gd name="T19" fmla="*/ 23 h 24"/>
                <a:gd name="T20" fmla="*/ 12 w 22"/>
                <a:gd name="T21" fmla="*/ 22 h 24"/>
                <a:gd name="T22" fmla="*/ 15 w 22"/>
                <a:gd name="T23" fmla="*/ 21 h 24"/>
                <a:gd name="T24" fmla="*/ 18 w 22"/>
                <a:gd name="T25" fmla="*/ 18 h 24"/>
                <a:gd name="T26" fmla="*/ 20 w 22"/>
                <a:gd name="T27" fmla="*/ 15 h 24"/>
                <a:gd name="T28" fmla="*/ 21 w 22"/>
                <a:gd name="T29" fmla="*/ 12 h 24"/>
                <a:gd name="T30" fmla="*/ 22 w 22"/>
                <a:gd name="T31" fmla="*/ 6 h 24"/>
                <a:gd name="T32" fmla="*/ 21 w 22"/>
                <a:gd name="T33" fmla="*/ 2 h 24"/>
                <a:gd name="T34" fmla="*/ 20 w 22"/>
                <a:gd name="T35" fmla="*/ 1 h 24"/>
                <a:gd name="T36" fmla="*/ 20 w 22"/>
                <a:gd name="T37" fmla="*/ 0 h 24"/>
                <a:gd name="T38" fmla="*/ 20 w 22"/>
                <a:gd name="T39" fmla="*/ 1 h 24"/>
                <a:gd name="T40" fmla="*/ 20 w 22"/>
                <a:gd name="T41" fmla="*/ 2 h 24"/>
                <a:gd name="T42" fmla="*/ 20 w 22"/>
                <a:gd name="T43" fmla="*/ 6 h 24"/>
                <a:gd name="T44" fmla="*/ 18 w 22"/>
                <a:gd name="T45" fmla="*/ 11 h 24"/>
                <a:gd name="T46" fmla="*/ 17 w 22"/>
                <a:gd name="T47" fmla="*/ 13 h 24"/>
                <a:gd name="T48" fmla="*/ 15 w 22"/>
                <a:gd name="T49" fmla="*/ 16 h 24"/>
                <a:gd name="T50" fmla="*/ 13 w 22"/>
                <a:gd name="T51" fmla="*/ 18 h 24"/>
                <a:gd name="T52" fmla="*/ 10 w 22"/>
                <a:gd name="T5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4">
                  <a:moveTo>
                    <a:pt x="10" y="19"/>
                  </a:moveTo>
                  <a:cubicBezTo>
                    <a:pt x="10" y="20"/>
                    <a:pt x="9" y="20"/>
                    <a:pt x="8" y="20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3" y="23"/>
                    <a:pt x="4" y="24"/>
                    <a:pt x="6" y="24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1" y="23"/>
                    <a:pt x="12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18" y="17"/>
                    <a:pt x="19" y="16"/>
                    <a:pt x="20" y="15"/>
                  </a:cubicBezTo>
                  <a:cubicBezTo>
                    <a:pt x="20" y="14"/>
                    <a:pt x="21" y="13"/>
                    <a:pt x="21" y="12"/>
                  </a:cubicBezTo>
                  <a:cubicBezTo>
                    <a:pt x="22" y="10"/>
                    <a:pt x="22" y="8"/>
                    <a:pt x="22" y="6"/>
                  </a:cubicBezTo>
                  <a:cubicBezTo>
                    <a:pt x="22" y="4"/>
                    <a:pt x="21" y="3"/>
                    <a:pt x="21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0" y="4"/>
                    <a:pt x="20" y="6"/>
                  </a:cubicBezTo>
                  <a:cubicBezTo>
                    <a:pt x="19" y="7"/>
                    <a:pt x="19" y="9"/>
                    <a:pt x="18" y="11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6"/>
                    <a:pt x="13" y="17"/>
                    <a:pt x="13" y="18"/>
                  </a:cubicBezTo>
                  <a:cubicBezTo>
                    <a:pt x="12" y="18"/>
                    <a:pt x="11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2"/>
            <p:cNvSpPr>
              <a:spLocks/>
            </p:cNvSpPr>
            <p:nvPr/>
          </p:nvSpPr>
          <p:spPr bwMode="auto">
            <a:xfrm>
              <a:off x="8897147" y="-2727261"/>
              <a:ext cx="49213" cy="68262"/>
            </a:xfrm>
            <a:custGeom>
              <a:avLst/>
              <a:gdLst>
                <a:gd name="T0" fmla="*/ 9 w 13"/>
                <a:gd name="T1" fmla="*/ 10 h 18"/>
                <a:gd name="T2" fmla="*/ 8 w 13"/>
                <a:gd name="T3" fmla="*/ 12 h 18"/>
                <a:gd name="T4" fmla="*/ 7 w 13"/>
                <a:gd name="T5" fmla="*/ 13 h 18"/>
                <a:gd name="T6" fmla="*/ 4 w 13"/>
                <a:gd name="T7" fmla="*/ 16 h 18"/>
                <a:gd name="T8" fmla="*/ 1 w 13"/>
                <a:gd name="T9" fmla="*/ 17 h 18"/>
                <a:gd name="T10" fmla="*/ 0 w 13"/>
                <a:gd name="T11" fmla="*/ 17 h 18"/>
                <a:gd name="T12" fmla="*/ 1 w 13"/>
                <a:gd name="T13" fmla="*/ 18 h 18"/>
                <a:gd name="T14" fmla="*/ 5 w 13"/>
                <a:gd name="T15" fmla="*/ 18 h 18"/>
                <a:gd name="T16" fmla="*/ 9 w 13"/>
                <a:gd name="T17" fmla="*/ 16 h 18"/>
                <a:gd name="T18" fmla="*/ 11 w 13"/>
                <a:gd name="T19" fmla="*/ 14 h 18"/>
                <a:gd name="T20" fmla="*/ 13 w 13"/>
                <a:gd name="T21" fmla="*/ 11 h 18"/>
                <a:gd name="T22" fmla="*/ 13 w 13"/>
                <a:gd name="T23" fmla="*/ 8 h 18"/>
                <a:gd name="T24" fmla="*/ 13 w 13"/>
                <a:gd name="T25" fmla="*/ 5 h 18"/>
                <a:gd name="T26" fmla="*/ 11 w 13"/>
                <a:gd name="T27" fmla="*/ 3 h 18"/>
                <a:gd name="T28" fmla="*/ 10 w 13"/>
                <a:gd name="T29" fmla="*/ 1 h 18"/>
                <a:gd name="T30" fmla="*/ 6 w 13"/>
                <a:gd name="T31" fmla="*/ 0 h 18"/>
                <a:gd name="T32" fmla="*/ 5 w 13"/>
                <a:gd name="T33" fmla="*/ 0 h 18"/>
                <a:gd name="T34" fmla="*/ 5 w 13"/>
                <a:gd name="T35" fmla="*/ 0 h 18"/>
                <a:gd name="T36" fmla="*/ 6 w 13"/>
                <a:gd name="T37" fmla="*/ 1 h 18"/>
                <a:gd name="T38" fmla="*/ 8 w 13"/>
                <a:gd name="T39" fmla="*/ 3 h 18"/>
                <a:gd name="T40" fmla="*/ 9 w 13"/>
                <a:gd name="T41" fmla="*/ 4 h 18"/>
                <a:gd name="T42" fmla="*/ 9 w 13"/>
                <a:gd name="T43" fmla="*/ 6 h 18"/>
                <a:gd name="T44" fmla="*/ 9 w 13"/>
                <a:gd name="T45" fmla="*/ 8 h 18"/>
                <a:gd name="T46" fmla="*/ 9 w 13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18">
                  <a:moveTo>
                    <a:pt x="9" y="10"/>
                  </a:move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7" y="13"/>
                    <a:pt x="7" y="13"/>
                  </a:cubicBezTo>
                  <a:cubicBezTo>
                    <a:pt x="6" y="14"/>
                    <a:pt x="5" y="15"/>
                    <a:pt x="4" y="16"/>
                  </a:cubicBezTo>
                  <a:cubicBezTo>
                    <a:pt x="3" y="16"/>
                    <a:pt x="2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8"/>
                  </a:cubicBezTo>
                  <a:cubicBezTo>
                    <a:pt x="2" y="18"/>
                    <a:pt x="3" y="18"/>
                    <a:pt x="5" y="18"/>
                  </a:cubicBezTo>
                  <a:cubicBezTo>
                    <a:pt x="6" y="17"/>
                    <a:pt x="8" y="17"/>
                    <a:pt x="9" y="16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1" y="2"/>
                    <a:pt x="10" y="2"/>
                    <a:pt x="10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8" y="3"/>
                  </a:cubicBezTo>
                  <a:cubicBezTo>
                    <a:pt x="8" y="3"/>
                    <a:pt x="9" y="4"/>
                    <a:pt x="9" y="4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9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"/>
            <p:cNvSpPr>
              <a:spLocks/>
            </p:cNvSpPr>
            <p:nvPr/>
          </p:nvSpPr>
          <p:spPr bwMode="auto">
            <a:xfrm>
              <a:off x="8754272" y="-2700274"/>
              <a:ext cx="112713" cy="71437"/>
            </a:xfrm>
            <a:custGeom>
              <a:avLst/>
              <a:gdLst>
                <a:gd name="T0" fmla="*/ 12 w 30"/>
                <a:gd name="T1" fmla="*/ 12 h 19"/>
                <a:gd name="T2" fmla="*/ 13 w 30"/>
                <a:gd name="T3" fmla="*/ 14 h 19"/>
                <a:gd name="T4" fmla="*/ 14 w 30"/>
                <a:gd name="T5" fmla="*/ 16 h 19"/>
                <a:gd name="T6" fmla="*/ 16 w 30"/>
                <a:gd name="T7" fmla="*/ 17 h 19"/>
                <a:gd name="T8" fmla="*/ 19 w 30"/>
                <a:gd name="T9" fmla="*/ 18 h 19"/>
                <a:gd name="T10" fmla="*/ 21 w 30"/>
                <a:gd name="T11" fmla="*/ 19 h 19"/>
                <a:gd name="T12" fmla="*/ 24 w 30"/>
                <a:gd name="T13" fmla="*/ 19 h 19"/>
                <a:gd name="T14" fmla="*/ 27 w 30"/>
                <a:gd name="T15" fmla="*/ 17 h 19"/>
                <a:gd name="T16" fmla="*/ 29 w 30"/>
                <a:gd name="T17" fmla="*/ 15 h 19"/>
                <a:gd name="T18" fmla="*/ 30 w 30"/>
                <a:gd name="T19" fmla="*/ 14 h 19"/>
                <a:gd name="T20" fmla="*/ 29 w 30"/>
                <a:gd name="T21" fmla="*/ 14 h 19"/>
                <a:gd name="T22" fmla="*/ 26 w 30"/>
                <a:gd name="T23" fmla="*/ 15 h 19"/>
                <a:gd name="T24" fmla="*/ 23 w 30"/>
                <a:gd name="T25" fmla="*/ 15 h 19"/>
                <a:gd name="T26" fmla="*/ 21 w 30"/>
                <a:gd name="T27" fmla="*/ 15 h 19"/>
                <a:gd name="T28" fmla="*/ 20 w 30"/>
                <a:gd name="T29" fmla="*/ 15 h 19"/>
                <a:gd name="T30" fmla="*/ 18 w 30"/>
                <a:gd name="T31" fmla="*/ 14 h 19"/>
                <a:gd name="T32" fmla="*/ 16 w 30"/>
                <a:gd name="T33" fmla="*/ 13 h 19"/>
                <a:gd name="T34" fmla="*/ 15 w 30"/>
                <a:gd name="T35" fmla="*/ 12 h 19"/>
                <a:gd name="T36" fmla="*/ 14 w 30"/>
                <a:gd name="T37" fmla="*/ 11 h 19"/>
                <a:gd name="T38" fmla="*/ 12 w 30"/>
                <a:gd name="T39" fmla="*/ 9 h 19"/>
                <a:gd name="T40" fmla="*/ 13 w 30"/>
                <a:gd name="T41" fmla="*/ 9 h 19"/>
                <a:gd name="T42" fmla="*/ 15 w 30"/>
                <a:gd name="T43" fmla="*/ 7 h 19"/>
                <a:gd name="T44" fmla="*/ 16 w 30"/>
                <a:gd name="T45" fmla="*/ 6 h 19"/>
                <a:gd name="T46" fmla="*/ 15 w 30"/>
                <a:gd name="T47" fmla="*/ 7 h 19"/>
                <a:gd name="T48" fmla="*/ 12 w 30"/>
                <a:gd name="T49" fmla="*/ 7 h 19"/>
                <a:gd name="T50" fmla="*/ 10 w 30"/>
                <a:gd name="T51" fmla="*/ 7 h 19"/>
                <a:gd name="T52" fmla="*/ 8 w 30"/>
                <a:gd name="T53" fmla="*/ 6 h 19"/>
                <a:gd name="T54" fmla="*/ 7 w 30"/>
                <a:gd name="T55" fmla="*/ 6 h 19"/>
                <a:gd name="T56" fmla="*/ 5 w 30"/>
                <a:gd name="T57" fmla="*/ 5 h 19"/>
                <a:gd name="T58" fmla="*/ 4 w 30"/>
                <a:gd name="T59" fmla="*/ 4 h 19"/>
                <a:gd name="T60" fmla="*/ 3 w 30"/>
                <a:gd name="T61" fmla="*/ 4 h 19"/>
                <a:gd name="T62" fmla="*/ 2 w 30"/>
                <a:gd name="T63" fmla="*/ 3 h 19"/>
                <a:gd name="T64" fmla="*/ 1 w 30"/>
                <a:gd name="T65" fmla="*/ 1 h 19"/>
                <a:gd name="T66" fmla="*/ 0 w 30"/>
                <a:gd name="T67" fmla="*/ 0 h 19"/>
                <a:gd name="T68" fmla="*/ 0 w 30"/>
                <a:gd name="T69" fmla="*/ 1 h 19"/>
                <a:gd name="T70" fmla="*/ 0 w 30"/>
                <a:gd name="T71" fmla="*/ 3 h 19"/>
                <a:gd name="T72" fmla="*/ 1 w 30"/>
                <a:gd name="T73" fmla="*/ 5 h 19"/>
                <a:gd name="T74" fmla="*/ 2 w 30"/>
                <a:gd name="T75" fmla="*/ 7 h 19"/>
                <a:gd name="T76" fmla="*/ 3 w 30"/>
                <a:gd name="T77" fmla="*/ 8 h 19"/>
                <a:gd name="T78" fmla="*/ 5 w 30"/>
                <a:gd name="T79" fmla="*/ 9 h 19"/>
                <a:gd name="T80" fmla="*/ 8 w 30"/>
                <a:gd name="T81" fmla="*/ 10 h 19"/>
                <a:gd name="T82" fmla="*/ 10 w 30"/>
                <a:gd name="T83" fmla="*/ 10 h 19"/>
                <a:gd name="T84" fmla="*/ 11 w 30"/>
                <a:gd name="T85" fmla="*/ 10 h 19"/>
                <a:gd name="T86" fmla="*/ 12 w 30"/>
                <a:gd name="T8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19">
                  <a:moveTo>
                    <a:pt x="12" y="12"/>
                  </a:moveTo>
                  <a:cubicBezTo>
                    <a:pt x="12" y="13"/>
                    <a:pt x="13" y="13"/>
                    <a:pt x="13" y="14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5" y="16"/>
                    <a:pt x="16" y="17"/>
                    <a:pt x="16" y="17"/>
                  </a:cubicBezTo>
                  <a:cubicBezTo>
                    <a:pt x="17" y="18"/>
                    <a:pt x="18" y="18"/>
                    <a:pt x="19" y="18"/>
                  </a:cubicBezTo>
                  <a:cubicBezTo>
                    <a:pt x="20" y="19"/>
                    <a:pt x="20" y="19"/>
                    <a:pt x="21" y="19"/>
                  </a:cubicBezTo>
                  <a:cubicBezTo>
                    <a:pt x="22" y="19"/>
                    <a:pt x="23" y="19"/>
                    <a:pt x="24" y="19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28" y="14"/>
                    <a:pt x="27" y="15"/>
                    <a:pt x="26" y="15"/>
                  </a:cubicBezTo>
                  <a:cubicBezTo>
                    <a:pt x="25" y="15"/>
                    <a:pt x="24" y="15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7" y="14"/>
                    <a:pt x="17" y="14"/>
                    <a:pt x="16" y="13"/>
                  </a:cubicBezTo>
                  <a:cubicBezTo>
                    <a:pt x="16" y="13"/>
                    <a:pt x="15" y="13"/>
                    <a:pt x="15" y="12"/>
                  </a:cubicBezTo>
                  <a:cubicBezTo>
                    <a:pt x="15" y="12"/>
                    <a:pt x="14" y="12"/>
                    <a:pt x="14" y="11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7"/>
                    <a:pt x="16" y="6"/>
                    <a:pt x="16" y="6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6" y="6"/>
                    <a:pt x="5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auto">
            <a:xfrm>
              <a:off x="8833647" y="-2595499"/>
              <a:ext cx="68263" cy="30162"/>
            </a:xfrm>
            <a:custGeom>
              <a:avLst/>
              <a:gdLst>
                <a:gd name="T0" fmla="*/ 17 w 18"/>
                <a:gd name="T1" fmla="*/ 3 h 8"/>
                <a:gd name="T2" fmla="*/ 18 w 18"/>
                <a:gd name="T3" fmla="*/ 1 h 8"/>
                <a:gd name="T4" fmla="*/ 18 w 18"/>
                <a:gd name="T5" fmla="*/ 0 h 8"/>
                <a:gd name="T6" fmla="*/ 17 w 18"/>
                <a:gd name="T7" fmla="*/ 0 h 8"/>
                <a:gd name="T8" fmla="*/ 15 w 18"/>
                <a:gd name="T9" fmla="*/ 2 h 8"/>
                <a:gd name="T10" fmla="*/ 13 w 18"/>
                <a:gd name="T11" fmla="*/ 3 h 8"/>
                <a:gd name="T12" fmla="*/ 11 w 18"/>
                <a:gd name="T13" fmla="*/ 4 h 8"/>
                <a:gd name="T14" fmla="*/ 10 w 18"/>
                <a:gd name="T15" fmla="*/ 4 h 8"/>
                <a:gd name="T16" fmla="*/ 8 w 18"/>
                <a:gd name="T17" fmla="*/ 5 h 8"/>
                <a:gd name="T18" fmla="*/ 6 w 18"/>
                <a:gd name="T19" fmla="*/ 5 h 8"/>
                <a:gd name="T20" fmla="*/ 5 w 18"/>
                <a:gd name="T21" fmla="*/ 5 h 8"/>
                <a:gd name="T22" fmla="*/ 3 w 18"/>
                <a:gd name="T23" fmla="*/ 5 h 8"/>
                <a:gd name="T24" fmla="*/ 1 w 18"/>
                <a:gd name="T25" fmla="*/ 4 h 8"/>
                <a:gd name="T26" fmla="*/ 0 w 18"/>
                <a:gd name="T27" fmla="*/ 4 h 8"/>
                <a:gd name="T28" fmla="*/ 1 w 18"/>
                <a:gd name="T29" fmla="*/ 5 h 8"/>
                <a:gd name="T30" fmla="*/ 3 w 18"/>
                <a:gd name="T31" fmla="*/ 7 h 8"/>
                <a:gd name="T32" fmla="*/ 4 w 18"/>
                <a:gd name="T33" fmla="*/ 8 h 8"/>
                <a:gd name="T34" fmla="*/ 6 w 18"/>
                <a:gd name="T35" fmla="*/ 8 h 8"/>
                <a:gd name="T36" fmla="*/ 8 w 18"/>
                <a:gd name="T37" fmla="*/ 8 h 8"/>
                <a:gd name="T38" fmla="*/ 11 w 18"/>
                <a:gd name="T39" fmla="*/ 8 h 8"/>
                <a:gd name="T40" fmla="*/ 13 w 18"/>
                <a:gd name="T41" fmla="*/ 7 h 8"/>
                <a:gd name="T42" fmla="*/ 15 w 18"/>
                <a:gd name="T43" fmla="*/ 6 h 8"/>
                <a:gd name="T44" fmla="*/ 17 w 18"/>
                <a:gd name="T4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8">
                  <a:moveTo>
                    <a:pt x="17" y="3"/>
                  </a:moveTo>
                  <a:cubicBezTo>
                    <a:pt x="18" y="2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6" y="1"/>
                    <a:pt x="15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3" y="7"/>
                    <a:pt x="4" y="7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4" y="7"/>
                    <a:pt x="14" y="7"/>
                    <a:pt x="15" y="6"/>
                  </a:cubicBezTo>
                  <a:cubicBezTo>
                    <a:pt x="16" y="5"/>
                    <a:pt x="17" y="4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5"/>
            <p:cNvSpPr>
              <a:spLocks/>
            </p:cNvSpPr>
            <p:nvPr/>
          </p:nvSpPr>
          <p:spPr bwMode="auto">
            <a:xfrm>
              <a:off x="8754272" y="-2543111"/>
              <a:ext cx="106363" cy="73025"/>
            </a:xfrm>
            <a:custGeom>
              <a:avLst/>
              <a:gdLst>
                <a:gd name="T0" fmla="*/ 25 w 28"/>
                <a:gd name="T1" fmla="*/ 15 h 19"/>
                <a:gd name="T2" fmla="*/ 22 w 28"/>
                <a:gd name="T3" fmla="*/ 15 h 19"/>
                <a:gd name="T4" fmla="*/ 21 w 28"/>
                <a:gd name="T5" fmla="*/ 15 h 19"/>
                <a:gd name="T6" fmla="*/ 19 w 28"/>
                <a:gd name="T7" fmla="*/ 15 h 19"/>
                <a:gd name="T8" fmla="*/ 18 w 28"/>
                <a:gd name="T9" fmla="*/ 14 h 19"/>
                <a:gd name="T10" fmla="*/ 16 w 28"/>
                <a:gd name="T11" fmla="*/ 14 h 19"/>
                <a:gd name="T12" fmla="*/ 15 w 28"/>
                <a:gd name="T13" fmla="*/ 13 h 19"/>
                <a:gd name="T14" fmla="*/ 14 w 28"/>
                <a:gd name="T15" fmla="*/ 12 h 19"/>
                <a:gd name="T16" fmla="*/ 12 w 28"/>
                <a:gd name="T17" fmla="*/ 11 h 19"/>
                <a:gd name="T18" fmla="*/ 11 w 28"/>
                <a:gd name="T19" fmla="*/ 10 h 19"/>
                <a:gd name="T20" fmla="*/ 11 w 28"/>
                <a:gd name="T21" fmla="*/ 11 h 19"/>
                <a:gd name="T22" fmla="*/ 12 w 28"/>
                <a:gd name="T23" fmla="*/ 14 h 19"/>
                <a:gd name="T24" fmla="*/ 12 w 28"/>
                <a:gd name="T25" fmla="*/ 14 h 19"/>
                <a:gd name="T26" fmla="*/ 11 w 28"/>
                <a:gd name="T27" fmla="*/ 14 h 19"/>
                <a:gd name="T28" fmla="*/ 9 w 28"/>
                <a:gd name="T29" fmla="*/ 13 h 19"/>
                <a:gd name="T30" fmla="*/ 8 w 28"/>
                <a:gd name="T31" fmla="*/ 12 h 19"/>
                <a:gd name="T32" fmla="*/ 6 w 28"/>
                <a:gd name="T33" fmla="*/ 11 h 19"/>
                <a:gd name="T34" fmla="*/ 5 w 28"/>
                <a:gd name="T35" fmla="*/ 10 h 19"/>
                <a:gd name="T36" fmla="*/ 4 w 28"/>
                <a:gd name="T37" fmla="*/ 8 h 19"/>
                <a:gd name="T38" fmla="*/ 4 w 28"/>
                <a:gd name="T39" fmla="*/ 7 h 19"/>
                <a:gd name="T40" fmla="*/ 3 w 28"/>
                <a:gd name="T41" fmla="*/ 3 h 19"/>
                <a:gd name="T42" fmla="*/ 3 w 28"/>
                <a:gd name="T43" fmla="*/ 1 h 19"/>
                <a:gd name="T44" fmla="*/ 4 w 28"/>
                <a:gd name="T45" fmla="*/ 0 h 19"/>
                <a:gd name="T46" fmla="*/ 3 w 28"/>
                <a:gd name="T47" fmla="*/ 0 h 19"/>
                <a:gd name="T48" fmla="*/ 3 w 28"/>
                <a:gd name="T49" fmla="*/ 0 h 19"/>
                <a:gd name="T50" fmla="*/ 1 w 28"/>
                <a:gd name="T51" fmla="*/ 3 h 19"/>
                <a:gd name="T52" fmla="*/ 0 w 28"/>
                <a:gd name="T53" fmla="*/ 7 h 19"/>
                <a:gd name="T54" fmla="*/ 1 w 28"/>
                <a:gd name="T55" fmla="*/ 10 h 19"/>
                <a:gd name="T56" fmla="*/ 2 w 28"/>
                <a:gd name="T57" fmla="*/ 12 h 19"/>
                <a:gd name="T58" fmla="*/ 4 w 28"/>
                <a:gd name="T59" fmla="*/ 14 h 19"/>
                <a:gd name="T60" fmla="*/ 6 w 28"/>
                <a:gd name="T61" fmla="*/ 15 h 19"/>
                <a:gd name="T62" fmla="*/ 9 w 28"/>
                <a:gd name="T63" fmla="*/ 16 h 19"/>
                <a:gd name="T64" fmla="*/ 11 w 28"/>
                <a:gd name="T65" fmla="*/ 16 h 19"/>
                <a:gd name="T66" fmla="*/ 13 w 28"/>
                <a:gd name="T67" fmla="*/ 15 h 19"/>
                <a:gd name="T68" fmla="*/ 13 w 28"/>
                <a:gd name="T69" fmla="*/ 15 h 19"/>
                <a:gd name="T70" fmla="*/ 14 w 28"/>
                <a:gd name="T71" fmla="*/ 17 h 19"/>
                <a:gd name="T72" fmla="*/ 16 w 28"/>
                <a:gd name="T73" fmla="*/ 18 h 19"/>
                <a:gd name="T74" fmla="*/ 18 w 28"/>
                <a:gd name="T75" fmla="*/ 18 h 19"/>
                <a:gd name="T76" fmla="*/ 21 w 28"/>
                <a:gd name="T77" fmla="*/ 19 h 19"/>
                <a:gd name="T78" fmla="*/ 23 w 28"/>
                <a:gd name="T79" fmla="*/ 19 h 19"/>
                <a:gd name="T80" fmla="*/ 26 w 28"/>
                <a:gd name="T81" fmla="*/ 17 h 19"/>
                <a:gd name="T82" fmla="*/ 28 w 28"/>
                <a:gd name="T83" fmla="*/ 15 h 19"/>
                <a:gd name="T84" fmla="*/ 28 w 28"/>
                <a:gd name="T85" fmla="*/ 14 h 19"/>
                <a:gd name="T86" fmla="*/ 27 w 28"/>
                <a:gd name="T87" fmla="*/ 15 h 19"/>
                <a:gd name="T88" fmla="*/ 25 w 28"/>
                <a:gd name="T8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19">
                  <a:moveTo>
                    <a:pt x="25" y="15"/>
                  </a:moveTo>
                  <a:cubicBezTo>
                    <a:pt x="24" y="15"/>
                    <a:pt x="23" y="15"/>
                    <a:pt x="22" y="15"/>
                  </a:cubicBezTo>
                  <a:cubicBezTo>
                    <a:pt x="22" y="15"/>
                    <a:pt x="21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4"/>
                    <a:pt x="15" y="13"/>
                    <a:pt x="15" y="13"/>
                  </a:cubicBezTo>
                  <a:cubicBezTo>
                    <a:pt x="15" y="13"/>
                    <a:pt x="14" y="13"/>
                    <a:pt x="14" y="12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2"/>
                    <a:pt x="12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9" y="13"/>
                    <a:pt x="8" y="12"/>
                    <a:pt x="8" y="12"/>
                  </a:cubicBezTo>
                  <a:cubicBezTo>
                    <a:pt x="7" y="12"/>
                    <a:pt x="7" y="11"/>
                    <a:pt x="6" y="11"/>
                  </a:cubicBezTo>
                  <a:cubicBezTo>
                    <a:pt x="6" y="11"/>
                    <a:pt x="5" y="10"/>
                    <a:pt x="5" y="10"/>
                  </a:cubicBezTo>
                  <a:cubicBezTo>
                    <a:pt x="5" y="9"/>
                    <a:pt x="4" y="9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6"/>
                    <a:pt x="3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3" y="13"/>
                    <a:pt x="3" y="13"/>
                    <a:pt x="4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2" y="16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5" y="17"/>
                    <a:pt x="16" y="17"/>
                    <a:pt x="16" y="18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2" y="19"/>
                    <a:pt x="23" y="19"/>
                  </a:cubicBezTo>
                  <a:cubicBezTo>
                    <a:pt x="24" y="18"/>
                    <a:pt x="25" y="18"/>
                    <a:pt x="26" y="17"/>
                  </a:cubicBezTo>
                  <a:cubicBezTo>
                    <a:pt x="27" y="16"/>
                    <a:pt x="27" y="16"/>
                    <a:pt x="28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4"/>
                    <a:pt x="28" y="14"/>
                    <a:pt x="27" y="15"/>
                  </a:cubicBezTo>
                  <a:cubicBezTo>
                    <a:pt x="27" y="15"/>
                    <a:pt x="26" y="15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6"/>
            <p:cNvSpPr>
              <a:spLocks noEditPoints="1"/>
            </p:cNvSpPr>
            <p:nvPr/>
          </p:nvSpPr>
          <p:spPr bwMode="auto">
            <a:xfrm>
              <a:off x="3078959" y="-2365311"/>
              <a:ext cx="6329363" cy="973137"/>
            </a:xfrm>
            <a:custGeom>
              <a:avLst/>
              <a:gdLst>
                <a:gd name="T0" fmla="*/ 1061 w 1685"/>
                <a:gd name="T1" fmla="*/ 10 h 258"/>
                <a:gd name="T2" fmla="*/ 392 w 1685"/>
                <a:gd name="T3" fmla="*/ 258 h 258"/>
                <a:gd name="T4" fmla="*/ 1509 w 1685"/>
                <a:gd name="T5" fmla="*/ 223 h 258"/>
                <a:gd name="T6" fmla="*/ 1400 w 1685"/>
                <a:gd name="T7" fmla="*/ 219 h 258"/>
                <a:gd name="T8" fmla="*/ 1444 w 1685"/>
                <a:gd name="T9" fmla="*/ 250 h 258"/>
                <a:gd name="T10" fmla="*/ 1378 w 1685"/>
                <a:gd name="T11" fmla="*/ 197 h 258"/>
                <a:gd name="T12" fmla="*/ 1207 w 1685"/>
                <a:gd name="T13" fmla="*/ 217 h 258"/>
                <a:gd name="T14" fmla="*/ 1047 w 1685"/>
                <a:gd name="T15" fmla="*/ 214 h 258"/>
                <a:gd name="T16" fmla="*/ 1070 w 1685"/>
                <a:gd name="T17" fmla="*/ 134 h 258"/>
                <a:gd name="T18" fmla="*/ 1109 w 1685"/>
                <a:gd name="T19" fmla="*/ 115 h 258"/>
                <a:gd name="T20" fmla="*/ 1606 w 1685"/>
                <a:gd name="T21" fmla="*/ 81 h 258"/>
                <a:gd name="T22" fmla="*/ 1389 w 1685"/>
                <a:gd name="T23" fmla="*/ 71 h 258"/>
                <a:gd name="T24" fmla="*/ 1558 w 1685"/>
                <a:gd name="T25" fmla="*/ 223 h 258"/>
                <a:gd name="T26" fmla="*/ 1440 w 1685"/>
                <a:gd name="T27" fmla="*/ 224 h 258"/>
                <a:gd name="T28" fmla="*/ 1414 w 1685"/>
                <a:gd name="T29" fmla="*/ 227 h 258"/>
                <a:gd name="T30" fmla="*/ 1337 w 1685"/>
                <a:gd name="T31" fmla="*/ 231 h 258"/>
                <a:gd name="T32" fmla="*/ 1296 w 1685"/>
                <a:gd name="T33" fmla="*/ 239 h 258"/>
                <a:gd name="T34" fmla="*/ 1307 w 1685"/>
                <a:gd name="T35" fmla="*/ 219 h 258"/>
                <a:gd name="T36" fmla="*/ 1225 w 1685"/>
                <a:gd name="T37" fmla="*/ 239 h 258"/>
                <a:gd name="T38" fmla="*/ 1204 w 1685"/>
                <a:gd name="T39" fmla="*/ 234 h 258"/>
                <a:gd name="T40" fmla="*/ 1148 w 1685"/>
                <a:gd name="T41" fmla="*/ 130 h 258"/>
                <a:gd name="T42" fmla="*/ 1502 w 1685"/>
                <a:gd name="T43" fmla="*/ 177 h 258"/>
                <a:gd name="T44" fmla="*/ 1398 w 1685"/>
                <a:gd name="T45" fmla="*/ 81 h 258"/>
                <a:gd name="T46" fmla="*/ 1476 w 1685"/>
                <a:gd name="T47" fmla="*/ 98 h 258"/>
                <a:gd name="T48" fmla="*/ 1263 w 1685"/>
                <a:gd name="T49" fmla="*/ 240 h 258"/>
                <a:gd name="T50" fmla="*/ 1316 w 1685"/>
                <a:gd name="T51" fmla="*/ 227 h 258"/>
                <a:gd name="T52" fmla="*/ 1508 w 1685"/>
                <a:gd name="T53" fmla="*/ 207 h 258"/>
                <a:gd name="T54" fmla="*/ 1657 w 1685"/>
                <a:gd name="T55" fmla="*/ 193 h 258"/>
                <a:gd name="T56" fmla="*/ 1610 w 1685"/>
                <a:gd name="T57" fmla="*/ 112 h 258"/>
                <a:gd name="T58" fmla="*/ 1104 w 1685"/>
                <a:gd name="T59" fmla="*/ 15 h 258"/>
                <a:gd name="T60" fmla="*/ 1059 w 1685"/>
                <a:gd name="T61" fmla="*/ 62 h 258"/>
                <a:gd name="T62" fmla="*/ 1037 w 1685"/>
                <a:gd name="T63" fmla="*/ 25 h 258"/>
                <a:gd name="T64" fmla="*/ 1014 w 1685"/>
                <a:gd name="T65" fmla="*/ 241 h 258"/>
                <a:gd name="T66" fmla="*/ 846 w 1685"/>
                <a:gd name="T67" fmla="*/ 234 h 258"/>
                <a:gd name="T68" fmla="*/ 1005 w 1685"/>
                <a:gd name="T69" fmla="*/ 229 h 258"/>
                <a:gd name="T70" fmla="*/ 987 w 1685"/>
                <a:gd name="T71" fmla="*/ 242 h 258"/>
                <a:gd name="T72" fmla="*/ 940 w 1685"/>
                <a:gd name="T73" fmla="*/ 229 h 258"/>
                <a:gd name="T74" fmla="*/ 923 w 1685"/>
                <a:gd name="T75" fmla="*/ 242 h 258"/>
                <a:gd name="T76" fmla="*/ 874 w 1685"/>
                <a:gd name="T77" fmla="*/ 236 h 258"/>
                <a:gd name="T78" fmla="*/ 909 w 1685"/>
                <a:gd name="T79" fmla="*/ 240 h 258"/>
                <a:gd name="T80" fmla="*/ 949 w 1685"/>
                <a:gd name="T81" fmla="*/ 205 h 258"/>
                <a:gd name="T82" fmla="*/ 756 w 1685"/>
                <a:gd name="T83" fmla="*/ 185 h 258"/>
                <a:gd name="T84" fmla="*/ 15 w 1685"/>
                <a:gd name="T85" fmla="*/ 67 h 258"/>
                <a:gd name="T86" fmla="*/ 715 w 1685"/>
                <a:gd name="T87" fmla="*/ 185 h 258"/>
                <a:gd name="T88" fmla="*/ 171 w 1685"/>
                <a:gd name="T89" fmla="*/ 125 h 258"/>
                <a:gd name="T90" fmla="*/ 197 w 1685"/>
                <a:gd name="T91" fmla="*/ 99 h 258"/>
                <a:gd name="T92" fmla="*/ 367 w 1685"/>
                <a:gd name="T93" fmla="*/ 93 h 258"/>
                <a:gd name="T94" fmla="*/ 417 w 1685"/>
                <a:gd name="T95" fmla="*/ 85 h 258"/>
                <a:gd name="T96" fmla="*/ 514 w 1685"/>
                <a:gd name="T97" fmla="*/ 99 h 258"/>
                <a:gd name="T98" fmla="*/ 620 w 1685"/>
                <a:gd name="T99" fmla="*/ 103 h 258"/>
                <a:gd name="T100" fmla="*/ 388 w 1685"/>
                <a:gd name="T101" fmla="*/ 195 h 258"/>
                <a:gd name="T102" fmla="*/ 661 w 1685"/>
                <a:gd name="T103" fmla="*/ 168 h 258"/>
                <a:gd name="T104" fmla="*/ 30 w 1685"/>
                <a:gd name="T105" fmla="*/ 185 h 258"/>
                <a:gd name="T106" fmla="*/ 640 w 1685"/>
                <a:gd name="T107" fmla="*/ 210 h 258"/>
                <a:gd name="T108" fmla="*/ 629 w 1685"/>
                <a:gd name="T109" fmla="*/ 240 h 258"/>
                <a:gd name="T110" fmla="*/ 619 w 1685"/>
                <a:gd name="T111" fmla="*/ 225 h 258"/>
                <a:gd name="T112" fmla="*/ 159 w 1685"/>
                <a:gd name="T113" fmla="*/ 249 h 258"/>
                <a:gd name="T114" fmla="*/ 86 w 1685"/>
                <a:gd name="T115" fmla="*/ 226 h 258"/>
                <a:gd name="T116" fmla="*/ 385 w 1685"/>
                <a:gd name="T117" fmla="*/ 232 h 258"/>
                <a:gd name="T118" fmla="*/ 1070 w 1685"/>
                <a:gd name="T119" fmla="*/ 222 h 258"/>
                <a:gd name="T120" fmla="*/ 1529 w 1685"/>
                <a:gd name="T121" fmla="*/ 226 h 258"/>
                <a:gd name="T122" fmla="*/ 1666 w 1685"/>
                <a:gd name="T123" fmla="*/ 23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5" h="258">
                  <a:moveTo>
                    <a:pt x="1681" y="229"/>
                  </a:moveTo>
                  <a:cubicBezTo>
                    <a:pt x="1649" y="204"/>
                    <a:pt x="1649" y="204"/>
                    <a:pt x="1649" y="204"/>
                  </a:cubicBezTo>
                  <a:cubicBezTo>
                    <a:pt x="1655" y="204"/>
                    <a:pt x="1655" y="204"/>
                    <a:pt x="1655" y="204"/>
                  </a:cubicBezTo>
                  <a:cubicBezTo>
                    <a:pt x="1655" y="206"/>
                    <a:pt x="1657" y="207"/>
                    <a:pt x="1658" y="207"/>
                  </a:cubicBezTo>
                  <a:cubicBezTo>
                    <a:pt x="1660" y="207"/>
                    <a:pt x="1662" y="206"/>
                    <a:pt x="1662" y="204"/>
                  </a:cubicBezTo>
                  <a:cubicBezTo>
                    <a:pt x="1662" y="186"/>
                    <a:pt x="1662" y="186"/>
                    <a:pt x="1662" y="186"/>
                  </a:cubicBezTo>
                  <a:cubicBezTo>
                    <a:pt x="1662" y="184"/>
                    <a:pt x="1660" y="182"/>
                    <a:pt x="1658" y="182"/>
                  </a:cubicBezTo>
                  <a:cubicBezTo>
                    <a:pt x="1657" y="182"/>
                    <a:pt x="1655" y="183"/>
                    <a:pt x="1655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22" y="154"/>
                    <a:pt x="1622" y="154"/>
                    <a:pt x="1622" y="154"/>
                  </a:cubicBezTo>
                  <a:cubicBezTo>
                    <a:pt x="1622" y="116"/>
                    <a:pt x="1622" y="116"/>
                    <a:pt x="1622" y="116"/>
                  </a:cubicBezTo>
                  <a:cubicBezTo>
                    <a:pt x="1622" y="112"/>
                    <a:pt x="1618" y="109"/>
                    <a:pt x="1614" y="109"/>
                  </a:cubicBezTo>
                  <a:cubicBezTo>
                    <a:pt x="1611" y="109"/>
                    <a:pt x="1611" y="109"/>
                    <a:pt x="1611" y="109"/>
                  </a:cubicBezTo>
                  <a:cubicBezTo>
                    <a:pt x="1613" y="102"/>
                    <a:pt x="1614" y="93"/>
                    <a:pt x="1614" y="81"/>
                  </a:cubicBezTo>
                  <a:cubicBezTo>
                    <a:pt x="1614" y="67"/>
                    <a:pt x="1612" y="57"/>
                    <a:pt x="1610" y="49"/>
                  </a:cubicBezTo>
                  <a:cubicBezTo>
                    <a:pt x="1610" y="49"/>
                    <a:pt x="1610" y="49"/>
                    <a:pt x="1610" y="49"/>
                  </a:cubicBezTo>
                  <a:cubicBezTo>
                    <a:pt x="1610" y="49"/>
                    <a:pt x="1613" y="45"/>
                    <a:pt x="1613" y="40"/>
                  </a:cubicBezTo>
                  <a:cubicBezTo>
                    <a:pt x="1613" y="35"/>
                    <a:pt x="1612" y="32"/>
                    <a:pt x="1612" y="32"/>
                  </a:cubicBezTo>
                  <a:cubicBezTo>
                    <a:pt x="1615" y="30"/>
                    <a:pt x="1615" y="30"/>
                    <a:pt x="1615" y="30"/>
                  </a:cubicBezTo>
                  <a:cubicBezTo>
                    <a:pt x="1601" y="21"/>
                    <a:pt x="1593" y="32"/>
                    <a:pt x="1589" y="37"/>
                  </a:cubicBezTo>
                  <a:cubicBezTo>
                    <a:pt x="1556" y="37"/>
                    <a:pt x="1556" y="37"/>
                    <a:pt x="1556" y="37"/>
                  </a:cubicBezTo>
                  <a:cubicBezTo>
                    <a:pt x="1556" y="20"/>
                    <a:pt x="1556" y="20"/>
                    <a:pt x="1556" y="20"/>
                  </a:cubicBezTo>
                  <a:cubicBezTo>
                    <a:pt x="1556" y="20"/>
                    <a:pt x="1556" y="19"/>
                    <a:pt x="1556" y="19"/>
                  </a:cubicBezTo>
                  <a:cubicBezTo>
                    <a:pt x="1557" y="16"/>
                    <a:pt x="1560" y="11"/>
                    <a:pt x="1556" y="7"/>
                  </a:cubicBezTo>
                  <a:cubicBezTo>
                    <a:pt x="1554" y="2"/>
                    <a:pt x="1548" y="0"/>
                    <a:pt x="1537" y="0"/>
                  </a:cubicBezTo>
                  <a:cubicBezTo>
                    <a:pt x="1527" y="0"/>
                    <a:pt x="1521" y="2"/>
                    <a:pt x="1518" y="7"/>
                  </a:cubicBezTo>
                  <a:cubicBezTo>
                    <a:pt x="1515" y="11"/>
                    <a:pt x="1517" y="16"/>
                    <a:pt x="1518" y="19"/>
                  </a:cubicBezTo>
                  <a:cubicBezTo>
                    <a:pt x="1519" y="19"/>
                    <a:pt x="1519" y="20"/>
                    <a:pt x="1519" y="20"/>
                  </a:cubicBezTo>
                  <a:cubicBezTo>
                    <a:pt x="1519" y="37"/>
                    <a:pt x="1519" y="37"/>
                    <a:pt x="1519" y="37"/>
                  </a:cubicBezTo>
                  <a:cubicBezTo>
                    <a:pt x="1476" y="37"/>
                    <a:pt x="1476" y="37"/>
                    <a:pt x="1476" y="37"/>
                  </a:cubicBezTo>
                  <a:cubicBezTo>
                    <a:pt x="1476" y="33"/>
                    <a:pt x="1476" y="33"/>
                    <a:pt x="1476" y="33"/>
                  </a:cubicBezTo>
                  <a:cubicBezTo>
                    <a:pt x="1476" y="9"/>
                    <a:pt x="1454" y="9"/>
                    <a:pt x="1441" y="9"/>
                  </a:cubicBezTo>
                  <a:cubicBezTo>
                    <a:pt x="1428" y="9"/>
                    <a:pt x="1406" y="9"/>
                    <a:pt x="1406" y="33"/>
                  </a:cubicBezTo>
                  <a:cubicBezTo>
                    <a:pt x="1406" y="37"/>
                    <a:pt x="1406" y="37"/>
                    <a:pt x="1406" y="37"/>
                  </a:cubicBezTo>
                  <a:cubicBezTo>
                    <a:pt x="1166" y="37"/>
                    <a:pt x="1166" y="37"/>
                    <a:pt x="1166" y="37"/>
                  </a:cubicBezTo>
                  <a:cubicBezTo>
                    <a:pt x="1166" y="33"/>
                    <a:pt x="1166" y="33"/>
                    <a:pt x="1166" y="33"/>
                  </a:cubicBezTo>
                  <a:cubicBezTo>
                    <a:pt x="1166" y="23"/>
                    <a:pt x="1157" y="10"/>
                    <a:pt x="1147" y="10"/>
                  </a:cubicBezTo>
                  <a:cubicBezTo>
                    <a:pt x="1061" y="10"/>
                    <a:pt x="1061" y="10"/>
                    <a:pt x="1061" y="10"/>
                  </a:cubicBezTo>
                  <a:cubicBezTo>
                    <a:pt x="1052" y="10"/>
                    <a:pt x="1045" y="18"/>
                    <a:pt x="1043" y="27"/>
                  </a:cubicBezTo>
                  <a:cubicBezTo>
                    <a:pt x="1043" y="25"/>
                    <a:pt x="1043" y="25"/>
                    <a:pt x="1043" y="25"/>
                  </a:cubicBezTo>
                  <a:cubicBezTo>
                    <a:pt x="1043" y="21"/>
                    <a:pt x="1040" y="19"/>
                    <a:pt x="1037" y="19"/>
                  </a:cubicBezTo>
                  <a:cubicBezTo>
                    <a:pt x="989" y="19"/>
                    <a:pt x="973" y="28"/>
                    <a:pt x="967" y="34"/>
                  </a:cubicBezTo>
                  <a:cubicBezTo>
                    <a:pt x="869" y="34"/>
                    <a:pt x="869" y="34"/>
                    <a:pt x="869" y="34"/>
                  </a:cubicBezTo>
                  <a:cubicBezTo>
                    <a:pt x="849" y="34"/>
                    <a:pt x="839" y="50"/>
                    <a:pt x="836" y="62"/>
                  </a:cubicBezTo>
                  <a:cubicBezTo>
                    <a:pt x="801" y="62"/>
                    <a:pt x="801" y="62"/>
                    <a:pt x="801" y="62"/>
                  </a:cubicBezTo>
                  <a:cubicBezTo>
                    <a:pt x="789" y="62"/>
                    <a:pt x="779" y="71"/>
                    <a:pt x="779" y="83"/>
                  </a:cubicBezTo>
                  <a:cubicBezTo>
                    <a:pt x="779" y="177"/>
                    <a:pt x="779" y="177"/>
                    <a:pt x="779" y="177"/>
                  </a:cubicBezTo>
                  <a:cubicBezTo>
                    <a:pt x="779" y="180"/>
                    <a:pt x="782" y="183"/>
                    <a:pt x="785" y="183"/>
                  </a:cubicBezTo>
                  <a:cubicBezTo>
                    <a:pt x="804" y="183"/>
                    <a:pt x="804" y="183"/>
                    <a:pt x="804" y="183"/>
                  </a:cubicBezTo>
                  <a:cubicBezTo>
                    <a:pt x="819" y="212"/>
                    <a:pt x="819" y="212"/>
                    <a:pt x="819" y="212"/>
                  </a:cubicBezTo>
                  <a:cubicBezTo>
                    <a:pt x="803" y="212"/>
                    <a:pt x="803" y="212"/>
                    <a:pt x="803" y="212"/>
                  </a:cubicBezTo>
                  <a:cubicBezTo>
                    <a:pt x="802" y="208"/>
                    <a:pt x="799" y="205"/>
                    <a:pt x="795" y="205"/>
                  </a:cubicBezTo>
                  <a:cubicBezTo>
                    <a:pt x="781" y="205"/>
                    <a:pt x="781" y="205"/>
                    <a:pt x="781" y="205"/>
                  </a:cubicBezTo>
                  <a:cubicBezTo>
                    <a:pt x="777" y="205"/>
                    <a:pt x="774" y="208"/>
                    <a:pt x="773" y="212"/>
                  </a:cubicBezTo>
                  <a:cubicBezTo>
                    <a:pt x="767" y="212"/>
                    <a:pt x="767" y="212"/>
                    <a:pt x="767" y="212"/>
                  </a:cubicBezTo>
                  <a:cubicBezTo>
                    <a:pt x="767" y="67"/>
                    <a:pt x="767" y="67"/>
                    <a:pt x="767" y="67"/>
                  </a:cubicBezTo>
                  <a:cubicBezTo>
                    <a:pt x="770" y="67"/>
                    <a:pt x="770" y="67"/>
                    <a:pt x="770" y="67"/>
                  </a:cubicBezTo>
                  <a:cubicBezTo>
                    <a:pt x="773" y="67"/>
                    <a:pt x="776" y="65"/>
                    <a:pt x="776" y="62"/>
                  </a:cubicBezTo>
                  <a:cubicBezTo>
                    <a:pt x="776" y="45"/>
                    <a:pt x="762" y="31"/>
                    <a:pt x="745" y="31"/>
                  </a:cubicBezTo>
                  <a:cubicBezTo>
                    <a:pt x="388" y="31"/>
                    <a:pt x="388" y="31"/>
                    <a:pt x="388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13" y="31"/>
                    <a:pt x="0" y="45"/>
                    <a:pt x="0" y="62"/>
                  </a:cubicBezTo>
                  <a:cubicBezTo>
                    <a:pt x="0" y="65"/>
                    <a:pt x="2" y="67"/>
                    <a:pt x="5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9"/>
                    <a:pt x="9" y="221"/>
                    <a:pt x="12" y="221"/>
                  </a:cubicBezTo>
                  <a:cubicBezTo>
                    <a:pt x="29" y="221"/>
                    <a:pt x="29" y="221"/>
                    <a:pt x="29" y="221"/>
                  </a:cubicBezTo>
                  <a:cubicBezTo>
                    <a:pt x="34" y="233"/>
                    <a:pt x="44" y="239"/>
                    <a:pt x="50" y="240"/>
                  </a:cubicBezTo>
                  <a:cubicBezTo>
                    <a:pt x="52" y="244"/>
                    <a:pt x="55" y="248"/>
                    <a:pt x="59" y="251"/>
                  </a:cubicBezTo>
                  <a:cubicBezTo>
                    <a:pt x="48" y="251"/>
                    <a:pt x="38" y="252"/>
                    <a:pt x="31" y="252"/>
                  </a:cubicBezTo>
                  <a:cubicBezTo>
                    <a:pt x="19" y="252"/>
                    <a:pt x="12" y="253"/>
                    <a:pt x="12" y="253"/>
                  </a:cubicBezTo>
                  <a:cubicBezTo>
                    <a:pt x="12" y="253"/>
                    <a:pt x="19" y="253"/>
                    <a:pt x="31" y="254"/>
                  </a:cubicBezTo>
                  <a:cubicBezTo>
                    <a:pt x="43" y="255"/>
                    <a:pt x="60" y="255"/>
                    <a:pt x="83" y="256"/>
                  </a:cubicBezTo>
                  <a:cubicBezTo>
                    <a:pt x="105" y="256"/>
                    <a:pt x="132" y="256"/>
                    <a:pt x="164" y="256"/>
                  </a:cubicBezTo>
                  <a:cubicBezTo>
                    <a:pt x="195" y="257"/>
                    <a:pt x="230" y="257"/>
                    <a:pt x="268" y="257"/>
                  </a:cubicBezTo>
                  <a:cubicBezTo>
                    <a:pt x="307" y="257"/>
                    <a:pt x="348" y="257"/>
                    <a:pt x="392" y="258"/>
                  </a:cubicBezTo>
                  <a:cubicBezTo>
                    <a:pt x="436" y="258"/>
                    <a:pt x="483" y="258"/>
                    <a:pt x="531" y="258"/>
                  </a:cubicBezTo>
                  <a:cubicBezTo>
                    <a:pt x="627" y="258"/>
                    <a:pt x="729" y="258"/>
                    <a:pt x="832" y="258"/>
                  </a:cubicBezTo>
                  <a:cubicBezTo>
                    <a:pt x="883" y="258"/>
                    <a:pt x="934" y="258"/>
                    <a:pt x="985" y="258"/>
                  </a:cubicBezTo>
                  <a:cubicBezTo>
                    <a:pt x="1035" y="258"/>
                    <a:pt x="1085" y="258"/>
                    <a:pt x="1133" y="257"/>
                  </a:cubicBezTo>
                  <a:cubicBezTo>
                    <a:pt x="1157" y="257"/>
                    <a:pt x="1180" y="257"/>
                    <a:pt x="1203" y="257"/>
                  </a:cubicBezTo>
                  <a:cubicBezTo>
                    <a:pt x="1226" y="257"/>
                    <a:pt x="1249" y="257"/>
                    <a:pt x="1271" y="257"/>
                  </a:cubicBezTo>
                  <a:cubicBezTo>
                    <a:pt x="1315" y="257"/>
                    <a:pt x="1357" y="256"/>
                    <a:pt x="1395" y="256"/>
                  </a:cubicBezTo>
                  <a:cubicBezTo>
                    <a:pt x="1472" y="256"/>
                    <a:pt x="1536" y="255"/>
                    <a:pt x="1581" y="255"/>
                  </a:cubicBezTo>
                  <a:cubicBezTo>
                    <a:pt x="1603" y="255"/>
                    <a:pt x="1621" y="254"/>
                    <a:pt x="1633" y="254"/>
                  </a:cubicBezTo>
                  <a:cubicBezTo>
                    <a:pt x="1639" y="254"/>
                    <a:pt x="1643" y="253"/>
                    <a:pt x="1646" y="253"/>
                  </a:cubicBezTo>
                  <a:cubicBezTo>
                    <a:pt x="1649" y="253"/>
                    <a:pt x="1651" y="253"/>
                    <a:pt x="1651" y="253"/>
                  </a:cubicBezTo>
                  <a:cubicBezTo>
                    <a:pt x="1651" y="253"/>
                    <a:pt x="1649" y="253"/>
                    <a:pt x="1646" y="253"/>
                  </a:cubicBezTo>
                  <a:cubicBezTo>
                    <a:pt x="1643" y="252"/>
                    <a:pt x="1639" y="252"/>
                    <a:pt x="1633" y="252"/>
                  </a:cubicBezTo>
                  <a:cubicBezTo>
                    <a:pt x="1621" y="251"/>
                    <a:pt x="1603" y="251"/>
                    <a:pt x="1581" y="251"/>
                  </a:cubicBezTo>
                  <a:cubicBezTo>
                    <a:pt x="1562" y="251"/>
                    <a:pt x="1540" y="250"/>
                    <a:pt x="1515" y="250"/>
                  </a:cubicBezTo>
                  <a:cubicBezTo>
                    <a:pt x="1518" y="249"/>
                    <a:pt x="1521" y="247"/>
                    <a:pt x="1523" y="245"/>
                  </a:cubicBezTo>
                  <a:cubicBezTo>
                    <a:pt x="1622" y="245"/>
                    <a:pt x="1622" y="245"/>
                    <a:pt x="1622" y="245"/>
                  </a:cubicBezTo>
                  <a:cubicBezTo>
                    <a:pt x="1628" y="245"/>
                    <a:pt x="1633" y="242"/>
                    <a:pt x="1637" y="239"/>
                  </a:cubicBezTo>
                  <a:cubicBezTo>
                    <a:pt x="1638" y="239"/>
                    <a:pt x="1638" y="239"/>
                    <a:pt x="1638" y="239"/>
                  </a:cubicBezTo>
                  <a:cubicBezTo>
                    <a:pt x="1679" y="239"/>
                    <a:pt x="1679" y="239"/>
                    <a:pt x="1679" y="239"/>
                  </a:cubicBezTo>
                  <a:cubicBezTo>
                    <a:pt x="1683" y="239"/>
                    <a:pt x="1685" y="232"/>
                    <a:pt x="1681" y="229"/>
                  </a:cubicBezTo>
                  <a:close/>
                  <a:moveTo>
                    <a:pt x="781" y="208"/>
                  </a:moveTo>
                  <a:cubicBezTo>
                    <a:pt x="783" y="208"/>
                    <a:pt x="786" y="207"/>
                    <a:pt x="788" y="207"/>
                  </a:cubicBezTo>
                  <a:cubicBezTo>
                    <a:pt x="791" y="207"/>
                    <a:pt x="794" y="208"/>
                    <a:pt x="796" y="208"/>
                  </a:cubicBezTo>
                  <a:cubicBezTo>
                    <a:pt x="798" y="208"/>
                    <a:pt x="799" y="208"/>
                    <a:pt x="799" y="208"/>
                  </a:cubicBezTo>
                  <a:cubicBezTo>
                    <a:pt x="799" y="208"/>
                    <a:pt x="798" y="209"/>
                    <a:pt x="796" y="209"/>
                  </a:cubicBezTo>
                  <a:cubicBezTo>
                    <a:pt x="794" y="209"/>
                    <a:pt x="791" y="210"/>
                    <a:pt x="788" y="210"/>
                  </a:cubicBezTo>
                  <a:cubicBezTo>
                    <a:pt x="786" y="210"/>
                    <a:pt x="783" y="209"/>
                    <a:pt x="781" y="209"/>
                  </a:cubicBezTo>
                  <a:cubicBezTo>
                    <a:pt x="779" y="209"/>
                    <a:pt x="777" y="208"/>
                    <a:pt x="777" y="208"/>
                  </a:cubicBezTo>
                  <a:cubicBezTo>
                    <a:pt x="777" y="208"/>
                    <a:pt x="779" y="208"/>
                    <a:pt x="781" y="208"/>
                  </a:cubicBezTo>
                  <a:close/>
                  <a:moveTo>
                    <a:pt x="1512" y="224"/>
                  </a:moveTo>
                  <a:cubicBezTo>
                    <a:pt x="1513" y="225"/>
                    <a:pt x="1515" y="226"/>
                    <a:pt x="1517" y="227"/>
                  </a:cubicBezTo>
                  <a:cubicBezTo>
                    <a:pt x="1519" y="228"/>
                    <a:pt x="1521" y="229"/>
                    <a:pt x="1522" y="230"/>
                  </a:cubicBezTo>
                  <a:cubicBezTo>
                    <a:pt x="1523" y="231"/>
                    <a:pt x="1524" y="232"/>
                    <a:pt x="1524" y="232"/>
                  </a:cubicBezTo>
                  <a:cubicBezTo>
                    <a:pt x="1524" y="232"/>
                    <a:pt x="1523" y="232"/>
                    <a:pt x="1521" y="231"/>
                  </a:cubicBezTo>
                  <a:cubicBezTo>
                    <a:pt x="1520" y="230"/>
                    <a:pt x="1518" y="229"/>
                    <a:pt x="1516" y="228"/>
                  </a:cubicBezTo>
                  <a:cubicBezTo>
                    <a:pt x="1514" y="227"/>
                    <a:pt x="1513" y="226"/>
                    <a:pt x="1511" y="225"/>
                  </a:cubicBezTo>
                  <a:cubicBezTo>
                    <a:pt x="1510" y="224"/>
                    <a:pt x="1509" y="223"/>
                    <a:pt x="1509" y="223"/>
                  </a:cubicBezTo>
                  <a:cubicBezTo>
                    <a:pt x="1509" y="223"/>
                    <a:pt x="1510" y="224"/>
                    <a:pt x="1512" y="224"/>
                  </a:cubicBezTo>
                  <a:close/>
                  <a:moveTo>
                    <a:pt x="1508" y="229"/>
                  </a:moveTo>
                  <a:cubicBezTo>
                    <a:pt x="1509" y="230"/>
                    <a:pt x="1510" y="232"/>
                    <a:pt x="1511" y="234"/>
                  </a:cubicBezTo>
                  <a:cubicBezTo>
                    <a:pt x="1512" y="235"/>
                    <a:pt x="1513" y="237"/>
                    <a:pt x="1514" y="239"/>
                  </a:cubicBezTo>
                  <a:cubicBezTo>
                    <a:pt x="1514" y="240"/>
                    <a:pt x="1515" y="241"/>
                    <a:pt x="1515" y="241"/>
                  </a:cubicBezTo>
                  <a:cubicBezTo>
                    <a:pt x="1515" y="241"/>
                    <a:pt x="1514" y="241"/>
                    <a:pt x="1513" y="239"/>
                  </a:cubicBezTo>
                  <a:cubicBezTo>
                    <a:pt x="1512" y="238"/>
                    <a:pt x="1511" y="236"/>
                    <a:pt x="1510" y="234"/>
                  </a:cubicBezTo>
                  <a:cubicBezTo>
                    <a:pt x="1509" y="233"/>
                    <a:pt x="1508" y="231"/>
                    <a:pt x="1507" y="229"/>
                  </a:cubicBezTo>
                  <a:cubicBezTo>
                    <a:pt x="1506" y="228"/>
                    <a:pt x="1506" y="227"/>
                    <a:pt x="1506" y="227"/>
                  </a:cubicBezTo>
                  <a:cubicBezTo>
                    <a:pt x="1506" y="227"/>
                    <a:pt x="1507" y="227"/>
                    <a:pt x="1508" y="229"/>
                  </a:cubicBezTo>
                  <a:close/>
                  <a:moveTo>
                    <a:pt x="1483" y="230"/>
                  </a:moveTo>
                  <a:cubicBezTo>
                    <a:pt x="1484" y="229"/>
                    <a:pt x="1485" y="228"/>
                    <a:pt x="1487" y="227"/>
                  </a:cubicBezTo>
                  <a:cubicBezTo>
                    <a:pt x="1488" y="227"/>
                    <a:pt x="1489" y="226"/>
                    <a:pt x="1491" y="225"/>
                  </a:cubicBezTo>
                  <a:cubicBezTo>
                    <a:pt x="1492" y="225"/>
                    <a:pt x="1493" y="225"/>
                    <a:pt x="1493" y="225"/>
                  </a:cubicBezTo>
                  <a:cubicBezTo>
                    <a:pt x="1493" y="225"/>
                    <a:pt x="1492" y="225"/>
                    <a:pt x="1491" y="226"/>
                  </a:cubicBezTo>
                  <a:cubicBezTo>
                    <a:pt x="1490" y="227"/>
                    <a:pt x="1489" y="228"/>
                    <a:pt x="1487" y="228"/>
                  </a:cubicBezTo>
                  <a:cubicBezTo>
                    <a:pt x="1486" y="229"/>
                    <a:pt x="1484" y="230"/>
                    <a:pt x="1483" y="230"/>
                  </a:cubicBezTo>
                  <a:cubicBezTo>
                    <a:pt x="1482" y="231"/>
                    <a:pt x="1481" y="231"/>
                    <a:pt x="1481" y="231"/>
                  </a:cubicBezTo>
                  <a:cubicBezTo>
                    <a:pt x="1481" y="231"/>
                    <a:pt x="1482" y="231"/>
                    <a:pt x="1483" y="230"/>
                  </a:cubicBezTo>
                  <a:close/>
                  <a:moveTo>
                    <a:pt x="1496" y="219"/>
                  </a:moveTo>
                  <a:cubicBezTo>
                    <a:pt x="1496" y="219"/>
                    <a:pt x="1496" y="218"/>
                    <a:pt x="1496" y="217"/>
                  </a:cubicBezTo>
                  <a:cubicBezTo>
                    <a:pt x="1492" y="217"/>
                    <a:pt x="1488" y="218"/>
                    <a:pt x="1483" y="218"/>
                  </a:cubicBezTo>
                  <a:cubicBezTo>
                    <a:pt x="1478" y="218"/>
                    <a:pt x="1472" y="218"/>
                    <a:pt x="1466" y="218"/>
                  </a:cubicBezTo>
                  <a:cubicBezTo>
                    <a:pt x="1464" y="218"/>
                    <a:pt x="1462" y="218"/>
                    <a:pt x="1461" y="218"/>
                  </a:cubicBezTo>
                  <a:cubicBezTo>
                    <a:pt x="1461" y="219"/>
                    <a:pt x="1461" y="219"/>
                    <a:pt x="1461" y="220"/>
                  </a:cubicBezTo>
                  <a:cubicBezTo>
                    <a:pt x="1461" y="221"/>
                    <a:pt x="1461" y="222"/>
                    <a:pt x="1460" y="223"/>
                  </a:cubicBezTo>
                  <a:cubicBezTo>
                    <a:pt x="1460" y="224"/>
                    <a:pt x="1460" y="226"/>
                    <a:pt x="1460" y="227"/>
                  </a:cubicBezTo>
                  <a:cubicBezTo>
                    <a:pt x="1460" y="228"/>
                    <a:pt x="1459" y="229"/>
                    <a:pt x="1459" y="230"/>
                  </a:cubicBezTo>
                  <a:cubicBezTo>
                    <a:pt x="1457" y="234"/>
                    <a:pt x="1455" y="238"/>
                    <a:pt x="1452" y="241"/>
                  </a:cubicBezTo>
                  <a:cubicBezTo>
                    <a:pt x="1448" y="245"/>
                    <a:pt x="1444" y="247"/>
                    <a:pt x="1440" y="249"/>
                  </a:cubicBezTo>
                  <a:cubicBezTo>
                    <a:pt x="1436" y="250"/>
                    <a:pt x="1431" y="251"/>
                    <a:pt x="1427" y="250"/>
                  </a:cubicBezTo>
                  <a:cubicBezTo>
                    <a:pt x="1423" y="250"/>
                    <a:pt x="1419" y="249"/>
                    <a:pt x="1415" y="247"/>
                  </a:cubicBezTo>
                  <a:cubicBezTo>
                    <a:pt x="1412" y="245"/>
                    <a:pt x="1409" y="242"/>
                    <a:pt x="1407" y="240"/>
                  </a:cubicBezTo>
                  <a:cubicBezTo>
                    <a:pt x="1405" y="237"/>
                    <a:pt x="1403" y="235"/>
                    <a:pt x="1402" y="232"/>
                  </a:cubicBezTo>
                  <a:cubicBezTo>
                    <a:pt x="1402" y="231"/>
                    <a:pt x="1401" y="230"/>
                    <a:pt x="1401" y="229"/>
                  </a:cubicBezTo>
                  <a:cubicBezTo>
                    <a:pt x="1401" y="227"/>
                    <a:pt x="1400" y="226"/>
                    <a:pt x="1400" y="225"/>
                  </a:cubicBezTo>
                  <a:cubicBezTo>
                    <a:pt x="1400" y="223"/>
                    <a:pt x="1400" y="222"/>
                    <a:pt x="1400" y="221"/>
                  </a:cubicBezTo>
                  <a:cubicBezTo>
                    <a:pt x="1400" y="220"/>
                    <a:pt x="1400" y="219"/>
                    <a:pt x="1400" y="219"/>
                  </a:cubicBezTo>
                  <a:cubicBezTo>
                    <a:pt x="1400" y="219"/>
                    <a:pt x="1400" y="220"/>
                    <a:pt x="1400" y="221"/>
                  </a:cubicBezTo>
                  <a:cubicBezTo>
                    <a:pt x="1400" y="221"/>
                    <a:pt x="1400" y="222"/>
                    <a:pt x="1400" y="223"/>
                  </a:cubicBezTo>
                  <a:cubicBezTo>
                    <a:pt x="1401" y="224"/>
                    <a:pt x="1401" y="224"/>
                    <a:pt x="1401" y="225"/>
                  </a:cubicBezTo>
                  <a:cubicBezTo>
                    <a:pt x="1401" y="226"/>
                    <a:pt x="1401" y="227"/>
                    <a:pt x="1402" y="228"/>
                  </a:cubicBezTo>
                  <a:cubicBezTo>
                    <a:pt x="1402" y="229"/>
                    <a:pt x="1403" y="230"/>
                    <a:pt x="1403" y="232"/>
                  </a:cubicBezTo>
                  <a:cubicBezTo>
                    <a:pt x="1404" y="234"/>
                    <a:pt x="1406" y="236"/>
                    <a:pt x="1408" y="239"/>
                  </a:cubicBezTo>
                  <a:cubicBezTo>
                    <a:pt x="1411" y="241"/>
                    <a:pt x="1413" y="243"/>
                    <a:pt x="1417" y="245"/>
                  </a:cubicBezTo>
                  <a:cubicBezTo>
                    <a:pt x="1420" y="246"/>
                    <a:pt x="1423" y="247"/>
                    <a:pt x="1427" y="248"/>
                  </a:cubicBezTo>
                  <a:cubicBezTo>
                    <a:pt x="1431" y="248"/>
                    <a:pt x="1435" y="247"/>
                    <a:pt x="1439" y="246"/>
                  </a:cubicBezTo>
                  <a:cubicBezTo>
                    <a:pt x="1443" y="245"/>
                    <a:pt x="1447" y="242"/>
                    <a:pt x="1450" y="239"/>
                  </a:cubicBezTo>
                  <a:cubicBezTo>
                    <a:pt x="1452" y="236"/>
                    <a:pt x="1455" y="233"/>
                    <a:pt x="1456" y="229"/>
                  </a:cubicBezTo>
                  <a:cubicBezTo>
                    <a:pt x="1457" y="228"/>
                    <a:pt x="1457" y="227"/>
                    <a:pt x="1457" y="226"/>
                  </a:cubicBezTo>
                  <a:cubicBezTo>
                    <a:pt x="1457" y="225"/>
                    <a:pt x="1457" y="224"/>
                    <a:pt x="1458" y="223"/>
                  </a:cubicBezTo>
                  <a:cubicBezTo>
                    <a:pt x="1458" y="222"/>
                    <a:pt x="1458" y="221"/>
                    <a:pt x="1458" y="220"/>
                  </a:cubicBezTo>
                  <a:cubicBezTo>
                    <a:pt x="1458" y="219"/>
                    <a:pt x="1458" y="218"/>
                    <a:pt x="1458" y="218"/>
                  </a:cubicBezTo>
                  <a:cubicBezTo>
                    <a:pt x="1455" y="218"/>
                    <a:pt x="1452" y="218"/>
                    <a:pt x="1449" y="218"/>
                  </a:cubicBezTo>
                  <a:cubicBezTo>
                    <a:pt x="1444" y="218"/>
                    <a:pt x="1440" y="217"/>
                    <a:pt x="1435" y="217"/>
                  </a:cubicBezTo>
                  <a:cubicBezTo>
                    <a:pt x="1436" y="218"/>
                    <a:pt x="1436" y="219"/>
                    <a:pt x="1436" y="219"/>
                  </a:cubicBezTo>
                  <a:cubicBezTo>
                    <a:pt x="1436" y="223"/>
                    <a:pt x="1433" y="226"/>
                    <a:pt x="1430" y="226"/>
                  </a:cubicBezTo>
                  <a:cubicBezTo>
                    <a:pt x="1426" y="226"/>
                    <a:pt x="1423" y="223"/>
                    <a:pt x="1423" y="219"/>
                  </a:cubicBezTo>
                  <a:cubicBezTo>
                    <a:pt x="1423" y="218"/>
                    <a:pt x="1424" y="218"/>
                    <a:pt x="1424" y="217"/>
                  </a:cubicBezTo>
                  <a:cubicBezTo>
                    <a:pt x="1422" y="217"/>
                    <a:pt x="1420" y="217"/>
                    <a:pt x="1420" y="217"/>
                  </a:cubicBezTo>
                  <a:cubicBezTo>
                    <a:pt x="1420" y="217"/>
                    <a:pt x="1422" y="217"/>
                    <a:pt x="1424" y="216"/>
                  </a:cubicBezTo>
                  <a:cubicBezTo>
                    <a:pt x="1427" y="216"/>
                    <a:pt x="1430" y="216"/>
                    <a:pt x="1435" y="216"/>
                  </a:cubicBezTo>
                  <a:cubicBezTo>
                    <a:pt x="1439" y="216"/>
                    <a:pt x="1444" y="216"/>
                    <a:pt x="1449" y="216"/>
                  </a:cubicBezTo>
                  <a:cubicBezTo>
                    <a:pt x="1455" y="216"/>
                    <a:pt x="1460" y="216"/>
                    <a:pt x="1466" y="216"/>
                  </a:cubicBezTo>
                  <a:cubicBezTo>
                    <a:pt x="1472" y="216"/>
                    <a:pt x="1478" y="216"/>
                    <a:pt x="1483" y="216"/>
                  </a:cubicBezTo>
                  <a:cubicBezTo>
                    <a:pt x="1489" y="216"/>
                    <a:pt x="1494" y="216"/>
                    <a:pt x="1498" y="216"/>
                  </a:cubicBezTo>
                  <a:cubicBezTo>
                    <a:pt x="1502" y="216"/>
                    <a:pt x="1506" y="216"/>
                    <a:pt x="1508" y="216"/>
                  </a:cubicBezTo>
                  <a:cubicBezTo>
                    <a:pt x="1511" y="217"/>
                    <a:pt x="1512" y="217"/>
                    <a:pt x="1512" y="217"/>
                  </a:cubicBezTo>
                  <a:cubicBezTo>
                    <a:pt x="1512" y="217"/>
                    <a:pt x="1511" y="217"/>
                    <a:pt x="1508" y="217"/>
                  </a:cubicBezTo>
                  <a:cubicBezTo>
                    <a:pt x="1508" y="217"/>
                    <a:pt x="1508" y="217"/>
                    <a:pt x="1507" y="217"/>
                  </a:cubicBezTo>
                  <a:cubicBezTo>
                    <a:pt x="1508" y="218"/>
                    <a:pt x="1508" y="218"/>
                    <a:pt x="1508" y="219"/>
                  </a:cubicBezTo>
                  <a:cubicBezTo>
                    <a:pt x="1508" y="223"/>
                    <a:pt x="1505" y="226"/>
                    <a:pt x="1502" y="226"/>
                  </a:cubicBezTo>
                  <a:cubicBezTo>
                    <a:pt x="1498" y="226"/>
                    <a:pt x="1496" y="223"/>
                    <a:pt x="1496" y="219"/>
                  </a:cubicBezTo>
                  <a:close/>
                  <a:moveTo>
                    <a:pt x="1480" y="245"/>
                  </a:moveTo>
                  <a:cubicBezTo>
                    <a:pt x="1483" y="247"/>
                    <a:pt x="1485" y="249"/>
                    <a:pt x="1488" y="250"/>
                  </a:cubicBezTo>
                  <a:cubicBezTo>
                    <a:pt x="1474" y="250"/>
                    <a:pt x="1459" y="250"/>
                    <a:pt x="1444" y="250"/>
                  </a:cubicBezTo>
                  <a:cubicBezTo>
                    <a:pt x="1446" y="249"/>
                    <a:pt x="1449" y="247"/>
                    <a:pt x="1451" y="245"/>
                  </a:cubicBezTo>
                  <a:lnTo>
                    <a:pt x="1480" y="245"/>
                  </a:lnTo>
                  <a:close/>
                  <a:moveTo>
                    <a:pt x="1355" y="250"/>
                  </a:moveTo>
                  <a:cubicBezTo>
                    <a:pt x="1351" y="250"/>
                    <a:pt x="1347" y="249"/>
                    <a:pt x="1343" y="247"/>
                  </a:cubicBezTo>
                  <a:cubicBezTo>
                    <a:pt x="1340" y="245"/>
                    <a:pt x="1337" y="242"/>
                    <a:pt x="1335" y="240"/>
                  </a:cubicBezTo>
                  <a:cubicBezTo>
                    <a:pt x="1333" y="237"/>
                    <a:pt x="1331" y="235"/>
                    <a:pt x="1330" y="232"/>
                  </a:cubicBezTo>
                  <a:cubicBezTo>
                    <a:pt x="1330" y="231"/>
                    <a:pt x="1329" y="230"/>
                    <a:pt x="1329" y="229"/>
                  </a:cubicBezTo>
                  <a:cubicBezTo>
                    <a:pt x="1329" y="227"/>
                    <a:pt x="1328" y="226"/>
                    <a:pt x="1328" y="225"/>
                  </a:cubicBezTo>
                  <a:cubicBezTo>
                    <a:pt x="1328" y="223"/>
                    <a:pt x="1328" y="222"/>
                    <a:pt x="1328" y="221"/>
                  </a:cubicBezTo>
                  <a:cubicBezTo>
                    <a:pt x="1328" y="220"/>
                    <a:pt x="1328" y="219"/>
                    <a:pt x="1328" y="219"/>
                  </a:cubicBezTo>
                  <a:cubicBezTo>
                    <a:pt x="1328" y="219"/>
                    <a:pt x="1328" y="220"/>
                    <a:pt x="1328" y="221"/>
                  </a:cubicBezTo>
                  <a:cubicBezTo>
                    <a:pt x="1328" y="221"/>
                    <a:pt x="1328" y="222"/>
                    <a:pt x="1328" y="223"/>
                  </a:cubicBezTo>
                  <a:cubicBezTo>
                    <a:pt x="1328" y="224"/>
                    <a:pt x="1329" y="224"/>
                    <a:pt x="1329" y="225"/>
                  </a:cubicBezTo>
                  <a:cubicBezTo>
                    <a:pt x="1329" y="226"/>
                    <a:pt x="1329" y="227"/>
                    <a:pt x="1330" y="228"/>
                  </a:cubicBezTo>
                  <a:cubicBezTo>
                    <a:pt x="1330" y="229"/>
                    <a:pt x="1330" y="230"/>
                    <a:pt x="1331" y="232"/>
                  </a:cubicBezTo>
                  <a:cubicBezTo>
                    <a:pt x="1332" y="234"/>
                    <a:pt x="1334" y="236"/>
                    <a:pt x="1336" y="239"/>
                  </a:cubicBezTo>
                  <a:cubicBezTo>
                    <a:pt x="1338" y="241"/>
                    <a:pt x="1341" y="243"/>
                    <a:pt x="1344" y="245"/>
                  </a:cubicBezTo>
                  <a:cubicBezTo>
                    <a:pt x="1348" y="246"/>
                    <a:pt x="1351" y="247"/>
                    <a:pt x="1355" y="248"/>
                  </a:cubicBezTo>
                  <a:cubicBezTo>
                    <a:pt x="1359" y="248"/>
                    <a:pt x="1363" y="247"/>
                    <a:pt x="1367" y="246"/>
                  </a:cubicBezTo>
                  <a:cubicBezTo>
                    <a:pt x="1371" y="245"/>
                    <a:pt x="1374" y="242"/>
                    <a:pt x="1377" y="239"/>
                  </a:cubicBezTo>
                  <a:cubicBezTo>
                    <a:pt x="1380" y="236"/>
                    <a:pt x="1383" y="233"/>
                    <a:pt x="1384" y="229"/>
                  </a:cubicBezTo>
                  <a:cubicBezTo>
                    <a:pt x="1384" y="228"/>
                    <a:pt x="1385" y="227"/>
                    <a:pt x="1385" y="226"/>
                  </a:cubicBezTo>
                  <a:cubicBezTo>
                    <a:pt x="1385" y="225"/>
                    <a:pt x="1385" y="224"/>
                    <a:pt x="1386" y="223"/>
                  </a:cubicBezTo>
                  <a:cubicBezTo>
                    <a:pt x="1386" y="222"/>
                    <a:pt x="1386" y="221"/>
                    <a:pt x="1386" y="220"/>
                  </a:cubicBezTo>
                  <a:cubicBezTo>
                    <a:pt x="1386" y="219"/>
                    <a:pt x="1386" y="218"/>
                    <a:pt x="1386" y="217"/>
                  </a:cubicBezTo>
                  <a:cubicBezTo>
                    <a:pt x="1385" y="213"/>
                    <a:pt x="1384" y="209"/>
                    <a:pt x="1383" y="206"/>
                  </a:cubicBezTo>
                  <a:cubicBezTo>
                    <a:pt x="1381" y="203"/>
                    <a:pt x="1379" y="200"/>
                    <a:pt x="1377" y="198"/>
                  </a:cubicBezTo>
                  <a:cubicBezTo>
                    <a:pt x="1375" y="196"/>
                    <a:pt x="1372" y="194"/>
                    <a:pt x="1370" y="193"/>
                  </a:cubicBezTo>
                  <a:cubicBezTo>
                    <a:pt x="1369" y="192"/>
                    <a:pt x="1367" y="192"/>
                    <a:pt x="1366" y="191"/>
                  </a:cubicBezTo>
                  <a:cubicBezTo>
                    <a:pt x="1365" y="191"/>
                    <a:pt x="1364" y="191"/>
                    <a:pt x="1363" y="191"/>
                  </a:cubicBezTo>
                  <a:cubicBezTo>
                    <a:pt x="1362" y="190"/>
                    <a:pt x="1362" y="190"/>
                    <a:pt x="1361" y="190"/>
                  </a:cubicBezTo>
                  <a:cubicBezTo>
                    <a:pt x="1360" y="190"/>
                    <a:pt x="1360" y="190"/>
                    <a:pt x="1359" y="190"/>
                  </a:cubicBezTo>
                  <a:cubicBezTo>
                    <a:pt x="1358" y="190"/>
                    <a:pt x="1357" y="190"/>
                    <a:pt x="1357" y="190"/>
                  </a:cubicBezTo>
                  <a:cubicBezTo>
                    <a:pt x="1357" y="190"/>
                    <a:pt x="1358" y="190"/>
                    <a:pt x="1359" y="190"/>
                  </a:cubicBezTo>
                  <a:cubicBezTo>
                    <a:pt x="1360" y="190"/>
                    <a:pt x="1362" y="190"/>
                    <a:pt x="1364" y="190"/>
                  </a:cubicBezTo>
                  <a:cubicBezTo>
                    <a:pt x="1364" y="190"/>
                    <a:pt x="1366" y="190"/>
                    <a:pt x="1367" y="191"/>
                  </a:cubicBezTo>
                  <a:cubicBezTo>
                    <a:pt x="1368" y="191"/>
                    <a:pt x="1369" y="191"/>
                    <a:pt x="1370" y="192"/>
                  </a:cubicBezTo>
                  <a:cubicBezTo>
                    <a:pt x="1373" y="193"/>
                    <a:pt x="1375" y="195"/>
                    <a:pt x="1378" y="197"/>
                  </a:cubicBezTo>
                  <a:cubicBezTo>
                    <a:pt x="1381" y="199"/>
                    <a:pt x="1383" y="202"/>
                    <a:pt x="1385" y="205"/>
                  </a:cubicBezTo>
                  <a:cubicBezTo>
                    <a:pt x="1387" y="209"/>
                    <a:pt x="1388" y="213"/>
                    <a:pt x="1388" y="217"/>
                  </a:cubicBezTo>
                  <a:cubicBezTo>
                    <a:pt x="1388" y="218"/>
                    <a:pt x="1389" y="219"/>
                    <a:pt x="1388" y="220"/>
                  </a:cubicBezTo>
                  <a:cubicBezTo>
                    <a:pt x="1388" y="221"/>
                    <a:pt x="1388" y="222"/>
                    <a:pt x="1388" y="223"/>
                  </a:cubicBezTo>
                  <a:cubicBezTo>
                    <a:pt x="1388" y="224"/>
                    <a:pt x="1388" y="226"/>
                    <a:pt x="1388" y="227"/>
                  </a:cubicBezTo>
                  <a:cubicBezTo>
                    <a:pt x="1387" y="228"/>
                    <a:pt x="1387" y="229"/>
                    <a:pt x="1387" y="230"/>
                  </a:cubicBezTo>
                  <a:cubicBezTo>
                    <a:pt x="1385" y="234"/>
                    <a:pt x="1383" y="238"/>
                    <a:pt x="1380" y="241"/>
                  </a:cubicBezTo>
                  <a:cubicBezTo>
                    <a:pt x="1376" y="245"/>
                    <a:pt x="1372" y="247"/>
                    <a:pt x="1368" y="249"/>
                  </a:cubicBezTo>
                  <a:cubicBezTo>
                    <a:pt x="1364" y="250"/>
                    <a:pt x="1359" y="251"/>
                    <a:pt x="1355" y="250"/>
                  </a:cubicBezTo>
                  <a:close/>
                  <a:moveTo>
                    <a:pt x="1199" y="247"/>
                  </a:moveTo>
                  <a:cubicBezTo>
                    <a:pt x="1196" y="245"/>
                    <a:pt x="1193" y="242"/>
                    <a:pt x="1191" y="240"/>
                  </a:cubicBezTo>
                  <a:cubicBezTo>
                    <a:pt x="1188" y="237"/>
                    <a:pt x="1187" y="235"/>
                    <a:pt x="1186" y="232"/>
                  </a:cubicBezTo>
                  <a:cubicBezTo>
                    <a:pt x="1185" y="231"/>
                    <a:pt x="1185" y="230"/>
                    <a:pt x="1185" y="229"/>
                  </a:cubicBezTo>
                  <a:cubicBezTo>
                    <a:pt x="1184" y="227"/>
                    <a:pt x="1184" y="226"/>
                    <a:pt x="1184" y="225"/>
                  </a:cubicBezTo>
                  <a:cubicBezTo>
                    <a:pt x="1184" y="223"/>
                    <a:pt x="1183" y="222"/>
                    <a:pt x="1184" y="221"/>
                  </a:cubicBezTo>
                  <a:cubicBezTo>
                    <a:pt x="1184" y="220"/>
                    <a:pt x="1184" y="219"/>
                    <a:pt x="1184" y="219"/>
                  </a:cubicBezTo>
                  <a:cubicBezTo>
                    <a:pt x="1184" y="219"/>
                    <a:pt x="1184" y="220"/>
                    <a:pt x="1184" y="221"/>
                  </a:cubicBezTo>
                  <a:cubicBezTo>
                    <a:pt x="1184" y="221"/>
                    <a:pt x="1184" y="222"/>
                    <a:pt x="1184" y="223"/>
                  </a:cubicBezTo>
                  <a:cubicBezTo>
                    <a:pt x="1184" y="224"/>
                    <a:pt x="1184" y="224"/>
                    <a:pt x="1184" y="225"/>
                  </a:cubicBezTo>
                  <a:cubicBezTo>
                    <a:pt x="1185" y="226"/>
                    <a:pt x="1185" y="227"/>
                    <a:pt x="1185" y="228"/>
                  </a:cubicBezTo>
                  <a:cubicBezTo>
                    <a:pt x="1186" y="229"/>
                    <a:pt x="1186" y="230"/>
                    <a:pt x="1187" y="232"/>
                  </a:cubicBezTo>
                  <a:cubicBezTo>
                    <a:pt x="1188" y="234"/>
                    <a:pt x="1190" y="236"/>
                    <a:pt x="1192" y="239"/>
                  </a:cubicBezTo>
                  <a:cubicBezTo>
                    <a:pt x="1194" y="241"/>
                    <a:pt x="1197" y="243"/>
                    <a:pt x="1200" y="245"/>
                  </a:cubicBezTo>
                  <a:cubicBezTo>
                    <a:pt x="1203" y="246"/>
                    <a:pt x="1207" y="247"/>
                    <a:pt x="1211" y="248"/>
                  </a:cubicBezTo>
                  <a:cubicBezTo>
                    <a:pt x="1215" y="248"/>
                    <a:pt x="1219" y="247"/>
                    <a:pt x="1223" y="246"/>
                  </a:cubicBezTo>
                  <a:cubicBezTo>
                    <a:pt x="1227" y="245"/>
                    <a:pt x="1230" y="242"/>
                    <a:pt x="1233" y="239"/>
                  </a:cubicBezTo>
                  <a:cubicBezTo>
                    <a:pt x="1236" y="236"/>
                    <a:pt x="1238" y="233"/>
                    <a:pt x="1240" y="229"/>
                  </a:cubicBezTo>
                  <a:cubicBezTo>
                    <a:pt x="1240" y="228"/>
                    <a:pt x="1240" y="227"/>
                    <a:pt x="1241" y="226"/>
                  </a:cubicBezTo>
                  <a:cubicBezTo>
                    <a:pt x="1241" y="225"/>
                    <a:pt x="1241" y="224"/>
                    <a:pt x="1241" y="223"/>
                  </a:cubicBezTo>
                  <a:cubicBezTo>
                    <a:pt x="1241" y="222"/>
                    <a:pt x="1241" y="221"/>
                    <a:pt x="1241" y="220"/>
                  </a:cubicBezTo>
                  <a:cubicBezTo>
                    <a:pt x="1242" y="219"/>
                    <a:pt x="1242" y="218"/>
                    <a:pt x="1241" y="218"/>
                  </a:cubicBezTo>
                  <a:cubicBezTo>
                    <a:pt x="1238" y="218"/>
                    <a:pt x="1235" y="218"/>
                    <a:pt x="1233" y="218"/>
                  </a:cubicBezTo>
                  <a:cubicBezTo>
                    <a:pt x="1228" y="218"/>
                    <a:pt x="1223" y="217"/>
                    <a:pt x="1219" y="217"/>
                  </a:cubicBezTo>
                  <a:cubicBezTo>
                    <a:pt x="1219" y="218"/>
                    <a:pt x="1219" y="219"/>
                    <a:pt x="1219" y="219"/>
                  </a:cubicBezTo>
                  <a:cubicBezTo>
                    <a:pt x="1219" y="223"/>
                    <a:pt x="1217" y="226"/>
                    <a:pt x="1213" y="226"/>
                  </a:cubicBezTo>
                  <a:cubicBezTo>
                    <a:pt x="1210" y="226"/>
                    <a:pt x="1207" y="223"/>
                    <a:pt x="1207" y="219"/>
                  </a:cubicBezTo>
                  <a:cubicBezTo>
                    <a:pt x="1207" y="218"/>
                    <a:pt x="1207" y="218"/>
                    <a:pt x="1208" y="217"/>
                  </a:cubicBezTo>
                  <a:cubicBezTo>
                    <a:pt x="1207" y="217"/>
                    <a:pt x="1207" y="217"/>
                    <a:pt x="1207" y="217"/>
                  </a:cubicBezTo>
                  <a:cubicBezTo>
                    <a:pt x="1205" y="217"/>
                    <a:pt x="1203" y="217"/>
                    <a:pt x="1203" y="217"/>
                  </a:cubicBezTo>
                  <a:cubicBezTo>
                    <a:pt x="1203" y="217"/>
                    <a:pt x="1205" y="217"/>
                    <a:pt x="1207" y="216"/>
                  </a:cubicBezTo>
                  <a:cubicBezTo>
                    <a:pt x="1210" y="216"/>
                    <a:pt x="1213" y="216"/>
                    <a:pt x="1218" y="216"/>
                  </a:cubicBezTo>
                  <a:cubicBezTo>
                    <a:pt x="1222" y="216"/>
                    <a:pt x="1227" y="216"/>
                    <a:pt x="1233" y="216"/>
                  </a:cubicBezTo>
                  <a:cubicBezTo>
                    <a:pt x="1238" y="216"/>
                    <a:pt x="1244" y="216"/>
                    <a:pt x="1250" y="216"/>
                  </a:cubicBezTo>
                  <a:cubicBezTo>
                    <a:pt x="1255" y="216"/>
                    <a:pt x="1261" y="216"/>
                    <a:pt x="1266" y="216"/>
                  </a:cubicBezTo>
                  <a:cubicBezTo>
                    <a:pt x="1272" y="216"/>
                    <a:pt x="1277" y="216"/>
                    <a:pt x="1281" y="216"/>
                  </a:cubicBezTo>
                  <a:cubicBezTo>
                    <a:pt x="1286" y="216"/>
                    <a:pt x="1289" y="216"/>
                    <a:pt x="1292" y="216"/>
                  </a:cubicBezTo>
                  <a:cubicBezTo>
                    <a:pt x="1294" y="217"/>
                    <a:pt x="1296" y="217"/>
                    <a:pt x="1296" y="217"/>
                  </a:cubicBezTo>
                  <a:cubicBezTo>
                    <a:pt x="1296" y="217"/>
                    <a:pt x="1294" y="217"/>
                    <a:pt x="1292" y="217"/>
                  </a:cubicBezTo>
                  <a:cubicBezTo>
                    <a:pt x="1291" y="217"/>
                    <a:pt x="1291" y="217"/>
                    <a:pt x="1291" y="217"/>
                  </a:cubicBezTo>
                  <a:cubicBezTo>
                    <a:pt x="1291" y="218"/>
                    <a:pt x="1292" y="218"/>
                    <a:pt x="1292" y="219"/>
                  </a:cubicBezTo>
                  <a:cubicBezTo>
                    <a:pt x="1292" y="223"/>
                    <a:pt x="1289" y="226"/>
                    <a:pt x="1285" y="226"/>
                  </a:cubicBezTo>
                  <a:cubicBezTo>
                    <a:pt x="1282" y="226"/>
                    <a:pt x="1279" y="223"/>
                    <a:pt x="1279" y="219"/>
                  </a:cubicBezTo>
                  <a:cubicBezTo>
                    <a:pt x="1279" y="219"/>
                    <a:pt x="1279" y="218"/>
                    <a:pt x="1280" y="217"/>
                  </a:cubicBezTo>
                  <a:cubicBezTo>
                    <a:pt x="1276" y="217"/>
                    <a:pt x="1271" y="218"/>
                    <a:pt x="1266" y="218"/>
                  </a:cubicBezTo>
                  <a:cubicBezTo>
                    <a:pt x="1261" y="218"/>
                    <a:pt x="1255" y="218"/>
                    <a:pt x="1250" y="218"/>
                  </a:cubicBezTo>
                  <a:cubicBezTo>
                    <a:pt x="1248" y="218"/>
                    <a:pt x="1246" y="218"/>
                    <a:pt x="1244" y="218"/>
                  </a:cubicBezTo>
                  <a:cubicBezTo>
                    <a:pt x="1244" y="219"/>
                    <a:pt x="1244" y="219"/>
                    <a:pt x="1244" y="220"/>
                  </a:cubicBezTo>
                  <a:cubicBezTo>
                    <a:pt x="1244" y="221"/>
                    <a:pt x="1244" y="222"/>
                    <a:pt x="1244" y="223"/>
                  </a:cubicBezTo>
                  <a:cubicBezTo>
                    <a:pt x="1244" y="224"/>
                    <a:pt x="1244" y="226"/>
                    <a:pt x="1243" y="227"/>
                  </a:cubicBezTo>
                  <a:cubicBezTo>
                    <a:pt x="1243" y="228"/>
                    <a:pt x="1243" y="229"/>
                    <a:pt x="1242" y="230"/>
                  </a:cubicBezTo>
                  <a:cubicBezTo>
                    <a:pt x="1241" y="234"/>
                    <a:pt x="1238" y="238"/>
                    <a:pt x="1235" y="241"/>
                  </a:cubicBezTo>
                  <a:cubicBezTo>
                    <a:pt x="1232" y="245"/>
                    <a:pt x="1228" y="247"/>
                    <a:pt x="1224" y="249"/>
                  </a:cubicBezTo>
                  <a:cubicBezTo>
                    <a:pt x="1220" y="250"/>
                    <a:pt x="1215" y="251"/>
                    <a:pt x="1211" y="250"/>
                  </a:cubicBezTo>
                  <a:cubicBezTo>
                    <a:pt x="1206" y="250"/>
                    <a:pt x="1202" y="249"/>
                    <a:pt x="1199" y="247"/>
                  </a:cubicBezTo>
                  <a:close/>
                  <a:moveTo>
                    <a:pt x="1046" y="177"/>
                  </a:moveTo>
                  <a:cubicBezTo>
                    <a:pt x="1046" y="172"/>
                    <a:pt x="1046" y="167"/>
                    <a:pt x="1046" y="163"/>
                  </a:cubicBezTo>
                  <a:cubicBezTo>
                    <a:pt x="1046" y="158"/>
                    <a:pt x="1046" y="154"/>
                    <a:pt x="1047" y="150"/>
                  </a:cubicBezTo>
                  <a:cubicBezTo>
                    <a:pt x="1047" y="146"/>
                    <a:pt x="1047" y="143"/>
                    <a:pt x="1047" y="141"/>
                  </a:cubicBezTo>
                  <a:cubicBezTo>
                    <a:pt x="1047" y="139"/>
                    <a:pt x="1047" y="137"/>
                    <a:pt x="1047" y="137"/>
                  </a:cubicBezTo>
                  <a:cubicBezTo>
                    <a:pt x="1047" y="137"/>
                    <a:pt x="1047" y="139"/>
                    <a:pt x="1047" y="141"/>
                  </a:cubicBezTo>
                  <a:cubicBezTo>
                    <a:pt x="1047" y="143"/>
                    <a:pt x="1047" y="146"/>
                    <a:pt x="1047" y="150"/>
                  </a:cubicBezTo>
                  <a:cubicBezTo>
                    <a:pt x="1047" y="154"/>
                    <a:pt x="1048" y="158"/>
                    <a:pt x="1048" y="163"/>
                  </a:cubicBezTo>
                  <a:cubicBezTo>
                    <a:pt x="1048" y="167"/>
                    <a:pt x="1048" y="172"/>
                    <a:pt x="1048" y="177"/>
                  </a:cubicBezTo>
                  <a:cubicBezTo>
                    <a:pt x="1048" y="182"/>
                    <a:pt x="1048" y="187"/>
                    <a:pt x="1048" y="192"/>
                  </a:cubicBezTo>
                  <a:cubicBezTo>
                    <a:pt x="1048" y="197"/>
                    <a:pt x="1047" y="201"/>
                    <a:pt x="1047" y="205"/>
                  </a:cubicBezTo>
                  <a:cubicBezTo>
                    <a:pt x="1047" y="208"/>
                    <a:pt x="1047" y="212"/>
                    <a:pt x="1047" y="214"/>
                  </a:cubicBezTo>
                  <a:cubicBezTo>
                    <a:pt x="1047" y="216"/>
                    <a:pt x="1047" y="217"/>
                    <a:pt x="1047" y="217"/>
                  </a:cubicBezTo>
                  <a:cubicBezTo>
                    <a:pt x="1047" y="217"/>
                    <a:pt x="1047" y="216"/>
                    <a:pt x="1047" y="214"/>
                  </a:cubicBezTo>
                  <a:cubicBezTo>
                    <a:pt x="1047" y="212"/>
                    <a:pt x="1047" y="208"/>
                    <a:pt x="1047" y="205"/>
                  </a:cubicBezTo>
                  <a:cubicBezTo>
                    <a:pt x="1046" y="201"/>
                    <a:pt x="1046" y="197"/>
                    <a:pt x="1046" y="192"/>
                  </a:cubicBezTo>
                  <a:cubicBezTo>
                    <a:pt x="1046" y="187"/>
                    <a:pt x="1046" y="182"/>
                    <a:pt x="1046" y="177"/>
                  </a:cubicBezTo>
                  <a:close/>
                  <a:moveTo>
                    <a:pt x="1069" y="152"/>
                  </a:moveTo>
                  <a:cubicBezTo>
                    <a:pt x="1069" y="152"/>
                    <a:pt x="1067" y="152"/>
                    <a:pt x="1066" y="152"/>
                  </a:cubicBezTo>
                  <a:cubicBezTo>
                    <a:pt x="1064" y="152"/>
                    <a:pt x="1061" y="152"/>
                    <a:pt x="1059" y="152"/>
                  </a:cubicBezTo>
                  <a:cubicBezTo>
                    <a:pt x="1056" y="152"/>
                    <a:pt x="1054" y="152"/>
                    <a:pt x="1052" y="152"/>
                  </a:cubicBezTo>
                  <a:cubicBezTo>
                    <a:pt x="1050" y="152"/>
                    <a:pt x="1049" y="152"/>
                    <a:pt x="1049" y="152"/>
                  </a:cubicBezTo>
                  <a:cubicBezTo>
                    <a:pt x="1049" y="152"/>
                    <a:pt x="1050" y="151"/>
                    <a:pt x="1052" y="151"/>
                  </a:cubicBezTo>
                  <a:cubicBezTo>
                    <a:pt x="1054" y="151"/>
                    <a:pt x="1056" y="151"/>
                    <a:pt x="1059" y="151"/>
                  </a:cubicBezTo>
                  <a:cubicBezTo>
                    <a:pt x="1061" y="151"/>
                    <a:pt x="1064" y="151"/>
                    <a:pt x="1066" y="151"/>
                  </a:cubicBezTo>
                  <a:cubicBezTo>
                    <a:pt x="1067" y="151"/>
                    <a:pt x="1069" y="152"/>
                    <a:pt x="1069" y="152"/>
                  </a:cubicBezTo>
                  <a:close/>
                  <a:moveTo>
                    <a:pt x="1049" y="172"/>
                  </a:moveTo>
                  <a:cubicBezTo>
                    <a:pt x="1049" y="172"/>
                    <a:pt x="1050" y="172"/>
                    <a:pt x="1052" y="172"/>
                  </a:cubicBezTo>
                  <a:cubicBezTo>
                    <a:pt x="1054" y="171"/>
                    <a:pt x="1056" y="171"/>
                    <a:pt x="1059" y="171"/>
                  </a:cubicBezTo>
                  <a:cubicBezTo>
                    <a:pt x="1061" y="171"/>
                    <a:pt x="1064" y="171"/>
                    <a:pt x="1066" y="172"/>
                  </a:cubicBezTo>
                  <a:cubicBezTo>
                    <a:pt x="1067" y="172"/>
                    <a:pt x="1069" y="172"/>
                    <a:pt x="1069" y="172"/>
                  </a:cubicBezTo>
                  <a:cubicBezTo>
                    <a:pt x="1069" y="172"/>
                    <a:pt x="1067" y="172"/>
                    <a:pt x="1066" y="172"/>
                  </a:cubicBezTo>
                  <a:cubicBezTo>
                    <a:pt x="1064" y="173"/>
                    <a:pt x="1061" y="173"/>
                    <a:pt x="1059" y="173"/>
                  </a:cubicBezTo>
                  <a:cubicBezTo>
                    <a:pt x="1056" y="173"/>
                    <a:pt x="1054" y="173"/>
                    <a:pt x="1052" y="172"/>
                  </a:cubicBezTo>
                  <a:cubicBezTo>
                    <a:pt x="1050" y="172"/>
                    <a:pt x="1049" y="172"/>
                    <a:pt x="1049" y="172"/>
                  </a:cubicBezTo>
                  <a:close/>
                  <a:moveTo>
                    <a:pt x="1061" y="190"/>
                  </a:moveTo>
                  <a:cubicBezTo>
                    <a:pt x="1049" y="190"/>
                    <a:pt x="1049" y="190"/>
                    <a:pt x="1049" y="190"/>
                  </a:cubicBezTo>
                  <a:cubicBezTo>
                    <a:pt x="1049" y="185"/>
                    <a:pt x="1049" y="185"/>
                    <a:pt x="1049" y="185"/>
                  </a:cubicBezTo>
                  <a:lnTo>
                    <a:pt x="1061" y="190"/>
                  </a:lnTo>
                  <a:close/>
                  <a:moveTo>
                    <a:pt x="1049" y="195"/>
                  </a:moveTo>
                  <a:cubicBezTo>
                    <a:pt x="1068" y="195"/>
                    <a:pt x="1068" y="195"/>
                    <a:pt x="1068" y="195"/>
                  </a:cubicBezTo>
                  <a:cubicBezTo>
                    <a:pt x="1068" y="208"/>
                    <a:pt x="1068" y="208"/>
                    <a:pt x="1068" y="208"/>
                  </a:cubicBezTo>
                  <a:cubicBezTo>
                    <a:pt x="1049" y="208"/>
                    <a:pt x="1049" y="208"/>
                    <a:pt x="1049" y="208"/>
                  </a:cubicBezTo>
                  <a:lnTo>
                    <a:pt x="1049" y="195"/>
                  </a:lnTo>
                  <a:close/>
                  <a:moveTo>
                    <a:pt x="1070" y="203"/>
                  </a:moveTo>
                  <a:cubicBezTo>
                    <a:pt x="1070" y="199"/>
                    <a:pt x="1070" y="194"/>
                    <a:pt x="1070" y="189"/>
                  </a:cubicBezTo>
                  <a:cubicBezTo>
                    <a:pt x="1070" y="184"/>
                    <a:pt x="1070" y="179"/>
                    <a:pt x="1070" y="173"/>
                  </a:cubicBezTo>
                  <a:cubicBezTo>
                    <a:pt x="1070" y="168"/>
                    <a:pt x="1070" y="163"/>
                    <a:pt x="1070" y="157"/>
                  </a:cubicBezTo>
                  <a:cubicBezTo>
                    <a:pt x="1070" y="152"/>
                    <a:pt x="1070" y="148"/>
                    <a:pt x="1070" y="144"/>
                  </a:cubicBezTo>
                  <a:cubicBezTo>
                    <a:pt x="1070" y="140"/>
                    <a:pt x="1070" y="136"/>
                    <a:pt x="1070" y="134"/>
                  </a:cubicBezTo>
                  <a:cubicBezTo>
                    <a:pt x="1070" y="132"/>
                    <a:pt x="1070" y="130"/>
                    <a:pt x="1070" y="130"/>
                  </a:cubicBezTo>
                  <a:cubicBezTo>
                    <a:pt x="1070" y="130"/>
                    <a:pt x="1070" y="132"/>
                    <a:pt x="1070" y="134"/>
                  </a:cubicBezTo>
                  <a:cubicBezTo>
                    <a:pt x="1070" y="136"/>
                    <a:pt x="1071" y="140"/>
                    <a:pt x="1071" y="144"/>
                  </a:cubicBezTo>
                  <a:cubicBezTo>
                    <a:pt x="1071" y="148"/>
                    <a:pt x="1071" y="152"/>
                    <a:pt x="1071" y="157"/>
                  </a:cubicBezTo>
                  <a:cubicBezTo>
                    <a:pt x="1071" y="163"/>
                    <a:pt x="1071" y="168"/>
                    <a:pt x="1071" y="173"/>
                  </a:cubicBezTo>
                  <a:cubicBezTo>
                    <a:pt x="1071" y="179"/>
                    <a:pt x="1071" y="184"/>
                    <a:pt x="1071" y="189"/>
                  </a:cubicBezTo>
                  <a:cubicBezTo>
                    <a:pt x="1071" y="194"/>
                    <a:pt x="1071" y="199"/>
                    <a:pt x="1071" y="203"/>
                  </a:cubicBezTo>
                  <a:cubicBezTo>
                    <a:pt x="1071" y="207"/>
                    <a:pt x="1070" y="210"/>
                    <a:pt x="1070" y="212"/>
                  </a:cubicBezTo>
                  <a:cubicBezTo>
                    <a:pt x="1070" y="215"/>
                    <a:pt x="1070" y="216"/>
                    <a:pt x="1070" y="216"/>
                  </a:cubicBezTo>
                  <a:cubicBezTo>
                    <a:pt x="1070" y="216"/>
                    <a:pt x="1070" y="215"/>
                    <a:pt x="1070" y="212"/>
                  </a:cubicBezTo>
                  <a:cubicBezTo>
                    <a:pt x="1070" y="210"/>
                    <a:pt x="1070" y="207"/>
                    <a:pt x="1070" y="203"/>
                  </a:cubicBezTo>
                  <a:close/>
                  <a:moveTo>
                    <a:pt x="1068" y="53"/>
                  </a:moveTo>
                  <a:cubicBezTo>
                    <a:pt x="1063" y="53"/>
                    <a:pt x="1059" y="52"/>
                    <a:pt x="1056" y="52"/>
                  </a:cubicBezTo>
                  <a:cubicBezTo>
                    <a:pt x="1053" y="52"/>
                    <a:pt x="1052" y="52"/>
                    <a:pt x="1052" y="52"/>
                  </a:cubicBezTo>
                  <a:cubicBezTo>
                    <a:pt x="1052" y="52"/>
                    <a:pt x="1053" y="52"/>
                    <a:pt x="1056" y="52"/>
                  </a:cubicBezTo>
                  <a:cubicBezTo>
                    <a:pt x="1059" y="52"/>
                    <a:pt x="1063" y="51"/>
                    <a:pt x="1068" y="51"/>
                  </a:cubicBezTo>
                  <a:cubicBezTo>
                    <a:pt x="1073" y="51"/>
                    <a:pt x="1079" y="51"/>
                    <a:pt x="1085" y="51"/>
                  </a:cubicBezTo>
                  <a:cubicBezTo>
                    <a:pt x="1088" y="51"/>
                    <a:pt x="1091" y="51"/>
                    <a:pt x="1094" y="51"/>
                  </a:cubicBezTo>
                  <a:cubicBezTo>
                    <a:pt x="1098" y="51"/>
                    <a:pt x="1101" y="50"/>
                    <a:pt x="1104" y="50"/>
                  </a:cubicBezTo>
                  <a:cubicBezTo>
                    <a:pt x="1107" y="50"/>
                    <a:pt x="1111" y="51"/>
                    <a:pt x="1114" y="51"/>
                  </a:cubicBezTo>
                  <a:cubicBezTo>
                    <a:pt x="1117" y="51"/>
                    <a:pt x="1120" y="51"/>
                    <a:pt x="1123" y="51"/>
                  </a:cubicBezTo>
                  <a:cubicBezTo>
                    <a:pt x="1130" y="51"/>
                    <a:pt x="1135" y="51"/>
                    <a:pt x="1140" y="51"/>
                  </a:cubicBezTo>
                  <a:cubicBezTo>
                    <a:pt x="1145" y="51"/>
                    <a:pt x="1149" y="52"/>
                    <a:pt x="1152" y="52"/>
                  </a:cubicBezTo>
                  <a:cubicBezTo>
                    <a:pt x="1155" y="52"/>
                    <a:pt x="1157" y="52"/>
                    <a:pt x="1157" y="52"/>
                  </a:cubicBezTo>
                  <a:cubicBezTo>
                    <a:pt x="1157" y="52"/>
                    <a:pt x="1155" y="52"/>
                    <a:pt x="1152" y="52"/>
                  </a:cubicBezTo>
                  <a:cubicBezTo>
                    <a:pt x="1149" y="52"/>
                    <a:pt x="1145" y="53"/>
                    <a:pt x="1140" y="53"/>
                  </a:cubicBezTo>
                  <a:cubicBezTo>
                    <a:pt x="1135" y="53"/>
                    <a:pt x="1130" y="53"/>
                    <a:pt x="1123" y="53"/>
                  </a:cubicBezTo>
                  <a:cubicBezTo>
                    <a:pt x="1120" y="53"/>
                    <a:pt x="1117" y="53"/>
                    <a:pt x="1114" y="53"/>
                  </a:cubicBezTo>
                  <a:cubicBezTo>
                    <a:pt x="1111" y="53"/>
                    <a:pt x="1107" y="53"/>
                    <a:pt x="1104" y="53"/>
                  </a:cubicBezTo>
                  <a:cubicBezTo>
                    <a:pt x="1101" y="53"/>
                    <a:pt x="1098" y="53"/>
                    <a:pt x="1094" y="53"/>
                  </a:cubicBezTo>
                  <a:cubicBezTo>
                    <a:pt x="1091" y="53"/>
                    <a:pt x="1088" y="53"/>
                    <a:pt x="1085" y="53"/>
                  </a:cubicBezTo>
                  <a:cubicBezTo>
                    <a:pt x="1079" y="53"/>
                    <a:pt x="1073" y="53"/>
                    <a:pt x="1068" y="53"/>
                  </a:cubicBezTo>
                  <a:close/>
                  <a:moveTo>
                    <a:pt x="1110" y="67"/>
                  </a:moveTo>
                  <a:cubicBezTo>
                    <a:pt x="1110" y="69"/>
                    <a:pt x="1110" y="72"/>
                    <a:pt x="1110" y="74"/>
                  </a:cubicBezTo>
                  <a:cubicBezTo>
                    <a:pt x="1110" y="79"/>
                    <a:pt x="1110" y="83"/>
                    <a:pt x="1110" y="88"/>
                  </a:cubicBezTo>
                  <a:cubicBezTo>
                    <a:pt x="1110" y="90"/>
                    <a:pt x="1110" y="92"/>
                    <a:pt x="1110" y="95"/>
                  </a:cubicBezTo>
                  <a:cubicBezTo>
                    <a:pt x="1110" y="97"/>
                    <a:pt x="1110" y="99"/>
                    <a:pt x="1110" y="102"/>
                  </a:cubicBezTo>
                  <a:cubicBezTo>
                    <a:pt x="1109" y="106"/>
                    <a:pt x="1109" y="111"/>
                    <a:pt x="1109" y="115"/>
                  </a:cubicBezTo>
                  <a:cubicBezTo>
                    <a:pt x="1108" y="111"/>
                    <a:pt x="1108" y="106"/>
                    <a:pt x="1108" y="102"/>
                  </a:cubicBezTo>
                  <a:cubicBezTo>
                    <a:pt x="1108" y="99"/>
                    <a:pt x="1108" y="97"/>
                    <a:pt x="1108" y="95"/>
                  </a:cubicBezTo>
                  <a:cubicBezTo>
                    <a:pt x="1108" y="92"/>
                    <a:pt x="1107" y="90"/>
                    <a:pt x="1107" y="88"/>
                  </a:cubicBezTo>
                  <a:cubicBezTo>
                    <a:pt x="1107" y="83"/>
                    <a:pt x="1107" y="79"/>
                    <a:pt x="1107" y="74"/>
                  </a:cubicBezTo>
                  <a:cubicBezTo>
                    <a:pt x="1107" y="72"/>
                    <a:pt x="1107" y="69"/>
                    <a:pt x="1107" y="67"/>
                  </a:cubicBezTo>
                  <a:cubicBezTo>
                    <a:pt x="1107" y="60"/>
                    <a:pt x="1107" y="60"/>
                    <a:pt x="1107" y="60"/>
                  </a:cubicBezTo>
                  <a:cubicBezTo>
                    <a:pt x="1107" y="59"/>
                    <a:pt x="1107" y="59"/>
                    <a:pt x="1107" y="59"/>
                  </a:cubicBezTo>
                  <a:cubicBezTo>
                    <a:pt x="1109" y="59"/>
                    <a:pt x="1109" y="59"/>
                    <a:pt x="1109" y="59"/>
                  </a:cubicBezTo>
                  <a:cubicBezTo>
                    <a:pt x="1114" y="59"/>
                    <a:pt x="1120" y="59"/>
                    <a:pt x="1125" y="59"/>
                  </a:cubicBezTo>
                  <a:cubicBezTo>
                    <a:pt x="1131" y="59"/>
                    <a:pt x="1136" y="60"/>
                    <a:pt x="1141" y="60"/>
                  </a:cubicBezTo>
                  <a:cubicBezTo>
                    <a:pt x="1136" y="61"/>
                    <a:pt x="1131" y="61"/>
                    <a:pt x="1125" y="61"/>
                  </a:cubicBezTo>
                  <a:cubicBezTo>
                    <a:pt x="1120" y="61"/>
                    <a:pt x="1115" y="61"/>
                    <a:pt x="1110" y="62"/>
                  </a:cubicBezTo>
                  <a:lnTo>
                    <a:pt x="1110" y="67"/>
                  </a:lnTo>
                  <a:close/>
                  <a:moveTo>
                    <a:pt x="1113" y="63"/>
                  </a:moveTo>
                  <a:cubicBezTo>
                    <a:pt x="1142" y="63"/>
                    <a:pt x="1142" y="63"/>
                    <a:pt x="1142" y="63"/>
                  </a:cubicBezTo>
                  <a:cubicBezTo>
                    <a:pt x="1142" y="113"/>
                    <a:pt x="1142" y="113"/>
                    <a:pt x="1142" y="113"/>
                  </a:cubicBezTo>
                  <a:cubicBezTo>
                    <a:pt x="1113" y="113"/>
                    <a:pt x="1113" y="113"/>
                    <a:pt x="1113" y="113"/>
                  </a:cubicBezTo>
                  <a:lnTo>
                    <a:pt x="1113" y="63"/>
                  </a:lnTo>
                  <a:close/>
                  <a:moveTo>
                    <a:pt x="1090" y="124"/>
                  </a:moveTo>
                  <a:cubicBezTo>
                    <a:pt x="1094" y="124"/>
                    <a:pt x="1098" y="123"/>
                    <a:pt x="1103" y="123"/>
                  </a:cubicBezTo>
                  <a:cubicBezTo>
                    <a:pt x="1106" y="123"/>
                    <a:pt x="1109" y="123"/>
                    <a:pt x="1111" y="123"/>
                  </a:cubicBezTo>
                  <a:cubicBezTo>
                    <a:pt x="1114" y="123"/>
                    <a:pt x="1116" y="123"/>
                    <a:pt x="1119" y="123"/>
                  </a:cubicBezTo>
                  <a:cubicBezTo>
                    <a:pt x="1122" y="123"/>
                    <a:pt x="1124" y="123"/>
                    <a:pt x="1127" y="123"/>
                  </a:cubicBezTo>
                  <a:cubicBezTo>
                    <a:pt x="1130" y="123"/>
                    <a:pt x="1132" y="123"/>
                    <a:pt x="1135" y="123"/>
                  </a:cubicBezTo>
                  <a:cubicBezTo>
                    <a:pt x="1140" y="123"/>
                    <a:pt x="1144" y="124"/>
                    <a:pt x="1148" y="124"/>
                  </a:cubicBezTo>
                  <a:cubicBezTo>
                    <a:pt x="1156" y="124"/>
                    <a:pt x="1162" y="125"/>
                    <a:pt x="1162" y="125"/>
                  </a:cubicBezTo>
                  <a:cubicBezTo>
                    <a:pt x="1162" y="125"/>
                    <a:pt x="1156" y="125"/>
                    <a:pt x="1148" y="125"/>
                  </a:cubicBezTo>
                  <a:cubicBezTo>
                    <a:pt x="1144" y="126"/>
                    <a:pt x="1140" y="126"/>
                    <a:pt x="1135" y="126"/>
                  </a:cubicBezTo>
                  <a:cubicBezTo>
                    <a:pt x="1132" y="126"/>
                    <a:pt x="1130" y="126"/>
                    <a:pt x="1127" y="126"/>
                  </a:cubicBezTo>
                  <a:cubicBezTo>
                    <a:pt x="1124" y="126"/>
                    <a:pt x="1122" y="126"/>
                    <a:pt x="1119" y="126"/>
                  </a:cubicBezTo>
                  <a:cubicBezTo>
                    <a:pt x="1116" y="126"/>
                    <a:pt x="1114" y="126"/>
                    <a:pt x="1111" y="126"/>
                  </a:cubicBezTo>
                  <a:cubicBezTo>
                    <a:pt x="1109" y="126"/>
                    <a:pt x="1106" y="126"/>
                    <a:pt x="1103" y="126"/>
                  </a:cubicBezTo>
                  <a:cubicBezTo>
                    <a:pt x="1098" y="126"/>
                    <a:pt x="1094" y="126"/>
                    <a:pt x="1090" y="125"/>
                  </a:cubicBezTo>
                  <a:cubicBezTo>
                    <a:pt x="1082" y="125"/>
                    <a:pt x="1077" y="125"/>
                    <a:pt x="1077" y="125"/>
                  </a:cubicBezTo>
                  <a:cubicBezTo>
                    <a:pt x="1077" y="125"/>
                    <a:pt x="1082" y="124"/>
                    <a:pt x="1090" y="124"/>
                  </a:cubicBezTo>
                  <a:close/>
                  <a:moveTo>
                    <a:pt x="1595" y="44"/>
                  </a:moveTo>
                  <a:cubicBezTo>
                    <a:pt x="1597" y="44"/>
                    <a:pt x="1600" y="45"/>
                    <a:pt x="1601" y="47"/>
                  </a:cubicBezTo>
                  <a:cubicBezTo>
                    <a:pt x="1603" y="51"/>
                    <a:pt x="1606" y="60"/>
                    <a:pt x="1606" y="81"/>
                  </a:cubicBezTo>
                  <a:cubicBezTo>
                    <a:pt x="1519" y="81"/>
                    <a:pt x="1519" y="81"/>
                    <a:pt x="1519" y="81"/>
                  </a:cubicBezTo>
                  <a:cubicBezTo>
                    <a:pt x="1518" y="77"/>
                    <a:pt x="1518" y="77"/>
                    <a:pt x="1518" y="77"/>
                  </a:cubicBezTo>
                  <a:cubicBezTo>
                    <a:pt x="1523" y="77"/>
                    <a:pt x="1528" y="77"/>
                    <a:pt x="1532" y="77"/>
                  </a:cubicBezTo>
                  <a:cubicBezTo>
                    <a:pt x="1552" y="76"/>
                    <a:pt x="1567" y="76"/>
                    <a:pt x="1579" y="75"/>
                  </a:cubicBezTo>
                  <a:cubicBezTo>
                    <a:pt x="1584" y="75"/>
                    <a:pt x="1589" y="75"/>
                    <a:pt x="1592" y="75"/>
                  </a:cubicBezTo>
                  <a:cubicBezTo>
                    <a:pt x="1595" y="75"/>
                    <a:pt x="1596" y="75"/>
                    <a:pt x="1596" y="75"/>
                  </a:cubicBezTo>
                  <a:cubicBezTo>
                    <a:pt x="1596" y="75"/>
                    <a:pt x="1595" y="75"/>
                    <a:pt x="1592" y="74"/>
                  </a:cubicBezTo>
                  <a:cubicBezTo>
                    <a:pt x="1589" y="74"/>
                    <a:pt x="1584" y="74"/>
                    <a:pt x="1579" y="74"/>
                  </a:cubicBezTo>
                  <a:cubicBezTo>
                    <a:pt x="1567" y="73"/>
                    <a:pt x="1552" y="73"/>
                    <a:pt x="1532" y="73"/>
                  </a:cubicBezTo>
                  <a:cubicBezTo>
                    <a:pt x="1528" y="72"/>
                    <a:pt x="1523" y="72"/>
                    <a:pt x="1517" y="72"/>
                  </a:cubicBezTo>
                  <a:cubicBezTo>
                    <a:pt x="1514" y="47"/>
                    <a:pt x="1514" y="47"/>
                    <a:pt x="1514" y="47"/>
                  </a:cubicBezTo>
                  <a:cubicBezTo>
                    <a:pt x="1510" y="72"/>
                    <a:pt x="1510" y="72"/>
                    <a:pt x="1510" y="72"/>
                  </a:cubicBezTo>
                  <a:cubicBezTo>
                    <a:pt x="1507" y="72"/>
                    <a:pt x="1504" y="72"/>
                    <a:pt x="1502" y="72"/>
                  </a:cubicBezTo>
                  <a:cubicBezTo>
                    <a:pt x="1491" y="72"/>
                    <a:pt x="1479" y="71"/>
                    <a:pt x="1467" y="71"/>
                  </a:cubicBezTo>
                  <a:cubicBezTo>
                    <a:pt x="1455" y="71"/>
                    <a:pt x="1443" y="71"/>
                    <a:pt x="1430" y="71"/>
                  </a:cubicBezTo>
                  <a:cubicBezTo>
                    <a:pt x="1419" y="71"/>
                    <a:pt x="1408" y="71"/>
                    <a:pt x="1396" y="71"/>
                  </a:cubicBezTo>
                  <a:cubicBezTo>
                    <a:pt x="1396" y="68"/>
                    <a:pt x="1396" y="68"/>
                    <a:pt x="1396" y="68"/>
                  </a:cubicBezTo>
                  <a:cubicBezTo>
                    <a:pt x="1401" y="68"/>
                    <a:pt x="1407" y="68"/>
                    <a:pt x="1413" y="68"/>
                  </a:cubicBezTo>
                  <a:cubicBezTo>
                    <a:pt x="1420" y="68"/>
                    <a:pt x="1426" y="68"/>
                    <a:pt x="1433" y="68"/>
                  </a:cubicBezTo>
                  <a:cubicBezTo>
                    <a:pt x="1445" y="68"/>
                    <a:pt x="1457" y="68"/>
                    <a:pt x="1468" y="67"/>
                  </a:cubicBezTo>
                  <a:cubicBezTo>
                    <a:pt x="1488" y="67"/>
                    <a:pt x="1502" y="66"/>
                    <a:pt x="1502" y="66"/>
                  </a:cubicBezTo>
                  <a:cubicBezTo>
                    <a:pt x="1502" y="66"/>
                    <a:pt x="1488" y="65"/>
                    <a:pt x="1468" y="65"/>
                  </a:cubicBezTo>
                  <a:cubicBezTo>
                    <a:pt x="1457" y="64"/>
                    <a:pt x="1445" y="64"/>
                    <a:pt x="1433" y="64"/>
                  </a:cubicBezTo>
                  <a:cubicBezTo>
                    <a:pt x="1426" y="64"/>
                    <a:pt x="1420" y="64"/>
                    <a:pt x="1413" y="64"/>
                  </a:cubicBezTo>
                  <a:cubicBezTo>
                    <a:pt x="1407" y="64"/>
                    <a:pt x="1401" y="64"/>
                    <a:pt x="1395" y="64"/>
                  </a:cubicBezTo>
                  <a:cubicBezTo>
                    <a:pt x="1392" y="47"/>
                    <a:pt x="1392" y="47"/>
                    <a:pt x="1392" y="47"/>
                  </a:cubicBezTo>
                  <a:cubicBezTo>
                    <a:pt x="1390" y="64"/>
                    <a:pt x="1390" y="64"/>
                    <a:pt x="1390" y="64"/>
                  </a:cubicBezTo>
                  <a:cubicBezTo>
                    <a:pt x="1384" y="64"/>
                    <a:pt x="1378" y="64"/>
                    <a:pt x="1372" y="64"/>
                  </a:cubicBezTo>
                  <a:cubicBezTo>
                    <a:pt x="1365" y="64"/>
                    <a:pt x="1359" y="64"/>
                    <a:pt x="1352" y="64"/>
                  </a:cubicBezTo>
                  <a:cubicBezTo>
                    <a:pt x="1346" y="64"/>
                    <a:pt x="1339" y="64"/>
                    <a:pt x="1334" y="64"/>
                  </a:cubicBezTo>
                  <a:cubicBezTo>
                    <a:pt x="1328" y="64"/>
                    <a:pt x="1322" y="65"/>
                    <a:pt x="1317" y="65"/>
                  </a:cubicBezTo>
                  <a:cubicBezTo>
                    <a:pt x="1296" y="65"/>
                    <a:pt x="1283" y="66"/>
                    <a:pt x="1283" y="66"/>
                  </a:cubicBezTo>
                  <a:cubicBezTo>
                    <a:pt x="1283" y="66"/>
                    <a:pt x="1296" y="67"/>
                    <a:pt x="1317" y="67"/>
                  </a:cubicBezTo>
                  <a:cubicBezTo>
                    <a:pt x="1322" y="67"/>
                    <a:pt x="1328" y="68"/>
                    <a:pt x="1334" y="68"/>
                  </a:cubicBezTo>
                  <a:cubicBezTo>
                    <a:pt x="1339" y="68"/>
                    <a:pt x="1346" y="68"/>
                    <a:pt x="1352" y="68"/>
                  </a:cubicBezTo>
                  <a:cubicBezTo>
                    <a:pt x="1359" y="68"/>
                    <a:pt x="1365" y="68"/>
                    <a:pt x="1372" y="68"/>
                  </a:cubicBezTo>
                  <a:cubicBezTo>
                    <a:pt x="1378" y="68"/>
                    <a:pt x="1383" y="68"/>
                    <a:pt x="1389" y="68"/>
                  </a:cubicBezTo>
                  <a:cubicBezTo>
                    <a:pt x="1389" y="71"/>
                    <a:pt x="1389" y="71"/>
                    <a:pt x="1389" y="71"/>
                  </a:cubicBezTo>
                  <a:cubicBezTo>
                    <a:pt x="1377" y="71"/>
                    <a:pt x="1366" y="71"/>
                    <a:pt x="1354" y="71"/>
                  </a:cubicBezTo>
                  <a:cubicBezTo>
                    <a:pt x="1342" y="71"/>
                    <a:pt x="1329" y="71"/>
                    <a:pt x="1318" y="71"/>
                  </a:cubicBezTo>
                  <a:cubicBezTo>
                    <a:pt x="1306" y="71"/>
                    <a:pt x="1294" y="72"/>
                    <a:pt x="1283" y="72"/>
                  </a:cubicBezTo>
                  <a:cubicBezTo>
                    <a:pt x="1280" y="72"/>
                    <a:pt x="1278" y="72"/>
                    <a:pt x="1275" y="72"/>
                  </a:cubicBezTo>
                  <a:cubicBezTo>
                    <a:pt x="1271" y="47"/>
                    <a:pt x="1271" y="47"/>
                    <a:pt x="1271" y="47"/>
                  </a:cubicBezTo>
                  <a:cubicBezTo>
                    <a:pt x="1267" y="72"/>
                    <a:pt x="1267" y="72"/>
                    <a:pt x="1267" y="72"/>
                  </a:cubicBezTo>
                  <a:cubicBezTo>
                    <a:pt x="1262" y="72"/>
                    <a:pt x="1257" y="72"/>
                    <a:pt x="1252" y="73"/>
                  </a:cubicBezTo>
                  <a:cubicBezTo>
                    <a:pt x="1233" y="73"/>
                    <a:pt x="1217" y="73"/>
                    <a:pt x="1206" y="74"/>
                  </a:cubicBezTo>
                  <a:cubicBezTo>
                    <a:pt x="1200" y="74"/>
                    <a:pt x="1196" y="74"/>
                    <a:pt x="1193" y="74"/>
                  </a:cubicBezTo>
                  <a:cubicBezTo>
                    <a:pt x="1190" y="75"/>
                    <a:pt x="1189" y="75"/>
                    <a:pt x="1189" y="75"/>
                  </a:cubicBezTo>
                  <a:cubicBezTo>
                    <a:pt x="1189" y="75"/>
                    <a:pt x="1190" y="75"/>
                    <a:pt x="1193" y="75"/>
                  </a:cubicBezTo>
                  <a:cubicBezTo>
                    <a:pt x="1196" y="75"/>
                    <a:pt x="1200" y="75"/>
                    <a:pt x="1206" y="75"/>
                  </a:cubicBezTo>
                  <a:cubicBezTo>
                    <a:pt x="1217" y="76"/>
                    <a:pt x="1233" y="76"/>
                    <a:pt x="1252" y="77"/>
                  </a:cubicBezTo>
                  <a:cubicBezTo>
                    <a:pt x="1257" y="77"/>
                    <a:pt x="1262" y="77"/>
                    <a:pt x="1267" y="77"/>
                  </a:cubicBezTo>
                  <a:cubicBezTo>
                    <a:pt x="1266" y="81"/>
                    <a:pt x="1266" y="81"/>
                    <a:pt x="1266" y="81"/>
                  </a:cubicBezTo>
                  <a:cubicBezTo>
                    <a:pt x="1172" y="81"/>
                    <a:pt x="1172" y="81"/>
                    <a:pt x="1172" y="81"/>
                  </a:cubicBezTo>
                  <a:cubicBezTo>
                    <a:pt x="1169" y="46"/>
                    <a:pt x="1169" y="46"/>
                    <a:pt x="1169" y="46"/>
                  </a:cubicBezTo>
                  <a:cubicBezTo>
                    <a:pt x="1167" y="68"/>
                    <a:pt x="1167" y="68"/>
                    <a:pt x="1167" y="68"/>
                  </a:cubicBezTo>
                  <a:cubicBezTo>
                    <a:pt x="1167" y="44"/>
                    <a:pt x="1167" y="44"/>
                    <a:pt x="1167" y="44"/>
                  </a:cubicBezTo>
                  <a:lnTo>
                    <a:pt x="1595" y="44"/>
                  </a:lnTo>
                  <a:close/>
                  <a:moveTo>
                    <a:pt x="1610" y="184"/>
                  </a:moveTo>
                  <a:cubicBezTo>
                    <a:pt x="1536" y="184"/>
                    <a:pt x="1536" y="184"/>
                    <a:pt x="1536" y="184"/>
                  </a:cubicBezTo>
                  <a:cubicBezTo>
                    <a:pt x="1536" y="163"/>
                    <a:pt x="1536" y="163"/>
                    <a:pt x="1536" y="163"/>
                  </a:cubicBezTo>
                  <a:cubicBezTo>
                    <a:pt x="1593" y="163"/>
                    <a:pt x="1593" y="163"/>
                    <a:pt x="1593" y="163"/>
                  </a:cubicBezTo>
                  <a:cubicBezTo>
                    <a:pt x="1558" y="165"/>
                    <a:pt x="1558" y="165"/>
                    <a:pt x="1558" y="165"/>
                  </a:cubicBezTo>
                  <a:cubicBezTo>
                    <a:pt x="1618" y="169"/>
                    <a:pt x="1618" y="169"/>
                    <a:pt x="1618" y="169"/>
                  </a:cubicBezTo>
                  <a:cubicBezTo>
                    <a:pt x="1624" y="177"/>
                    <a:pt x="1624" y="177"/>
                    <a:pt x="1624" y="177"/>
                  </a:cubicBezTo>
                  <a:cubicBezTo>
                    <a:pt x="1569" y="181"/>
                    <a:pt x="1569" y="181"/>
                    <a:pt x="1569" y="181"/>
                  </a:cubicBezTo>
                  <a:lnTo>
                    <a:pt x="1610" y="184"/>
                  </a:lnTo>
                  <a:close/>
                  <a:moveTo>
                    <a:pt x="1613" y="222"/>
                  </a:moveTo>
                  <a:cubicBezTo>
                    <a:pt x="1620" y="222"/>
                    <a:pt x="1625" y="223"/>
                    <a:pt x="1625" y="223"/>
                  </a:cubicBezTo>
                  <a:cubicBezTo>
                    <a:pt x="1625" y="223"/>
                    <a:pt x="1620" y="223"/>
                    <a:pt x="1613" y="223"/>
                  </a:cubicBezTo>
                  <a:cubicBezTo>
                    <a:pt x="1609" y="224"/>
                    <a:pt x="1605" y="224"/>
                    <a:pt x="1600" y="224"/>
                  </a:cubicBezTo>
                  <a:cubicBezTo>
                    <a:pt x="1598" y="224"/>
                    <a:pt x="1595" y="224"/>
                    <a:pt x="1593" y="224"/>
                  </a:cubicBezTo>
                  <a:cubicBezTo>
                    <a:pt x="1590" y="224"/>
                    <a:pt x="1588" y="224"/>
                    <a:pt x="1585" y="224"/>
                  </a:cubicBezTo>
                  <a:cubicBezTo>
                    <a:pt x="1583" y="224"/>
                    <a:pt x="1580" y="224"/>
                    <a:pt x="1578" y="224"/>
                  </a:cubicBezTo>
                  <a:cubicBezTo>
                    <a:pt x="1575" y="224"/>
                    <a:pt x="1573" y="224"/>
                    <a:pt x="1571" y="224"/>
                  </a:cubicBezTo>
                  <a:cubicBezTo>
                    <a:pt x="1566" y="224"/>
                    <a:pt x="1562" y="224"/>
                    <a:pt x="1558" y="223"/>
                  </a:cubicBezTo>
                  <a:cubicBezTo>
                    <a:pt x="1550" y="223"/>
                    <a:pt x="1545" y="223"/>
                    <a:pt x="1545" y="223"/>
                  </a:cubicBezTo>
                  <a:cubicBezTo>
                    <a:pt x="1545" y="223"/>
                    <a:pt x="1550" y="222"/>
                    <a:pt x="1558" y="222"/>
                  </a:cubicBezTo>
                  <a:cubicBezTo>
                    <a:pt x="1562" y="222"/>
                    <a:pt x="1566" y="221"/>
                    <a:pt x="1571" y="221"/>
                  </a:cubicBezTo>
                  <a:cubicBezTo>
                    <a:pt x="1573" y="221"/>
                    <a:pt x="1575" y="221"/>
                    <a:pt x="1578" y="221"/>
                  </a:cubicBezTo>
                  <a:cubicBezTo>
                    <a:pt x="1580" y="221"/>
                    <a:pt x="1583" y="221"/>
                    <a:pt x="1585" y="221"/>
                  </a:cubicBezTo>
                  <a:cubicBezTo>
                    <a:pt x="1588" y="221"/>
                    <a:pt x="1590" y="221"/>
                    <a:pt x="1593" y="221"/>
                  </a:cubicBezTo>
                  <a:cubicBezTo>
                    <a:pt x="1595" y="221"/>
                    <a:pt x="1598" y="221"/>
                    <a:pt x="1600" y="221"/>
                  </a:cubicBezTo>
                  <a:cubicBezTo>
                    <a:pt x="1605" y="221"/>
                    <a:pt x="1609" y="222"/>
                    <a:pt x="1613" y="222"/>
                  </a:cubicBezTo>
                  <a:close/>
                  <a:moveTo>
                    <a:pt x="1599" y="218"/>
                  </a:moveTo>
                  <a:cubicBezTo>
                    <a:pt x="1596" y="218"/>
                    <a:pt x="1593" y="218"/>
                    <a:pt x="1590" y="218"/>
                  </a:cubicBezTo>
                  <a:cubicBezTo>
                    <a:pt x="1588" y="219"/>
                    <a:pt x="1587" y="219"/>
                    <a:pt x="1585" y="219"/>
                  </a:cubicBezTo>
                  <a:cubicBezTo>
                    <a:pt x="1583" y="219"/>
                    <a:pt x="1582" y="219"/>
                    <a:pt x="1580" y="219"/>
                  </a:cubicBezTo>
                  <a:cubicBezTo>
                    <a:pt x="1578" y="219"/>
                    <a:pt x="1576" y="219"/>
                    <a:pt x="1575" y="219"/>
                  </a:cubicBezTo>
                  <a:cubicBezTo>
                    <a:pt x="1573" y="219"/>
                    <a:pt x="1571" y="219"/>
                    <a:pt x="1570" y="218"/>
                  </a:cubicBezTo>
                  <a:cubicBezTo>
                    <a:pt x="1566" y="218"/>
                    <a:pt x="1563" y="218"/>
                    <a:pt x="1561" y="218"/>
                  </a:cubicBezTo>
                  <a:cubicBezTo>
                    <a:pt x="1555" y="218"/>
                    <a:pt x="1552" y="217"/>
                    <a:pt x="1552" y="217"/>
                  </a:cubicBezTo>
                  <a:cubicBezTo>
                    <a:pt x="1552" y="217"/>
                    <a:pt x="1555" y="217"/>
                    <a:pt x="1561" y="216"/>
                  </a:cubicBezTo>
                  <a:cubicBezTo>
                    <a:pt x="1563" y="216"/>
                    <a:pt x="1566" y="216"/>
                    <a:pt x="1570" y="216"/>
                  </a:cubicBezTo>
                  <a:cubicBezTo>
                    <a:pt x="1571" y="216"/>
                    <a:pt x="1573" y="216"/>
                    <a:pt x="1575" y="216"/>
                  </a:cubicBezTo>
                  <a:cubicBezTo>
                    <a:pt x="1576" y="216"/>
                    <a:pt x="1578" y="216"/>
                    <a:pt x="1580" y="216"/>
                  </a:cubicBezTo>
                  <a:cubicBezTo>
                    <a:pt x="1582" y="216"/>
                    <a:pt x="1583" y="216"/>
                    <a:pt x="1585" y="216"/>
                  </a:cubicBezTo>
                  <a:cubicBezTo>
                    <a:pt x="1587" y="216"/>
                    <a:pt x="1588" y="216"/>
                    <a:pt x="1590" y="216"/>
                  </a:cubicBezTo>
                  <a:cubicBezTo>
                    <a:pt x="1593" y="216"/>
                    <a:pt x="1596" y="216"/>
                    <a:pt x="1599" y="216"/>
                  </a:cubicBezTo>
                  <a:cubicBezTo>
                    <a:pt x="1604" y="217"/>
                    <a:pt x="1608" y="217"/>
                    <a:pt x="1608" y="217"/>
                  </a:cubicBezTo>
                  <a:cubicBezTo>
                    <a:pt x="1608" y="217"/>
                    <a:pt x="1604" y="218"/>
                    <a:pt x="1599" y="218"/>
                  </a:cubicBezTo>
                  <a:close/>
                  <a:moveTo>
                    <a:pt x="1434" y="227"/>
                  </a:moveTo>
                  <a:cubicBezTo>
                    <a:pt x="1434" y="227"/>
                    <a:pt x="1435" y="227"/>
                    <a:pt x="1436" y="229"/>
                  </a:cubicBezTo>
                  <a:cubicBezTo>
                    <a:pt x="1437" y="230"/>
                    <a:pt x="1438" y="232"/>
                    <a:pt x="1439" y="234"/>
                  </a:cubicBezTo>
                  <a:cubicBezTo>
                    <a:pt x="1440" y="235"/>
                    <a:pt x="1441" y="237"/>
                    <a:pt x="1442" y="239"/>
                  </a:cubicBezTo>
                  <a:cubicBezTo>
                    <a:pt x="1442" y="240"/>
                    <a:pt x="1442" y="241"/>
                    <a:pt x="1442" y="241"/>
                  </a:cubicBezTo>
                  <a:cubicBezTo>
                    <a:pt x="1442" y="241"/>
                    <a:pt x="1442" y="241"/>
                    <a:pt x="1441" y="239"/>
                  </a:cubicBezTo>
                  <a:cubicBezTo>
                    <a:pt x="1440" y="238"/>
                    <a:pt x="1439" y="236"/>
                    <a:pt x="1438" y="234"/>
                  </a:cubicBezTo>
                  <a:cubicBezTo>
                    <a:pt x="1437" y="233"/>
                    <a:pt x="1436" y="231"/>
                    <a:pt x="1435" y="229"/>
                  </a:cubicBezTo>
                  <a:cubicBezTo>
                    <a:pt x="1434" y="228"/>
                    <a:pt x="1434" y="227"/>
                    <a:pt x="1434" y="227"/>
                  </a:cubicBezTo>
                  <a:close/>
                  <a:moveTo>
                    <a:pt x="1444" y="228"/>
                  </a:moveTo>
                  <a:cubicBezTo>
                    <a:pt x="1442" y="227"/>
                    <a:pt x="1440" y="226"/>
                    <a:pt x="1439" y="225"/>
                  </a:cubicBezTo>
                  <a:cubicBezTo>
                    <a:pt x="1438" y="224"/>
                    <a:pt x="1437" y="223"/>
                    <a:pt x="1437" y="223"/>
                  </a:cubicBezTo>
                  <a:cubicBezTo>
                    <a:pt x="1437" y="223"/>
                    <a:pt x="1438" y="224"/>
                    <a:pt x="1440" y="224"/>
                  </a:cubicBezTo>
                  <a:cubicBezTo>
                    <a:pt x="1441" y="225"/>
                    <a:pt x="1443" y="226"/>
                    <a:pt x="1445" y="227"/>
                  </a:cubicBezTo>
                  <a:cubicBezTo>
                    <a:pt x="1447" y="228"/>
                    <a:pt x="1448" y="229"/>
                    <a:pt x="1450" y="230"/>
                  </a:cubicBezTo>
                  <a:cubicBezTo>
                    <a:pt x="1451" y="231"/>
                    <a:pt x="1452" y="232"/>
                    <a:pt x="1452" y="232"/>
                  </a:cubicBezTo>
                  <a:cubicBezTo>
                    <a:pt x="1452" y="232"/>
                    <a:pt x="1451" y="232"/>
                    <a:pt x="1449" y="231"/>
                  </a:cubicBezTo>
                  <a:cubicBezTo>
                    <a:pt x="1448" y="230"/>
                    <a:pt x="1446" y="229"/>
                    <a:pt x="1444" y="228"/>
                  </a:cubicBezTo>
                  <a:close/>
                  <a:moveTo>
                    <a:pt x="1440" y="219"/>
                  </a:moveTo>
                  <a:cubicBezTo>
                    <a:pt x="1440" y="219"/>
                    <a:pt x="1441" y="219"/>
                    <a:pt x="1442" y="219"/>
                  </a:cubicBezTo>
                  <a:cubicBezTo>
                    <a:pt x="1443" y="219"/>
                    <a:pt x="1445" y="219"/>
                    <a:pt x="1447" y="219"/>
                  </a:cubicBezTo>
                  <a:cubicBezTo>
                    <a:pt x="1448" y="219"/>
                    <a:pt x="1450" y="219"/>
                    <a:pt x="1451" y="219"/>
                  </a:cubicBezTo>
                  <a:cubicBezTo>
                    <a:pt x="1453" y="219"/>
                    <a:pt x="1453" y="219"/>
                    <a:pt x="1453" y="219"/>
                  </a:cubicBezTo>
                  <a:cubicBezTo>
                    <a:pt x="1453" y="219"/>
                    <a:pt x="1453" y="219"/>
                    <a:pt x="1451" y="219"/>
                  </a:cubicBezTo>
                  <a:cubicBezTo>
                    <a:pt x="1450" y="219"/>
                    <a:pt x="1448" y="220"/>
                    <a:pt x="1447" y="220"/>
                  </a:cubicBezTo>
                  <a:cubicBezTo>
                    <a:pt x="1445" y="220"/>
                    <a:pt x="1443" y="219"/>
                    <a:pt x="1442" y="219"/>
                  </a:cubicBezTo>
                  <a:cubicBezTo>
                    <a:pt x="1441" y="219"/>
                    <a:pt x="1440" y="219"/>
                    <a:pt x="1440" y="219"/>
                  </a:cubicBezTo>
                  <a:close/>
                  <a:moveTo>
                    <a:pt x="1430" y="230"/>
                  </a:moveTo>
                  <a:cubicBezTo>
                    <a:pt x="1430" y="232"/>
                    <a:pt x="1430" y="234"/>
                    <a:pt x="1430" y="236"/>
                  </a:cubicBezTo>
                  <a:cubicBezTo>
                    <a:pt x="1430" y="239"/>
                    <a:pt x="1430" y="241"/>
                    <a:pt x="1430" y="242"/>
                  </a:cubicBezTo>
                  <a:cubicBezTo>
                    <a:pt x="1430" y="244"/>
                    <a:pt x="1430" y="245"/>
                    <a:pt x="1430" y="245"/>
                  </a:cubicBezTo>
                  <a:cubicBezTo>
                    <a:pt x="1430" y="245"/>
                    <a:pt x="1429" y="244"/>
                    <a:pt x="1429" y="242"/>
                  </a:cubicBezTo>
                  <a:cubicBezTo>
                    <a:pt x="1429" y="241"/>
                    <a:pt x="1429" y="239"/>
                    <a:pt x="1429" y="236"/>
                  </a:cubicBezTo>
                  <a:cubicBezTo>
                    <a:pt x="1429" y="234"/>
                    <a:pt x="1429" y="232"/>
                    <a:pt x="1429" y="230"/>
                  </a:cubicBezTo>
                  <a:cubicBezTo>
                    <a:pt x="1429" y="229"/>
                    <a:pt x="1430" y="228"/>
                    <a:pt x="1430" y="228"/>
                  </a:cubicBezTo>
                  <a:cubicBezTo>
                    <a:pt x="1430" y="228"/>
                    <a:pt x="1430" y="229"/>
                    <a:pt x="1430" y="230"/>
                  </a:cubicBezTo>
                  <a:close/>
                  <a:moveTo>
                    <a:pt x="1424" y="229"/>
                  </a:moveTo>
                  <a:cubicBezTo>
                    <a:pt x="1424" y="231"/>
                    <a:pt x="1423" y="233"/>
                    <a:pt x="1422" y="235"/>
                  </a:cubicBezTo>
                  <a:cubicBezTo>
                    <a:pt x="1421" y="236"/>
                    <a:pt x="1419" y="238"/>
                    <a:pt x="1418" y="239"/>
                  </a:cubicBezTo>
                  <a:cubicBezTo>
                    <a:pt x="1417" y="241"/>
                    <a:pt x="1417" y="242"/>
                    <a:pt x="1417" y="242"/>
                  </a:cubicBezTo>
                  <a:cubicBezTo>
                    <a:pt x="1417" y="242"/>
                    <a:pt x="1417" y="240"/>
                    <a:pt x="1418" y="239"/>
                  </a:cubicBezTo>
                  <a:cubicBezTo>
                    <a:pt x="1418" y="238"/>
                    <a:pt x="1419" y="236"/>
                    <a:pt x="1420" y="234"/>
                  </a:cubicBezTo>
                  <a:cubicBezTo>
                    <a:pt x="1421" y="232"/>
                    <a:pt x="1423" y="230"/>
                    <a:pt x="1424" y="229"/>
                  </a:cubicBezTo>
                  <a:cubicBezTo>
                    <a:pt x="1425" y="228"/>
                    <a:pt x="1425" y="227"/>
                    <a:pt x="1425" y="227"/>
                  </a:cubicBezTo>
                  <a:cubicBezTo>
                    <a:pt x="1425" y="227"/>
                    <a:pt x="1425" y="228"/>
                    <a:pt x="1424" y="229"/>
                  </a:cubicBezTo>
                  <a:close/>
                  <a:moveTo>
                    <a:pt x="1419" y="226"/>
                  </a:moveTo>
                  <a:cubicBezTo>
                    <a:pt x="1418" y="227"/>
                    <a:pt x="1416" y="228"/>
                    <a:pt x="1415" y="228"/>
                  </a:cubicBezTo>
                  <a:cubicBezTo>
                    <a:pt x="1414" y="229"/>
                    <a:pt x="1412" y="230"/>
                    <a:pt x="1411" y="230"/>
                  </a:cubicBezTo>
                  <a:cubicBezTo>
                    <a:pt x="1410" y="231"/>
                    <a:pt x="1409" y="231"/>
                    <a:pt x="1409" y="231"/>
                  </a:cubicBezTo>
                  <a:cubicBezTo>
                    <a:pt x="1409" y="231"/>
                    <a:pt x="1410" y="231"/>
                    <a:pt x="1411" y="230"/>
                  </a:cubicBezTo>
                  <a:cubicBezTo>
                    <a:pt x="1412" y="229"/>
                    <a:pt x="1413" y="228"/>
                    <a:pt x="1414" y="227"/>
                  </a:cubicBezTo>
                  <a:cubicBezTo>
                    <a:pt x="1416" y="227"/>
                    <a:pt x="1417" y="226"/>
                    <a:pt x="1418" y="225"/>
                  </a:cubicBezTo>
                  <a:cubicBezTo>
                    <a:pt x="1420" y="225"/>
                    <a:pt x="1420" y="225"/>
                    <a:pt x="1420" y="225"/>
                  </a:cubicBezTo>
                  <a:cubicBezTo>
                    <a:pt x="1420" y="225"/>
                    <a:pt x="1420" y="225"/>
                    <a:pt x="1419" y="226"/>
                  </a:cubicBezTo>
                  <a:close/>
                  <a:moveTo>
                    <a:pt x="1368" y="219"/>
                  </a:moveTo>
                  <a:cubicBezTo>
                    <a:pt x="1368" y="219"/>
                    <a:pt x="1369" y="219"/>
                    <a:pt x="1370" y="219"/>
                  </a:cubicBezTo>
                  <a:cubicBezTo>
                    <a:pt x="1371" y="219"/>
                    <a:pt x="1373" y="219"/>
                    <a:pt x="1375" y="219"/>
                  </a:cubicBezTo>
                  <a:cubicBezTo>
                    <a:pt x="1376" y="219"/>
                    <a:pt x="1378" y="219"/>
                    <a:pt x="1379" y="219"/>
                  </a:cubicBezTo>
                  <a:cubicBezTo>
                    <a:pt x="1380" y="219"/>
                    <a:pt x="1381" y="219"/>
                    <a:pt x="1381" y="219"/>
                  </a:cubicBezTo>
                  <a:cubicBezTo>
                    <a:pt x="1381" y="219"/>
                    <a:pt x="1380" y="219"/>
                    <a:pt x="1379" y="219"/>
                  </a:cubicBezTo>
                  <a:cubicBezTo>
                    <a:pt x="1378" y="219"/>
                    <a:pt x="1376" y="220"/>
                    <a:pt x="1375" y="220"/>
                  </a:cubicBezTo>
                  <a:cubicBezTo>
                    <a:pt x="1373" y="220"/>
                    <a:pt x="1371" y="219"/>
                    <a:pt x="1370" y="219"/>
                  </a:cubicBezTo>
                  <a:cubicBezTo>
                    <a:pt x="1369" y="219"/>
                    <a:pt x="1368" y="219"/>
                    <a:pt x="1368" y="219"/>
                  </a:cubicBezTo>
                  <a:close/>
                  <a:moveTo>
                    <a:pt x="1378" y="230"/>
                  </a:moveTo>
                  <a:cubicBezTo>
                    <a:pt x="1379" y="231"/>
                    <a:pt x="1380" y="232"/>
                    <a:pt x="1380" y="232"/>
                  </a:cubicBezTo>
                  <a:cubicBezTo>
                    <a:pt x="1380" y="232"/>
                    <a:pt x="1379" y="232"/>
                    <a:pt x="1377" y="231"/>
                  </a:cubicBezTo>
                  <a:cubicBezTo>
                    <a:pt x="1376" y="230"/>
                    <a:pt x="1374" y="229"/>
                    <a:pt x="1372" y="228"/>
                  </a:cubicBezTo>
                  <a:cubicBezTo>
                    <a:pt x="1370" y="227"/>
                    <a:pt x="1368" y="226"/>
                    <a:pt x="1367" y="225"/>
                  </a:cubicBezTo>
                  <a:cubicBezTo>
                    <a:pt x="1366" y="224"/>
                    <a:pt x="1365" y="223"/>
                    <a:pt x="1365" y="223"/>
                  </a:cubicBezTo>
                  <a:cubicBezTo>
                    <a:pt x="1365" y="223"/>
                    <a:pt x="1366" y="224"/>
                    <a:pt x="1367" y="224"/>
                  </a:cubicBezTo>
                  <a:cubicBezTo>
                    <a:pt x="1369" y="225"/>
                    <a:pt x="1371" y="226"/>
                    <a:pt x="1373" y="227"/>
                  </a:cubicBezTo>
                  <a:cubicBezTo>
                    <a:pt x="1375" y="228"/>
                    <a:pt x="1376" y="229"/>
                    <a:pt x="1378" y="230"/>
                  </a:cubicBezTo>
                  <a:close/>
                  <a:moveTo>
                    <a:pt x="1363" y="229"/>
                  </a:moveTo>
                  <a:cubicBezTo>
                    <a:pt x="1364" y="230"/>
                    <a:pt x="1366" y="232"/>
                    <a:pt x="1367" y="234"/>
                  </a:cubicBezTo>
                  <a:cubicBezTo>
                    <a:pt x="1368" y="235"/>
                    <a:pt x="1369" y="237"/>
                    <a:pt x="1369" y="239"/>
                  </a:cubicBezTo>
                  <a:cubicBezTo>
                    <a:pt x="1370" y="240"/>
                    <a:pt x="1370" y="241"/>
                    <a:pt x="1370" y="241"/>
                  </a:cubicBezTo>
                  <a:cubicBezTo>
                    <a:pt x="1370" y="241"/>
                    <a:pt x="1370" y="241"/>
                    <a:pt x="1369" y="239"/>
                  </a:cubicBezTo>
                  <a:cubicBezTo>
                    <a:pt x="1368" y="238"/>
                    <a:pt x="1367" y="236"/>
                    <a:pt x="1365" y="234"/>
                  </a:cubicBezTo>
                  <a:cubicBezTo>
                    <a:pt x="1364" y="233"/>
                    <a:pt x="1363" y="231"/>
                    <a:pt x="1363" y="229"/>
                  </a:cubicBezTo>
                  <a:cubicBezTo>
                    <a:pt x="1362" y="228"/>
                    <a:pt x="1362" y="227"/>
                    <a:pt x="1362" y="227"/>
                  </a:cubicBezTo>
                  <a:cubicBezTo>
                    <a:pt x="1362" y="227"/>
                    <a:pt x="1363" y="227"/>
                    <a:pt x="1363" y="229"/>
                  </a:cubicBezTo>
                  <a:close/>
                  <a:moveTo>
                    <a:pt x="1338" y="230"/>
                  </a:moveTo>
                  <a:cubicBezTo>
                    <a:pt x="1339" y="229"/>
                    <a:pt x="1341" y="228"/>
                    <a:pt x="1342" y="227"/>
                  </a:cubicBezTo>
                  <a:cubicBezTo>
                    <a:pt x="1344" y="227"/>
                    <a:pt x="1345" y="226"/>
                    <a:pt x="1346" y="225"/>
                  </a:cubicBezTo>
                  <a:cubicBezTo>
                    <a:pt x="1347" y="225"/>
                    <a:pt x="1348" y="225"/>
                    <a:pt x="1348" y="225"/>
                  </a:cubicBezTo>
                  <a:cubicBezTo>
                    <a:pt x="1348" y="225"/>
                    <a:pt x="1348" y="225"/>
                    <a:pt x="1347" y="226"/>
                  </a:cubicBezTo>
                  <a:cubicBezTo>
                    <a:pt x="1346" y="227"/>
                    <a:pt x="1344" y="228"/>
                    <a:pt x="1343" y="228"/>
                  </a:cubicBezTo>
                  <a:cubicBezTo>
                    <a:pt x="1341" y="229"/>
                    <a:pt x="1340" y="230"/>
                    <a:pt x="1339" y="230"/>
                  </a:cubicBezTo>
                  <a:cubicBezTo>
                    <a:pt x="1338" y="231"/>
                    <a:pt x="1337" y="231"/>
                    <a:pt x="1337" y="231"/>
                  </a:cubicBezTo>
                  <a:cubicBezTo>
                    <a:pt x="1337" y="231"/>
                    <a:pt x="1337" y="231"/>
                    <a:pt x="1338" y="230"/>
                  </a:cubicBezTo>
                  <a:close/>
                  <a:moveTo>
                    <a:pt x="1346" y="239"/>
                  </a:moveTo>
                  <a:cubicBezTo>
                    <a:pt x="1346" y="238"/>
                    <a:pt x="1347" y="236"/>
                    <a:pt x="1348" y="234"/>
                  </a:cubicBezTo>
                  <a:cubicBezTo>
                    <a:pt x="1349" y="232"/>
                    <a:pt x="1350" y="230"/>
                    <a:pt x="1351" y="229"/>
                  </a:cubicBezTo>
                  <a:cubicBezTo>
                    <a:pt x="1352" y="228"/>
                    <a:pt x="1353" y="227"/>
                    <a:pt x="1353" y="227"/>
                  </a:cubicBezTo>
                  <a:cubicBezTo>
                    <a:pt x="1353" y="227"/>
                    <a:pt x="1353" y="228"/>
                    <a:pt x="1352" y="229"/>
                  </a:cubicBezTo>
                  <a:cubicBezTo>
                    <a:pt x="1352" y="231"/>
                    <a:pt x="1351" y="233"/>
                    <a:pt x="1350" y="235"/>
                  </a:cubicBezTo>
                  <a:cubicBezTo>
                    <a:pt x="1348" y="236"/>
                    <a:pt x="1347" y="238"/>
                    <a:pt x="1346" y="239"/>
                  </a:cubicBezTo>
                  <a:cubicBezTo>
                    <a:pt x="1345" y="241"/>
                    <a:pt x="1345" y="242"/>
                    <a:pt x="1345" y="242"/>
                  </a:cubicBezTo>
                  <a:cubicBezTo>
                    <a:pt x="1345" y="242"/>
                    <a:pt x="1345" y="240"/>
                    <a:pt x="1346" y="239"/>
                  </a:cubicBezTo>
                  <a:close/>
                  <a:moveTo>
                    <a:pt x="1357" y="242"/>
                  </a:moveTo>
                  <a:cubicBezTo>
                    <a:pt x="1357" y="241"/>
                    <a:pt x="1357" y="239"/>
                    <a:pt x="1357" y="236"/>
                  </a:cubicBezTo>
                  <a:cubicBezTo>
                    <a:pt x="1357" y="234"/>
                    <a:pt x="1357" y="232"/>
                    <a:pt x="1357" y="230"/>
                  </a:cubicBezTo>
                  <a:cubicBezTo>
                    <a:pt x="1357" y="229"/>
                    <a:pt x="1357" y="228"/>
                    <a:pt x="1357" y="228"/>
                  </a:cubicBezTo>
                  <a:cubicBezTo>
                    <a:pt x="1357" y="228"/>
                    <a:pt x="1358" y="229"/>
                    <a:pt x="1358" y="230"/>
                  </a:cubicBezTo>
                  <a:cubicBezTo>
                    <a:pt x="1358" y="232"/>
                    <a:pt x="1358" y="234"/>
                    <a:pt x="1358" y="236"/>
                  </a:cubicBezTo>
                  <a:cubicBezTo>
                    <a:pt x="1358" y="239"/>
                    <a:pt x="1358" y="241"/>
                    <a:pt x="1358" y="242"/>
                  </a:cubicBezTo>
                  <a:cubicBezTo>
                    <a:pt x="1358" y="244"/>
                    <a:pt x="1357" y="245"/>
                    <a:pt x="1357" y="245"/>
                  </a:cubicBezTo>
                  <a:cubicBezTo>
                    <a:pt x="1357" y="245"/>
                    <a:pt x="1357" y="244"/>
                    <a:pt x="1357" y="242"/>
                  </a:cubicBezTo>
                  <a:close/>
                  <a:moveTo>
                    <a:pt x="1357" y="226"/>
                  </a:moveTo>
                  <a:cubicBezTo>
                    <a:pt x="1354" y="226"/>
                    <a:pt x="1351" y="223"/>
                    <a:pt x="1351" y="219"/>
                  </a:cubicBezTo>
                  <a:cubicBezTo>
                    <a:pt x="1351" y="216"/>
                    <a:pt x="1354" y="213"/>
                    <a:pt x="1357" y="213"/>
                  </a:cubicBezTo>
                  <a:cubicBezTo>
                    <a:pt x="1361" y="213"/>
                    <a:pt x="1364" y="216"/>
                    <a:pt x="1364" y="219"/>
                  </a:cubicBezTo>
                  <a:cubicBezTo>
                    <a:pt x="1364" y="223"/>
                    <a:pt x="1361" y="226"/>
                    <a:pt x="1357" y="226"/>
                  </a:cubicBezTo>
                  <a:close/>
                  <a:moveTo>
                    <a:pt x="1305" y="230"/>
                  </a:moveTo>
                  <a:cubicBezTo>
                    <a:pt x="1307" y="231"/>
                    <a:pt x="1308" y="232"/>
                    <a:pt x="1308" y="232"/>
                  </a:cubicBezTo>
                  <a:cubicBezTo>
                    <a:pt x="1308" y="232"/>
                    <a:pt x="1307" y="232"/>
                    <a:pt x="1305" y="231"/>
                  </a:cubicBezTo>
                  <a:cubicBezTo>
                    <a:pt x="1304" y="230"/>
                    <a:pt x="1302" y="229"/>
                    <a:pt x="1300" y="228"/>
                  </a:cubicBezTo>
                  <a:cubicBezTo>
                    <a:pt x="1298" y="227"/>
                    <a:pt x="1296" y="226"/>
                    <a:pt x="1295" y="225"/>
                  </a:cubicBezTo>
                  <a:cubicBezTo>
                    <a:pt x="1294" y="224"/>
                    <a:pt x="1293" y="223"/>
                    <a:pt x="1293" y="223"/>
                  </a:cubicBezTo>
                  <a:cubicBezTo>
                    <a:pt x="1293" y="223"/>
                    <a:pt x="1294" y="224"/>
                    <a:pt x="1295" y="224"/>
                  </a:cubicBezTo>
                  <a:cubicBezTo>
                    <a:pt x="1297" y="225"/>
                    <a:pt x="1299" y="226"/>
                    <a:pt x="1301" y="227"/>
                  </a:cubicBezTo>
                  <a:cubicBezTo>
                    <a:pt x="1302" y="228"/>
                    <a:pt x="1304" y="229"/>
                    <a:pt x="1305" y="230"/>
                  </a:cubicBezTo>
                  <a:close/>
                  <a:moveTo>
                    <a:pt x="1291" y="229"/>
                  </a:moveTo>
                  <a:cubicBezTo>
                    <a:pt x="1292" y="230"/>
                    <a:pt x="1293" y="232"/>
                    <a:pt x="1295" y="234"/>
                  </a:cubicBezTo>
                  <a:cubicBezTo>
                    <a:pt x="1296" y="235"/>
                    <a:pt x="1297" y="237"/>
                    <a:pt x="1297" y="239"/>
                  </a:cubicBezTo>
                  <a:cubicBezTo>
                    <a:pt x="1298" y="240"/>
                    <a:pt x="1298" y="241"/>
                    <a:pt x="1298" y="241"/>
                  </a:cubicBezTo>
                  <a:cubicBezTo>
                    <a:pt x="1298" y="241"/>
                    <a:pt x="1297" y="241"/>
                    <a:pt x="1296" y="239"/>
                  </a:cubicBezTo>
                  <a:cubicBezTo>
                    <a:pt x="1296" y="238"/>
                    <a:pt x="1294" y="236"/>
                    <a:pt x="1293" y="234"/>
                  </a:cubicBezTo>
                  <a:cubicBezTo>
                    <a:pt x="1292" y="233"/>
                    <a:pt x="1291" y="231"/>
                    <a:pt x="1291" y="229"/>
                  </a:cubicBezTo>
                  <a:cubicBezTo>
                    <a:pt x="1290" y="228"/>
                    <a:pt x="1290" y="227"/>
                    <a:pt x="1290" y="227"/>
                  </a:cubicBezTo>
                  <a:cubicBezTo>
                    <a:pt x="1290" y="227"/>
                    <a:pt x="1290" y="227"/>
                    <a:pt x="1291" y="229"/>
                  </a:cubicBezTo>
                  <a:close/>
                  <a:moveTo>
                    <a:pt x="1266" y="230"/>
                  </a:moveTo>
                  <a:cubicBezTo>
                    <a:pt x="1267" y="229"/>
                    <a:pt x="1269" y="228"/>
                    <a:pt x="1270" y="227"/>
                  </a:cubicBezTo>
                  <a:cubicBezTo>
                    <a:pt x="1272" y="227"/>
                    <a:pt x="1273" y="226"/>
                    <a:pt x="1274" y="225"/>
                  </a:cubicBezTo>
                  <a:cubicBezTo>
                    <a:pt x="1275" y="225"/>
                    <a:pt x="1276" y="225"/>
                    <a:pt x="1276" y="225"/>
                  </a:cubicBezTo>
                  <a:cubicBezTo>
                    <a:pt x="1276" y="225"/>
                    <a:pt x="1276" y="225"/>
                    <a:pt x="1274" y="226"/>
                  </a:cubicBezTo>
                  <a:cubicBezTo>
                    <a:pt x="1273" y="227"/>
                    <a:pt x="1272" y="228"/>
                    <a:pt x="1271" y="228"/>
                  </a:cubicBezTo>
                  <a:cubicBezTo>
                    <a:pt x="1269" y="229"/>
                    <a:pt x="1268" y="230"/>
                    <a:pt x="1267" y="230"/>
                  </a:cubicBezTo>
                  <a:cubicBezTo>
                    <a:pt x="1265" y="231"/>
                    <a:pt x="1265" y="231"/>
                    <a:pt x="1265" y="231"/>
                  </a:cubicBezTo>
                  <a:cubicBezTo>
                    <a:pt x="1265" y="231"/>
                    <a:pt x="1265" y="231"/>
                    <a:pt x="1266" y="230"/>
                  </a:cubicBezTo>
                  <a:close/>
                  <a:moveTo>
                    <a:pt x="1273" y="239"/>
                  </a:moveTo>
                  <a:cubicBezTo>
                    <a:pt x="1274" y="238"/>
                    <a:pt x="1275" y="236"/>
                    <a:pt x="1276" y="234"/>
                  </a:cubicBezTo>
                  <a:cubicBezTo>
                    <a:pt x="1277" y="232"/>
                    <a:pt x="1278" y="230"/>
                    <a:pt x="1279" y="229"/>
                  </a:cubicBezTo>
                  <a:cubicBezTo>
                    <a:pt x="1280" y="228"/>
                    <a:pt x="1281" y="227"/>
                    <a:pt x="1281" y="227"/>
                  </a:cubicBezTo>
                  <a:cubicBezTo>
                    <a:pt x="1281" y="227"/>
                    <a:pt x="1281" y="228"/>
                    <a:pt x="1280" y="229"/>
                  </a:cubicBezTo>
                  <a:cubicBezTo>
                    <a:pt x="1279" y="231"/>
                    <a:pt x="1278" y="233"/>
                    <a:pt x="1277" y="235"/>
                  </a:cubicBezTo>
                  <a:cubicBezTo>
                    <a:pt x="1276" y="236"/>
                    <a:pt x="1275" y="238"/>
                    <a:pt x="1274" y="239"/>
                  </a:cubicBezTo>
                  <a:cubicBezTo>
                    <a:pt x="1273" y="241"/>
                    <a:pt x="1272" y="242"/>
                    <a:pt x="1272" y="242"/>
                  </a:cubicBezTo>
                  <a:cubicBezTo>
                    <a:pt x="1272" y="242"/>
                    <a:pt x="1273" y="240"/>
                    <a:pt x="1273" y="239"/>
                  </a:cubicBezTo>
                  <a:close/>
                  <a:moveTo>
                    <a:pt x="1285" y="242"/>
                  </a:moveTo>
                  <a:cubicBezTo>
                    <a:pt x="1285" y="241"/>
                    <a:pt x="1285" y="239"/>
                    <a:pt x="1285" y="236"/>
                  </a:cubicBezTo>
                  <a:cubicBezTo>
                    <a:pt x="1285" y="234"/>
                    <a:pt x="1285" y="232"/>
                    <a:pt x="1285" y="230"/>
                  </a:cubicBezTo>
                  <a:cubicBezTo>
                    <a:pt x="1285" y="229"/>
                    <a:pt x="1285" y="228"/>
                    <a:pt x="1285" y="228"/>
                  </a:cubicBezTo>
                  <a:cubicBezTo>
                    <a:pt x="1285" y="228"/>
                    <a:pt x="1286" y="229"/>
                    <a:pt x="1286" y="230"/>
                  </a:cubicBezTo>
                  <a:cubicBezTo>
                    <a:pt x="1286" y="232"/>
                    <a:pt x="1286" y="234"/>
                    <a:pt x="1286" y="236"/>
                  </a:cubicBezTo>
                  <a:cubicBezTo>
                    <a:pt x="1286" y="239"/>
                    <a:pt x="1286" y="241"/>
                    <a:pt x="1286" y="242"/>
                  </a:cubicBezTo>
                  <a:cubicBezTo>
                    <a:pt x="1286" y="244"/>
                    <a:pt x="1285" y="245"/>
                    <a:pt x="1285" y="245"/>
                  </a:cubicBezTo>
                  <a:cubicBezTo>
                    <a:pt x="1285" y="245"/>
                    <a:pt x="1285" y="244"/>
                    <a:pt x="1285" y="242"/>
                  </a:cubicBezTo>
                  <a:close/>
                  <a:moveTo>
                    <a:pt x="1307" y="219"/>
                  </a:moveTo>
                  <a:cubicBezTo>
                    <a:pt x="1306" y="219"/>
                    <a:pt x="1304" y="220"/>
                    <a:pt x="1302" y="220"/>
                  </a:cubicBezTo>
                  <a:cubicBezTo>
                    <a:pt x="1301" y="220"/>
                    <a:pt x="1299" y="219"/>
                    <a:pt x="1298" y="219"/>
                  </a:cubicBezTo>
                  <a:cubicBezTo>
                    <a:pt x="1297" y="219"/>
                    <a:pt x="1296" y="219"/>
                    <a:pt x="1296" y="219"/>
                  </a:cubicBezTo>
                  <a:cubicBezTo>
                    <a:pt x="1296" y="219"/>
                    <a:pt x="1297" y="219"/>
                    <a:pt x="1298" y="219"/>
                  </a:cubicBezTo>
                  <a:cubicBezTo>
                    <a:pt x="1299" y="219"/>
                    <a:pt x="1301" y="219"/>
                    <a:pt x="1302" y="219"/>
                  </a:cubicBezTo>
                  <a:cubicBezTo>
                    <a:pt x="1304" y="219"/>
                    <a:pt x="1306" y="219"/>
                    <a:pt x="1307" y="219"/>
                  </a:cubicBezTo>
                  <a:cubicBezTo>
                    <a:pt x="1308" y="219"/>
                    <a:pt x="1309" y="219"/>
                    <a:pt x="1309" y="219"/>
                  </a:cubicBezTo>
                  <a:cubicBezTo>
                    <a:pt x="1309" y="219"/>
                    <a:pt x="1308" y="219"/>
                    <a:pt x="1307" y="219"/>
                  </a:cubicBezTo>
                  <a:close/>
                  <a:moveTo>
                    <a:pt x="1281" y="207"/>
                  </a:moveTo>
                  <a:cubicBezTo>
                    <a:pt x="1277" y="208"/>
                    <a:pt x="1272" y="208"/>
                    <a:pt x="1266" y="208"/>
                  </a:cubicBezTo>
                  <a:cubicBezTo>
                    <a:pt x="1261" y="208"/>
                    <a:pt x="1255" y="208"/>
                    <a:pt x="1250" y="208"/>
                  </a:cubicBezTo>
                  <a:cubicBezTo>
                    <a:pt x="1244" y="208"/>
                    <a:pt x="1238" y="208"/>
                    <a:pt x="1233" y="208"/>
                  </a:cubicBezTo>
                  <a:cubicBezTo>
                    <a:pt x="1227" y="208"/>
                    <a:pt x="1222" y="208"/>
                    <a:pt x="1218" y="207"/>
                  </a:cubicBezTo>
                  <a:cubicBezTo>
                    <a:pt x="1213" y="207"/>
                    <a:pt x="1210" y="207"/>
                    <a:pt x="1207" y="207"/>
                  </a:cubicBezTo>
                  <a:cubicBezTo>
                    <a:pt x="1205" y="207"/>
                    <a:pt x="1203" y="207"/>
                    <a:pt x="1203" y="207"/>
                  </a:cubicBezTo>
                  <a:cubicBezTo>
                    <a:pt x="1203" y="207"/>
                    <a:pt x="1205" y="207"/>
                    <a:pt x="1207" y="207"/>
                  </a:cubicBezTo>
                  <a:cubicBezTo>
                    <a:pt x="1210" y="207"/>
                    <a:pt x="1213" y="206"/>
                    <a:pt x="1218" y="206"/>
                  </a:cubicBezTo>
                  <a:cubicBezTo>
                    <a:pt x="1222" y="206"/>
                    <a:pt x="1227" y="206"/>
                    <a:pt x="1233" y="206"/>
                  </a:cubicBezTo>
                  <a:cubicBezTo>
                    <a:pt x="1234" y="206"/>
                    <a:pt x="1236" y="206"/>
                    <a:pt x="1238" y="206"/>
                  </a:cubicBezTo>
                  <a:cubicBezTo>
                    <a:pt x="1237" y="203"/>
                    <a:pt x="1235" y="200"/>
                    <a:pt x="1233" y="198"/>
                  </a:cubicBezTo>
                  <a:cubicBezTo>
                    <a:pt x="1230" y="196"/>
                    <a:pt x="1228" y="194"/>
                    <a:pt x="1225" y="193"/>
                  </a:cubicBezTo>
                  <a:cubicBezTo>
                    <a:pt x="1224" y="192"/>
                    <a:pt x="1223" y="192"/>
                    <a:pt x="1222" y="191"/>
                  </a:cubicBezTo>
                  <a:cubicBezTo>
                    <a:pt x="1221" y="191"/>
                    <a:pt x="1220" y="191"/>
                    <a:pt x="1219" y="191"/>
                  </a:cubicBezTo>
                  <a:cubicBezTo>
                    <a:pt x="1218" y="190"/>
                    <a:pt x="1217" y="190"/>
                    <a:pt x="1217" y="190"/>
                  </a:cubicBezTo>
                  <a:cubicBezTo>
                    <a:pt x="1216" y="190"/>
                    <a:pt x="1215" y="190"/>
                    <a:pt x="1215" y="190"/>
                  </a:cubicBezTo>
                  <a:cubicBezTo>
                    <a:pt x="1214" y="190"/>
                    <a:pt x="1213" y="190"/>
                    <a:pt x="1213" y="190"/>
                  </a:cubicBezTo>
                  <a:cubicBezTo>
                    <a:pt x="1213" y="190"/>
                    <a:pt x="1214" y="190"/>
                    <a:pt x="1215" y="190"/>
                  </a:cubicBezTo>
                  <a:cubicBezTo>
                    <a:pt x="1216" y="190"/>
                    <a:pt x="1217" y="190"/>
                    <a:pt x="1219" y="190"/>
                  </a:cubicBezTo>
                  <a:cubicBezTo>
                    <a:pt x="1220" y="190"/>
                    <a:pt x="1221" y="190"/>
                    <a:pt x="1222" y="191"/>
                  </a:cubicBezTo>
                  <a:cubicBezTo>
                    <a:pt x="1223" y="191"/>
                    <a:pt x="1225" y="191"/>
                    <a:pt x="1226" y="192"/>
                  </a:cubicBezTo>
                  <a:cubicBezTo>
                    <a:pt x="1228" y="193"/>
                    <a:pt x="1231" y="195"/>
                    <a:pt x="1234" y="197"/>
                  </a:cubicBezTo>
                  <a:cubicBezTo>
                    <a:pt x="1236" y="199"/>
                    <a:pt x="1239" y="202"/>
                    <a:pt x="1241" y="205"/>
                  </a:cubicBezTo>
                  <a:cubicBezTo>
                    <a:pt x="1241" y="205"/>
                    <a:pt x="1241" y="206"/>
                    <a:pt x="1241" y="206"/>
                  </a:cubicBezTo>
                  <a:cubicBezTo>
                    <a:pt x="1244" y="206"/>
                    <a:pt x="1247" y="206"/>
                    <a:pt x="1250" y="206"/>
                  </a:cubicBezTo>
                  <a:cubicBezTo>
                    <a:pt x="1255" y="206"/>
                    <a:pt x="1261" y="206"/>
                    <a:pt x="1266" y="206"/>
                  </a:cubicBezTo>
                  <a:cubicBezTo>
                    <a:pt x="1272" y="206"/>
                    <a:pt x="1277" y="206"/>
                    <a:pt x="1281" y="206"/>
                  </a:cubicBezTo>
                  <a:cubicBezTo>
                    <a:pt x="1286" y="206"/>
                    <a:pt x="1289" y="207"/>
                    <a:pt x="1292" y="207"/>
                  </a:cubicBezTo>
                  <a:cubicBezTo>
                    <a:pt x="1294" y="207"/>
                    <a:pt x="1296" y="207"/>
                    <a:pt x="1296" y="207"/>
                  </a:cubicBezTo>
                  <a:cubicBezTo>
                    <a:pt x="1296" y="207"/>
                    <a:pt x="1294" y="207"/>
                    <a:pt x="1292" y="207"/>
                  </a:cubicBezTo>
                  <a:cubicBezTo>
                    <a:pt x="1289" y="207"/>
                    <a:pt x="1286" y="207"/>
                    <a:pt x="1281" y="207"/>
                  </a:cubicBezTo>
                  <a:close/>
                  <a:moveTo>
                    <a:pt x="1217" y="227"/>
                  </a:moveTo>
                  <a:cubicBezTo>
                    <a:pt x="1217" y="227"/>
                    <a:pt x="1218" y="227"/>
                    <a:pt x="1219" y="229"/>
                  </a:cubicBezTo>
                  <a:cubicBezTo>
                    <a:pt x="1220" y="230"/>
                    <a:pt x="1221" y="232"/>
                    <a:pt x="1222" y="234"/>
                  </a:cubicBezTo>
                  <a:cubicBezTo>
                    <a:pt x="1223" y="235"/>
                    <a:pt x="1224" y="237"/>
                    <a:pt x="1225" y="239"/>
                  </a:cubicBezTo>
                  <a:cubicBezTo>
                    <a:pt x="1226" y="240"/>
                    <a:pt x="1226" y="241"/>
                    <a:pt x="1226" y="241"/>
                  </a:cubicBezTo>
                  <a:cubicBezTo>
                    <a:pt x="1226" y="241"/>
                    <a:pt x="1225" y="241"/>
                    <a:pt x="1224" y="239"/>
                  </a:cubicBezTo>
                  <a:cubicBezTo>
                    <a:pt x="1223" y="238"/>
                    <a:pt x="1222" y="236"/>
                    <a:pt x="1221" y="234"/>
                  </a:cubicBezTo>
                  <a:cubicBezTo>
                    <a:pt x="1220" y="233"/>
                    <a:pt x="1219" y="231"/>
                    <a:pt x="1218" y="229"/>
                  </a:cubicBezTo>
                  <a:cubicBezTo>
                    <a:pt x="1218" y="228"/>
                    <a:pt x="1217" y="227"/>
                    <a:pt x="1217" y="227"/>
                  </a:cubicBezTo>
                  <a:close/>
                  <a:moveTo>
                    <a:pt x="1228" y="228"/>
                  </a:moveTo>
                  <a:cubicBezTo>
                    <a:pt x="1226" y="227"/>
                    <a:pt x="1224" y="226"/>
                    <a:pt x="1223" y="225"/>
                  </a:cubicBezTo>
                  <a:cubicBezTo>
                    <a:pt x="1221" y="224"/>
                    <a:pt x="1221" y="223"/>
                    <a:pt x="1221" y="223"/>
                  </a:cubicBezTo>
                  <a:cubicBezTo>
                    <a:pt x="1221" y="223"/>
                    <a:pt x="1222" y="224"/>
                    <a:pt x="1223" y="224"/>
                  </a:cubicBezTo>
                  <a:cubicBezTo>
                    <a:pt x="1225" y="225"/>
                    <a:pt x="1227" y="226"/>
                    <a:pt x="1228" y="227"/>
                  </a:cubicBezTo>
                  <a:cubicBezTo>
                    <a:pt x="1230" y="228"/>
                    <a:pt x="1232" y="229"/>
                    <a:pt x="1233" y="230"/>
                  </a:cubicBezTo>
                  <a:cubicBezTo>
                    <a:pt x="1235" y="231"/>
                    <a:pt x="1235" y="232"/>
                    <a:pt x="1235" y="232"/>
                  </a:cubicBezTo>
                  <a:cubicBezTo>
                    <a:pt x="1235" y="232"/>
                    <a:pt x="1234" y="232"/>
                    <a:pt x="1233" y="231"/>
                  </a:cubicBezTo>
                  <a:cubicBezTo>
                    <a:pt x="1231" y="230"/>
                    <a:pt x="1230" y="229"/>
                    <a:pt x="1228" y="228"/>
                  </a:cubicBezTo>
                  <a:close/>
                  <a:moveTo>
                    <a:pt x="1224" y="219"/>
                  </a:moveTo>
                  <a:cubicBezTo>
                    <a:pt x="1224" y="219"/>
                    <a:pt x="1224" y="219"/>
                    <a:pt x="1226" y="219"/>
                  </a:cubicBezTo>
                  <a:cubicBezTo>
                    <a:pt x="1227" y="219"/>
                    <a:pt x="1229" y="219"/>
                    <a:pt x="1230" y="219"/>
                  </a:cubicBezTo>
                  <a:cubicBezTo>
                    <a:pt x="1232" y="219"/>
                    <a:pt x="1234" y="219"/>
                    <a:pt x="1235" y="219"/>
                  </a:cubicBezTo>
                  <a:cubicBezTo>
                    <a:pt x="1236" y="219"/>
                    <a:pt x="1237" y="219"/>
                    <a:pt x="1237" y="219"/>
                  </a:cubicBezTo>
                  <a:cubicBezTo>
                    <a:pt x="1237" y="219"/>
                    <a:pt x="1236" y="219"/>
                    <a:pt x="1235" y="219"/>
                  </a:cubicBezTo>
                  <a:cubicBezTo>
                    <a:pt x="1234" y="219"/>
                    <a:pt x="1232" y="220"/>
                    <a:pt x="1230" y="220"/>
                  </a:cubicBezTo>
                  <a:cubicBezTo>
                    <a:pt x="1229" y="220"/>
                    <a:pt x="1227" y="219"/>
                    <a:pt x="1226" y="219"/>
                  </a:cubicBezTo>
                  <a:cubicBezTo>
                    <a:pt x="1224" y="219"/>
                    <a:pt x="1224" y="219"/>
                    <a:pt x="1224" y="219"/>
                  </a:cubicBezTo>
                  <a:close/>
                  <a:moveTo>
                    <a:pt x="1214" y="230"/>
                  </a:moveTo>
                  <a:cubicBezTo>
                    <a:pt x="1214" y="232"/>
                    <a:pt x="1214" y="234"/>
                    <a:pt x="1214" y="236"/>
                  </a:cubicBezTo>
                  <a:cubicBezTo>
                    <a:pt x="1214" y="239"/>
                    <a:pt x="1214" y="241"/>
                    <a:pt x="1214" y="242"/>
                  </a:cubicBezTo>
                  <a:cubicBezTo>
                    <a:pt x="1213" y="244"/>
                    <a:pt x="1213" y="245"/>
                    <a:pt x="1213" y="245"/>
                  </a:cubicBezTo>
                  <a:cubicBezTo>
                    <a:pt x="1213" y="245"/>
                    <a:pt x="1213" y="244"/>
                    <a:pt x="1213" y="242"/>
                  </a:cubicBezTo>
                  <a:cubicBezTo>
                    <a:pt x="1213" y="241"/>
                    <a:pt x="1212" y="239"/>
                    <a:pt x="1212" y="236"/>
                  </a:cubicBezTo>
                  <a:cubicBezTo>
                    <a:pt x="1212" y="234"/>
                    <a:pt x="1213" y="232"/>
                    <a:pt x="1213" y="230"/>
                  </a:cubicBezTo>
                  <a:cubicBezTo>
                    <a:pt x="1213" y="229"/>
                    <a:pt x="1213" y="228"/>
                    <a:pt x="1213" y="228"/>
                  </a:cubicBezTo>
                  <a:cubicBezTo>
                    <a:pt x="1213" y="228"/>
                    <a:pt x="1213" y="229"/>
                    <a:pt x="1214" y="230"/>
                  </a:cubicBezTo>
                  <a:close/>
                  <a:moveTo>
                    <a:pt x="1208" y="229"/>
                  </a:moveTo>
                  <a:cubicBezTo>
                    <a:pt x="1207" y="231"/>
                    <a:pt x="1206" y="233"/>
                    <a:pt x="1205" y="235"/>
                  </a:cubicBezTo>
                  <a:cubicBezTo>
                    <a:pt x="1204" y="236"/>
                    <a:pt x="1203" y="238"/>
                    <a:pt x="1202" y="239"/>
                  </a:cubicBezTo>
                  <a:cubicBezTo>
                    <a:pt x="1201" y="241"/>
                    <a:pt x="1200" y="242"/>
                    <a:pt x="1200" y="242"/>
                  </a:cubicBezTo>
                  <a:cubicBezTo>
                    <a:pt x="1200" y="242"/>
                    <a:pt x="1201" y="240"/>
                    <a:pt x="1201" y="239"/>
                  </a:cubicBezTo>
                  <a:cubicBezTo>
                    <a:pt x="1202" y="238"/>
                    <a:pt x="1203" y="236"/>
                    <a:pt x="1204" y="234"/>
                  </a:cubicBezTo>
                  <a:cubicBezTo>
                    <a:pt x="1205" y="232"/>
                    <a:pt x="1206" y="230"/>
                    <a:pt x="1207" y="229"/>
                  </a:cubicBezTo>
                  <a:cubicBezTo>
                    <a:pt x="1208" y="228"/>
                    <a:pt x="1209" y="227"/>
                    <a:pt x="1209" y="227"/>
                  </a:cubicBezTo>
                  <a:cubicBezTo>
                    <a:pt x="1209" y="227"/>
                    <a:pt x="1209" y="228"/>
                    <a:pt x="1208" y="229"/>
                  </a:cubicBezTo>
                  <a:close/>
                  <a:moveTo>
                    <a:pt x="1202" y="226"/>
                  </a:moveTo>
                  <a:cubicBezTo>
                    <a:pt x="1201" y="227"/>
                    <a:pt x="1200" y="228"/>
                    <a:pt x="1199" y="228"/>
                  </a:cubicBezTo>
                  <a:cubicBezTo>
                    <a:pt x="1197" y="229"/>
                    <a:pt x="1196" y="230"/>
                    <a:pt x="1194" y="230"/>
                  </a:cubicBezTo>
                  <a:cubicBezTo>
                    <a:pt x="1193" y="231"/>
                    <a:pt x="1193" y="231"/>
                    <a:pt x="1193" y="231"/>
                  </a:cubicBezTo>
                  <a:cubicBezTo>
                    <a:pt x="1193" y="231"/>
                    <a:pt x="1193" y="231"/>
                    <a:pt x="1194" y="230"/>
                  </a:cubicBezTo>
                  <a:cubicBezTo>
                    <a:pt x="1195" y="229"/>
                    <a:pt x="1197" y="228"/>
                    <a:pt x="1198" y="227"/>
                  </a:cubicBezTo>
                  <a:cubicBezTo>
                    <a:pt x="1199" y="227"/>
                    <a:pt x="1201" y="226"/>
                    <a:pt x="1202" y="225"/>
                  </a:cubicBezTo>
                  <a:cubicBezTo>
                    <a:pt x="1203" y="225"/>
                    <a:pt x="1204" y="225"/>
                    <a:pt x="1204" y="225"/>
                  </a:cubicBezTo>
                  <a:cubicBezTo>
                    <a:pt x="1204" y="225"/>
                    <a:pt x="1203" y="225"/>
                    <a:pt x="1202" y="226"/>
                  </a:cubicBezTo>
                  <a:close/>
                  <a:moveTo>
                    <a:pt x="1099" y="183"/>
                  </a:moveTo>
                  <a:cubicBezTo>
                    <a:pt x="1101" y="183"/>
                    <a:pt x="1105" y="183"/>
                    <a:pt x="1109" y="183"/>
                  </a:cubicBezTo>
                  <a:cubicBezTo>
                    <a:pt x="1110" y="183"/>
                    <a:pt x="1112" y="183"/>
                    <a:pt x="1114" y="183"/>
                  </a:cubicBezTo>
                  <a:cubicBezTo>
                    <a:pt x="1116" y="183"/>
                    <a:pt x="1118" y="183"/>
                    <a:pt x="1120" y="183"/>
                  </a:cubicBezTo>
                  <a:cubicBezTo>
                    <a:pt x="1122" y="183"/>
                    <a:pt x="1124" y="183"/>
                    <a:pt x="1126" y="183"/>
                  </a:cubicBezTo>
                  <a:cubicBezTo>
                    <a:pt x="1128" y="183"/>
                    <a:pt x="1130" y="183"/>
                    <a:pt x="1132" y="183"/>
                  </a:cubicBezTo>
                  <a:cubicBezTo>
                    <a:pt x="1135" y="183"/>
                    <a:pt x="1139" y="183"/>
                    <a:pt x="1142" y="183"/>
                  </a:cubicBezTo>
                  <a:cubicBezTo>
                    <a:pt x="1148" y="184"/>
                    <a:pt x="1151" y="184"/>
                    <a:pt x="1151" y="184"/>
                  </a:cubicBezTo>
                  <a:cubicBezTo>
                    <a:pt x="1151" y="184"/>
                    <a:pt x="1148" y="185"/>
                    <a:pt x="1142" y="185"/>
                  </a:cubicBezTo>
                  <a:cubicBezTo>
                    <a:pt x="1139" y="185"/>
                    <a:pt x="1135" y="185"/>
                    <a:pt x="1132" y="185"/>
                  </a:cubicBezTo>
                  <a:cubicBezTo>
                    <a:pt x="1130" y="185"/>
                    <a:pt x="1128" y="185"/>
                    <a:pt x="1126" y="185"/>
                  </a:cubicBezTo>
                  <a:cubicBezTo>
                    <a:pt x="1124" y="186"/>
                    <a:pt x="1122" y="186"/>
                    <a:pt x="1120" y="186"/>
                  </a:cubicBezTo>
                  <a:cubicBezTo>
                    <a:pt x="1118" y="186"/>
                    <a:pt x="1116" y="186"/>
                    <a:pt x="1114" y="185"/>
                  </a:cubicBezTo>
                  <a:cubicBezTo>
                    <a:pt x="1112" y="185"/>
                    <a:pt x="1110" y="185"/>
                    <a:pt x="1109" y="185"/>
                  </a:cubicBezTo>
                  <a:cubicBezTo>
                    <a:pt x="1105" y="185"/>
                    <a:pt x="1101" y="185"/>
                    <a:pt x="1099" y="185"/>
                  </a:cubicBezTo>
                  <a:cubicBezTo>
                    <a:pt x="1093" y="185"/>
                    <a:pt x="1089" y="184"/>
                    <a:pt x="1089" y="184"/>
                  </a:cubicBezTo>
                  <a:cubicBezTo>
                    <a:pt x="1089" y="184"/>
                    <a:pt x="1093" y="184"/>
                    <a:pt x="1099" y="183"/>
                  </a:cubicBezTo>
                  <a:close/>
                  <a:moveTo>
                    <a:pt x="1085" y="130"/>
                  </a:moveTo>
                  <a:cubicBezTo>
                    <a:pt x="1085" y="130"/>
                    <a:pt x="1089" y="130"/>
                    <a:pt x="1095" y="129"/>
                  </a:cubicBezTo>
                  <a:cubicBezTo>
                    <a:pt x="1098" y="129"/>
                    <a:pt x="1101" y="129"/>
                    <a:pt x="1105" y="129"/>
                  </a:cubicBezTo>
                  <a:cubicBezTo>
                    <a:pt x="1107" y="129"/>
                    <a:pt x="1109" y="129"/>
                    <a:pt x="1111" y="129"/>
                  </a:cubicBezTo>
                  <a:cubicBezTo>
                    <a:pt x="1113" y="129"/>
                    <a:pt x="1115" y="129"/>
                    <a:pt x="1117" y="129"/>
                  </a:cubicBezTo>
                  <a:cubicBezTo>
                    <a:pt x="1119" y="129"/>
                    <a:pt x="1120" y="129"/>
                    <a:pt x="1122" y="129"/>
                  </a:cubicBezTo>
                  <a:cubicBezTo>
                    <a:pt x="1124" y="129"/>
                    <a:pt x="1126" y="129"/>
                    <a:pt x="1128" y="129"/>
                  </a:cubicBezTo>
                  <a:cubicBezTo>
                    <a:pt x="1132" y="129"/>
                    <a:pt x="1135" y="129"/>
                    <a:pt x="1138" y="129"/>
                  </a:cubicBezTo>
                  <a:cubicBezTo>
                    <a:pt x="1144" y="130"/>
                    <a:pt x="1148" y="130"/>
                    <a:pt x="1148" y="130"/>
                  </a:cubicBezTo>
                  <a:cubicBezTo>
                    <a:pt x="1148" y="130"/>
                    <a:pt x="1144" y="131"/>
                    <a:pt x="1138" y="131"/>
                  </a:cubicBezTo>
                  <a:cubicBezTo>
                    <a:pt x="1135" y="131"/>
                    <a:pt x="1132" y="132"/>
                    <a:pt x="1128" y="132"/>
                  </a:cubicBezTo>
                  <a:cubicBezTo>
                    <a:pt x="1126" y="132"/>
                    <a:pt x="1124" y="132"/>
                    <a:pt x="1122" y="132"/>
                  </a:cubicBezTo>
                  <a:cubicBezTo>
                    <a:pt x="1120" y="132"/>
                    <a:pt x="1119" y="132"/>
                    <a:pt x="1117" y="132"/>
                  </a:cubicBezTo>
                  <a:cubicBezTo>
                    <a:pt x="1115" y="132"/>
                    <a:pt x="1113" y="132"/>
                    <a:pt x="1111" y="132"/>
                  </a:cubicBezTo>
                  <a:cubicBezTo>
                    <a:pt x="1109" y="132"/>
                    <a:pt x="1107" y="132"/>
                    <a:pt x="1105" y="132"/>
                  </a:cubicBezTo>
                  <a:cubicBezTo>
                    <a:pt x="1101" y="132"/>
                    <a:pt x="1098" y="131"/>
                    <a:pt x="1095" y="131"/>
                  </a:cubicBezTo>
                  <a:cubicBezTo>
                    <a:pt x="1089" y="131"/>
                    <a:pt x="1085" y="130"/>
                    <a:pt x="1085" y="130"/>
                  </a:cubicBezTo>
                  <a:close/>
                  <a:moveTo>
                    <a:pt x="1117" y="216"/>
                  </a:moveTo>
                  <a:cubicBezTo>
                    <a:pt x="1120" y="216"/>
                    <a:pt x="1123" y="216"/>
                    <a:pt x="1126" y="216"/>
                  </a:cubicBezTo>
                  <a:cubicBezTo>
                    <a:pt x="1128" y="216"/>
                    <a:pt x="1129" y="216"/>
                    <a:pt x="1131" y="216"/>
                  </a:cubicBezTo>
                  <a:cubicBezTo>
                    <a:pt x="1133" y="216"/>
                    <a:pt x="1134" y="216"/>
                    <a:pt x="1136" y="216"/>
                  </a:cubicBezTo>
                  <a:cubicBezTo>
                    <a:pt x="1138" y="216"/>
                    <a:pt x="1140" y="216"/>
                    <a:pt x="1141" y="216"/>
                  </a:cubicBezTo>
                  <a:cubicBezTo>
                    <a:pt x="1143" y="216"/>
                    <a:pt x="1145" y="216"/>
                    <a:pt x="1146" y="216"/>
                  </a:cubicBezTo>
                  <a:cubicBezTo>
                    <a:pt x="1150" y="216"/>
                    <a:pt x="1153" y="216"/>
                    <a:pt x="1155" y="216"/>
                  </a:cubicBezTo>
                  <a:cubicBezTo>
                    <a:pt x="1161" y="217"/>
                    <a:pt x="1164" y="217"/>
                    <a:pt x="1164" y="217"/>
                  </a:cubicBezTo>
                  <a:cubicBezTo>
                    <a:pt x="1164" y="217"/>
                    <a:pt x="1161" y="218"/>
                    <a:pt x="1155" y="218"/>
                  </a:cubicBezTo>
                  <a:cubicBezTo>
                    <a:pt x="1153" y="218"/>
                    <a:pt x="1150" y="218"/>
                    <a:pt x="1146" y="218"/>
                  </a:cubicBezTo>
                  <a:cubicBezTo>
                    <a:pt x="1145" y="219"/>
                    <a:pt x="1143" y="219"/>
                    <a:pt x="1141" y="219"/>
                  </a:cubicBezTo>
                  <a:cubicBezTo>
                    <a:pt x="1140" y="219"/>
                    <a:pt x="1138" y="219"/>
                    <a:pt x="1136" y="219"/>
                  </a:cubicBezTo>
                  <a:cubicBezTo>
                    <a:pt x="1134" y="219"/>
                    <a:pt x="1133" y="219"/>
                    <a:pt x="1131" y="219"/>
                  </a:cubicBezTo>
                  <a:cubicBezTo>
                    <a:pt x="1129" y="219"/>
                    <a:pt x="1128" y="219"/>
                    <a:pt x="1126" y="218"/>
                  </a:cubicBezTo>
                  <a:cubicBezTo>
                    <a:pt x="1123" y="218"/>
                    <a:pt x="1120" y="218"/>
                    <a:pt x="1117" y="218"/>
                  </a:cubicBezTo>
                  <a:cubicBezTo>
                    <a:pt x="1112" y="218"/>
                    <a:pt x="1108" y="217"/>
                    <a:pt x="1108" y="217"/>
                  </a:cubicBezTo>
                  <a:cubicBezTo>
                    <a:pt x="1108" y="217"/>
                    <a:pt x="1112" y="217"/>
                    <a:pt x="1117" y="216"/>
                  </a:cubicBezTo>
                  <a:close/>
                  <a:moveTo>
                    <a:pt x="1407" y="179"/>
                  </a:moveTo>
                  <a:cubicBezTo>
                    <a:pt x="1387" y="179"/>
                    <a:pt x="1366" y="179"/>
                    <a:pt x="1344" y="179"/>
                  </a:cubicBezTo>
                  <a:cubicBezTo>
                    <a:pt x="1322" y="179"/>
                    <a:pt x="1301" y="179"/>
                    <a:pt x="1281" y="179"/>
                  </a:cubicBezTo>
                  <a:cubicBezTo>
                    <a:pt x="1260" y="179"/>
                    <a:pt x="1241" y="178"/>
                    <a:pt x="1225" y="178"/>
                  </a:cubicBezTo>
                  <a:cubicBezTo>
                    <a:pt x="1209" y="178"/>
                    <a:pt x="1196" y="178"/>
                    <a:pt x="1186" y="178"/>
                  </a:cubicBezTo>
                  <a:cubicBezTo>
                    <a:pt x="1177" y="178"/>
                    <a:pt x="1171" y="177"/>
                    <a:pt x="1171" y="177"/>
                  </a:cubicBezTo>
                  <a:cubicBezTo>
                    <a:pt x="1171" y="177"/>
                    <a:pt x="1177" y="177"/>
                    <a:pt x="1186" y="177"/>
                  </a:cubicBezTo>
                  <a:cubicBezTo>
                    <a:pt x="1196" y="177"/>
                    <a:pt x="1209" y="177"/>
                    <a:pt x="1225" y="177"/>
                  </a:cubicBezTo>
                  <a:cubicBezTo>
                    <a:pt x="1241" y="176"/>
                    <a:pt x="1260" y="176"/>
                    <a:pt x="1281" y="176"/>
                  </a:cubicBezTo>
                  <a:cubicBezTo>
                    <a:pt x="1301" y="176"/>
                    <a:pt x="1322" y="176"/>
                    <a:pt x="1344" y="176"/>
                  </a:cubicBezTo>
                  <a:cubicBezTo>
                    <a:pt x="1366" y="176"/>
                    <a:pt x="1387" y="176"/>
                    <a:pt x="1407" y="176"/>
                  </a:cubicBezTo>
                  <a:cubicBezTo>
                    <a:pt x="1428" y="176"/>
                    <a:pt x="1446" y="176"/>
                    <a:pt x="1463" y="177"/>
                  </a:cubicBezTo>
                  <a:cubicBezTo>
                    <a:pt x="1479" y="177"/>
                    <a:pt x="1492" y="177"/>
                    <a:pt x="1502" y="177"/>
                  </a:cubicBezTo>
                  <a:cubicBezTo>
                    <a:pt x="1511" y="177"/>
                    <a:pt x="1517" y="177"/>
                    <a:pt x="1517" y="177"/>
                  </a:cubicBezTo>
                  <a:cubicBezTo>
                    <a:pt x="1517" y="177"/>
                    <a:pt x="1511" y="178"/>
                    <a:pt x="1502" y="178"/>
                  </a:cubicBezTo>
                  <a:cubicBezTo>
                    <a:pt x="1492" y="178"/>
                    <a:pt x="1479" y="178"/>
                    <a:pt x="1463" y="178"/>
                  </a:cubicBezTo>
                  <a:cubicBezTo>
                    <a:pt x="1446" y="178"/>
                    <a:pt x="1428" y="179"/>
                    <a:pt x="1407" y="179"/>
                  </a:cubicBezTo>
                  <a:close/>
                  <a:moveTo>
                    <a:pt x="1525" y="155"/>
                  </a:moveTo>
                  <a:cubicBezTo>
                    <a:pt x="1211" y="160"/>
                    <a:pt x="1211" y="160"/>
                    <a:pt x="1211" y="160"/>
                  </a:cubicBezTo>
                  <a:cubicBezTo>
                    <a:pt x="1385" y="162"/>
                    <a:pt x="1385" y="162"/>
                    <a:pt x="1385" y="162"/>
                  </a:cubicBezTo>
                  <a:cubicBezTo>
                    <a:pt x="1205" y="162"/>
                    <a:pt x="1205" y="162"/>
                    <a:pt x="1205" y="162"/>
                  </a:cubicBezTo>
                  <a:cubicBezTo>
                    <a:pt x="1205" y="145"/>
                    <a:pt x="1205" y="145"/>
                    <a:pt x="1205" y="145"/>
                  </a:cubicBezTo>
                  <a:cubicBezTo>
                    <a:pt x="1414" y="145"/>
                    <a:pt x="1414" y="145"/>
                    <a:pt x="1414" y="145"/>
                  </a:cubicBezTo>
                  <a:cubicBezTo>
                    <a:pt x="1211" y="148"/>
                    <a:pt x="1211" y="148"/>
                    <a:pt x="1211" y="148"/>
                  </a:cubicBezTo>
                  <a:cubicBezTo>
                    <a:pt x="1525" y="152"/>
                    <a:pt x="1525" y="152"/>
                    <a:pt x="1525" y="152"/>
                  </a:cubicBezTo>
                  <a:lnTo>
                    <a:pt x="1525" y="155"/>
                  </a:lnTo>
                  <a:close/>
                  <a:moveTo>
                    <a:pt x="1204" y="121"/>
                  </a:moveTo>
                  <a:cubicBezTo>
                    <a:pt x="1194" y="121"/>
                    <a:pt x="1188" y="121"/>
                    <a:pt x="1188" y="121"/>
                  </a:cubicBezTo>
                  <a:cubicBezTo>
                    <a:pt x="1188" y="121"/>
                    <a:pt x="1194" y="121"/>
                    <a:pt x="1204" y="121"/>
                  </a:cubicBezTo>
                  <a:cubicBezTo>
                    <a:pt x="1214" y="121"/>
                    <a:pt x="1229" y="120"/>
                    <a:pt x="1247" y="120"/>
                  </a:cubicBezTo>
                  <a:cubicBezTo>
                    <a:pt x="1265" y="120"/>
                    <a:pt x="1286" y="120"/>
                    <a:pt x="1308" y="120"/>
                  </a:cubicBezTo>
                  <a:cubicBezTo>
                    <a:pt x="1330" y="120"/>
                    <a:pt x="1354" y="120"/>
                    <a:pt x="1378" y="120"/>
                  </a:cubicBezTo>
                  <a:cubicBezTo>
                    <a:pt x="1401" y="120"/>
                    <a:pt x="1425" y="120"/>
                    <a:pt x="1447" y="120"/>
                  </a:cubicBezTo>
                  <a:cubicBezTo>
                    <a:pt x="1470" y="120"/>
                    <a:pt x="1490" y="120"/>
                    <a:pt x="1508" y="120"/>
                  </a:cubicBezTo>
                  <a:cubicBezTo>
                    <a:pt x="1526" y="120"/>
                    <a:pt x="1541" y="121"/>
                    <a:pt x="1551" y="121"/>
                  </a:cubicBezTo>
                  <a:cubicBezTo>
                    <a:pt x="1561" y="121"/>
                    <a:pt x="1567" y="121"/>
                    <a:pt x="1567" y="121"/>
                  </a:cubicBezTo>
                  <a:cubicBezTo>
                    <a:pt x="1567" y="121"/>
                    <a:pt x="1561" y="121"/>
                    <a:pt x="1551" y="121"/>
                  </a:cubicBezTo>
                  <a:cubicBezTo>
                    <a:pt x="1541" y="122"/>
                    <a:pt x="1526" y="122"/>
                    <a:pt x="1508" y="122"/>
                  </a:cubicBezTo>
                  <a:cubicBezTo>
                    <a:pt x="1490" y="122"/>
                    <a:pt x="1470" y="122"/>
                    <a:pt x="1447" y="122"/>
                  </a:cubicBezTo>
                  <a:cubicBezTo>
                    <a:pt x="1425" y="123"/>
                    <a:pt x="1401" y="123"/>
                    <a:pt x="1378" y="123"/>
                  </a:cubicBezTo>
                  <a:cubicBezTo>
                    <a:pt x="1354" y="123"/>
                    <a:pt x="1330" y="123"/>
                    <a:pt x="1308" y="122"/>
                  </a:cubicBezTo>
                  <a:cubicBezTo>
                    <a:pt x="1286" y="122"/>
                    <a:pt x="1265" y="122"/>
                    <a:pt x="1247" y="122"/>
                  </a:cubicBezTo>
                  <a:cubicBezTo>
                    <a:pt x="1229" y="122"/>
                    <a:pt x="1214" y="122"/>
                    <a:pt x="1204" y="121"/>
                  </a:cubicBezTo>
                  <a:close/>
                  <a:moveTo>
                    <a:pt x="1398" y="81"/>
                  </a:moveTo>
                  <a:cubicBezTo>
                    <a:pt x="1397" y="78"/>
                    <a:pt x="1397" y="78"/>
                    <a:pt x="1397" y="78"/>
                  </a:cubicBezTo>
                  <a:cubicBezTo>
                    <a:pt x="1408" y="78"/>
                    <a:pt x="1419" y="78"/>
                    <a:pt x="1430" y="78"/>
                  </a:cubicBezTo>
                  <a:cubicBezTo>
                    <a:pt x="1443" y="78"/>
                    <a:pt x="1455" y="78"/>
                    <a:pt x="1467" y="78"/>
                  </a:cubicBezTo>
                  <a:cubicBezTo>
                    <a:pt x="1479" y="78"/>
                    <a:pt x="1491" y="78"/>
                    <a:pt x="1502" y="77"/>
                  </a:cubicBezTo>
                  <a:cubicBezTo>
                    <a:pt x="1504" y="77"/>
                    <a:pt x="1506" y="77"/>
                    <a:pt x="1509" y="77"/>
                  </a:cubicBezTo>
                  <a:cubicBezTo>
                    <a:pt x="1508" y="81"/>
                    <a:pt x="1508" y="81"/>
                    <a:pt x="1508" y="81"/>
                  </a:cubicBezTo>
                  <a:lnTo>
                    <a:pt x="1398" y="81"/>
                  </a:lnTo>
                  <a:close/>
                  <a:moveTo>
                    <a:pt x="1387" y="81"/>
                  </a:moveTo>
                  <a:cubicBezTo>
                    <a:pt x="1276" y="81"/>
                    <a:pt x="1276" y="81"/>
                    <a:pt x="1276" y="81"/>
                  </a:cubicBezTo>
                  <a:cubicBezTo>
                    <a:pt x="1276" y="77"/>
                    <a:pt x="1276" y="77"/>
                    <a:pt x="1276" y="77"/>
                  </a:cubicBezTo>
                  <a:cubicBezTo>
                    <a:pt x="1278" y="77"/>
                    <a:pt x="1281" y="77"/>
                    <a:pt x="1283" y="77"/>
                  </a:cubicBezTo>
                  <a:cubicBezTo>
                    <a:pt x="1294" y="78"/>
                    <a:pt x="1306" y="78"/>
                    <a:pt x="1318" y="78"/>
                  </a:cubicBezTo>
                  <a:cubicBezTo>
                    <a:pt x="1329" y="78"/>
                    <a:pt x="1342" y="78"/>
                    <a:pt x="1354" y="78"/>
                  </a:cubicBezTo>
                  <a:cubicBezTo>
                    <a:pt x="1365" y="78"/>
                    <a:pt x="1376" y="78"/>
                    <a:pt x="1388" y="78"/>
                  </a:cubicBezTo>
                  <a:lnTo>
                    <a:pt x="1387" y="81"/>
                  </a:lnTo>
                  <a:close/>
                  <a:moveTo>
                    <a:pt x="1284" y="88"/>
                  </a:moveTo>
                  <a:cubicBezTo>
                    <a:pt x="1291" y="88"/>
                    <a:pt x="1299" y="87"/>
                    <a:pt x="1308" y="87"/>
                  </a:cubicBezTo>
                  <a:cubicBezTo>
                    <a:pt x="1316" y="87"/>
                    <a:pt x="1325" y="87"/>
                    <a:pt x="1334" y="87"/>
                  </a:cubicBezTo>
                  <a:cubicBezTo>
                    <a:pt x="1344" y="87"/>
                    <a:pt x="1353" y="87"/>
                    <a:pt x="1363" y="87"/>
                  </a:cubicBezTo>
                  <a:cubicBezTo>
                    <a:pt x="1373" y="87"/>
                    <a:pt x="1382" y="87"/>
                    <a:pt x="1392" y="87"/>
                  </a:cubicBezTo>
                  <a:cubicBezTo>
                    <a:pt x="1402" y="87"/>
                    <a:pt x="1412" y="87"/>
                    <a:pt x="1422" y="87"/>
                  </a:cubicBezTo>
                  <a:cubicBezTo>
                    <a:pt x="1431" y="87"/>
                    <a:pt x="1441" y="87"/>
                    <a:pt x="1450" y="87"/>
                  </a:cubicBezTo>
                  <a:cubicBezTo>
                    <a:pt x="1469" y="87"/>
                    <a:pt x="1486" y="87"/>
                    <a:pt x="1501" y="88"/>
                  </a:cubicBezTo>
                  <a:cubicBezTo>
                    <a:pt x="1516" y="88"/>
                    <a:pt x="1528" y="88"/>
                    <a:pt x="1536" y="88"/>
                  </a:cubicBezTo>
                  <a:cubicBezTo>
                    <a:pt x="1541" y="89"/>
                    <a:pt x="1544" y="89"/>
                    <a:pt x="1547" y="89"/>
                  </a:cubicBezTo>
                  <a:cubicBezTo>
                    <a:pt x="1549" y="89"/>
                    <a:pt x="1550" y="89"/>
                    <a:pt x="1550" y="89"/>
                  </a:cubicBezTo>
                  <a:cubicBezTo>
                    <a:pt x="1550" y="89"/>
                    <a:pt x="1549" y="89"/>
                    <a:pt x="1547" y="89"/>
                  </a:cubicBezTo>
                  <a:cubicBezTo>
                    <a:pt x="1544" y="89"/>
                    <a:pt x="1541" y="89"/>
                    <a:pt x="1536" y="89"/>
                  </a:cubicBezTo>
                  <a:cubicBezTo>
                    <a:pt x="1528" y="90"/>
                    <a:pt x="1516" y="90"/>
                    <a:pt x="1501" y="90"/>
                  </a:cubicBezTo>
                  <a:cubicBezTo>
                    <a:pt x="1486" y="90"/>
                    <a:pt x="1469" y="91"/>
                    <a:pt x="1450" y="91"/>
                  </a:cubicBezTo>
                  <a:cubicBezTo>
                    <a:pt x="1441" y="91"/>
                    <a:pt x="1431" y="91"/>
                    <a:pt x="1422" y="91"/>
                  </a:cubicBezTo>
                  <a:cubicBezTo>
                    <a:pt x="1412" y="91"/>
                    <a:pt x="1402" y="91"/>
                    <a:pt x="1392" y="91"/>
                  </a:cubicBezTo>
                  <a:cubicBezTo>
                    <a:pt x="1382" y="91"/>
                    <a:pt x="1373" y="91"/>
                    <a:pt x="1363" y="91"/>
                  </a:cubicBezTo>
                  <a:cubicBezTo>
                    <a:pt x="1353" y="91"/>
                    <a:pt x="1344" y="91"/>
                    <a:pt x="1334" y="91"/>
                  </a:cubicBezTo>
                  <a:cubicBezTo>
                    <a:pt x="1325" y="91"/>
                    <a:pt x="1316" y="91"/>
                    <a:pt x="1308" y="91"/>
                  </a:cubicBezTo>
                  <a:cubicBezTo>
                    <a:pt x="1299" y="90"/>
                    <a:pt x="1291" y="90"/>
                    <a:pt x="1284" y="90"/>
                  </a:cubicBezTo>
                  <a:cubicBezTo>
                    <a:pt x="1269" y="90"/>
                    <a:pt x="1257" y="90"/>
                    <a:pt x="1248" y="89"/>
                  </a:cubicBezTo>
                  <a:cubicBezTo>
                    <a:pt x="1244" y="89"/>
                    <a:pt x="1240" y="89"/>
                    <a:pt x="1238" y="89"/>
                  </a:cubicBezTo>
                  <a:cubicBezTo>
                    <a:pt x="1236" y="89"/>
                    <a:pt x="1235" y="89"/>
                    <a:pt x="1235" y="89"/>
                  </a:cubicBezTo>
                  <a:cubicBezTo>
                    <a:pt x="1235" y="89"/>
                    <a:pt x="1236" y="89"/>
                    <a:pt x="1238" y="89"/>
                  </a:cubicBezTo>
                  <a:cubicBezTo>
                    <a:pt x="1240" y="89"/>
                    <a:pt x="1244" y="89"/>
                    <a:pt x="1248" y="88"/>
                  </a:cubicBezTo>
                  <a:cubicBezTo>
                    <a:pt x="1257" y="88"/>
                    <a:pt x="1269" y="88"/>
                    <a:pt x="1284" y="88"/>
                  </a:cubicBezTo>
                  <a:close/>
                  <a:moveTo>
                    <a:pt x="1514" y="97"/>
                  </a:moveTo>
                  <a:cubicBezTo>
                    <a:pt x="1514" y="97"/>
                    <a:pt x="1511" y="97"/>
                    <a:pt x="1504" y="97"/>
                  </a:cubicBezTo>
                  <a:cubicBezTo>
                    <a:pt x="1497" y="98"/>
                    <a:pt x="1488" y="98"/>
                    <a:pt x="1476" y="98"/>
                  </a:cubicBezTo>
                  <a:cubicBezTo>
                    <a:pt x="1465" y="98"/>
                    <a:pt x="1451" y="98"/>
                    <a:pt x="1437" y="98"/>
                  </a:cubicBezTo>
                  <a:cubicBezTo>
                    <a:pt x="1423" y="98"/>
                    <a:pt x="1408" y="99"/>
                    <a:pt x="1392" y="99"/>
                  </a:cubicBezTo>
                  <a:cubicBezTo>
                    <a:pt x="1377" y="99"/>
                    <a:pt x="1362" y="98"/>
                    <a:pt x="1348" y="98"/>
                  </a:cubicBezTo>
                  <a:cubicBezTo>
                    <a:pt x="1333" y="98"/>
                    <a:pt x="1320" y="98"/>
                    <a:pt x="1308" y="98"/>
                  </a:cubicBezTo>
                  <a:cubicBezTo>
                    <a:pt x="1297" y="98"/>
                    <a:pt x="1287" y="98"/>
                    <a:pt x="1281" y="97"/>
                  </a:cubicBezTo>
                  <a:cubicBezTo>
                    <a:pt x="1274" y="97"/>
                    <a:pt x="1270" y="97"/>
                    <a:pt x="1270" y="97"/>
                  </a:cubicBezTo>
                  <a:cubicBezTo>
                    <a:pt x="1270" y="97"/>
                    <a:pt x="1274" y="97"/>
                    <a:pt x="1281" y="97"/>
                  </a:cubicBezTo>
                  <a:cubicBezTo>
                    <a:pt x="1287" y="97"/>
                    <a:pt x="1297" y="96"/>
                    <a:pt x="1308" y="96"/>
                  </a:cubicBezTo>
                  <a:cubicBezTo>
                    <a:pt x="1320" y="96"/>
                    <a:pt x="1333" y="96"/>
                    <a:pt x="1348" y="96"/>
                  </a:cubicBezTo>
                  <a:cubicBezTo>
                    <a:pt x="1362" y="96"/>
                    <a:pt x="1377" y="96"/>
                    <a:pt x="1392" y="96"/>
                  </a:cubicBezTo>
                  <a:cubicBezTo>
                    <a:pt x="1408" y="96"/>
                    <a:pt x="1423" y="96"/>
                    <a:pt x="1437" y="96"/>
                  </a:cubicBezTo>
                  <a:cubicBezTo>
                    <a:pt x="1451" y="96"/>
                    <a:pt x="1465" y="96"/>
                    <a:pt x="1476" y="96"/>
                  </a:cubicBezTo>
                  <a:cubicBezTo>
                    <a:pt x="1488" y="96"/>
                    <a:pt x="1497" y="97"/>
                    <a:pt x="1504" y="97"/>
                  </a:cubicBezTo>
                  <a:cubicBezTo>
                    <a:pt x="1511" y="97"/>
                    <a:pt x="1514" y="97"/>
                    <a:pt x="1514" y="97"/>
                  </a:cubicBezTo>
                  <a:close/>
                  <a:moveTo>
                    <a:pt x="1098" y="222"/>
                  </a:moveTo>
                  <a:cubicBezTo>
                    <a:pt x="1102" y="222"/>
                    <a:pt x="1107" y="221"/>
                    <a:pt x="1112" y="221"/>
                  </a:cubicBezTo>
                  <a:cubicBezTo>
                    <a:pt x="1115" y="221"/>
                    <a:pt x="1117" y="221"/>
                    <a:pt x="1120" y="221"/>
                  </a:cubicBezTo>
                  <a:cubicBezTo>
                    <a:pt x="1123" y="221"/>
                    <a:pt x="1126" y="221"/>
                    <a:pt x="1128" y="221"/>
                  </a:cubicBezTo>
                  <a:cubicBezTo>
                    <a:pt x="1131" y="221"/>
                    <a:pt x="1134" y="221"/>
                    <a:pt x="1136" y="221"/>
                  </a:cubicBezTo>
                  <a:cubicBezTo>
                    <a:pt x="1139" y="221"/>
                    <a:pt x="1142" y="221"/>
                    <a:pt x="1144" y="221"/>
                  </a:cubicBezTo>
                  <a:cubicBezTo>
                    <a:pt x="1149" y="221"/>
                    <a:pt x="1154" y="222"/>
                    <a:pt x="1158" y="222"/>
                  </a:cubicBezTo>
                  <a:cubicBezTo>
                    <a:pt x="1166" y="222"/>
                    <a:pt x="1172" y="223"/>
                    <a:pt x="1172" y="223"/>
                  </a:cubicBezTo>
                  <a:cubicBezTo>
                    <a:pt x="1172" y="223"/>
                    <a:pt x="1166" y="223"/>
                    <a:pt x="1158" y="223"/>
                  </a:cubicBezTo>
                  <a:cubicBezTo>
                    <a:pt x="1154" y="224"/>
                    <a:pt x="1149" y="224"/>
                    <a:pt x="1144" y="224"/>
                  </a:cubicBezTo>
                  <a:cubicBezTo>
                    <a:pt x="1142" y="224"/>
                    <a:pt x="1139" y="224"/>
                    <a:pt x="1136" y="224"/>
                  </a:cubicBezTo>
                  <a:cubicBezTo>
                    <a:pt x="1134" y="224"/>
                    <a:pt x="1131" y="224"/>
                    <a:pt x="1128" y="224"/>
                  </a:cubicBezTo>
                  <a:cubicBezTo>
                    <a:pt x="1126" y="224"/>
                    <a:pt x="1123" y="224"/>
                    <a:pt x="1120" y="224"/>
                  </a:cubicBezTo>
                  <a:cubicBezTo>
                    <a:pt x="1117" y="224"/>
                    <a:pt x="1115" y="224"/>
                    <a:pt x="1112" y="224"/>
                  </a:cubicBezTo>
                  <a:cubicBezTo>
                    <a:pt x="1107" y="224"/>
                    <a:pt x="1102" y="224"/>
                    <a:pt x="1098" y="223"/>
                  </a:cubicBezTo>
                  <a:cubicBezTo>
                    <a:pt x="1090" y="223"/>
                    <a:pt x="1085" y="223"/>
                    <a:pt x="1085" y="223"/>
                  </a:cubicBezTo>
                  <a:cubicBezTo>
                    <a:pt x="1085" y="223"/>
                    <a:pt x="1090" y="222"/>
                    <a:pt x="1098" y="222"/>
                  </a:cubicBezTo>
                  <a:close/>
                  <a:moveTo>
                    <a:pt x="1235" y="245"/>
                  </a:moveTo>
                  <a:cubicBezTo>
                    <a:pt x="1264" y="245"/>
                    <a:pt x="1264" y="245"/>
                    <a:pt x="1264" y="245"/>
                  </a:cubicBezTo>
                  <a:cubicBezTo>
                    <a:pt x="1265" y="246"/>
                    <a:pt x="1267" y="248"/>
                    <a:pt x="1269" y="249"/>
                  </a:cubicBezTo>
                  <a:cubicBezTo>
                    <a:pt x="1256" y="249"/>
                    <a:pt x="1243" y="249"/>
                    <a:pt x="1229" y="249"/>
                  </a:cubicBezTo>
                  <a:cubicBezTo>
                    <a:pt x="1231" y="248"/>
                    <a:pt x="1233" y="246"/>
                    <a:pt x="1235" y="245"/>
                  </a:cubicBezTo>
                  <a:close/>
                  <a:moveTo>
                    <a:pt x="1271" y="247"/>
                  </a:moveTo>
                  <a:cubicBezTo>
                    <a:pt x="1268" y="245"/>
                    <a:pt x="1265" y="242"/>
                    <a:pt x="1263" y="240"/>
                  </a:cubicBezTo>
                  <a:cubicBezTo>
                    <a:pt x="1261" y="237"/>
                    <a:pt x="1259" y="235"/>
                    <a:pt x="1258" y="232"/>
                  </a:cubicBezTo>
                  <a:cubicBezTo>
                    <a:pt x="1257" y="231"/>
                    <a:pt x="1257" y="230"/>
                    <a:pt x="1257" y="229"/>
                  </a:cubicBezTo>
                  <a:cubicBezTo>
                    <a:pt x="1256" y="227"/>
                    <a:pt x="1256" y="226"/>
                    <a:pt x="1256" y="225"/>
                  </a:cubicBezTo>
                  <a:cubicBezTo>
                    <a:pt x="1256" y="223"/>
                    <a:pt x="1256" y="222"/>
                    <a:pt x="1256" y="221"/>
                  </a:cubicBezTo>
                  <a:cubicBezTo>
                    <a:pt x="1256" y="220"/>
                    <a:pt x="1256" y="219"/>
                    <a:pt x="1256" y="219"/>
                  </a:cubicBezTo>
                  <a:cubicBezTo>
                    <a:pt x="1256" y="219"/>
                    <a:pt x="1256" y="220"/>
                    <a:pt x="1256" y="221"/>
                  </a:cubicBezTo>
                  <a:cubicBezTo>
                    <a:pt x="1256" y="221"/>
                    <a:pt x="1256" y="222"/>
                    <a:pt x="1256" y="223"/>
                  </a:cubicBezTo>
                  <a:cubicBezTo>
                    <a:pt x="1256" y="224"/>
                    <a:pt x="1256" y="224"/>
                    <a:pt x="1257" y="225"/>
                  </a:cubicBezTo>
                  <a:cubicBezTo>
                    <a:pt x="1257" y="226"/>
                    <a:pt x="1257" y="227"/>
                    <a:pt x="1257" y="228"/>
                  </a:cubicBezTo>
                  <a:cubicBezTo>
                    <a:pt x="1258" y="229"/>
                    <a:pt x="1258" y="230"/>
                    <a:pt x="1259" y="232"/>
                  </a:cubicBezTo>
                  <a:cubicBezTo>
                    <a:pt x="1260" y="234"/>
                    <a:pt x="1262" y="236"/>
                    <a:pt x="1264" y="239"/>
                  </a:cubicBezTo>
                  <a:cubicBezTo>
                    <a:pt x="1266" y="241"/>
                    <a:pt x="1269" y="243"/>
                    <a:pt x="1272" y="245"/>
                  </a:cubicBezTo>
                  <a:cubicBezTo>
                    <a:pt x="1275" y="246"/>
                    <a:pt x="1279" y="247"/>
                    <a:pt x="1283" y="248"/>
                  </a:cubicBezTo>
                  <a:cubicBezTo>
                    <a:pt x="1287" y="248"/>
                    <a:pt x="1291" y="247"/>
                    <a:pt x="1295" y="246"/>
                  </a:cubicBezTo>
                  <a:cubicBezTo>
                    <a:pt x="1299" y="245"/>
                    <a:pt x="1302" y="242"/>
                    <a:pt x="1305" y="239"/>
                  </a:cubicBezTo>
                  <a:cubicBezTo>
                    <a:pt x="1308" y="236"/>
                    <a:pt x="1310" y="233"/>
                    <a:pt x="1312" y="229"/>
                  </a:cubicBezTo>
                  <a:cubicBezTo>
                    <a:pt x="1312" y="228"/>
                    <a:pt x="1313" y="227"/>
                    <a:pt x="1313" y="226"/>
                  </a:cubicBezTo>
                  <a:cubicBezTo>
                    <a:pt x="1313" y="225"/>
                    <a:pt x="1313" y="224"/>
                    <a:pt x="1313" y="223"/>
                  </a:cubicBezTo>
                  <a:cubicBezTo>
                    <a:pt x="1314" y="222"/>
                    <a:pt x="1314" y="221"/>
                    <a:pt x="1314" y="220"/>
                  </a:cubicBezTo>
                  <a:cubicBezTo>
                    <a:pt x="1314" y="219"/>
                    <a:pt x="1314" y="218"/>
                    <a:pt x="1314" y="217"/>
                  </a:cubicBezTo>
                  <a:cubicBezTo>
                    <a:pt x="1313" y="213"/>
                    <a:pt x="1312" y="209"/>
                    <a:pt x="1311" y="206"/>
                  </a:cubicBezTo>
                  <a:cubicBezTo>
                    <a:pt x="1309" y="203"/>
                    <a:pt x="1307" y="200"/>
                    <a:pt x="1305" y="198"/>
                  </a:cubicBezTo>
                  <a:cubicBezTo>
                    <a:pt x="1302" y="196"/>
                    <a:pt x="1300" y="194"/>
                    <a:pt x="1298" y="193"/>
                  </a:cubicBezTo>
                  <a:cubicBezTo>
                    <a:pt x="1296" y="192"/>
                    <a:pt x="1295" y="192"/>
                    <a:pt x="1294" y="191"/>
                  </a:cubicBezTo>
                  <a:cubicBezTo>
                    <a:pt x="1293" y="191"/>
                    <a:pt x="1292" y="191"/>
                    <a:pt x="1291" y="191"/>
                  </a:cubicBezTo>
                  <a:cubicBezTo>
                    <a:pt x="1290" y="190"/>
                    <a:pt x="1289" y="190"/>
                    <a:pt x="1289" y="190"/>
                  </a:cubicBezTo>
                  <a:cubicBezTo>
                    <a:pt x="1288" y="190"/>
                    <a:pt x="1287" y="190"/>
                    <a:pt x="1287" y="190"/>
                  </a:cubicBezTo>
                  <a:cubicBezTo>
                    <a:pt x="1286" y="190"/>
                    <a:pt x="1285" y="190"/>
                    <a:pt x="1285" y="190"/>
                  </a:cubicBezTo>
                  <a:cubicBezTo>
                    <a:pt x="1285" y="190"/>
                    <a:pt x="1286" y="190"/>
                    <a:pt x="1287" y="190"/>
                  </a:cubicBezTo>
                  <a:cubicBezTo>
                    <a:pt x="1288" y="190"/>
                    <a:pt x="1289" y="190"/>
                    <a:pt x="1291" y="190"/>
                  </a:cubicBezTo>
                  <a:cubicBezTo>
                    <a:pt x="1292" y="190"/>
                    <a:pt x="1293" y="190"/>
                    <a:pt x="1294" y="191"/>
                  </a:cubicBezTo>
                  <a:cubicBezTo>
                    <a:pt x="1296" y="191"/>
                    <a:pt x="1297" y="191"/>
                    <a:pt x="1298" y="192"/>
                  </a:cubicBezTo>
                  <a:cubicBezTo>
                    <a:pt x="1301" y="193"/>
                    <a:pt x="1303" y="195"/>
                    <a:pt x="1306" y="197"/>
                  </a:cubicBezTo>
                  <a:cubicBezTo>
                    <a:pt x="1308" y="199"/>
                    <a:pt x="1311" y="202"/>
                    <a:pt x="1313" y="205"/>
                  </a:cubicBezTo>
                  <a:cubicBezTo>
                    <a:pt x="1315" y="209"/>
                    <a:pt x="1316" y="213"/>
                    <a:pt x="1316" y="217"/>
                  </a:cubicBezTo>
                  <a:cubicBezTo>
                    <a:pt x="1316" y="218"/>
                    <a:pt x="1316" y="219"/>
                    <a:pt x="1316" y="220"/>
                  </a:cubicBezTo>
                  <a:cubicBezTo>
                    <a:pt x="1316" y="221"/>
                    <a:pt x="1316" y="222"/>
                    <a:pt x="1316" y="223"/>
                  </a:cubicBezTo>
                  <a:cubicBezTo>
                    <a:pt x="1316" y="224"/>
                    <a:pt x="1316" y="226"/>
                    <a:pt x="1316" y="227"/>
                  </a:cubicBezTo>
                  <a:cubicBezTo>
                    <a:pt x="1315" y="228"/>
                    <a:pt x="1315" y="229"/>
                    <a:pt x="1315" y="230"/>
                  </a:cubicBezTo>
                  <a:cubicBezTo>
                    <a:pt x="1313" y="234"/>
                    <a:pt x="1311" y="238"/>
                    <a:pt x="1307" y="241"/>
                  </a:cubicBezTo>
                  <a:cubicBezTo>
                    <a:pt x="1304" y="245"/>
                    <a:pt x="1300" y="247"/>
                    <a:pt x="1296" y="249"/>
                  </a:cubicBezTo>
                  <a:cubicBezTo>
                    <a:pt x="1292" y="250"/>
                    <a:pt x="1287" y="251"/>
                    <a:pt x="1283" y="250"/>
                  </a:cubicBezTo>
                  <a:cubicBezTo>
                    <a:pt x="1279" y="250"/>
                    <a:pt x="1275" y="249"/>
                    <a:pt x="1271" y="247"/>
                  </a:cubicBezTo>
                  <a:close/>
                  <a:moveTo>
                    <a:pt x="1307" y="245"/>
                  </a:moveTo>
                  <a:cubicBezTo>
                    <a:pt x="1336" y="245"/>
                    <a:pt x="1336" y="245"/>
                    <a:pt x="1336" y="245"/>
                  </a:cubicBezTo>
                  <a:cubicBezTo>
                    <a:pt x="1338" y="247"/>
                    <a:pt x="1340" y="248"/>
                    <a:pt x="1342" y="249"/>
                  </a:cubicBezTo>
                  <a:cubicBezTo>
                    <a:pt x="1329" y="249"/>
                    <a:pt x="1315" y="249"/>
                    <a:pt x="1301" y="249"/>
                  </a:cubicBezTo>
                  <a:cubicBezTo>
                    <a:pt x="1303" y="248"/>
                    <a:pt x="1305" y="247"/>
                    <a:pt x="1307" y="245"/>
                  </a:cubicBezTo>
                  <a:close/>
                  <a:moveTo>
                    <a:pt x="1490" y="239"/>
                  </a:moveTo>
                  <a:cubicBezTo>
                    <a:pt x="1490" y="238"/>
                    <a:pt x="1491" y="236"/>
                    <a:pt x="1493" y="234"/>
                  </a:cubicBezTo>
                  <a:cubicBezTo>
                    <a:pt x="1494" y="232"/>
                    <a:pt x="1495" y="230"/>
                    <a:pt x="1496" y="229"/>
                  </a:cubicBezTo>
                  <a:cubicBezTo>
                    <a:pt x="1497" y="228"/>
                    <a:pt x="1497" y="227"/>
                    <a:pt x="1497" y="227"/>
                  </a:cubicBezTo>
                  <a:cubicBezTo>
                    <a:pt x="1497" y="227"/>
                    <a:pt x="1497" y="228"/>
                    <a:pt x="1496" y="229"/>
                  </a:cubicBezTo>
                  <a:cubicBezTo>
                    <a:pt x="1496" y="231"/>
                    <a:pt x="1495" y="233"/>
                    <a:pt x="1494" y="235"/>
                  </a:cubicBezTo>
                  <a:cubicBezTo>
                    <a:pt x="1493" y="236"/>
                    <a:pt x="1492" y="238"/>
                    <a:pt x="1491" y="239"/>
                  </a:cubicBezTo>
                  <a:cubicBezTo>
                    <a:pt x="1490" y="241"/>
                    <a:pt x="1489" y="242"/>
                    <a:pt x="1489" y="242"/>
                  </a:cubicBezTo>
                  <a:cubicBezTo>
                    <a:pt x="1489" y="242"/>
                    <a:pt x="1489" y="240"/>
                    <a:pt x="1490" y="239"/>
                  </a:cubicBezTo>
                  <a:close/>
                  <a:moveTo>
                    <a:pt x="1501" y="242"/>
                  </a:moveTo>
                  <a:cubicBezTo>
                    <a:pt x="1501" y="241"/>
                    <a:pt x="1501" y="239"/>
                    <a:pt x="1501" y="236"/>
                  </a:cubicBezTo>
                  <a:cubicBezTo>
                    <a:pt x="1501" y="234"/>
                    <a:pt x="1501" y="232"/>
                    <a:pt x="1501" y="230"/>
                  </a:cubicBezTo>
                  <a:cubicBezTo>
                    <a:pt x="1502" y="229"/>
                    <a:pt x="1502" y="228"/>
                    <a:pt x="1502" y="228"/>
                  </a:cubicBezTo>
                  <a:cubicBezTo>
                    <a:pt x="1502" y="228"/>
                    <a:pt x="1502" y="229"/>
                    <a:pt x="1502" y="230"/>
                  </a:cubicBezTo>
                  <a:cubicBezTo>
                    <a:pt x="1502" y="232"/>
                    <a:pt x="1503" y="234"/>
                    <a:pt x="1503" y="236"/>
                  </a:cubicBezTo>
                  <a:cubicBezTo>
                    <a:pt x="1503" y="239"/>
                    <a:pt x="1502" y="241"/>
                    <a:pt x="1502" y="242"/>
                  </a:cubicBezTo>
                  <a:cubicBezTo>
                    <a:pt x="1502" y="244"/>
                    <a:pt x="1502" y="245"/>
                    <a:pt x="1502" y="245"/>
                  </a:cubicBezTo>
                  <a:cubicBezTo>
                    <a:pt x="1502" y="245"/>
                    <a:pt x="1502" y="244"/>
                    <a:pt x="1501" y="242"/>
                  </a:cubicBezTo>
                  <a:close/>
                  <a:moveTo>
                    <a:pt x="1523" y="219"/>
                  </a:moveTo>
                  <a:cubicBezTo>
                    <a:pt x="1522" y="219"/>
                    <a:pt x="1521" y="220"/>
                    <a:pt x="1519" y="220"/>
                  </a:cubicBezTo>
                  <a:cubicBezTo>
                    <a:pt x="1517" y="220"/>
                    <a:pt x="1516" y="219"/>
                    <a:pt x="1514" y="219"/>
                  </a:cubicBezTo>
                  <a:cubicBezTo>
                    <a:pt x="1513" y="219"/>
                    <a:pt x="1512" y="219"/>
                    <a:pt x="1512" y="219"/>
                  </a:cubicBezTo>
                  <a:cubicBezTo>
                    <a:pt x="1512" y="219"/>
                    <a:pt x="1513" y="219"/>
                    <a:pt x="1514" y="219"/>
                  </a:cubicBezTo>
                  <a:cubicBezTo>
                    <a:pt x="1516" y="219"/>
                    <a:pt x="1517" y="219"/>
                    <a:pt x="1519" y="219"/>
                  </a:cubicBezTo>
                  <a:cubicBezTo>
                    <a:pt x="1521" y="219"/>
                    <a:pt x="1522" y="219"/>
                    <a:pt x="1523" y="219"/>
                  </a:cubicBezTo>
                  <a:cubicBezTo>
                    <a:pt x="1525" y="219"/>
                    <a:pt x="1525" y="219"/>
                    <a:pt x="1525" y="219"/>
                  </a:cubicBezTo>
                  <a:cubicBezTo>
                    <a:pt x="1525" y="219"/>
                    <a:pt x="1525" y="219"/>
                    <a:pt x="1523" y="219"/>
                  </a:cubicBezTo>
                  <a:close/>
                  <a:moveTo>
                    <a:pt x="1508" y="207"/>
                  </a:moveTo>
                  <a:cubicBezTo>
                    <a:pt x="1506" y="207"/>
                    <a:pt x="1502" y="207"/>
                    <a:pt x="1498" y="207"/>
                  </a:cubicBezTo>
                  <a:cubicBezTo>
                    <a:pt x="1494" y="208"/>
                    <a:pt x="1489" y="208"/>
                    <a:pt x="1483" y="208"/>
                  </a:cubicBezTo>
                  <a:cubicBezTo>
                    <a:pt x="1478" y="208"/>
                    <a:pt x="1472" y="208"/>
                    <a:pt x="1466" y="208"/>
                  </a:cubicBezTo>
                  <a:cubicBezTo>
                    <a:pt x="1460" y="208"/>
                    <a:pt x="1455" y="208"/>
                    <a:pt x="1449" y="208"/>
                  </a:cubicBezTo>
                  <a:cubicBezTo>
                    <a:pt x="1444" y="208"/>
                    <a:pt x="1439" y="208"/>
                    <a:pt x="1435" y="207"/>
                  </a:cubicBezTo>
                  <a:cubicBezTo>
                    <a:pt x="1430" y="207"/>
                    <a:pt x="1427" y="207"/>
                    <a:pt x="1424" y="207"/>
                  </a:cubicBezTo>
                  <a:cubicBezTo>
                    <a:pt x="1422" y="207"/>
                    <a:pt x="1420" y="207"/>
                    <a:pt x="1420" y="207"/>
                  </a:cubicBezTo>
                  <a:cubicBezTo>
                    <a:pt x="1420" y="207"/>
                    <a:pt x="1422" y="207"/>
                    <a:pt x="1424" y="207"/>
                  </a:cubicBezTo>
                  <a:cubicBezTo>
                    <a:pt x="1427" y="207"/>
                    <a:pt x="1430" y="206"/>
                    <a:pt x="1435" y="206"/>
                  </a:cubicBezTo>
                  <a:cubicBezTo>
                    <a:pt x="1439" y="206"/>
                    <a:pt x="1444" y="206"/>
                    <a:pt x="1449" y="206"/>
                  </a:cubicBezTo>
                  <a:cubicBezTo>
                    <a:pt x="1451" y="206"/>
                    <a:pt x="1453" y="206"/>
                    <a:pt x="1455" y="206"/>
                  </a:cubicBezTo>
                  <a:cubicBezTo>
                    <a:pt x="1453" y="203"/>
                    <a:pt x="1451" y="200"/>
                    <a:pt x="1449" y="198"/>
                  </a:cubicBezTo>
                  <a:cubicBezTo>
                    <a:pt x="1447" y="196"/>
                    <a:pt x="1444" y="194"/>
                    <a:pt x="1442" y="193"/>
                  </a:cubicBezTo>
                  <a:cubicBezTo>
                    <a:pt x="1441" y="192"/>
                    <a:pt x="1440" y="192"/>
                    <a:pt x="1439" y="191"/>
                  </a:cubicBezTo>
                  <a:cubicBezTo>
                    <a:pt x="1437" y="191"/>
                    <a:pt x="1436" y="191"/>
                    <a:pt x="1436" y="191"/>
                  </a:cubicBezTo>
                  <a:cubicBezTo>
                    <a:pt x="1435" y="190"/>
                    <a:pt x="1434" y="190"/>
                    <a:pt x="1433" y="190"/>
                  </a:cubicBezTo>
                  <a:cubicBezTo>
                    <a:pt x="1432" y="190"/>
                    <a:pt x="1432" y="190"/>
                    <a:pt x="1431" y="190"/>
                  </a:cubicBezTo>
                  <a:cubicBezTo>
                    <a:pt x="1430" y="190"/>
                    <a:pt x="1430" y="190"/>
                    <a:pt x="1430" y="190"/>
                  </a:cubicBezTo>
                  <a:cubicBezTo>
                    <a:pt x="1430" y="190"/>
                    <a:pt x="1430" y="190"/>
                    <a:pt x="1431" y="190"/>
                  </a:cubicBezTo>
                  <a:cubicBezTo>
                    <a:pt x="1432" y="190"/>
                    <a:pt x="1434" y="190"/>
                    <a:pt x="1436" y="190"/>
                  </a:cubicBezTo>
                  <a:cubicBezTo>
                    <a:pt x="1437" y="190"/>
                    <a:pt x="1438" y="190"/>
                    <a:pt x="1439" y="191"/>
                  </a:cubicBezTo>
                  <a:cubicBezTo>
                    <a:pt x="1440" y="191"/>
                    <a:pt x="1441" y="191"/>
                    <a:pt x="1442" y="192"/>
                  </a:cubicBezTo>
                  <a:cubicBezTo>
                    <a:pt x="1445" y="193"/>
                    <a:pt x="1448" y="195"/>
                    <a:pt x="1450" y="197"/>
                  </a:cubicBezTo>
                  <a:cubicBezTo>
                    <a:pt x="1453" y="199"/>
                    <a:pt x="1455" y="202"/>
                    <a:pt x="1457" y="205"/>
                  </a:cubicBezTo>
                  <a:cubicBezTo>
                    <a:pt x="1457" y="205"/>
                    <a:pt x="1457" y="206"/>
                    <a:pt x="1457" y="206"/>
                  </a:cubicBezTo>
                  <a:cubicBezTo>
                    <a:pt x="1460" y="206"/>
                    <a:pt x="1463" y="206"/>
                    <a:pt x="1466" y="206"/>
                  </a:cubicBezTo>
                  <a:cubicBezTo>
                    <a:pt x="1472" y="206"/>
                    <a:pt x="1478" y="206"/>
                    <a:pt x="1483" y="206"/>
                  </a:cubicBezTo>
                  <a:cubicBezTo>
                    <a:pt x="1489" y="206"/>
                    <a:pt x="1494" y="206"/>
                    <a:pt x="1498" y="206"/>
                  </a:cubicBezTo>
                  <a:cubicBezTo>
                    <a:pt x="1502" y="206"/>
                    <a:pt x="1506" y="207"/>
                    <a:pt x="1508" y="207"/>
                  </a:cubicBezTo>
                  <a:cubicBezTo>
                    <a:pt x="1511" y="207"/>
                    <a:pt x="1512" y="207"/>
                    <a:pt x="1512" y="207"/>
                  </a:cubicBezTo>
                  <a:cubicBezTo>
                    <a:pt x="1512" y="207"/>
                    <a:pt x="1511" y="207"/>
                    <a:pt x="1508" y="207"/>
                  </a:cubicBezTo>
                  <a:close/>
                  <a:moveTo>
                    <a:pt x="1658" y="185"/>
                  </a:moveTo>
                  <a:cubicBezTo>
                    <a:pt x="1658" y="185"/>
                    <a:pt x="1659" y="186"/>
                    <a:pt x="1659" y="187"/>
                  </a:cubicBezTo>
                  <a:cubicBezTo>
                    <a:pt x="1660" y="189"/>
                    <a:pt x="1660" y="191"/>
                    <a:pt x="1660" y="193"/>
                  </a:cubicBezTo>
                  <a:cubicBezTo>
                    <a:pt x="1660" y="196"/>
                    <a:pt x="1660" y="198"/>
                    <a:pt x="1659" y="199"/>
                  </a:cubicBezTo>
                  <a:cubicBezTo>
                    <a:pt x="1659" y="201"/>
                    <a:pt x="1658" y="202"/>
                    <a:pt x="1658" y="202"/>
                  </a:cubicBezTo>
                  <a:cubicBezTo>
                    <a:pt x="1658" y="202"/>
                    <a:pt x="1658" y="201"/>
                    <a:pt x="1658" y="199"/>
                  </a:cubicBezTo>
                  <a:cubicBezTo>
                    <a:pt x="1657" y="198"/>
                    <a:pt x="1657" y="196"/>
                    <a:pt x="1657" y="193"/>
                  </a:cubicBezTo>
                  <a:cubicBezTo>
                    <a:pt x="1657" y="191"/>
                    <a:pt x="1657" y="189"/>
                    <a:pt x="1658" y="187"/>
                  </a:cubicBezTo>
                  <a:cubicBezTo>
                    <a:pt x="1658" y="186"/>
                    <a:pt x="1658" y="185"/>
                    <a:pt x="1658" y="185"/>
                  </a:cubicBezTo>
                  <a:close/>
                  <a:moveTo>
                    <a:pt x="1648" y="187"/>
                  </a:moveTo>
                  <a:cubicBezTo>
                    <a:pt x="1650" y="188"/>
                    <a:pt x="1652" y="188"/>
                    <a:pt x="1652" y="188"/>
                  </a:cubicBezTo>
                  <a:cubicBezTo>
                    <a:pt x="1652" y="188"/>
                    <a:pt x="1650" y="188"/>
                    <a:pt x="1648" y="188"/>
                  </a:cubicBezTo>
                  <a:cubicBezTo>
                    <a:pt x="1646" y="188"/>
                    <a:pt x="1644" y="189"/>
                    <a:pt x="1641" y="189"/>
                  </a:cubicBezTo>
                  <a:cubicBezTo>
                    <a:pt x="1638" y="189"/>
                    <a:pt x="1635" y="188"/>
                    <a:pt x="1633" y="188"/>
                  </a:cubicBezTo>
                  <a:cubicBezTo>
                    <a:pt x="1631" y="188"/>
                    <a:pt x="1630" y="188"/>
                    <a:pt x="1630" y="188"/>
                  </a:cubicBezTo>
                  <a:cubicBezTo>
                    <a:pt x="1630" y="188"/>
                    <a:pt x="1631" y="188"/>
                    <a:pt x="1633" y="187"/>
                  </a:cubicBezTo>
                  <a:cubicBezTo>
                    <a:pt x="1635" y="187"/>
                    <a:pt x="1638" y="187"/>
                    <a:pt x="1641" y="187"/>
                  </a:cubicBezTo>
                  <a:cubicBezTo>
                    <a:pt x="1644" y="187"/>
                    <a:pt x="1646" y="187"/>
                    <a:pt x="1648" y="187"/>
                  </a:cubicBezTo>
                  <a:close/>
                  <a:moveTo>
                    <a:pt x="1613" y="112"/>
                  </a:moveTo>
                  <a:cubicBezTo>
                    <a:pt x="1613" y="112"/>
                    <a:pt x="1613" y="112"/>
                    <a:pt x="1613" y="112"/>
                  </a:cubicBezTo>
                  <a:cubicBezTo>
                    <a:pt x="1614" y="112"/>
                    <a:pt x="1614" y="112"/>
                    <a:pt x="1614" y="112"/>
                  </a:cubicBezTo>
                  <a:cubicBezTo>
                    <a:pt x="1614" y="112"/>
                    <a:pt x="1614" y="112"/>
                    <a:pt x="1614" y="112"/>
                  </a:cubicBezTo>
                  <a:cubicBezTo>
                    <a:pt x="1615" y="112"/>
                    <a:pt x="1616" y="112"/>
                    <a:pt x="1616" y="113"/>
                  </a:cubicBezTo>
                  <a:cubicBezTo>
                    <a:pt x="1617" y="113"/>
                    <a:pt x="1618" y="115"/>
                    <a:pt x="1619" y="116"/>
                  </a:cubicBezTo>
                  <a:cubicBezTo>
                    <a:pt x="1619" y="117"/>
                    <a:pt x="1619" y="117"/>
                    <a:pt x="1619" y="118"/>
                  </a:cubicBezTo>
                  <a:cubicBezTo>
                    <a:pt x="1619" y="119"/>
                    <a:pt x="1619" y="119"/>
                    <a:pt x="1619" y="119"/>
                  </a:cubicBezTo>
                  <a:cubicBezTo>
                    <a:pt x="1619" y="121"/>
                    <a:pt x="1619" y="123"/>
                    <a:pt x="1619" y="125"/>
                  </a:cubicBezTo>
                  <a:cubicBezTo>
                    <a:pt x="1619" y="129"/>
                    <a:pt x="1619" y="132"/>
                    <a:pt x="1618" y="135"/>
                  </a:cubicBezTo>
                  <a:cubicBezTo>
                    <a:pt x="1618" y="142"/>
                    <a:pt x="1617" y="146"/>
                    <a:pt x="1617" y="146"/>
                  </a:cubicBezTo>
                  <a:cubicBezTo>
                    <a:pt x="1617" y="146"/>
                    <a:pt x="1617" y="142"/>
                    <a:pt x="1616" y="135"/>
                  </a:cubicBezTo>
                  <a:cubicBezTo>
                    <a:pt x="1616" y="132"/>
                    <a:pt x="1616" y="129"/>
                    <a:pt x="1616" y="125"/>
                  </a:cubicBezTo>
                  <a:cubicBezTo>
                    <a:pt x="1616" y="123"/>
                    <a:pt x="1616" y="121"/>
                    <a:pt x="1616" y="119"/>
                  </a:cubicBezTo>
                  <a:cubicBezTo>
                    <a:pt x="1616" y="118"/>
                    <a:pt x="1616" y="117"/>
                    <a:pt x="1616" y="117"/>
                  </a:cubicBezTo>
                  <a:cubicBezTo>
                    <a:pt x="1616" y="116"/>
                    <a:pt x="1615" y="116"/>
                    <a:pt x="1615" y="115"/>
                  </a:cubicBezTo>
                  <a:cubicBezTo>
                    <a:pt x="1615" y="115"/>
                    <a:pt x="1614" y="115"/>
                    <a:pt x="1614" y="115"/>
                  </a:cubicBezTo>
                  <a:cubicBezTo>
                    <a:pt x="1614" y="115"/>
                    <a:pt x="1614" y="115"/>
                    <a:pt x="1614" y="115"/>
                  </a:cubicBezTo>
                  <a:cubicBezTo>
                    <a:pt x="1613" y="115"/>
                    <a:pt x="1613" y="115"/>
                    <a:pt x="1613" y="115"/>
                  </a:cubicBezTo>
                  <a:cubicBezTo>
                    <a:pt x="1613" y="115"/>
                    <a:pt x="1613" y="115"/>
                    <a:pt x="1613" y="115"/>
                  </a:cubicBezTo>
                  <a:cubicBezTo>
                    <a:pt x="1612" y="115"/>
                    <a:pt x="1611" y="115"/>
                    <a:pt x="1610" y="115"/>
                  </a:cubicBezTo>
                  <a:cubicBezTo>
                    <a:pt x="1608" y="115"/>
                    <a:pt x="1606" y="115"/>
                    <a:pt x="1604" y="115"/>
                  </a:cubicBezTo>
                  <a:cubicBezTo>
                    <a:pt x="1600" y="115"/>
                    <a:pt x="1596" y="114"/>
                    <a:pt x="1593" y="114"/>
                  </a:cubicBezTo>
                  <a:cubicBezTo>
                    <a:pt x="1587" y="114"/>
                    <a:pt x="1583" y="113"/>
                    <a:pt x="1583" y="113"/>
                  </a:cubicBezTo>
                  <a:cubicBezTo>
                    <a:pt x="1583" y="113"/>
                    <a:pt x="1587" y="113"/>
                    <a:pt x="1593" y="113"/>
                  </a:cubicBezTo>
                  <a:cubicBezTo>
                    <a:pt x="1596" y="113"/>
                    <a:pt x="1600" y="112"/>
                    <a:pt x="1604" y="112"/>
                  </a:cubicBezTo>
                  <a:cubicBezTo>
                    <a:pt x="1606" y="112"/>
                    <a:pt x="1608" y="112"/>
                    <a:pt x="1610" y="112"/>
                  </a:cubicBezTo>
                  <a:cubicBezTo>
                    <a:pt x="1611" y="112"/>
                    <a:pt x="1612" y="112"/>
                    <a:pt x="1613" y="112"/>
                  </a:cubicBezTo>
                  <a:close/>
                  <a:moveTo>
                    <a:pt x="1610" y="45"/>
                  </a:moveTo>
                  <a:cubicBezTo>
                    <a:pt x="1610" y="43"/>
                    <a:pt x="1611" y="42"/>
                    <a:pt x="1611" y="40"/>
                  </a:cubicBezTo>
                  <a:cubicBezTo>
                    <a:pt x="1611" y="39"/>
                    <a:pt x="1611" y="39"/>
                    <a:pt x="1611" y="38"/>
                  </a:cubicBezTo>
                  <a:cubicBezTo>
                    <a:pt x="1611" y="38"/>
                    <a:pt x="1611" y="38"/>
                    <a:pt x="1611" y="37"/>
                  </a:cubicBezTo>
                  <a:cubicBezTo>
                    <a:pt x="1611" y="36"/>
                    <a:pt x="1611" y="36"/>
                    <a:pt x="1611" y="35"/>
                  </a:cubicBezTo>
                  <a:cubicBezTo>
                    <a:pt x="1611" y="33"/>
                    <a:pt x="1611" y="33"/>
                    <a:pt x="1611" y="33"/>
                  </a:cubicBezTo>
                  <a:cubicBezTo>
                    <a:pt x="1611" y="33"/>
                    <a:pt x="1611" y="33"/>
                    <a:pt x="1612" y="35"/>
                  </a:cubicBezTo>
                  <a:cubicBezTo>
                    <a:pt x="1612" y="35"/>
                    <a:pt x="1612" y="36"/>
                    <a:pt x="1612" y="37"/>
                  </a:cubicBezTo>
                  <a:cubicBezTo>
                    <a:pt x="1612" y="38"/>
                    <a:pt x="1612" y="38"/>
                    <a:pt x="1612" y="38"/>
                  </a:cubicBezTo>
                  <a:cubicBezTo>
                    <a:pt x="1612" y="39"/>
                    <a:pt x="1612" y="39"/>
                    <a:pt x="1612" y="40"/>
                  </a:cubicBezTo>
                  <a:cubicBezTo>
                    <a:pt x="1612" y="41"/>
                    <a:pt x="1612" y="42"/>
                    <a:pt x="1612" y="43"/>
                  </a:cubicBezTo>
                  <a:cubicBezTo>
                    <a:pt x="1612" y="44"/>
                    <a:pt x="1611" y="44"/>
                    <a:pt x="1611" y="45"/>
                  </a:cubicBezTo>
                  <a:cubicBezTo>
                    <a:pt x="1610" y="46"/>
                    <a:pt x="1610" y="47"/>
                    <a:pt x="1610" y="47"/>
                  </a:cubicBezTo>
                  <a:cubicBezTo>
                    <a:pt x="1610" y="47"/>
                    <a:pt x="1610" y="46"/>
                    <a:pt x="1610" y="45"/>
                  </a:cubicBezTo>
                  <a:close/>
                  <a:moveTo>
                    <a:pt x="1537" y="6"/>
                  </a:moveTo>
                  <a:cubicBezTo>
                    <a:pt x="1538" y="6"/>
                    <a:pt x="1539" y="6"/>
                    <a:pt x="1540" y="6"/>
                  </a:cubicBezTo>
                  <a:cubicBezTo>
                    <a:pt x="1539" y="9"/>
                    <a:pt x="1539" y="13"/>
                    <a:pt x="1539" y="18"/>
                  </a:cubicBezTo>
                  <a:cubicBezTo>
                    <a:pt x="1527" y="19"/>
                    <a:pt x="1527" y="19"/>
                    <a:pt x="1527" y="19"/>
                  </a:cubicBezTo>
                  <a:cubicBezTo>
                    <a:pt x="1539" y="20"/>
                    <a:pt x="1539" y="20"/>
                    <a:pt x="1539" y="20"/>
                  </a:cubicBezTo>
                  <a:cubicBezTo>
                    <a:pt x="1539" y="21"/>
                    <a:pt x="1539" y="22"/>
                    <a:pt x="1539" y="23"/>
                  </a:cubicBezTo>
                  <a:cubicBezTo>
                    <a:pt x="1539" y="30"/>
                    <a:pt x="1536" y="34"/>
                    <a:pt x="1532" y="37"/>
                  </a:cubicBezTo>
                  <a:cubicBezTo>
                    <a:pt x="1525" y="37"/>
                    <a:pt x="1525" y="37"/>
                    <a:pt x="1525" y="37"/>
                  </a:cubicBezTo>
                  <a:cubicBezTo>
                    <a:pt x="1525" y="30"/>
                    <a:pt x="1525" y="22"/>
                    <a:pt x="1525" y="20"/>
                  </a:cubicBezTo>
                  <a:cubicBezTo>
                    <a:pt x="1525" y="16"/>
                    <a:pt x="1515" y="6"/>
                    <a:pt x="1537" y="6"/>
                  </a:cubicBezTo>
                  <a:close/>
                  <a:moveTo>
                    <a:pt x="1412" y="33"/>
                  </a:moveTo>
                  <a:cubicBezTo>
                    <a:pt x="1412" y="18"/>
                    <a:pt x="1422" y="15"/>
                    <a:pt x="1441" y="15"/>
                  </a:cubicBezTo>
                  <a:cubicBezTo>
                    <a:pt x="1445" y="15"/>
                    <a:pt x="1448" y="15"/>
                    <a:pt x="1451" y="15"/>
                  </a:cubicBezTo>
                  <a:cubicBezTo>
                    <a:pt x="1450" y="18"/>
                    <a:pt x="1450" y="22"/>
                    <a:pt x="1450" y="27"/>
                  </a:cubicBezTo>
                  <a:cubicBezTo>
                    <a:pt x="1450" y="28"/>
                    <a:pt x="1450" y="29"/>
                    <a:pt x="1450" y="29"/>
                  </a:cubicBezTo>
                  <a:cubicBezTo>
                    <a:pt x="1415" y="31"/>
                    <a:pt x="1415" y="31"/>
                    <a:pt x="1415" y="31"/>
                  </a:cubicBezTo>
                  <a:cubicBezTo>
                    <a:pt x="1448" y="33"/>
                    <a:pt x="1448" y="33"/>
                    <a:pt x="1448" y="33"/>
                  </a:cubicBezTo>
                  <a:cubicBezTo>
                    <a:pt x="1446" y="35"/>
                    <a:pt x="1444" y="36"/>
                    <a:pt x="1441" y="37"/>
                  </a:cubicBezTo>
                  <a:cubicBezTo>
                    <a:pt x="1412" y="37"/>
                    <a:pt x="1412" y="37"/>
                    <a:pt x="1412" y="37"/>
                  </a:cubicBezTo>
                  <a:cubicBezTo>
                    <a:pt x="1412" y="36"/>
                    <a:pt x="1412" y="34"/>
                    <a:pt x="1412" y="33"/>
                  </a:cubicBezTo>
                  <a:close/>
                  <a:moveTo>
                    <a:pt x="1046" y="34"/>
                  </a:moveTo>
                  <a:cubicBezTo>
                    <a:pt x="1046" y="26"/>
                    <a:pt x="1053" y="15"/>
                    <a:pt x="1062" y="15"/>
                  </a:cubicBezTo>
                  <a:cubicBezTo>
                    <a:pt x="1104" y="15"/>
                    <a:pt x="1104" y="15"/>
                    <a:pt x="1104" y="15"/>
                  </a:cubicBezTo>
                  <a:cubicBezTo>
                    <a:pt x="1146" y="15"/>
                    <a:pt x="1146" y="15"/>
                    <a:pt x="1146" y="15"/>
                  </a:cubicBezTo>
                  <a:cubicBezTo>
                    <a:pt x="1155" y="15"/>
                    <a:pt x="1162" y="26"/>
                    <a:pt x="1162" y="34"/>
                  </a:cubicBezTo>
                  <a:cubicBezTo>
                    <a:pt x="1162" y="45"/>
                    <a:pt x="1162" y="45"/>
                    <a:pt x="1162" y="45"/>
                  </a:cubicBezTo>
                  <a:cubicBezTo>
                    <a:pt x="1139" y="45"/>
                    <a:pt x="1139" y="45"/>
                    <a:pt x="1139" y="45"/>
                  </a:cubicBezTo>
                  <a:cubicBezTo>
                    <a:pt x="1140" y="45"/>
                    <a:pt x="1141" y="45"/>
                    <a:pt x="1142" y="45"/>
                  </a:cubicBezTo>
                  <a:cubicBezTo>
                    <a:pt x="1147" y="44"/>
                    <a:pt x="1151" y="44"/>
                    <a:pt x="1154" y="44"/>
                  </a:cubicBezTo>
                  <a:cubicBezTo>
                    <a:pt x="1157" y="43"/>
                    <a:pt x="1159" y="43"/>
                    <a:pt x="1159" y="43"/>
                  </a:cubicBezTo>
                  <a:cubicBezTo>
                    <a:pt x="1159" y="43"/>
                    <a:pt x="1157" y="43"/>
                    <a:pt x="1154" y="42"/>
                  </a:cubicBezTo>
                  <a:cubicBezTo>
                    <a:pt x="1151" y="42"/>
                    <a:pt x="1147" y="42"/>
                    <a:pt x="1142" y="41"/>
                  </a:cubicBezTo>
                  <a:cubicBezTo>
                    <a:pt x="1139" y="41"/>
                    <a:pt x="1136" y="41"/>
                    <a:pt x="1133" y="41"/>
                  </a:cubicBezTo>
                  <a:cubicBezTo>
                    <a:pt x="1130" y="41"/>
                    <a:pt x="1127" y="40"/>
                    <a:pt x="1124" y="40"/>
                  </a:cubicBezTo>
                  <a:cubicBezTo>
                    <a:pt x="1121" y="40"/>
                    <a:pt x="1118" y="40"/>
                    <a:pt x="1114" y="40"/>
                  </a:cubicBezTo>
                  <a:cubicBezTo>
                    <a:pt x="1111" y="40"/>
                    <a:pt x="1108" y="40"/>
                    <a:pt x="1104" y="40"/>
                  </a:cubicBezTo>
                  <a:cubicBezTo>
                    <a:pt x="1097" y="40"/>
                    <a:pt x="1091" y="40"/>
                    <a:pt x="1084" y="40"/>
                  </a:cubicBezTo>
                  <a:cubicBezTo>
                    <a:pt x="1081" y="40"/>
                    <a:pt x="1078" y="41"/>
                    <a:pt x="1075" y="41"/>
                  </a:cubicBezTo>
                  <a:cubicBezTo>
                    <a:pt x="1072" y="41"/>
                    <a:pt x="1069" y="41"/>
                    <a:pt x="1067" y="41"/>
                  </a:cubicBezTo>
                  <a:cubicBezTo>
                    <a:pt x="1062" y="42"/>
                    <a:pt x="1057" y="42"/>
                    <a:pt x="1054" y="42"/>
                  </a:cubicBezTo>
                  <a:cubicBezTo>
                    <a:pt x="1052" y="43"/>
                    <a:pt x="1050" y="43"/>
                    <a:pt x="1050" y="43"/>
                  </a:cubicBezTo>
                  <a:cubicBezTo>
                    <a:pt x="1050" y="43"/>
                    <a:pt x="1052" y="43"/>
                    <a:pt x="1054" y="44"/>
                  </a:cubicBezTo>
                  <a:cubicBezTo>
                    <a:pt x="1057" y="44"/>
                    <a:pt x="1062" y="44"/>
                    <a:pt x="1067" y="45"/>
                  </a:cubicBezTo>
                  <a:cubicBezTo>
                    <a:pt x="1068" y="45"/>
                    <a:pt x="1068" y="45"/>
                    <a:pt x="1069" y="45"/>
                  </a:cubicBezTo>
                  <a:cubicBezTo>
                    <a:pt x="1046" y="45"/>
                    <a:pt x="1046" y="45"/>
                    <a:pt x="1046" y="45"/>
                  </a:cubicBezTo>
                  <a:lnTo>
                    <a:pt x="1046" y="34"/>
                  </a:lnTo>
                  <a:close/>
                  <a:moveTo>
                    <a:pt x="1046" y="69"/>
                  </a:moveTo>
                  <a:cubicBezTo>
                    <a:pt x="1047" y="68"/>
                    <a:pt x="1047" y="67"/>
                    <a:pt x="1048" y="66"/>
                  </a:cubicBezTo>
                  <a:cubicBezTo>
                    <a:pt x="1050" y="63"/>
                    <a:pt x="1054" y="60"/>
                    <a:pt x="1059" y="60"/>
                  </a:cubicBezTo>
                  <a:cubicBezTo>
                    <a:pt x="1063" y="60"/>
                    <a:pt x="1067" y="63"/>
                    <a:pt x="1070" y="66"/>
                  </a:cubicBezTo>
                  <a:cubicBezTo>
                    <a:pt x="1071" y="68"/>
                    <a:pt x="1071" y="70"/>
                    <a:pt x="1071" y="73"/>
                  </a:cubicBezTo>
                  <a:cubicBezTo>
                    <a:pt x="1071" y="75"/>
                    <a:pt x="1071" y="76"/>
                    <a:pt x="1071" y="78"/>
                  </a:cubicBezTo>
                  <a:cubicBezTo>
                    <a:pt x="1071" y="86"/>
                    <a:pt x="1071" y="93"/>
                    <a:pt x="1071" y="99"/>
                  </a:cubicBezTo>
                  <a:cubicBezTo>
                    <a:pt x="1071" y="105"/>
                    <a:pt x="1071" y="110"/>
                    <a:pt x="1070" y="114"/>
                  </a:cubicBezTo>
                  <a:cubicBezTo>
                    <a:pt x="1070" y="117"/>
                    <a:pt x="1070" y="119"/>
                    <a:pt x="1070" y="119"/>
                  </a:cubicBezTo>
                  <a:cubicBezTo>
                    <a:pt x="1070" y="119"/>
                    <a:pt x="1070" y="117"/>
                    <a:pt x="1070" y="114"/>
                  </a:cubicBezTo>
                  <a:cubicBezTo>
                    <a:pt x="1070" y="110"/>
                    <a:pt x="1070" y="105"/>
                    <a:pt x="1070" y="99"/>
                  </a:cubicBezTo>
                  <a:cubicBezTo>
                    <a:pt x="1070" y="93"/>
                    <a:pt x="1069" y="86"/>
                    <a:pt x="1069" y="78"/>
                  </a:cubicBezTo>
                  <a:cubicBezTo>
                    <a:pt x="1069" y="76"/>
                    <a:pt x="1069" y="75"/>
                    <a:pt x="1069" y="73"/>
                  </a:cubicBezTo>
                  <a:cubicBezTo>
                    <a:pt x="1069" y="71"/>
                    <a:pt x="1069" y="69"/>
                    <a:pt x="1068" y="67"/>
                  </a:cubicBezTo>
                  <a:cubicBezTo>
                    <a:pt x="1066" y="64"/>
                    <a:pt x="1062" y="62"/>
                    <a:pt x="1059" y="62"/>
                  </a:cubicBezTo>
                  <a:cubicBezTo>
                    <a:pt x="1055" y="62"/>
                    <a:pt x="1051" y="64"/>
                    <a:pt x="1050" y="67"/>
                  </a:cubicBezTo>
                  <a:cubicBezTo>
                    <a:pt x="1049" y="68"/>
                    <a:pt x="1049" y="69"/>
                    <a:pt x="1048" y="70"/>
                  </a:cubicBezTo>
                  <a:cubicBezTo>
                    <a:pt x="1048" y="71"/>
                    <a:pt x="1048" y="72"/>
                    <a:pt x="1048" y="73"/>
                  </a:cubicBezTo>
                  <a:cubicBezTo>
                    <a:pt x="1048" y="75"/>
                    <a:pt x="1048" y="76"/>
                    <a:pt x="1048" y="78"/>
                  </a:cubicBezTo>
                  <a:cubicBezTo>
                    <a:pt x="1048" y="86"/>
                    <a:pt x="1048" y="93"/>
                    <a:pt x="1048" y="99"/>
                  </a:cubicBezTo>
                  <a:cubicBezTo>
                    <a:pt x="1047" y="105"/>
                    <a:pt x="1047" y="110"/>
                    <a:pt x="1047" y="114"/>
                  </a:cubicBezTo>
                  <a:cubicBezTo>
                    <a:pt x="1047" y="117"/>
                    <a:pt x="1047" y="119"/>
                    <a:pt x="1047" y="119"/>
                  </a:cubicBezTo>
                  <a:cubicBezTo>
                    <a:pt x="1047" y="119"/>
                    <a:pt x="1047" y="117"/>
                    <a:pt x="1047" y="114"/>
                  </a:cubicBezTo>
                  <a:cubicBezTo>
                    <a:pt x="1047" y="110"/>
                    <a:pt x="1046" y="105"/>
                    <a:pt x="1046" y="99"/>
                  </a:cubicBezTo>
                  <a:cubicBezTo>
                    <a:pt x="1046" y="93"/>
                    <a:pt x="1046" y="86"/>
                    <a:pt x="1046" y="78"/>
                  </a:cubicBezTo>
                  <a:cubicBezTo>
                    <a:pt x="1046" y="76"/>
                    <a:pt x="1046" y="75"/>
                    <a:pt x="1046" y="73"/>
                  </a:cubicBezTo>
                  <a:cubicBezTo>
                    <a:pt x="1046" y="72"/>
                    <a:pt x="1046" y="70"/>
                    <a:pt x="1046" y="69"/>
                  </a:cubicBezTo>
                  <a:close/>
                  <a:moveTo>
                    <a:pt x="1024" y="180"/>
                  </a:moveTo>
                  <a:cubicBezTo>
                    <a:pt x="1024" y="180"/>
                    <a:pt x="1011" y="181"/>
                    <a:pt x="992" y="181"/>
                  </a:cubicBezTo>
                  <a:cubicBezTo>
                    <a:pt x="982" y="182"/>
                    <a:pt x="971" y="182"/>
                    <a:pt x="959" y="182"/>
                  </a:cubicBezTo>
                  <a:cubicBezTo>
                    <a:pt x="953" y="182"/>
                    <a:pt x="946" y="182"/>
                    <a:pt x="940" y="182"/>
                  </a:cubicBezTo>
                  <a:cubicBezTo>
                    <a:pt x="934" y="182"/>
                    <a:pt x="927" y="182"/>
                    <a:pt x="921" y="182"/>
                  </a:cubicBezTo>
                  <a:cubicBezTo>
                    <a:pt x="914" y="182"/>
                    <a:pt x="908" y="182"/>
                    <a:pt x="901" y="182"/>
                  </a:cubicBezTo>
                  <a:cubicBezTo>
                    <a:pt x="895" y="182"/>
                    <a:pt x="889" y="182"/>
                    <a:pt x="883" y="182"/>
                  </a:cubicBezTo>
                  <a:cubicBezTo>
                    <a:pt x="877" y="182"/>
                    <a:pt x="871" y="182"/>
                    <a:pt x="865" y="182"/>
                  </a:cubicBezTo>
                  <a:cubicBezTo>
                    <a:pt x="860" y="182"/>
                    <a:pt x="855" y="182"/>
                    <a:pt x="850" y="181"/>
                  </a:cubicBezTo>
                  <a:cubicBezTo>
                    <a:pt x="830" y="181"/>
                    <a:pt x="817" y="180"/>
                    <a:pt x="817" y="180"/>
                  </a:cubicBezTo>
                  <a:cubicBezTo>
                    <a:pt x="817" y="180"/>
                    <a:pt x="830" y="179"/>
                    <a:pt x="850" y="179"/>
                  </a:cubicBezTo>
                  <a:cubicBezTo>
                    <a:pt x="855" y="179"/>
                    <a:pt x="860" y="179"/>
                    <a:pt x="865" y="179"/>
                  </a:cubicBezTo>
                  <a:cubicBezTo>
                    <a:pt x="871" y="178"/>
                    <a:pt x="877" y="178"/>
                    <a:pt x="883" y="178"/>
                  </a:cubicBezTo>
                  <a:cubicBezTo>
                    <a:pt x="889" y="178"/>
                    <a:pt x="895" y="178"/>
                    <a:pt x="901" y="178"/>
                  </a:cubicBezTo>
                  <a:cubicBezTo>
                    <a:pt x="908" y="178"/>
                    <a:pt x="914" y="178"/>
                    <a:pt x="921" y="178"/>
                  </a:cubicBezTo>
                  <a:cubicBezTo>
                    <a:pt x="927" y="178"/>
                    <a:pt x="934" y="178"/>
                    <a:pt x="940" y="178"/>
                  </a:cubicBezTo>
                  <a:cubicBezTo>
                    <a:pt x="946" y="178"/>
                    <a:pt x="953" y="178"/>
                    <a:pt x="959" y="178"/>
                  </a:cubicBezTo>
                  <a:cubicBezTo>
                    <a:pt x="971" y="178"/>
                    <a:pt x="982" y="179"/>
                    <a:pt x="992" y="179"/>
                  </a:cubicBezTo>
                  <a:cubicBezTo>
                    <a:pt x="1011" y="179"/>
                    <a:pt x="1024" y="180"/>
                    <a:pt x="1024" y="180"/>
                  </a:cubicBezTo>
                  <a:close/>
                  <a:moveTo>
                    <a:pt x="1037" y="27"/>
                  </a:moveTo>
                  <a:cubicBezTo>
                    <a:pt x="1014" y="29"/>
                    <a:pt x="1014" y="29"/>
                    <a:pt x="1014" y="29"/>
                  </a:cubicBezTo>
                  <a:cubicBezTo>
                    <a:pt x="1033" y="31"/>
                    <a:pt x="1033" y="31"/>
                    <a:pt x="1033" y="31"/>
                  </a:cubicBezTo>
                  <a:cubicBezTo>
                    <a:pt x="987" y="33"/>
                    <a:pt x="987" y="33"/>
                    <a:pt x="987" y="33"/>
                  </a:cubicBezTo>
                  <a:cubicBezTo>
                    <a:pt x="1023" y="34"/>
                    <a:pt x="1023" y="34"/>
                    <a:pt x="1023" y="34"/>
                  </a:cubicBezTo>
                  <a:cubicBezTo>
                    <a:pt x="977" y="34"/>
                    <a:pt x="977" y="34"/>
                    <a:pt x="977" y="34"/>
                  </a:cubicBezTo>
                  <a:cubicBezTo>
                    <a:pt x="986" y="30"/>
                    <a:pt x="1003" y="25"/>
                    <a:pt x="1037" y="25"/>
                  </a:cubicBezTo>
                  <a:lnTo>
                    <a:pt x="1037" y="27"/>
                  </a:lnTo>
                  <a:close/>
                  <a:moveTo>
                    <a:pt x="866" y="40"/>
                  </a:moveTo>
                  <a:cubicBezTo>
                    <a:pt x="1037" y="40"/>
                    <a:pt x="1037" y="40"/>
                    <a:pt x="1037" y="40"/>
                  </a:cubicBezTo>
                  <a:cubicBezTo>
                    <a:pt x="1037" y="51"/>
                    <a:pt x="1037" y="51"/>
                    <a:pt x="1037" y="51"/>
                  </a:cubicBezTo>
                  <a:cubicBezTo>
                    <a:pt x="977" y="55"/>
                    <a:pt x="977" y="55"/>
                    <a:pt x="977" y="55"/>
                  </a:cubicBezTo>
                  <a:cubicBezTo>
                    <a:pt x="1004" y="56"/>
                    <a:pt x="1004" y="56"/>
                    <a:pt x="1004" y="56"/>
                  </a:cubicBezTo>
                  <a:cubicBezTo>
                    <a:pt x="916" y="59"/>
                    <a:pt x="916" y="59"/>
                    <a:pt x="916" y="59"/>
                  </a:cubicBezTo>
                  <a:cubicBezTo>
                    <a:pt x="1014" y="62"/>
                    <a:pt x="1014" y="62"/>
                    <a:pt x="1014" y="62"/>
                  </a:cubicBezTo>
                  <a:cubicBezTo>
                    <a:pt x="843" y="62"/>
                    <a:pt x="843" y="62"/>
                    <a:pt x="843" y="62"/>
                  </a:cubicBezTo>
                  <a:cubicBezTo>
                    <a:pt x="845" y="54"/>
                    <a:pt x="851" y="41"/>
                    <a:pt x="866" y="40"/>
                  </a:cubicBezTo>
                  <a:close/>
                  <a:moveTo>
                    <a:pt x="798" y="68"/>
                  </a:moveTo>
                  <a:cubicBezTo>
                    <a:pt x="1037" y="68"/>
                    <a:pt x="1037" y="68"/>
                    <a:pt x="1037" y="68"/>
                  </a:cubicBezTo>
                  <a:cubicBezTo>
                    <a:pt x="1037" y="139"/>
                    <a:pt x="1037" y="139"/>
                    <a:pt x="1037" y="139"/>
                  </a:cubicBezTo>
                  <a:cubicBezTo>
                    <a:pt x="918" y="144"/>
                    <a:pt x="918" y="144"/>
                    <a:pt x="918" y="144"/>
                  </a:cubicBezTo>
                  <a:cubicBezTo>
                    <a:pt x="994" y="147"/>
                    <a:pt x="994" y="147"/>
                    <a:pt x="994" y="147"/>
                  </a:cubicBezTo>
                  <a:cubicBezTo>
                    <a:pt x="792" y="152"/>
                    <a:pt x="792" y="152"/>
                    <a:pt x="792" y="152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785" y="155"/>
                    <a:pt x="785" y="155"/>
                    <a:pt x="785" y="155"/>
                  </a:cubicBezTo>
                  <a:cubicBezTo>
                    <a:pt x="785" y="83"/>
                    <a:pt x="785" y="83"/>
                    <a:pt x="785" y="83"/>
                  </a:cubicBezTo>
                  <a:cubicBezTo>
                    <a:pt x="785" y="76"/>
                    <a:pt x="791" y="69"/>
                    <a:pt x="798" y="68"/>
                  </a:cubicBezTo>
                  <a:close/>
                  <a:moveTo>
                    <a:pt x="995" y="250"/>
                  </a:moveTo>
                  <a:cubicBezTo>
                    <a:pt x="992" y="250"/>
                    <a:pt x="988" y="249"/>
                    <a:pt x="985" y="247"/>
                  </a:cubicBezTo>
                  <a:cubicBezTo>
                    <a:pt x="983" y="245"/>
                    <a:pt x="980" y="243"/>
                    <a:pt x="978" y="241"/>
                  </a:cubicBezTo>
                  <a:cubicBezTo>
                    <a:pt x="977" y="239"/>
                    <a:pt x="975" y="237"/>
                    <a:pt x="975" y="235"/>
                  </a:cubicBezTo>
                  <a:cubicBezTo>
                    <a:pt x="974" y="234"/>
                    <a:pt x="974" y="233"/>
                    <a:pt x="973" y="232"/>
                  </a:cubicBezTo>
                  <a:cubicBezTo>
                    <a:pt x="973" y="231"/>
                    <a:pt x="973" y="230"/>
                    <a:pt x="973" y="229"/>
                  </a:cubicBezTo>
                  <a:cubicBezTo>
                    <a:pt x="973" y="228"/>
                    <a:pt x="973" y="226"/>
                    <a:pt x="973" y="226"/>
                  </a:cubicBezTo>
                  <a:cubicBezTo>
                    <a:pt x="973" y="225"/>
                    <a:pt x="973" y="224"/>
                    <a:pt x="973" y="224"/>
                  </a:cubicBezTo>
                  <a:cubicBezTo>
                    <a:pt x="973" y="224"/>
                    <a:pt x="973" y="225"/>
                    <a:pt x="973" y="226"/>
                  </a:cubicBezTo>
                  <a:cubicBezTo>
                    <a:pt x="973" y="226"/>
                    <a:pt x="973" y="226"/>
                    <a:pt x="973" y="227"/>
                  </a:cubicBezTo>
                  <a:cubicBezTo>
                    <a:pt x="973" y="228"/>
                    <a:pt x="973" y="228"/>
                    <a:pt x="974" y="229"/>
                  </a:cubicBezTo>
                  <a:cubicBezTo>
                    <a:pt x="974" y="230"/>
                    <a:pt x="974" y="231"/>
                    <a:pt x="974" y="232"/>
                  </a:cubicBezTo>
                  <a:cubicBezTo>
                    <a:pt x="975" y="232"/>
                    <a:pt x="975" y="233"/>
                    <a:pt x="976" y="234"/>
                  </a:cubicBezTo>
                  <a:cubicBezTo>
                    <a:pt x="976" y="236"/>
                    <a:pt x="978" y="238"/>
                    <a:pt x="980" y="240"/>
                  </a:cubicBezTo>
                  <a:cubicBezTo>
                    <a:pt x="982" y="242"/>
                    <a:pt x="984" y="244"/>
                    <a:pt x="986" y="245"/>
                  </a:cubicBezTo>
                  <a:cubicBezTo>
                    <a:pt x="989" y="246"/>
                    <a:pt x="992" y="247"/>
                    <a:pt x="995" y="247"/>
                  </a:cubicBezTo>
                  <a:cubicBezTo>
                    <a:pt x="999" y="248"/>
                    <a:pt x="1002" y="247"/>
                    <a:pt x="1005" y="246"/>
                  </a:cubicBezTo>
                  <a:cubicBezTo>
                    <a:pt x="1008" y="245"/>
                    <a:pt x="1011" y="243"/>
                    <a:pt x="1014" y="241"/>
                  </a:cubicBezTo>
                  <a:cubicBezTo>
                    <a:pt x="1016" y="238"/>
                    <a:pt x="1018" y="235"/>
                    <a:pt x="1019" y="232"/>
                  </a:cubicBezTo>
                  <a:cubicBezTo>
                    <a:pt x="1019" y="231"/>
                    <a:pt x="1019" y="230"/>
                    <a:pt x="1020" y="230"/>
                  </a:cubicBezTo>
                  <a:cubicBezTo>
                    <a:pt x="1020" y="229"/>
                    <a:pt x="1020" y="228"/>
                    <a:pt x="1020" y="227"/>
                  </a:cubicBezTo>
                  <a:cubicBezTo>
                    <a:pt x="1020" y="227"/>
                    <a:pt x="1020" y="226"/>
                    <a:pt x="1020" y="225"/>
                  </a:cubicBezTo>
                  <a:cubicBezTo>
                    <a:pt x="1020" y="224"/>
                    <a:pt x="1020" y="223"/>
                    <a:pt x="1020" y="222"/>
                  </a:cubicBezTo>
                  <a:cubicBezTo>
                    <a:pt x="1020" y="219"/>
                    <a:pt x="1019" y="216"/>
                    <a:pt x="1018" y="214"/>
                  </a:cubicBezTo>
                  <a:cubicBezTo>
                    <a:pt x="1017" y="211"/>
                    <a:pt x="1015" y="209"/>
                    <a:pt x="1013" y="207"/>
                  </a:cubicBezTo>
                  <a:cubicBezTo>
                    <a:pt x="1011" y="205"/>
                    <a:pt x="1009" y="204"/>
                    <a:pt x="1007" y="203"/>
                  </a:cubicBezTo>
                  <a:cubicBezTo>
                    <a:pt x="1006" y="202"/>
                    <a:pt x="1005" y="202"/>
                    <a:pt x="1005" y="201"/>
                  </a:cubicBezTo>
                  <a:cubicBezTo>
                    <a:pt x="1004" y="201"/>
                    <a:pt x="1003" y="201"/>
                    <a:pt x="1002" y="201"/>
                  </a:cubicBezTo>
                  <a:cubicBezTo>
                    <a:pt x="1001" y="200"/>
                    <a:pt x="1001" y="200"/>
                    <a:pt x="1000" y="200"/>
                  </a:cubicBezTo>
                  <a:cubicBezTo>
                    <a:pt x="999" y="200"/>
                    <a:pt x="999" y="200"/>
                    <a:pt x="999" y="200"/>
                  </a:cubicBezTo>
                  <a:cubicBezTo>
                    <a:pt x="998" y="200"/>
                    <a:pt x="997" y="200"/>
                    <a:pt x="997" y="200"/>
                  </a:cubicBezTo>
                  <a:cubicBezTo>
                    <a:pt x="997" y="200"/>
                    <a:pt x="998" y="200"/>
                    <a:pt x="999" y="200"/>
                  </a:cubicBezTo>
                  <a:cubicBezTo>
                    <a:pt x="999" y="200"/>
                    <a:pt x="1001" y="200"/>
                    <a:pt x="1002" y="200"/>
                  </a:cubicBezTo>
                  <a:cubicBezTo>
                    <a:pt x="1003" y="200"/>
                    <a:pt x="1004" y="200"/>
                    <a:pt x="1005" y="201"/>
                  </a:cubicBezTo>
                  <a:cubicBezTo>
                    <a:pt x="1006" y="201"/>
                    <a:pt x="1007" y="201"/>
                    <a:pt x="1008" y="202"/>
                  </a:cubicBezTo>
                  <a:cubicBezTo>
                    <a:pt x="1010" y="202"/>
                    <a:pt x="1012" y="204"/>
                    <a:pt x="1014" y="205"/>
                  </a:cubicBezTo>
                  <a:cubicBezTo>
                    <a:pt x="1016" y="207"/>
                    <a:pt x="1018" y="210"/>
                    <a:pt x="1020" y="212"/>
                  </a:cubicBezTo>
                  <a:cubicBezTo>
                    <a:pt x="1022" y="215"/>
                    <a:pt x="1023" y="219"/>
                    <a:pt x="1023" y="222"/>
                  </a:cubicBezTo>
                  <a:cubicBezTo>
                    <a:pt x="1023" y="223"/>
                    <a:pt x="1023" y="224"/>
                    <a:pt x="1023" y="225"/>
                  </a:cubicBezTo>
                  <a:cubicBezTo>
                    <a:pt x="1023" y="226"/>
                    <a:pt x="1023" y="227"/>
                    <a:pt x="1023" y="228"/>
                  </a:cubicBezTo>
                  <a:cubicBezTo>
                    <a:pt x="1023" y="229"/>
                    <a:pt x="1022" y="231"/>
                    <a:pt x="1022" y="233"/>
                  </a:cubicBezTo>
                  <a:cubicBezTo>
                    <a:pt x="1020" y="237"/>
                    <a:pt x="1018" y="240"/>
                    <a:pt x="1016" y="243"/>
                  </a:cubicBezTo>
                  <a:cubicBezTo>
                    <a:pt x="1013" y="245"/>
                    <a:pt x="1010" y="247"/>
                    <a:pt x="1006" y="249"/>
                  </a:cubicBezTo>
                  <a:cubicBezTo>
                    <a:pt x="1002" y="250"/>
                    <a:pt x="999" y="250"/>
                    <a:pt x="995" y="250"/>
                  </a:cubicBezTo>
                  <a:close/>
                  <a:moveTo>
                    <a:pt x="856" y="247"/>
                  </a:moveTo>
                  <a:cubicBezTo>
                    <a:pt x="853" y="245"/>
                    <a:pt x="851" y="243"/>
                    <a:pt x="849" y="241"/>
                  </a:cubicBezTo>
                  <a:cubicBezTo>
                    <a:pt x="847" y="239"/>
                    <a:pt x="846" y="237"/>
                    <a:pt x="845" y="235"/>
                  </a:cubicBezTo>
                  <a:cubicBezTo>
                    <a:pt x="844" y="234"/>
                    <a:pt x="844" y="233"/>
                    <a:pt x="844" y="232"/>
                  </a:cubicBezTo>
                  <a:cubicBezTo>
                    <a:pt x="844" y="231"/>
                    <a:pt x="843" y="230"/>
                    <a:pt x="843" y="229"/>
                  </a:cubicBezTo>
                  <a:cubicBezTo>
                    <a:pt x="843" y="228"/>
                    <a:pt x="843" y="226"/>
                    <a:pt x="843" y="226"/>
                  </a:cubicBezTo>
                  <a:cubicBezTo>
                    <a:pt x="843" y="225"/>
                    <a:pt x="843" y="224"/>
                    <a:pt x="843" y="224"/>
                  </a:cubicBezTo>
                  <a:cubicBezTo>
                    <a:pt x="843" y="224"/>
                    <a:pt x="843" y="225"/>
                    <a:pt x="843" y="226"/>
                  </a:cubicBezTo>
                  <a:cubicBezTo>
                    <a:pt x="843" y="226"/>
                    <a:pt x="843" y="226"/>
                    <a:pt x="843" y="227"/>
                  </a:cubicBezTo>
                  <a:cubicBezTo>
                    <a:pt x="843" y="228"/>
                    <a:pt x="844" y="228"/>
                    <a:pt x="844" y="229"/>
                  </a:cubicBezTo>
                  <a:cubicBezTo>
                    <a:pt x="844" y="230"/>
                    <a:pt x="844" y="231"/>
                    <a:pt x="845" y="232"/>
                  </a:cubicBezTo>
                  <a:cubicBezTo>
                    <a:pt x="845" y="232"/>
                    <a:pt x="845" y="233"/>
                    <a:pt x="846" y="234"/>
                  </a:cubicBezTo>
                  <a:cubicBezTo>
                    <a:pt x="847" y="236"/>
                    <a:pt x="848" y="238"/>
                    <a:pt x="850" y="240"/>
                  </a:cubicBezTo>
                  <a:cubicBezTo>
                    <a:pt x="852" y="242"/>
                    <a:pt x="854" y="244"/>
                    <a:pt x="857" y="245"/>
                  </a:cubicBezTo>
                  <a:cubicBezTo>
                    <a:pt x="859" y="246"/>
                    <a:pt x="862" y="247"/>
                    <a:pt x="866" y="247"/>
                  </a:cubicBezTo>
                  <a:cubicBezTo>
                    <a:pt x="869" y="248"/>
                    <a:pt x="872" y="247"/>
                    <a:pt x="875" y="246"/>
                  </a:cubicBezTo>
                  <a:cubicBezTo>
                    <a:pt x="878" y="245"/>
                    <a:pt x="881" y="243"/>
                    <a:pt x="884" y="241"/>
                  </a:cubicBezTo>
                  <a:cubicBezTo>
                    <a:pt x="886" y="238"/>
                    <a:pt x="888" y="235"/>
                    <a:pt x="889" y="232"/>
                  </a:cubicBezTo>
                  <a:cubicBezTo>
                    <a:pt x="890" y="231"/>
                    <a:pt x="890" y="230"/>
                    <a:pt x="890" y="230"/>
                  </a:cubicBezTo>
                  <a:cubicBezTo>
                    <a:pt x="890" y="229"/>
                    <a:pt x="890" y="228"/>
                    <a:pt x="890" y="227"/>
                  </a:cubicBezTo>
                  <a:cubicBezTo>
                    <a:pt x="891" y="227"/>
                    <a:pt x="891" y="226"/>
                    <a:pt x="891" y="225"/>
                  </a:cubicBezTo>
                  <a:cubicBezTo>
                    <a:pt x="891" y="224"/>
                    <a:pt x="891" y="223"/>
                    <a:pt x="891" y="222"/>
                  </a:cubicBezTo>
                  <a:cubicBezTo>
                    <a:pt x="890" y="219"/>
                    <a:pt x="890" y="216"/>
                    <a:pt x="888" y="214"/>
                  </a:cubicBezTo>
                  <a:cubicBezTo>
                    <a:pt x="887" y="211"/>
                    <a:pt x="885" y="209"/>
                    <a:pt x="883" y="207"/>
                  </a:cubicBezTo>
                  <a:cubicBezTo>
                    <a:pt x="882" y="205"/>
                    <a:pt x="880" y="204"/>
                    <a:pt x="878" y="203"/>
                  </a:cubicBezTo>
                  <a:cubicBezTo>
                    <a:pt x="877" y="202"/>
                    <a:pt x="876" y="202"/>
                    <a:pt x="875" y="201"/>
                  </a:cubicBezTo>
                  <a:cubicBezTo>
                    <a:pt x="874" y="201"/>
                    <a:pt x="873" y="201"/>
                    <a:pt x="872" y="201"/>
                  </a:cubicBezTo>
                  <a:cubicBezTo>
                    <a:pt x="872" y="200"/>
                    <a:pt x="871" y="200"/>
                    <a:pt x="870" y="200"/>
                  </a:cubicBezTo>
                  <a:cubicBezTo>
                    <a:pt x="870" y="200"/>
                    <a:pt x="869" y="200"/>
                    <a:pt x="869" y="200"/>
                  </a:cubicBezTo>
                  <a:cubicBezTo>
                    <a:pt x="868" y="200"/>
                    <a:pt x="868" y="200"/>
                    <a:pt x="868" y="200"/>
                  </a:cubicBezTo>
                  <a:cubicBezTo>
                    <a:pt x="868" y="200"/>
                    <a:pt x="868" y="200"/>
                    <a:pt x="869" y="200"/>
                  </a:cubicBezTo>
                  <a:cubicBezTo>
                    <a:pt x="870" y="200"/>
                    <a:pt x="871" y="200"/>
                    <a:pt x="873" y="200"/>
                  </a:cubicBezTo>
                  <a:cubicBezTo>
                    <a:pt x="873" y="200"/>
                    <a:pt x="874" y="200"/>
                    <a:pt x="875" y="201"/>
                  </a:cubicBezTo>
                  <a:cubicBezTo>
                    <a:pt x="876" y="201"/>
                    <a:pt x="877" y="201"/>
                    <a:pt x="878" y="202"/>
                  </a:cubicBezTo>
                  <a:cubicBezTo>
                    <a:pt x="880" y="202"/>
                    <a:pt x="882" y="204"/>
                    <a:pt x="885" y="205"/>
                  </a:cubicBezTo>
                  <a:cubicBezTo>
                    <a:pt x="887" y="207"/>
                    <a:pt x="889" y="210"/>
                    <a:pt x="890" y="212"/>
                  </a:cubicBezTo>
                  <a:cubicBezTo>
                    <a:pt x="892" y="215"/>
                    <a:pt x="893" y="219"/>
                    <a:pt x="893" y="222"/>
                  </a:cubicBezTo>
                  <a:cubicBezTo>
                    <a:pt x="893" y="223"/>
                    <a:pt x="893" y="224"/>
                    <a:pt x="893" y="225"/>
                  </a:cubicBezTo>
                  <a:cubicBezTo>
                    <a:pt x="893" y="226"/>
                    <a:pt x="893" y="227"/>
                    <a:pt x="893" y="228"/>
                  </a:cubicBezTo>
                  <a:cubicBezTo>
                    <a:pt x="893" y="229"/>
                    <a:pt x="893" y="231"/>
                    <a:pt x="892" y="233"/>
                  </a:cubicBezTo>
                  <a:cubicBezTo>
                    <a:pt x="891" y="237"/>
                    <a:pt x="889" y="240"/>
                    <a:pt x="886" y="243"/>
                  </a:cubicBezTo>
                  <a:cubicBezTo>
                    <a:pt x="883" y="245"/>
                    <a:pt x="880" y="247"/>
                    <a:pt x="876" y="249"/>
                  </a:cubicBezTo>
                  <a:cubicBezTo>
                    <a:pt x="873" y="250"/>
                    <a:pt x="869" y="250"/>
                    <a:pt x="865" y="250"/>
                  </a:cubicBezTo>
                  <a:cubicBezTo>
                    <a:pt x="862" y="250"/>
                    <a:pt x="859" y="249"/>
                    <a:pt x="856" y="247"/>
                  </a:cubicBezTo>
                  <a:close/>
                  <a:moveTo>
                    <a:pt x="1009" y="230"/>
                  </a:moveTo>
                  <a:cubicBezTo>
                    <a:pt x="1011" y="231"/>
                    <a:pt x="1012" y="232"/>
                    <a:pt x="1013" y="233"/>
                  </a:cubicBezTo>
                  <a:cubicBezTo>
                    <a:pt x="1014" y="234"/>
                    <a:pt x="1015" y="234"/>
                    <a:pt x="1015" y="234"/>
                  </a:cubicBezTo>
                  <a:cubicBezTo>
                    <a:pt x="1015" y="234"/>
                    <a:pt x="1014" y="234"/>
                    <a:pt x="1013" y="234"/>
                  </a:cubicBezTo>
                  <a:cubicBezTo>
                    <a:pt x="1011" y="233"/>
                    <a:pt x="1010" y="233"/>
                    <a:pt x="1008" y="232"/>
                  </a:cubicBezTo>
                  <a:cubicBezTo>
                    <a:pt x="1007" y="231"/>
                    <a:pt x="1006" y="230"/>
                    <a:pt x="1005" y="229"/>
                  </a:cubicBezTo>
                  <a:cubicBezTo>
                    <a:pt x="1004" y="228"/>
                    <a:pt x="1003" y="228"/>
                    <a:pt x="1003" y="228"/>
                  </a:cubicBezTo>
                  <a:cubicBezTo>
                    <a:pt x="1003" y="228"/>
                    <a:pt x="1004" y="228"/>
                    <a:pt x="1005" y="228"/>
                  </a:cubicBezTo>
                  <a:cubicBezTo>
                    <a:pt x="1006" y="229"/>
                    <a:pt x="1008" y="230"/>
                    <a:pt x="1009" y="230"/>
                  </a:cubicBezTo>
                  <a:close/>
                  <a:moveTo>
                    <a:pt x="1005" y="224"/>
                  </a:moveTo>
                  <a:cubicBezTo>
                    <a:pt x="1005" y="224"/>
                    <a:pt x="1006" y="224"/>
                    <a:pt x="1007" y="224"/>
                  </a:cubicBezTo>
                  <a:cubicBezTo>
                    <a:pt x="1008" y="224"/>
                    <a:pt x="1009" y="224"/>
                    <a:pt x="1011" y="224"/>
                  </a:cubicBezTo>
                  <a:cubicBezTo>
                    <a:pt x="1012" y="224"/>
                    <a:pt x="1013" y="224"/>
                    <a:pt x="1014" y="224"/>
                  </a:cubicBezTo>
                  <a:cubicBezTo>
                    <a:pt x="1015" y="224"/>
                    <a:pt x="1016" y="224"/>
                    <a:pt x="1016" y="224"/>
                  </a:cubicBezTo>
                  <a:cubicBezTo>
                    <a:pt x="1016" y="224"/>
                    <a:pt x="1015" y="225"/>
                    <a:pt x="1014" y="225"/>
                  </a:cubicBezTo>
                  <a:cubicBezTo>
                    <a:pt x="1013" y="225"/>
                    <a:pt x="1012" y="225"/>
                    <a:pt x="1011" y="225"/>
                  </a:cubicBezTo>
                  <a:cubicBezTo>
                    <a:pt x="1009" y="225"/>
                    <a:pt x="1008" y="225"/>
                    <a:pt x="1007" y="225"/>
                  </a:cubicBezTo>
                  <a:cubicBezTo>
                    <a:pt x="1006" y="225"/>
                    <a:pt x="1005" y="224"/>
                    <a:pt x="1005" y="224"/>
                  </a:cubicBezTo>
                  <a:close/>
                  <a:moveTo>
                    <a:pt x="1005" y="236"/>
                  </a:moveTo>
                  <a:cubicBezTo>
                    <a:pt x="1005" y="237"/>
                    <a:pt x="1006" y="239"/>
                    <a:pt x="1007" y="240"/>
                  </a:cubicBezTo>
                  <a:cubicBezTo>
                    <a:pt x="1007" y="241"/>
                    <a:pt x="1007" y="242"/>
                    <a:pt x="1007" y="242"/>
                  </a:cubicBezTo>
                  <a:cubicBezTo>
                    <a:pt x="1007" y="242"/>
                    <a:pt x="1007" y="241"/>
                    <a:pt x="1006" y="240"/>
                  </a:cubicBezTo>
                  <a:cubicBezTo>
                    <a:pt x="1005" y="239"/>
                    <a:pt x="1004" y="238"/>
                    <a:pt x="1003" y="236"/>
                  </a:cubicBezTo>
                  <a:cubicBezTo>
                    <a:pt x="1003" y="235"/>
                    <a:pt x="1002" y="233"/>
                    <a:pt x="1001" y="232"/>
                  </a:cubicBezTo>
                  <a:cubicBezTo>
                    <a:pt x="1001" y="231"/>
                    <a:pt x="1001" y="230"/>
                    <a:pt x="1001" y="230"/>
                  </a:cubicBezTo>
                  <a:cubicBezTo>
                    <a:pt x="1001" y="230"/>
                    <a:pt x="1001" y="231"/>
                    <a:pt x="1002" y="232"/>
                  </a:cubicBezTo>
                  <a:cubicBezTo>
                    <a:pt x="1003" y="233"/>
                    <a:pt x="1004" y="234"/>
                    <a:pt x="1005" y="236"/>
                  </a:cubicBezTo>
                  <a:close/>
                  <a:moveTo>
                    <a:pt x="981" y="234"/>
                  </a:moveTo>
                  <a:cubicBezTo>
                    <a:pt x="981" y="234"/>
                    <a:pt x="982" y="233"/>
                    <a:pt x="983" y="233"/>
                  </a:cubicBezTo>
                  <a:cubicBezTo>
                    <a:pt x="983" y="232"/>
                    <a:pt x="984" y="231"/>
                    <a:pt x="986" y="231"/>
                  </a:cubicBezTo>
                  <a:cubicBezTo>
                    <a:pt x="987" y="230"/>
                    <a:pt x="988" y="230"/>
                    <a:pt x="989" y="229"/>
                  </a:cubicBezTo>
                  <a:cubicBezTo>
                    <a:pt x="990" y="229"/>
                    <a:pt x="990" y="229"/>
                    <a:pt x="990" y="229"/>
                  </a:cubicBezTo>
                  <a:cubicBezTo>
                    <a:pt x="990" y="229"/>
                    <a:pt x="990" y="229"/>
                    <a:pt x="989" y="230"/>
                  </a:cubicBezTo>
                  <a:cubicBezTo>
                    <a:pt x="988" y="230"/>
                    <a:pt x="987" y="231"/>
                    <a:pt x="986" y="232"/>
                  </a:cubicBezTo>
                  <a:cubicBezTo>
                    <a:pt x="985" y="232"/>
                    <a:pt x="984" y="233"/>
                    <a:pt x="983" y="233"/>
                  </a:cubicBezTo>
                  <a:cubicBezTo>
                    <a:pt x="982" y="234"/>
                    <a:pt x="981" y="234"/>
                    <a:pt x="981" y="234"/>
                  </a:cubicBezTo>
                  <a:close/>
                  <a:moveTo>
                    <a:pt x="988" y="240"/>
                  </a:moveTo>
                  <a:cubicBezTo>
                    <a:pt x="989" y="239"/>
                    <a:pt x="989" y="237"/>
                    <a:pt x="990" y="236"/>
                  </a:cubicBezTo>
                  <a:cubicBezTo>
                    <a:pt x="991" y="234"/>
                    <a:pt x="992" y="233"/>
                    <a:pt x="993" y="232"/>
                  </a:cubicBezTo>
                  <a:cubicBezTo>
                    <a:pt x="993" y="231"/>
                    <a:pt x="994" y="230"/>
                    <a:pt x="994" y="230"/>
                  </a:cubicBezTo>
                  <a:cubicBezTo>
                    <a:pt x="994" y="230"/>
                    <a:pt x="994" y="231"/>
                    <a:pt x="993" y="232"/>
                  </a:cubicBezTo>
                  <a:cubicBezTo>
                    <a:pt x="993" y="234"/>
                    <a:pt x="992" y="235"/>
                    <a:pt x="991" y="236"/>
                  </a:cubicBezTo>
                  <a:cubicBezTo>
                    <a:pt x="991" y="238"/>
                    <a:pt x="990" y="239"/>
                    <a:pt x="989" y="240"/>
                  </a:cubicBezTo>
                  <a:cubicBezTo>
                    <a:pt x="988" y="241"/>
                    <a:pt x="987" y="242"/>
                    <a:pt x="987" y="242"/>
                  </a:cubicBezTo>
                  <a:cubicBezTo>
                    <a:pt x="987" y="242"/>
                    <a:pt x="988" y="241"/>
                    <a:pt x="988" y="240"/>
                  </a:cubicBezTo>
                  <a:close/>
                  <a:moveTo>
                    <a:pt x="997" y="238"/>
                  </a:moveTo>
                  <a:cubicBezTo>
                    <a:pt x="997" y="236"/>
                    <a:pt x="997" y="235"/>
                    <a:pt x="997" y="233"/>
                  </a:cubicBezTo>
                  <a:cubicBezTo>
                    <a:pt x="997" y="232"/>
                    <a:pt x="997" y="231"/>
                    <a:pt x="997" y="231"/>
                  </a:cubicBezTo>
                  <a:cubicBezTo>
                    <a:pt x="997" y="231"/>
                    <a:pt x="998" y="232"/>
                    <a:pt x="998" y="233"/>
                  </a:cubicBezTo>
                  <a:cubicBezTo>
                    <a:pt x="998" y="235"/>
                    <a:pt x="998" y="236"/>
                    <a:pt x="998" y="238"/>
                  </a:cubicBezTo>
                  <a:cubicBezTo>
                    <a:pt x="998" y="240"/>
                    <a:pt x="998" y="241"/>
                    <a:pt x="998" y="242"/>
                  </a:cubicBezTo>
                  <a:cubicBezTo>
                    <a:pt x="998" y="244"/>
                    <a:pt x="997" y="244"/>
                    <a:pt x="997" y="244"/>
                  </a:cubicBezTo>
                  <a:cubicBezTo>
                    <a:pt x="997" y="244"/>
                    <a:pt x="997" y="244"/>
                    <a:pt x="997" y="242"/>
                  </a:cubicBezTo>
                  <a:cubicBezTo>
                    <a:pt x="997" y="241"/>
                    <a:pt x="997" y="240"/>
                    <a:pt x="997" y="238"/>
                  </a:cubicBezTo>
                  <a:close/>
                  <a:moveTo>
                    <a:pt x="997" y="229"/>
                  </a:moveTo>
                  <a:cubicBezTo>
                    <a:pt x="995" y="229"/>
                    <a:pt x="992" y="227"/>
                    <a:pt x="992" y="224"/>
                  </a:cubicBezTo>
                  <a:cubicBezTo>
                    <a:pt x="992" y="222"/>
                    <a:pt x="995" y="220"/>
                    <a:pt x="997" y="220"/>
                  </a:cubicBezTo>
                  <a:cubicBezTo>
                    <a:pt x="1000" y="220"/>
                    <a:pt x="1002" y="222"/>
                    <a:pt x="1002" y="224"/>
                  </a:cubicBezTo>
                  <a:cubicBezTo>
                    <a:pt x="1002" y="227"/>
                    <a:pt x="1000" y="229"/>
                    <a:pt x="997" y="229"/>
                  </a:cubicBezTo>
                  <a:close/>
                  <a:moveTo>
                    <a:pt x="983" y="191"/>
                  </a:moveTo>
                  <a:cubicBezTo>
                    <a:pt x="980" y="191"/>
                    <a:pt x="974" y="191"/>
                    <a:pt x="968" y="191"/>
                  </a:cubicBezTo>
                  <a:cubicBezTo>
                    <a:pt x="961" y="192"/>
                    <a:pt x="954" y="192"/>
                    <a:pt x="946" y="192"/>
                  </a:cubicBezTo>
                  <a:cubicBezTo>
                    <a:pt x="938" y="192"/>
                    <a:pt x="929" y="192"/>
                    <a:pt x="921" y="192"/>
                  </a:cubicBezTo>
                  <a:cubicBezTo>
                    <a:pt x="912" y="192"/>
                    <a:pt x="904" y="192"/>
                    <a:pt x="896" y="192"/>
                  </a:cubicBezTo>
                  <a:cubicBezTo>
                    <a:pt x="888" y="192"/>
                    <a:pt x="880" y="192"/>
                    <a:pt x="874" y="191"/>
                  </a:cubicBezTo>
                  <a:cubicBezTo>
                    <a:pt x="867" y="191"/>
                    <a:pt x="862" y="191"/>
                    <a:pt x="858" y="191"/>
                  </a:cubicBezTo>
                  <a:cubicBezTo>
                    <a:pt x="854" y="191"/>
                    <a:pt x="852" y="191"/>
                    <a:pt x="852" y="191"/>
                  </a:cubicBezTo>
                  <a:cubicBezTo>
                    <a:pt x="852" y="191"/>
                    <a:pt x="854" y="191"/>
                    <a:pt x="858" y="191"/>
                  </a:cubicBezTo>
                  <a:cubicBezTo>
                    <a:pt x="862" y="191"/>
                    <a:pt x="867" y="190"/>
                    <a:pt x="874" y="190"/>
                  </a:cubicBezTo>
                  <a:cubicBezTo>
                    <a:pt x="880" y="190"/>
                    <a:pt x="888" y="190"/>
                    <a:pt x="896" y="190"/>
                  </a:cubicBezTo>
                  <a:cubicBezTo>
                    <a:pt x="904" y="190"/>
                    <a:pt x="912" y="190"/>
                    <a:pt x="921" y="190"/>
                  </a:cubicBezTo>
                  <a:cubicBezTo>
                    <a:pt x="929" y="190"/>
                    <a:pt x="938" y="190"/>
                    <a:pt x="946" y="190"/>
                  </a:cubicBezTo>
                  <a:cubicBezTo>
                    <a:pt x="954" y="190"/>
                    <a:pt x="961" y="190"/>
                    <a:pt x="968" y="190"/>
                  </a:cubicBezTo>
                  <a:cubicBezTo>
                    <a:pt x="974" y="190"/>
                    <a:pt x="980" y="191"/>
                    <a:pt x="983" y="191"/>
                  </a:cubicBezTo>
                  <a:cubicBezTo>
                    <a:pt x="987" y="191"/>
                    <a:pt x="989" y="191"/>
                    <a:pt x="989" y="191"/>
                  </a:cubicBezTo>
                  <a:cubicBezTo>
                    <a:pt x="989" y="191"/>
                    <a:pt x="987" y="191"/>
                    <a:pt x="983" y="191"/>
                  </a:cubicBezTo>
                  <a:close/>
                  <a:moveTo>
                    <a:pt x="944" y="230"/>
                  </a:moveTo>
                  <a:cubicBezTo>
                    <a:pt x="946" y="231"/>
                    <a:pt x="947" y="232"/>
                    <a:pt x="948" y="233"/>
                  </a:cubicBezTo>
                  <a:cubicBezTo>
                    <a:pt x="949" y="234"/>
                    <a:pt x="950" y="234"/>
                    <a:pt x="950" y="234"/>
                  </a:cubicBezTo>
                  <a:cubicBezTo>
                    <a:pt x="950" y="234"/>
                    <a:pt x="949" y="234"/>
                    <a:pt x="948" y="234"/>
                  </a:cubicBezTo>
                  <a:cubicBezTo>
                    <a:pt x="947" y="233"/>
                    <a:pt x="945" y="233"/>
                    <a:pt x="944" y="232"/>
                  </a:cubicBezTo>
                  <a:cubicBezTo>
                    <a:pt x="942" y="231"/>
                    <a:pt x="941" y="230"/>
                    <a:pt x="940" y="229"/>
                  </a:cubicBezTo>
                  <a:cubicBezTo>
                    <a:pt x="939" y="228"/>
                    <a:pt x="938" y="228"/>
                    <a:pt x="938" y="228"/>
                  </a:cubicBezTo>
                  <a:cubicBezTo>
                    <a:pt x="938" y="228"/>
                    <a:pt x="939" y="228"/>
                    <a:pt x="940" y="228"/>
                  </a:cubicBezTo>
                  <a:cubicBezTo>
                    <a:pt x="941" y="229"/>
                    <a:pt x="943" y="230"/>
                    <a:pt x="944" y="230"/>
                  </a:cubicBezTo>
                  <a:close/>
                  <a:moveTo>
                    <a:pt x="941" y="224"/>
                  </a:moveTo>
                  <a:cubicBezTo>
                    <a:pt x="941" y="224"/>
                    <a:pt x="941" y="224"/>
                    <a:pt x="942" y="224"/>
                  </a:cubicBezTo>
                  <a:cubicBezTo>
                    <a:pt x="943" y="224"/>
                    <a:pt x="944" y="224"/>
                    <a:pt x="946" y="224"/>
                  </a:cubicBezTo>
                  <a:cubicBezTo>
                    <a:pt x="947" y="224"/>
                    <a:pt x="948" y="224"/>
                    <a:pt x="949" y="224"/>
                  </a:cubicBezTo>
                  <a:cubicBezTo>
                    <a:pt x="950" y="224"/>
                    <a:pt x="951" y="224"/>
                    <a:pt x="951" y="224"/>
                  </a:cubicBezTo>
                  <a:cubicBezTo>
                    <a:pt x="951" y="224"/>
                    <a:pt x="950" y="225"/>
                    <a:pt x="949" y="225"/>
                  </a:cubicBezTo>
                  <a:cubicBezTo>
                    <a:pt x="948" y="225"/>
                    <a:pt x="947" y="225"/>
                    <a:pt x="946" y="225"/>
                  </a:cubicBezTo>
                  <a:cubicBezTo>
                    <a:pt x="944" y="225"/>
                    <a:pt x="943" y="225"/>
                    <a:pt x="942" y="225"/>
                  </a:cubicBezTo>
                  <a:cubicBezTo>
                    <a:pt x="941" y="225"/>
                    <a:pt x="941" y="224"/>
                    <a:pt x="941" y="224"/>
                  </a:cubicBezTo>
                  <a:close/>
                  <a:moveTo>
                    <a:pt x="940" y="236"/>
                  </a:moveTo>
                  <a:cubicBezTo>
                    <a:pt x="941" y="237"/>
                    <a:pt x="941" y="239"/>
                    <a:pt x="942" y="240"/>
                  </a:cubicBezTo>
                  <a:cubicBezTo>
                    <a:pt x="942" y="241"/>
                    <a:pt x="943" y="242"/>
                    <a:pt x="943" y="242"/>
                  </a:cubicBezTo>
                  <a:cubicBezTo>
                    <a:pt x="943" y="242"/>
                    <a:pt x="942" y="241"/>
                    <a:pt x="941" y="240"/>
                  </a:cubicBezTo>
                  <a:cubicBezTo>
                    <a:pt x="940" y="239"/>
                    <a:pt x="939" y="238"/>
                    <a:pt x="939" y="236"/>
                  </a:cubicBezTo>
                  <a:cubicBezTo>
                    <a:pt x="938" y="235"/>
                    <a:pt x="937" y="233"/>
                    <a:pt x="937" y="232"/>
                  </a:cubicBezTo>
                  <a:cubicBezTo>
                    <a:pt x="936" y="231"/>
                    <a:pt x="936" y="230"/>
                    <a:pt x="936" y="230"/>
                  </a:cubicBezTo>
                  <a:cubicBezTo>
                    <a:pt x="936" y="230"/>
                    <a:pt x="937" y="231"/>
                    <a:pt x="937" y="232"/>
                  </a:cubicBezTo>
                  <a:cubicBezTo>
                    <a:pt x="938" y="233"/>
                    <a:pt x="939" y="234"/>
                    <a:pt x="940" y="236"/>
                  </a:cubicBezTo>
                  <a:close/>
                  <a:moveTo>
                    <a:pt x="917" y="234"/>
                  </a:moveTo>
                  <a:cubicBezTo>
                    <a:pt x="917" y="234"/>
                    <a:pt x="917" y="233"/>
                    <a:pt x="918" y="233"/>
                  </a:cubicBezTo>
                  <a:cubicBezTo>
                    <a:pt x="919" y="232"/>
                    <a:pt x="920" y="231"/>
                    <a:pt x="921" y="231"/>
                  </a:cubicBezTo>
                  <a:cubicBezTo>
                    <a:pt x="922" y="230"/>
                    <a:pt x="923" y="230"/>
                    <a:pt x="924" y="229"/>
                  </a:cubicBezTo>
                  <a:cubicBezTo>
                    <a:pt x="925" y="229"/>
                    <a:pt x="925" y="229"/>
                    <a:pt x="925" y="229"/>
                  </a:cubicBezTo>
                  <a:cubicBezTo>
                    <a:pt x="925" y="229"/>
                    <a:pt x="925" y="229"/>
                    <a:pt x="924" y="230"/>
                  </a:cubicBezTo>
                  <a:cubicBezTo>
                    <a:pt x="923" y="230"/>
                    <a:pt x="922" y="231"/>
                    <a:pt x="921" y="232"/>
                  </a:cubicBezTo>
                  <a:cubicBezTo>
                    <a:pt x="920" y="232"/>
                    <a:pt x="919" y="233"/>
                    <a:pt x="918" y="233"/>
                  </a:cubicBezTo>
                  <a:cubicBezTo>
                    <a:pt x="917" y="234"/>
                    <a:pt x="917" y="234"/>
                    <a:pt x="917" y="234"/>
                  </a:cubicBezTo>
                  <a:close/>
                  <a:moveTo>
                    <a:pt x="923" y="240"/>
                  </a:moveTo>
                  <a:cubicBezTo>
                    <a:pt x="924" y="239"/>
                    <a:pt x="924" y="237"/>
                    <a:pt x="925" y="236"/>
                  </a:cubicBezTo>
                  <a:cubicBezTo>
                    <a:pt x="926" y="234"/>
                    <a:pt x="927" y="233"/>
                    <a:pt x="928" y="232"/>
                  </a:cubicBezTo>
                  <a:cubicBezTo>
                    <a:pt x="929" y="231"/>
                    <a:pt x="929" y="230"/>
                    <a:pt x="929" y="230"/>
                  </a:cubicBezTo>
                  <a:cubicBezTo>
                    <a:pt x="929" y="230"/>
                    <a:pt x="929" y="231"/>
                    <a:pt x="929" y="232"/>
                  </a:cubicBezTo>
                  <a:cubicBezTo>
                    <a:pt x="928" y="234"/>
                    <a:pt x="927" y="235"/>
                    <a:pt x="927" y="236"/>
                  </a:cubicBezTo>
                  <a:cubicBezTo>
                    <a:pt x="926" y="238"/>
                    <a:pt x="925" y="239"/>
                    <a:pt x="924" y="240"/>
                  </a:cubicBezTo>
                  <a:cubicBezTo>
                    <a:pt x="923" y="241"/>
                    <a:pt x="923" y="242"/>
                    <a:pt x="923" y="242"/>
                  </a:cubicBezTo>
                  <a:cubicBezTo>
                    <a:pt x="923" y="242"/>
                    <a:pt x="923" y="241"/>
                    <a:pt x="923" y="240"/>
                  </a:cubicBezTo>
                  <a:close/>
                  <a:moveTo>
                    <a:pt x="932" y="238"/>
                  </a:moveTo>
                  <a:cubicBezTo>
                    <a:pt x="932" y="236"/>
                    <a:pt x="932" y="235"/>
                    <a:pt x="932" y="233"/>
                  </a:cubicBezTo>
                  <a:cubicBezTo>
                    <a:pt x="932" y="232"/>
                    <a:pt x="933" y="231"/>
                    <a:pt x="933" y="231"/>
                  </a:cubicBezTo>
                  <a:cubicBezTo>
                    <a:pt x="933" y="231"/>
                    <a:pt x="933" y="232"/>
                    <a:pt x="933" y="233"/>
                  </a:cubicBezTo>
                  <a:cubicBezTo>
                    <a:pt x="933" y="235"/>
                    <a:pt x="933" y="236"/>
                    <a:pt x="933" y="238"/>
                  </a:cubicBezTo>
                  <a:cubicBezTo>
                    <a:pt x="933" y="240"/>
                    <a:pt x="933" y="241"/>
                    <a:pt x="933" y="242"/>
                  </a:cubicBezTo>
                  <a:cubicBezTo>
                    <a:pt x="933" y="244"/>
                    <a:pt x="933" y="244"/>
                    <a:pt x="933" y="244"/>
                  </a:cubicBezTo>
                  <a:cubicBezTo>
                    <a:pt x="933" y="244"/>
                    <a:pt x="932" y="244"/>
                    <a:pt x="932" y="242"/>
                  </a:cubicBezTo>
                  <a:cubicBezTo>
                    <a:pt x="932" y="241"/>
                    <a:pt x="932" y="240"/>
                    <a:pt x="932" y="238"/>
                  </a:cubicBezTo>
                  <a:close/>
                  <a:moveTo>
                    <a:pt x="932" y="229"/>
                  </a:moveTo>
                  <a:cubicBezTo>
                    <a:pt x="930" y="229"/>
                    <a:pt x="928" y="227"/>
                    <a:pt x="928" y="224"/>
                  </a:cubicBezTo>
                  <a:cubicBezTo>
                    <a:pt x="928" y="222"/>
                    <a:pt x="930" y="220"/>
                    <a:pt x="932" y="220"/>
                  </a:cubicBezTo>
                  <a:cubicBezTo>
                    <a:pt x="935" y="220"/>
                    <a:pt x="937" y="222"/>
                    <a:pt x="937" y="224"/>
                  </a:cubicBezTo>
                  <a:cubicBezTo>
                    <a:pt x="937" y="227"/>
                    <a:pt x="935" y="229"/>
                    <a:pt x="932" y="229"/>
                  </a:cubicBezTo>
                  <a:close/>
                  <a:moveTo>
                    <a:pt x="879" y="230"/>
                  </a:moveTo>
                  <a:cubicBezTo>
                    <a:pt x="881" y="231"/>
                    <a:pt x="882" y="232"/>
                    <a:pt x="883" y="233"/>
                  </a:cubicBezTo>
                  <a:cubicBezTo>
                    <a:pt x="884" y="234"/>
                    <a:pt x="885" y="234"/>
                    <a:pt x="885" y="234"/>
                  </a:cubicBezTo>
                  <a:cubicBezTo>
                    <a:pt x="885" y="234"/>
                    <a:pt x="884" y="234"/>
                    <a:pt x="883" y="234"/>
                  </a:cubicBezTo>
                  <a:cubicBezTo>
                    <a:pt x="882" y="233"/>
                    <a:pt x="880" y="233"/>
                    <a:pt x="879" y="232"/>
                  </a:cubicBezTo>
                  <a:cubicBezTo>
                    <a:pt x="877" y="231"/>
                    <a:pt x="876" y="230"/>
                    <a:pt x="875" y="229"/>
                  </a:cubicBezTo>
                  <a:cubicBezTo>
                    <a:pt x="874" y="228"/>
                    <a:pt x="873" y="228"/>
                    <a:pt x="873" y="228"/>
                  </a:cubicBezTo>
                  <a:cubicBezTo>
                    <a:pt x="873" y="228"/>
                    <a:pt x="874" y="228"/>
                    <a:pt x="875" y="228"/>
                  </a:cubicBezTo>
                  <a:cubicBezTo>
                    <a:pt x="877" y="229"/>
                    <a:pt x="878" y="230"/>
                    <a:pt x="879" y="230"/>
                  </a:cubicBezTo>
                  <a:close/>
                  <a:moveTo>
                    <a:pt x="876" y="224"/>
                  </a:moveTo>
                  <a:cubicBezTo>
                    <a:pt x="876" y="224"/>
                    <a:pt x="876" y="224"/>
                    <a:pt x="877" y="224"/>
                  </a:cubicBezTo>
                  <a:cubicBezTo>
                    <a:pt x="878" y="224"/>
                    <a:pt x="880" y="224"/>
                    <a:pt x="881" y="224"/>
                  </a:cubicBezTo>
                  <a:cubicBezTo>
                    <a:pt x="882" y="224"/>
                    <a:pt x="883" y="224"/>
                    <a:pt x="884" y="224"/>
                  </a:cubicBezTo>
                  <a:cubicBezTo>
                    <a:pt x="885" y="224"/>
                    <a:pt x="886" y="224"/>
                    <a:pt x="886" y="224"/>
                  </a:cubicBezTo>
                  <a:cubicBezTo>
                    <a:pt x="886" y="224"/>
                    <a:pt x="885" y="225"/>
                    <a:pt x="884" y="225"/>
                  </a:cubicBezTo>
                  <a:cubicBezTo>
                    <a:pt x="883" y="225"/>
                    <a:pt x="882" y="225"/>
                    <a:pt x="881" y="225"/>
                  </a:cubicBezTo>
                  <a:cubicBezTo>
                    <a:pt x="880" y="225"/>
                    <a:pt x="878" y="225"/>
                    <a:pt x="877" y="225"/>
                  </a:cubicBezTo>
                  <a:cubicBezTo>
                    <a:pt x="876" y="225"/>
                    <a:pt x="876" y="224"/>
                    <a:pt x="876" y="224"/>
                  </a:cubicBezTo>
                  <a:close/>
                  <a:moveTo>
                    <a:pt x="875" y="236"/>
                  </a:moveTo>
                  <a:cubicBezTo>
                    <a:pt x="876" y="237"/>
                    <a:pt x="876" y="239"/>
                    <a:pt x="877" y="240"/>
                  </a:cubicBezTo>
                  <a:cubicBezTo>
                    <a:pt x="877" y="241"/>
                    <a:pt x="878" y="242"/>
                    <a:pt x="878" y="242"/>
                  </a:cubicBezTo>
                  <a:cubicBezTo>
                    <a:pt x="878" y="242"/>
                    <a:pt x="877" y="241"/>
                    <a:pt x="876" y="240"/>
                  </a:cubicBezTo>
                  <a:cubicBezTo>
                    <a:pt x="875" y="239"/>
                    <a:pt x="874" y="238"/>
                    <a:pt x="874" y="236"/>
                  </a:cubicBezTo>
                  <a:cubicBezTo>
                    <a:pt x="873" y="235"/>
                    <a:pt x="872" y="233"/>
                    <a:pt x="872" y="232"/>
                  </a:cubicBezTo>
                  <a:cubicBezTo>
                    <a:pt x="871" y="231"/>
                    <a:pt x="871" y="230"/>
                    <a:pt x="871" y="230"/>
                  </a:cubicBezTo>
                  <a:cubicBezTo>
                    <a:pt x="871" y="230"/>
                    <a:pt x="872" y="231"/>
                    <a:pt x="872" y="232"/>
                  </a:cubicBezTo>
                  <a:cubicBezTo>
                    <a:pt x="873" y="233"/>
                    <a:pt x="874" y="234"/>
                    <a:pt x="875" y="236"/>
                  </a:cubicBezTo>
                  <a:close/>
                  <a:moveTo>
                    <a:pt x="852" y="234"/>
                  </a:moveTo>
                  <a:cubicBezTo>
                    <a:pt x="852" y="234"/>
                    <a:pt x="852" y="233"/>
                    <a:pt x="853" y="233"/>
                  </a:cubicBezTo>
                  <a:cubicBezTo>
                    <a:pt x="854" y="232"/>
                    <a:pt x="855" y="231"/>
                    <a:pt x="856" y="231"/>
                  </a:cubicBezTo>
                  <a:cubicBezTo>
                    <a:pt x="857" y="230"/>
                    <a:pt x="858" y="230"/>
                    <a:pt x="859" y="229"/>
                  </a:cubicBezTo>
                  <a:cubicBezTo>
                    <a:pt x="860" y="229"/>
                    <a:pt x="861" y="229"/>
                    <a:pt x="861" y="229"/>
                  </a:cubicBezTo>
                  <a:cubicBezTo>
                    <a:pt x="861" y="229"/>
                    <a:pt x="860" y="229"/>
                    <a:pt x="859" y="230"/>
                  </a:cubicBezTo>
                  <a:cubicBezTo>
                    <a:pt x="858" y="230"/>
                    <a:pt x="857" y="231"/>
                    <a:pt x="856" y="232"/>
                  </a:cubicBezTo>
                  <a:cubicBezTo>
                    <a:pt x="855" y="232"/>
                    <a:pt x="854" y="233"/>
                    <a:pt x="853" y="233"/>
                  </a:cubicBezTo>
                  <a:cubicBezTo>
                    <a:pt x="852" y="234"/>
                    <a:pt x="852" y="234"/>
                    <a:pt x="852" y="234"/>
                  </a:cubicBezTo>
                  <a:close/>
                  <a:moveTo>
                    <a:pt x="858" y="240"/>
                  </a:moveTo>
                  <a:cubicBezTo>
                    <a:pt x="859" y="239"/>
                    <a:pt x="859" y="237"/>
                    <a:pt x="860" y="236"/>
                  </a:cubicBezTo>
                  <a:cubicBezTo>
                    <a:pt x="861" y="234"/>
                    <a:pt x="862" y="233"/>
                    <a:pt x="863" y="232"/>
                  </a:cubicBezTo>
                  <a:cubicBezTo>
                    <a:pt x="864" y="231"/>
                    <a:pt x="864" y="230"/>
                    <a:pt x="864" y="230"/>
                  </a:cubicBezTo>
                  <a:cubicBezTo>
                    <a:pt x="864" y="230"/>
                    <a:pt x="864" y="231"/>
                    <a:pt x="864" y="232"/>
                  </a:cubicBezTo>
                  <a:cubicBezTo>
                    <a:pt x="863" y="234"/>
                    <a:pt x="862" y="235"/>
                    <a:pt x="862" y="236"/>
                  </a:cubicBezTo>
                  <a:cubicBezTo>
                    <a:pt x="861" y="238"/>
                    <a:pt x="860" y="239"/>
                    <a:pt x="859" y="240"/>
                  </a:cubicBezTo>
                  <a:cubicBezTo>
                    <a:pt x="858" y="241"/>
                    <a:pt x="858" y="242"/>
                    <a:pt x="858" y="242"/>
                  </a:cubicBezTo>
                  <a:cubicBezTo>
                    <a:pt x="858" y="242"/>
                    <a:pt x="858" y="241"/>
                    <a:pt x="858" y="240"/>
                  </a:cubicBezTo>
                  <a:close/>
                  <a:moveTo>
                    <a:pt x="867" y="238"/>
                  </a:moveTo>
                  <a:cubicBezTo>
                    <a:pt x="867" y="236"/>
                    <a:pt x="867" y="235"/>
                    <a:pt x="867" y="233"/>
                  </a:cubicBezTo>
                  <a:cubicBezTo>
                    <a:pt x="867" y="232"/>
                    <a:pt x="868" y="231"/>
                    <a:pt x="868" y="231"/>
                  </a:cubicBezTo>
                  <a:cubicBezTo>
                    <a:pt x="868" y="231"/>
                    <a:pt x="868" y="232"/>
                    <a:pt x="868" y="233"/>
                  </a:cubicBezTo>
                  <a:cubicBezTo>
                    <a:pt x="868" y="235"/>
                    <a:pt x="868" y="236"/>
                    <a:pt x="868" y="238"/>
                  </a:cubicBezTo>
                  <a:cubicBezTo>
                    <a:pt x="868" y="240"/>
                    <a:pt x="868" y="241"/>
                    <a:pt x="868" y="242"/>
                  </a:cubicBezTo>
                  <a:cubicBezTo>
                    <a:pt x="868" y="244"/>
                    <a:pt x="868" y="244"/>
                    <a:pt x="868" y="244"/>
                  </a:cubicBezTo>
                  <a:cubicBezTo>
                    <a:pt x="868" y="244"/>
                    <a:pt x="867" y="244"/>
                    <a:pt x="867" y="242"/>
                  </a:cubicBezTo>
                  <a:cubicBezTo>
                    <a:pt x="867" y="241"/>
                    <a:pt x="867" y="240"/>
                    <a:pt x="867" y="238"/>
                  </a:cubicBezTo>
                  <a:close/>
                  <a:moveTo>
                    <a:pt x="868" y="229"/>
                  </a:moveTo>
                  <a:cubicBezTo>
                    <a:pt x="865" y="229"/>
                    <a:pt x="863" y="227"/>
                    <a:pt x="863" y="224"/>
                  </a:cubicBezTo>
                  <a:cubicBezTo>
                    <a:pt x="863" y="222"/>
                    <a:pt x="865" y="220"/>
                    <a:pt x="868" y="220"/>
                  </a:cubicBezTo>
                  <a:cubicBezTo>
                    <a:pt x="870" y="220"/>
                    <a:pt x="872" y="222"/>
                    <a:pt x="872" y="224"/>
                  </a:cubicBezTo>
                  <a:cubicBezTo>
                    <a:pt x="872" y="227"/>
                    <a:pt x="870" y="229"/>
                    <a:pt x="868" y="229"/>
                  </a:cubicBezTo>
                  <a:close/>
                  <a:moveTo>
                    <a:pt x="891" y="240"/>
                  </a:moveTo>
                  <a:cubicBezTo>
                    <a:pt x="909" y="240"/>
                    <a:pt x="909" y="240"/>
                    <a:pt x="909" y="240"/>
                  </a:cubicBezTo>
                  <a:cubicBezTo>
                    <a:pt x="911" y="243"/>
                    <a:pt x="913" y="246"/>
                    <a:pt x="916" y="248"/>
                  </a:cubicBezTo>
                  <a:cubicBezTo>
                    <a:pt x="905" y="248"/>
                    <a:pt x="895" y="248"/>
                    <a:pt x="884" y="248"/>
                  </a:cubicBezTo>
                  <a:cubicBezTo>
                    <a:pt x="887" y="246"/>
                    <a:pt x="889" y="243"/>
                    <a:pt x="891" y="240"/>
                  </a:cubicBezTo>
                  <a:close/>
                  <a:moveTo>
                    <a:pt x="921" y="247"/>
                  </a:moveTo>
                  <a:cubicBezTo>
                    <a:pt x="918" y="245"/>
                    <a:pt x="915" y="243"/>
                    <a:pt x="914" y="241"/>
                  </a:cubicBezTo>
                  <a:cubicBezTo>
                    <a:pt x="912" y="239"/>
                    <a:pt x="910" y="237"/>
                    <a:pt x="910" y="235"/>
                  </a:cubicBezTo>
                  <a:cubicBezTo>
                    <a:pt x="909" y="234"/>
                    <a:pt x="909" y="233"/>
                    <a:pt x="909" y="232"/>
                  </a:cubicBezTo>
                  <a:cubicBezTo>
                    <a:pt x="908" y="231"/>
                    <a:pt x="908" y="230"/>
                    <a:pt x="908" y="229"/>
                  </a:cubicBezTo>
                  <a:cubicBezTo>
                    <a:pt x="908" y="228"/>
                    <a:pt x="908" y="226"/>
                    <a:pt x="908" y="226"/>
                  </a:cubicBezTo>
                  <a:cubicBezTo>
                    <a:pt x="908" y="225"/>
                    <a:pt x="908" y="224"/>
                    <a:pt x="908" y="224"/>
                  </a:cubicBezTo>
                  <a:cubicBezTo>
                    <a:pt x="908" y="224"/>
                    <a:pt x="908" y="225"/>
                    <a:pt x="908" y="226"/>
                  </a:cubicBezTo>
                  <a:cubicBezTo>
                    <a:pt x="908" y="226"/>
                    <a:pt x="908" y="226"/>
                    <a:pt x="908" y="227"/>
                  </a:cubicBezTo>
                  <a:cubicBezTo>
                    <a:pt x="908" y="228"/>
                    <a:pt x="908" y="228"/>
                    <a:pt x="909" y="229"/>
                  </a:cubicBezTo>
                  <a:cubicBezTo>
                    <a:pt x="909" y="230"/>
                    <a:pt x="909" y="231"/>
                    <a:pt x="909" y="232"/>
                  </a:cubicBezTo>
                  <a:cubicBezTo>
                    <a:pt x="910" y="232"/>
                    <a:pt x="910" y="233"/>
                    <a:pt x="911" y="234"/>
                  </a:cubicBezTo>
                  <a:cubicBezTo>
                    <a:pt x="912" y="236"/>
                    <a:pt x="913" y="238"/>
                    <a:pt x="915" y="240"/>
                  </a:cubicBezTo>
                  <a:cubicBezTo>
                    <a:pt x="917" y="242"/>
                    <a:pt x="919" y="244"/>
                    <a:pt x="922" y="245"/>
                  </a:cubicBezTo>
                  <a:cubicBezTo>
                    <a:pt x="924" y="246"/>
                    <a:pt x="927" y="247"/>
                    <a:pt x="930" y="247"/>
                  </a:cubicBezTo>
                  <a:cubicBezTo>
                    <a:pt x="934" y="248"/>
                    <a:pt x="937" y="247"/>
                    <a:pt x="940" y="246"/>
                  </a:cubicBezTo>
                  <a:cubicBezTo>
                    <a:pt x="943" y="245"/>
                    <a:pt x="946" y="243"/>
                    <a:pt x="949" y="241"/>
                  </a:cubicBezTo>
                  <a:cubicBezTo>
                    <a:pt x="951" y="238"/>
                    <a:pt x="953" y="235"/>
                    <a:pt x="954" y="232"/>
                  </a:cubicBezTo>
                  <a:cubicBezTo>
                    <a:pt x="954" y="231"/>
                    <a:pt x="955" y="230"/>
                    <a:pt x="955" y="230"/>
                  </a:cubicBezTo>
                  <a:cubicBezTo>
                    <a:pt x="955" y="229"/>
                    <a:pt x="955" y="228"/>
                    <a:pt x="955" y="227"/>
                  </a:cubicBezTo>
                  <a:cubicBezTo>
                    <a:pt x="955" y="227"/>
                    <a:pt x="955" y="226"/>
                    <a:pt x="956" y="225"/>
                  </a:cubicBezTo>
                  <a:cubicBezTo>
                    <a:pt x="956" y="224"/>
                    <a:pt x="955" y="223"/>
                    <a:pt x="955" y="222"/>
                  </a:cubicBezTo>
                  <a:cubicBezTo>
                    <a:pt x="955" y="219"/>
                    <a:pt x="954" y="216"/>
                    <a:pt x="953" y="214"/>
                  </a:cubicBezTo>
                  <a:cubicBezTo>
                    <a:pt x="952" y="211"/>
                    <a:pt x="950" y="209"/>
                    <a:pt x="948" y="207"/>
                  </a:cubicBezTo>
                  <a:cubicBezTo>
                    <a:pt x="946" y="205"/>
                    <a:pt x="944" y="204"/>
                    <a:pt x="942" y="203"/>
                  </a:cubicBezTo>
                  <a:cubicBezTo>
                    <a:pt x="942" y="202"/>
                    <a:pt x="941" y="202"/>
                    <a:pt x="940" y="201"/>
                  </a:cubicBezTo>
                  <a:cubicBezTo>
                    <a:pt x="939" y="201"/>
                    <a:pt x="938" y="201"/>
                    <a:pt x="937" y="201"/>
                  </a:cubicBezTo>
                  <a:cubicBezTo>
                    <a:pt x="936" y="200"/>
                    <a:pt x="936" y="200"/>
                    <a:pt x="935" y="200"/>
                  </a:cubicBezTo>
                  <a:cubicBezTo>
                    <a:pt x="935" y="200"/>
                    <a:pt x="934" y="200"/>
                    <a:pt x="934" y="200"/>
                  </a:cubicBezTo>
                  <a:cubicBezTo>
                    <a:pt x="933" y="200"/>
                    <a:pt x="932" y="200"/>
                    <a:pt x="932" y="200"/>
                  </a:cubicBezTo>
                  <a:cubicBezTo>
                    <a:pt x="932" y="200"/>
                    <a:pt x="933" y="200"/>
                    <a:pt x="934" y="200"/>
                  </a:cubicBezTo>
                  <a:cubicBezTo>
                    <a:pt x="935" y="200"/>
                    <a:pt x="936" y="200"/>
                    <a:pt x="937" y="200"/>
                  </a:cubicBezTo>
                  <a:cubicBezTo>
                    <a:pt x="938" y="200"/>
                    <a:pt x="939" y="200"/>
                    <a:pt x="940" y="201"/>
                  </a:cubicBezTo>
                  <a:cubicBezTo>
                    <a:pt x="941" y="201"/>
                    <a:pt x="942" y="201"/>
                    <a:pt x="943" y="202"/>
                  </a:cubicBezTo>
                  <a:cubicBezTo>
                    <a:pt x="945" y="202"/>
                    <a:pt x="947" y="204"/>
                    <a:pt x="949" y="205"/>
                  </a:cubicBezTo>
                  <a:cubicBezTo>
                    <a:pt x="952" y="207"/>
                    <a:pt x="954" y="210"/>
                    <a:pt x="955" y="212"/>
                  </a:cubicBezTo>
                  <a:cubicBezTo>
                    <a:pt x="957" y="215"/>
                    <a:pt x="958" y="219"/>
                    <a:pt x="958" y="222"/>
                  </a:cubicBezTo>
                  <a:cubicBezTo>
                    <a:pt x="958" y="223"/>
                    <a:pt x="958" y="224"/>
                    <a:pt x="958" y="225"/>
                  </a:cubicBezTo>
                  <a:cubicBezTo>
                    <a:pt x="958" y="226"/>
                    <a:pt x="958" y="227"/>
                    <a:pt x="958" y="228"/>
                  </a:cubicBezTo>
                  <a:cubicBezTo>
                    <a:pt x="958" y="229"/>
                    <a:pt x="957" y="231"/>
                    <a:pt x="957" y="233"/>
                  </a:cubicBezTo>
                  <a:cubicBezTo>
                    <a:pt x="955" y="237"/>
                    <a:pt x="953" y="240"/>
                    <a:pt x="951" y="243"/>
                  </a:cubicBezTo>
                  <a:cubicBezTo>
                    <a:pt x="948" y="245"/>
                    <a:pt x="945" y="247"/>
                    <a:pt x="941" y="249"/>
                  </a:cubicBezTo>
                  <a:cubicBezTo>
                    <a:pt x="938" y="250"/>
                    <a:pt x="934" y="250"/>
                    <a:pt x="930" y="250"/>
                  </a:cubicBezTo>
                  <a:cubicBezTo>
                    <a:pt x="927" y="250"/>
                    <a:pt x="923" y="249"/>
                    <a:pt x="921" y="247"/>
                  </a:cubicBezTo>
                  <a:close/>
                  <a:moveTo>
                    <a:pt x="956" y="240"/>
                  </a:moveTo>
                  <a:cubicBezTo>
                    <a:pt x="973" y="240"/>
                    <a:pt x="973" y="240"/>
                    <a:pt x="973" y="240"/>
                  </a:cubicBezTo>
                  <a:cubicBezTo>
                    <a:pt x="975" y="243"/>
                    <a:pt x="978" y="246"/>
                    <a:pt x="981" y="248"/>
                  </a:cubicBezTo>
                  <a:cubicBezTo>
                    <a:pt x="970" y="248"/>
                    <a:pt x="959" y="248"/>
                    <a:pt x="948" y="248"/>
                  </a:cubicBezTo>
                  <a:cubicBezTo>
                    <a:pt x="952" y="246"/>
                    <a:pt x="954" y="243"/>
                    <a:pt x="956" y="240"/>
                  </a:cubicBezTo>
                  <a:close/>
                  <a:moveTo>
                    <a:pt x="794" y="213"/>
                  </a:moveTo>
                  <a:cubicBezTo>
                    <a:pt x="793" y="213"/>
                    <a:pt x="790" y="213"/>
                    <a:pt x="788" y="213"/>
                  </a:cubicBezTo>
                  <a:cubicBezTo>
                    <a:pt x="786" y="213"/>
                    <a:pt x="784" y="213"/>
                    <a:pt x="782" y="213"/>
                  </a:cubicBezTo>
                  <a:cubicBezTo>
                    <a:pt x="781" y="213"/>
                    <a:pt x="779" y="213"/>
                    <a:pt x="779" y="213"/>
                  </a:cubicBezTo>
                  <a:cubicBezTo>
                    <a:pt x="779" y="213"/>
                    <a:pt x="781" y="212"/>
                    <a:pt x="782" y="212"/>
                  </a:cubicBezTo>
                  <a:cubicBezTo>
                    <a:pt x="784" y="212"/>
                    <a:pt x="786" y="212"/>
                    <a:pt x="788" y="212"/>
                  </a:cubicBezTo>
                  <a:cubicBezTo>
                    <a:pt x="790" y="212"/>
                    <a:pt x="793" y="212"/>
                    <a:pt x="794" y="212"/>
                  </a:cubicBezTo>
                  <a:cubicBezTo>
                    <a:pt x="796" y="212"/>
                    <a:pt x="797" y="213"/>
                    <a:pt x="797" y="213"/>
                  </a:cubicBezTo>
                  <a:cubicBezTo>
                    <a:pt x="797" y="213"/>
                    <a:pt x="796" y="213"/>
                    <a:pt x="794" y="213"/>
                  </a:cubicBezTo>
                  <a:close/>
                  <a:moveTo>
                    <a:pt x="756" y="160"/>
                  </a:moveTo>
                  <a:cubicBezTo>
                    <a:pt x="756" y="155"/>
                    <a:pt x="756" y="150"/>
                    <a:pt x="756" y="146"/>
                  </a:cubicBezTo>
                  <a:cubicBezTo>
                    <a:pt x="756" y="142"/>
                    <a:pt x="756" y="138"/>
                    <a:pt x="756" y="134"/>
                  </a:cubicBezTo>
                  <a:cubicBezTo>
                    <a:pt x="756" y="131"/>
                    <a:pt x="756" y="128"/>
                    <a:pt x="756" y="126"/>
                  </a:cubicBezTo>
                  <a:cubicBezTo>
                    <a:pt x="757" y="124"/>
                    <a:pt x="757" y="123"/>
                    <a:pt x="757" y="123"/>
                  </a:cubicBezTo>
                  <a:cubicBezTo>
                    <a:pt x="757" y="123"/>
                    <a:pt x="757" y="124"/>
                    <a:pt x="757" y="126"/>
                  </a:cubicBezTo>
                  <a:cubicBezTo>
                    <a:pt x="757" y="128"/>
                    <a:pt x="757" y="131"/>
                    <a:pt x="757" y="134"/>
                  </a:cubicBezTo>
                  <a:cubicBezTo>
                    <a:pt x="757" y="138"/>
                    <a:pt x="757" y="142"/>
                    <a:pt x="757" y="146"/>
                  </a:cubicBezTo>
                  <a:cubicBezTo>
                    <a:pt x="758" y="150"/>
                    <a:pt x="758" y="155"/>
                    <a:pt x="758" y="160"/>
                  </a:cubicBezTo>
                  <a:cubicBezTo>
                    <a:pt x="758" y="164"/>
                    <a:pt x="758" y="169"/>
                    <a:pt x="757" y="173"/>
                  </a:cubicBezTo>
                  <a:cubicBezTo>
                    <a:pt x="757" y="178"/>
                    <a:pt x="757" y="182"/>
                    <a:pt x="757" y="185"/>
                  </a:cubicBezTo>
                  <a:cubicBezTo>
                    <a:pt x="757" y="189"/>
                    <a:pt x="757" y="192"/>
                    <a:pt x="757" y="194"/>
                  </a:cubicBezTo>
                  <a:cubicBezTo>
                    <a:pt x="757" y="196"/>
                    <a:pt x="757" y="197"/>
                    <a:pt x="757" y="197"/>
                  </a:cubicBezTo>
                  <a:cubicBezTo>
                    <a:pt x="757" y="197"/>
                    <a:pt x="757" y="196"/>
                    <a:pt x="756" y="194"/>
                  </a:cubicBezTo>
                  <a:cubicBezTo>
                    <a:pt x="756" y="192"/>
                    <a:pt x="756" y="189"/>
                    <a:pt x="756" y="185"/>
                  </a:cubicBezTo>
                  <a:cubicBezTo>
                    <a:pt x="756" y="182"/>
                    <a:pt x="756" y="178"/>
                    <a:pt x="756" y="173"/>
                  </a:cubicBezTo>
                  <a:cubicBezTo>
                    <a:pt x="756" y="169"/>
                    <a:pt x="756" y="164"/>
                    <a:pt x="756" y="160"/>
                  </a:cubicBezTo>
                  <a:close/>
                  <a:moveTo>
                    <a:pt x="5" y="62"/>
                  </a:moveTo>
                  <a:cubicBezTo>
                    <a:pt x="5" y="48"/>
                    <a:pt x="16" y="37"/>
                    <a:pt x="30" y="37"/>
                  </a:cubicBezTo>
                  <a:cubicBezTo>
                    <a:pt x="388" y="37"/>
                    <a:pt x="388" y="37"/>
                    <a:pt x="388" y="37"/>
                  </a:cubicBezTo>
                  <a:cubicBezTo>
                    <a:pt x="745" y="37"/>
                    <a:pt x="745" y="37"/>
                    <a:pt x="745" y="37"/>
                  </a:cubicBezTo>
                  <a:cubicBezTo>
                    <a:pt x="755" y="37"/>
                    <a:pt x="763" y="42"/>
                    <a:pt x="768" y="50"/>
                  </a:cubicBezTo>
                  <a:cubicBezTo>
                    <a:pt x="736" y="51"/>
                    <a:pt x="567" y="51"/>
                    <a:pt x="398" y="52"/>
                  </a:cubicBezTo>
                  <a:cubicBezTo>
                    <a:pt x="305" y="52"/>
                    <a:pt x="211" y="53"/>
                    <a:pt x="141" y="53"/>
                  </a:cubicBezTo>
                  <a:cubicBezTo>
                    <a:pt x="106" y="53"/>
                    <a:pt x="77" y="53"/>
                    <a:pt x="56" y="54"/>
                  </a:cubicBezTo>
                  <a:cubicBezTo>
                    <a:pt x="46" y="54"/>
                    <a:pt x="38" y="54"/>
                    <a:pt x="33" y="54"/>
                  </a:cubicBezTo>
                  <a:cubicBezTo>
                    <a:pt x="27" y="54"/>
                    <a:pt x="24" y="54"/>
                    <a:pt x="24" y="54"/>
                  </a:cubicBezTo>
                  <a:cubicBezTo>
                    <a:pt x="24" y="54"/>
                    <a:pt x="27" y="54"/>
                    <a:pt x="33" y="54"/>
                  </a:cubicBezTo>
                  <a:cubicBezTo>
                    <a:pt x="38" y="54"/>
                    <a:pt x="46" y="55"/>
                    <a:pt x="56" y="55"/>
                  </a:cubicBezTo>
                  <a:cubicBezTo>
                    <a:pt x="77" y="55"/>
                    <a:pt x="106" y="55"/>
                    <a:pt x="141" y="55"/>
                  </a:cubicBezTo>
                  <a:cubicBezTo>
                    <a:pt x="211" y="56"/>
                    <a:pt x="305" y="56"/>
                    <a:pt x="398" y="56"/>
                  </a:cubicBezTo>
                  <a:cubicBezTo>
                    <a:pt x="572" y="57"/>
                    <a:pt x="746" y="58"/>
                    <a:pt x="770" y="58"/>
                  </a:cubicBezTo>
                  <a:cubicBezTo>
                    <a:pt x="770" y="59"/>
                    <a:pt x="770" y="60"/>
                    <a:pt x="770" y="62"/>
                  </a:cubicBezTo>
                  <a:cubicBezTo>
                    <a:pt x="761" y="62"/>
                    <a:pt x="761" y="62"/>
                    <a:pt x="761" y="62"/>
                  </a:cubicBezTo>
                  <a:cubicBezTo>
                    <a:pt x="388" y="62"/>
                    <a:pt x="388" y="62"/>
                    <a:pt x="388" y="62"/>
                  </a:cubicBezTo>
                  <a:cubicBezTo>
                    <a:pt x="12" y="62"/>
                    <a:pt x="12" y="62"/>
                    <a:pt x="12" y="62"/>
                  </a:cubicBezTo>
                  <a:lnTo>
                    <a:pt x="5" y="62"/>
                  </a:lnTo>
                  <a:close/>
                  <a:moveTo>
                    <a:pt x="15" y="67"/>
                  </a:moveTo>
                  <a:cubicBezTo>
                    <a:pt x="756" y="67"/>
                    <a:pt x="756" y="67"/>
                    <a:pt x="756" y="67"/>
                  </a:cubicBezTo>
                  <a:cubicBezTo>
                    <a:pt x="661" y="71"/>
                    <a:pt x="661" y="71"/>
                    <a:pt x="661" y="71"/>
                  </a:cubicBezTo>
                  <a:cubicBezTo>
                    <a:pt x="756" y="74"/>
                    <a:pt x="756" y="74"/>
                    <a:pt x="756" y="74"/>
                  </a:cubicBezTo>
                  <a:cubicBezTo>
                    <a:pt x="706" y="74"/>
                    <a:pt x="706" y="74"/>
                    <a:pt x="706" y="74"/>
                  </a:cubicBezTo>
                  <a:cubicBezTo>
                    <a:pt x="706" y="198"/>
                    <a:pt x="706" y="198"/>
                    <a:pt x="706" y="198"/>
                  </a:cubicBezTo>
                  <a:cubicBezTo>
                    <a:pt x="702" y="142"/>
                    <a:pt x="702" y="142"/>
                    <a:pt x="702" y="142"/>
                  </a:cubicBezTo>
                  <a:cubicBezTo>
                    <a:pt x="698" y="198"/>
                    <a:pt x="698" y="198"/>
                    <a:pt x="698" y="198"/>
                  </a:cubicBezTo>
                  <a:cubicBezTo>
                    <a:pt x="698" y="74"/>
                    <a:pt x="698" y="74"/>
                    <a:pt x="698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15" y="74"/>
                    <a:pt x="15" y="74"/>
                    <a:pt x="15" y="74"/>
                  </a:cubicBezTo>
                  <a:lnTo>
                    <a:pt x="15" y="67"/>
                  </a:lnTo>
                  <a:close/>
                  <a:moveTo>
                    <a:pt x="745" y="160"/>
                  </a:moveTo>
                  <a:cubicBezTo>
                    <a:pt x="744" y="161"/>
                    <a:pt x="742" y="161"/>
                    <a:pt x="741" y="161"/>
                  </a:cubicBezTo>
                  <a:cubicBezTo>
                    <a:pt x="739" y="161"/>
                    <a:pt x="737" y="161"/>
                    <a:pt x="735" y="161"/>
                  </a:cubicBezTo>
                  <a:cubicBezTo>
                    <a:pt x="734" y="161"/>
                    <a:pt x="732" y="161"/>
                    <a:pt x="730" y="161"/>
                  </a:cubicBezTo>
                  <a:cubicBezTo>
                    <a:pt x="728" y="161"/>
                    <a:pt x="727" y="161"/>
                    <a:pt x="725" y="160"/>
                  </a:cubicBezTo>
                  <a:cubicBezTo>
                    <a:pt x="723" y="160"/>
                    <a:pt x="721" y="159"/>
                    <a:pt x="721" y="159"/>
                  </a:cubicBezTo>
                  <a:cubicBezTo>
                    <a:pt x="721" y="159"/>
                    <a:pt x="723" y="159"/>
                    <a:pt x="725" y="158"/>
                  </a:cubicBezTo>
                  <a:cubicBezTo>
                    <a:pt x="727" y="158"/>
                    <a:pt x="728" y="158"/>
                    <a:pt x="730" y="158"/>
                  </a:cubicBezTo>
                  <a:cubicBezTo>
                    <a:pt x="732" y="158"/>
                    <a:pt x="734" y="157"/>
                    <a:pt x="735" y="157"/>
                  </a:cubicBezTo>
                  <a:cubicBezTo>
                    <a:pt x="737" y="157"/>
                    <a:pt x="739" y="157"/>
                    <a:pt x="741" y="158"/>
                  </a:cubicBezTo>
                  <a:cubicBezTo>
                    <a:pt x="742" y="158"/>
                    <a:pt x="744" y="158"/>
                    <a:pt x="745" y="158"/>
                  </a:cubicBezTo>
                  <a:cubicBezTo>
                    <a:pt x="748" y="159"/>
                    <a:pt x="750" y="159"/>
                    <a:pt x="750" y="159"/>
                  </a:cubicBezTo>
                  <a:cubicBezTo>
                    <a:pt x="750" y="159"/>
                    <a:pt x="748" y="160"/>
                    <a:pt x="745" y="160"/>
                  </a:cubicBezTo>
                  <a:close/>
                  <a:moveTo>
                    <a:pt x="750" y="186"/>
                  </a:moveTo>
                  <a:cubicBezTo>
                    <a:pt x="750" y="186"/>
                    <a:pt x="748" y="187"/>
                    <a:pt x="745" y="187"/>
                  </a:cubicBezTo>
                  <a:cubicBezTo>
                    <a:pt x="744" y="188"/>
                    <a:pt x="742" y="188"/>
                    <a:pt x="741" y="188"/>
                  </a:cubicBezTo>
                  <a:cubicBezTo>
                    <a:pt x="739" y="188"/>
                    <a:pt x="737" y="188"/>
                    <a:pt x="735" y="188"/>
                  </a:cubicBezTo>
                  <a:cubicBezTo>
                    <a:pt x="734" y="188"/>
                    <a:pt x="732" y="188"/>
                    <a:pt x="730" y="188"/>
                  </a:cubicBezTo>
                  <a:cubicBezTo>
                    <a:pt x="728" y="188"/>
                    <a:pt x="727" y="188"/>
                    <a:pt x="725" y="187"/>
                  </a:cubicBezTo>
                  <a:cubicBezTo>
                    <a:pt x="723" y="187"/>
                    <a:pt x="721" y="186"/>
                    <a:pt x="721" y="186"/>
                  </a:cubicBezTo>
                  <a:cubicBezTo>
                    <a:pt x="721" y="186"/>
                    <a:pt x="723" y="186"/>
                    <a:pt x="725" y="185"/>
                  </a:cubicBezTo>
                  <a:cubicBezTo>
                    <a:pt x="727" y="185"/>
                    <a:pt x="728" y="185"/>
                    <a:pt x="730" y="185"/>
                  </a:cubicBezTo>
                  <a:cubicBezTo>
                    <a:pt x="732" y="185"/>
                    <a:pt x="734" y="184"/>
                    <a:pt x="735" y="184"/>
                  </a:cubicBezTo>
                  <a:cubicBezTo>
                    <a:pt x="737" y="184"/>
                    <a:pt x="739" y="185"/>
                    <a:pt x="741" y="185"/>
                  </a:cubicBezTo>
                  <a:cubicBezTo>
                    <a:pt x="742" y="185"/>
                    <a:pt x="744" y="185"/>
                    <a:pt x="745" y="185"/>
                  </a:cubicBezTo>
                  <a:cubicBezTo>
                    <a:pt x="748" y="186"/>
                    <a:pt x="750" y="186"/>
                    <a:pt x="750" y="186"/>
                  </a:cubicBezTo>
                  <a:close/>
                  <a:moveTo>
                    <a:pt x="722" y="135"/>
                  </a:moveTo>
                  <a:cubicBezTo>
                    <a:pt x="722" y="90"/>
                    <a:pt x="722" y="90"/>
                    <a:pt x="722" y="90"/>
                  </a:cubicBezTo>
                  <a:cubicBezTo>
                    <a:pt x="722" y="87"/>
                    <a:pt x="724" y="85"/>
                    <a:pt x="727" y="85"/>
                  </a:cubicBezTo>
                  <a:cubicBezTo>
                    <a:pt x="744" y="85"/>
                    <a:pt x="744" y="85"/>
                    <a:pt x="744" y="85"/>
                  </a:cubicBezTo>
                  <a:cubicBezTo>
                    <a:pt x="747" y="85"/>
                    <a:pt x="749" y="87"/>
                    <a:pt x="749" y="90"/>
                  </a:cubicBezTo>
                  <a:cubicBezTo>
                    <a:pt x="749" y="135"/>
                    <a:pt x="749" y="135"/>
                    <a:pt x="749" y="135"/>
                  </a:cubicBezTo>
                  <a:cubicBezTo>
                    <a:pt x="749" y="138"/>
                    <a:pt x="747" y="140"/>
                    <a:pt x="744" y="140"/>
                  </a:cubicBezTo>
                  <a:cubicBezTo>
                    <a:pt x="727" y="140"/>
                    <a:pt x="727" y="140"/>
                    <a:pt x="727" y="140"/>
                  </a:cubicBezTo>
                  <a:cubicBezTo>
                    <a:pt x="724" y="140"/>
                    <a:pt x="722" y="138"/>
                    <a:pt x="722" y="135"/>
                  </a:cubicBezTo>
                  <a:close/>
                  <a:moveTo>
                    <a:pt x="715" y="160"/>
                  </a:moveTo>
                  <a:cubicBezTo>
                    <a:pt x="715" y="164"/>
                    <a:pt x="715" y="169"/>
                    <a:pt x="715" y="173"/>
                  </a:cubicBezTo>
                  <a:cubicBezTo>
                    <a:pt x="715" y="178"/>
                    <a:pt x="715" y="182"/>
                    <a:pt x="715" y="185"/>
                  </a:cubicBezTo>
                  <a:cubicBezTo>
                    <a:pt x="714" y="189"/>
                    <a:pt x="714" y="192"/>
                    <a:pt x="714" y="194"/>
                  </a:cubicBezTo>
                  <a:cubicBezTo>
                    <a:pt x="714" y="196"/>
                    <a:pt x="714" y="197"/>
                    <a:pt x="714" y="197"/>
                  </a:cubicBezTo>
                  <a:cubicBezTo>
                    <a:pt x="714" y="197"/>
                    <a:pt x="714" y="196"/>
                    <a:pt x="714" y="194"/>
                  </a:cubicBezTo>
                  <a:cubicBezTo>
                    <a:pt x="714" y="192"/>
                    <a:pt x="714" y="189"/>
                    <a:pt x="713" y="185"/>
                  </a:cubicBezTo>
                  <a:cubicBezTo>
                    <a:pt x="713" y="182"/>
                    <a:pt x="713" y="178"/>
                    <a:pt x="713" y="173"/>
                  </a:cubicBezTo>
                  <a:cubicBezTo>
                    <a:pt x="713" y="169"/>
                    <a:pt x="713" y="164"/>
                    <a:pt x="713" y="160"/>
                  </a:cubicBezTo>
                  <a:cubicBezTo>
                    <a:pt x="713" y="155"/>
                    <a:pt x="713" y="150"/>
                    <a:pt x="713" y="146"/>
                  </a:cubicBezTo>
                  <a:cubicBezTo>
                    <a:pt x="713" y="142"/>
                    <a:pt x="713" y="138"/>
                    <a:pt x="713" y="134"/>
                  </a:cubicBezTo>
                  <a:cubicBezTo>
                    <a:pt x="714" y="131"/>
                    <a:pt x="714" y="128"/>
                    <a:pt x="714" y="126"/>
                  </a:cubicBezTo>
                  <a:cubicBezTo>
                    <a:pt x="714" y="124"/>
                    <a:pt x="714" y="123"/>
                    <a:pt x="714" y="123"/>
                  </a:cubicBezTo>
                  <a:cubicBezTo>
                    <a:pt x="714" y="123"/>
                    <a:pt x="714" y="124"/>
                    <a:pt x="714" y="126"/>
                  </a:cubicBezTo>
                  <a:cubicBezTo>
                    <a:pt x="714" y="128"/>
                    <a:pt x="714" y="131"/>
                    <a:pt x="715" y="134"/>
                  </a:cubicBezTo>
                  <a:cubicBezTo>
                    <a:pt x="715" y="138"/>
                    <a:pt x="715" y="142"/>
                    <a:pt x="715" y="146"/>
                  </a:cubicBezTo>
                  <a:cubicBezTo>
                    <a:pt x="715" y="150"/>
                    <a:pt x="715" y="155"/>
                    <a:pt x="715" y="160"/>
                  </a:cubicBezTo>
                  <a:close/>
                  <a:moveTo>
                    <a:pt x="155" y="103"/>
                  </a:moveTo>
                  <a:cubicBezTo>
                    <a:pt x="155" y="132"/>
                    <a:pt x="155" y="132"/>
                    <a:pt x="155" y="132"/>
                  </a:cubicBezTo>
                  <a:cubicBezTo>
                    <a:pt x="155" y="137"/>
                    <a:pt x="152" y="140"/>
                    <a:pt x="147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95" y="140"/>
                    <a:pt x="91" y="137"/>
                    <a:pt x="91" y="132"/>
                  </a:cubicBezTo>
                  <a:cubicBezTo>
                    <a:pt x="91" y="103"/>
                    <a:pt x="91" y="103"/>
                    <a:pt x="91" y="103"/>
                  </a:cubicBezTo>
                  <a:lnTo>
                    <a:pt x="155" y="103"/>
                  </a:lnTo>
                  <a:close/>
                  <a:moveTo>
                    <a:pt x="91" y="99"/>
                  </a:moveTo>
                  <a:cubicBezTo>
                    <a:pt x="91" y="93"/>
                    <a:pt x="91" y="93"/>
                    <a:pt x="91" y="93"/>
                  </a:cubicBezTo>
                  <a:cubicBezTo>
                    <a:pt x="91" y="89"/>
                    <a:pt x="95" y="85"/>
                    <a:pt x="99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52" y="85"/>
                    <a:pt x="155" y="89"/>
                    <a:pt x="155" y="93"/>
                  </a:cubicBezTo>
                  <a:cubicBezTo>
                    <a:pt x="155" y="99"/>
                    <a:pt x="155" y="99"/>
                    <a:pt x="155" y="99"/>
                  </a:cubicBezTo>
                  <a:lnTo>
                    <a:pt x="91" y="99"/>
                  </a:lnTo>
                  <a:close/>
                  <a:moveTo>
                    <a:pt x="682" y="148"/>
                  </a:moveTo>
                  <a:cubicBezTo>
                    <a:pt x="635" y="151"/>
                    <a:pt x="635" y="151"/>
                    <a:pt x="635" y="151"/>
                  </a:cubicBezTo>
                  <a:cubicBezTo>
                    <a:pt x="657" y="152"/>
                    <a:pt x="657" y="152"/>
                    <a:pt x="657" y="152"/>
                  </a:cubicBezTo>
                  <a:cubicBezTo>
                    <a:pt x="592" y="154"/>
                    <a:pt x="592" y="154"/>
                    <a:pt x="592" y="154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84" y="157"/>
                    <a:pt x="84" y="157"/>
                    <a:pt x="84" y="157"/>
                  </a:cubicBezTo>
                  <a:cubicBezTo>
                    <a:pt x="84" y="148"/>
                    <a:pt x="84" y="148"/>
                    <a:pt x="84" y="148"/>
                  </a:cubicBezTo>
                  <a:lnTo>
                    <a:pt x="682" y="148"/>
                  </a:lnTo>
                  <a:close/>
                  <a:moveTo>
                    <a:pt x="166" y="125"/>
                  </a:moveTo>
                  <a:cubicBezTo>
                    <a:pt x="168" y="125"/>
                    <a:pt x="169" y="125"/>
                    <a:pt x="171" y="125"/>
                  </a:cubicBezTo>
                  <a:cubicBezTo>
                    <a:pt x="173" y="125"/>
                    <a:pt x="174" y="125"/>
                    <a:pt x="176" y="125"/>
                  </a:cubicBezTo>
                  <a:cubicBezTo>
                    <a:pt x="178" y="125"/>
                    <a:pt x="180" y="125"/>
                    <a:pt x="181" y="125"/>
                  </a:cubicBezTo>
                  <a:cubicBezTo>
                    <a:pt x="183" y="125"/>
                    <a:pt x="185" y="125"/>
                    <a:pt x="186" y="125"/>
                  </a:cubicBezTo>
                  <a:cubicBezTo>
                    <a:pt x="189" y="126"/>
                    <a:pt x="191" y="126"/>
                    <a:pt x="191" y="126"/>
                  </a:cubicBezTo>
                  <a:cubicBezTo>
                    <a:pt x="191" y="126"/>
                    <a:pt x="189" y="126"/>
                    <a:pt x="186" y="127"/>
                  </a:cubicBezTo>
                  <a:cubicBezTo>
                    <a:pt x="185" y="127"/>
                    <a:pt x="183" y="127"/>
                    <a:pt x="181" y="127"/>
                  </a:cubicBezTo>
                  <a:cubicBezTo>
                    <a:pt x="180" y="127"/>
                    <a:pt x="178" y="127"/>
                    <a:pt x="176" y="127"/>
                  </a:cubicBezTo>
                  <a:cubicBezTo>
                    <a:pt x="174" y="127"/>
                    <a:pt x="173" y="127"/>
                    <a:pt x="171" y="127"/>
                  </a:cubicBezTo>
                  <a:cubicBezTo>
                    <a:pt x="169" y="127"/>
                    <a:pt x="168" y="127"/>
                    <a:pt x="166" y="127"/>
                  </a:cubicBezTo>
                  <a:cubicBezTo>
                    <a:pt x="164" y="126"/>
                    <a:pt x="162" y="126"/>
                    <a:pt x="162" y="126"/>
                  </a:cubicBezTo>
                  <a:cubicBezTo>
                    <a:pt x="162" y="126"/>
                    <a:pt x="164" y="126"/>
                    <a:pt x="166" y="125"/>
                  </a:cubicBezTo>
                  <a:close/>
                  <a:moveTo>
                    <a:pt x="162" y="99"/>
                  </a:moveTo>
                  <a:cubicBezTo>
                    <a:pt x="162" y="99"/>
                    <a:pt x="164" y="98"/>
                    <a:pt x="166" y="98"/>
                  </a:cubicBezTo>
                  <a:cubicBezTo>
                    <a:pt x="168" y="98"/>
                    <a:pt x="169" y="98"/>
                    <a:pt x="171" y="98"/>
                  </a:cubicBezTo>
                  <a:cubicBezTo>
                    <a:pt x="173" y="98"/>
                    <a:pt x="174" y="98"/>
                    <a:pt x="176" y="98"/>
                  </a:cubicBezTo>
                  <a:cubicBezTo>
                    <a:pt x="178" y="98"/>
                    <a:pt x="180" y="98"/>
                    <a:pt x="181" y="98"/>
                  </a:cubicBezTo>
                  <a:cubicBezTo>
                    <a:pt x="183" y="98"/>
                    <a:pt x="185" y="98"/>
                    <a:pt x="186" y="98"/>
                  </a:cubicBezTo>
                  <a:cubicBezTo>
                    <a:pt x="189" y="98"/>
                    <a:pt x="191" y="99"/>
                    <a:pt x="191" y="99"/>
                  </a:cubicBezTo>
                  <a:cubicBezTo>
                    <a:pt x="191" y="99"/>
                    <a:pt x="189" y="99"/>
                    <a:pt x="186" y="100"/>
                  </a:cubicBezTo>
                  <a:cubicBezTo>
                    <a:pt x="185" y="100"/>
                    <a:pt x="183" y="100"/>
                    <a:pt x="181" y="100"/>
                  </a:cubicBezTo>
                  <a:cubicBezTo>
                    <a:pt x="180" y="100"/>
                    <a:pt x="178" y="100"/>
                    <a:pt x="176" y="100"/>
                  </a:cubicBezTo>
                  <a:cubicBezTo>
                    <a:pt x="174" y="100"/>
                    <a:pt x="173" y="100"/>
                    <a:pt x="171" y="100"/>
                  </a:cubicBezTo>
                  <a:cubicBezTo>
                    <a:pt x="169" y="100"/>
                    <a:pt x="168" y="100"/>
                    <a:pt x="166" y="100"/>
                  </a:cubicBezTo>
                  <a:cubicBezTo>
                    <a:pt x="164" y="99"/>
                    <a:pt x="162" y="99"/>
                    <a:pt x="162" y="99"/>
                  </a:cubicBezTo>
                  <a:close/>
                  <a:moveTo>
                    <a:pt x="261" y="103"/>
                  </a:moveTo>
                  <a:cubicBezTo>
                    <a:pt x="261" y="132"/>
                    <a:pt x="261" y="132"/>
                    <a:pt x="261" y="132"/>
                  </a:cubicBezTo>
                  <a:cubicBezTo>
                    <a:pt x="261" y="137"/>
                    <a:pt x="257" y="140"/>
                    <a:pt x="253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1" y="140"/>
                    <a:pt x="197" y="137"/>
                    <a:pt x="197" y="132"/>
                  </a:cubicBezTo>
                  <a:cubicBezTo>
                    <a:pt x="197" y="103"/>
                    <a:pt x="197" y="103"/>
                    <a:pt x="197" y="103"/>
                  </a:cubicBezTo>
                  <a:lnTo>
                    <a:pt x="261" y="103"/>
                  </a:lnTo>
                  <a:close/>
                  <a:moveTo>
                    <a:pt x="197" y="99"/>
                  </a:moveTo>
                  <a:cubicBezTo>
                    <a:pt x="197" y="93"/>
                    <a:pt x="197" y="93"/>
                    <a:pt x="197" y="93"/>
                  </a:cubicBezTo>
                  <a:cubicBezTo>
                    <a:pt x="197" y="89"/>
                    <a:pt x="201" y="85"/>
                    <a:pt x="205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7" y="85"/>
                    <a:pt x="261" y="89"/>
                    <a:pt x="261" y="93"/>
                  </a:cubicBezTo>
                  <a:cubicBezTo>
                    <a:pt x="261" y="99"/>
                    <a:pt x="261" y="99"/>
                    <a:pt x="261" y="99"/>
                  </a:cubicBezTo>
                  <a:lnTo>
                    <a:pt x="197" y="99"/>
                  </a:lnTo>
                  <a:close/>
                  <a:moveTo>
                    <a:pt x="272" y="125"/>
                  </a:moveTo>
                  <a:cubicBezTo>
                    <a:pt x="273" y="125"/>
                    <a:pt x="275" y="125"/>
                    <a:pt x="277" y="125"/>
                  </a:cubicBezTo>
                  <a:cubicBezTo>
                    <a:pt x="278" y="125"/>
                    <a:pt x="280" y="125"/>
                    <a:pt x="282" y="125"/>
                  </a:cubicBezTo>
                  <a:cubicBezTo>
                    <a:pt x="284" y="125"/>
                    <a:pt x="286" y="125"/>
                    <a:pt x="287" y="125"/>
                  </a:cubicBezTo>
                  <a:cubicBezTo>
                    <a:pt x="289" y="125"/>
                    <a:pt x="291" y="125"/>
                    <a:pt x="292" y="125"/>
                  </a:cubicBezTo>
                  <a:cubicBezTo>
                    <a:pt x="295" y="126"/>
                    <a:pt x="296" y="126"/>
                    <a:pt x="296" y="126"/>
                  </a:cubicBezTo>
                  <a:cubicBezTo>
                    <a:pt x="296" y="126"/>
                    <a:pt x="295" y="126"/>
                    <a:pt x="292" y="127"/>
                  </a:cubicBezTo>
                  <a:cubicBezTo>
                    <a:pt x="291" y="127"/>
                    <a:pt x="289" y="127"/>
                    <a:pt x="287" y="127"/>
                  </a:cubicBezTo>
                  <a:cubicBezTo>
                    <a:pt x="286" y="127"/>
                    <a:pt x="284" y="127"/>
                    <a:pt x="282" y="127"/>
                  </a:cubicBezTo>
                  <a:cubicBezTo>
                    <a:pt x="280" y="127"/>
                    <a:pt x="278" y="127"/>
                    <a:pt x="277" y="127"/>
                  </a:cubicBezTo>
                  <a:cubicBezTo>
                    <a:pt x="275" y="127"/>
                    <a:pt x="273" y="127"/>
                    <a:pt x="272" y="127"/>
                  </a:cubicBezTo>
                  <a:cubicBezTo>
                    <a:pt x="269" y="126"/>
                    <a:pt x="267" y="126"/>
                    <a:pt x="267" y="126"/>
                  </a:cubicBezTo>
                  <a:cubicBezTo>
                    <a:pt x="267" y="126"/>
                    <a:pt x="269" y="126"/>
                    <a:pt x="272" y="125"/>
                  </a:cubicBezTo>
                  <a:close/>
                  <a:moveTo>
                    <a:pt x="267" y="99"/>
                  </a:moveTo>
                  <a:cubicBezTo>
                    <a:pt x="267" y="99"/>
                    <a:pt x="269" y="98"/>
                    <a:pt x="272" y="98"/>
                  </a:cubicBezTo>
                  <a:cubicBezTo>
                    <a:pt x="273" y="98"/>
                    <a:pt x="275" y="98"/>
                    <a:pt x="277" y="98"/>
                  </a:cubicBezTo>
                  <a:cubicBezTo>
                    <a:pt x="278" y="98"/>
                    <a:pt x="280" y="98"/>
                    <a:pt x="282" y="98"/>
                  </a:cubicBezTo>
                  <a:cubicBezTo>
                    <a:pt x="284" y="98"/>
                    <a:pt x="286" y="98"/>
                    <a:pt x="287" y="98"/>
                  </a:cubicBezTo>
                  <a:cubicBezTo>
                    <a:pt x="289" y="98"/>
                    <a:pt x="291" y="98"/>
                    <a:pt x="292" y="98"/>
                  </a:cubicBezTo>
                  <a:cubicBezTo>
                    <a:pt x="295" y="98"/>
                    <a:pt x="296" y="99"/>
                    <a:pt x="296" y="99"/>
                  </a:cubicBezTo>
                  <a:cubicBezTo>
                    <a:pt x="296" y="99"/>
                    <a:pt x="295" y="99"/>
                    <a:pt x="292" y="100"/>
                  </a:cubicBezTo>
                  <a:cubicBezTo>
                    <a:pt x="291" y="100"/>
                    <a:pt x="289" y="100"/>
                    <a:pt x="287" y="100"/>
                  </a:cubicBezTo>
                  <a:cubicBezTo>
                    <a:pt x="286" y="100"/>
                    <a:pt x="284" y="100"/>
                    <a:pt x="282" y="100"/>
                  </a:cubicBezTo>
                  <a:cubicBezTo>
                    <a:pt x="280" y="100"/>
                    <a:pt x="278" y="100"/>
                    <a:pt x="277" y="100"/>
                  </a:cubicBezTo>
                  <a:cubicBezTo>
                    <a:pt x="275" y="100"/>
                    <a:pt x="273" y="100"/>
                    <a:pt x="272" y="100"/>
                  </a:cubicBezTo>
                  <a:cubicBezTo>
                    <a:pt x="269" y="99"/>
                    <a:pt x="267" y="99"/>
                    <a:pt x="267" y="99"/>
                  </a:cubicBezTo>
                  <a:close/>
                  <a:moveTo>
                    <a:pt x="367" y="103"/>
                  </a:moveTo>
                  <a:cubicBezTo>
                    <a:pt x="367" y="132"/>
                    <a:pt x="367" y="132"/>
                    <a:pt x="367" y="132"/>
                  </a:cubicBezTo>
                  <a:cubicBezTo>
                    <a:pt x="367" y="137"/>
                    <a:pt x="363" y="140"/>
                    <a:pt x="359" y="140"/>
                  </a:cubicBezTo>
                  <a:cubicBezTo>
                    <a:pt x="311" y="140"/>
                    <a:pt x="311" y="140"/>
                    <a:pt x="311" y="140"/>
                  </a:cubicBezTo>
                  <a:cubicBezTo>
                    <a:pt x="306" y="140"/>
                    <a:pt x="303" y="137"/>
                    <a:pt x="303" y="132"/>
                  </a:cubicBezTo>
                  <a:cubicBezTo>
                    <a:pt x="303" y="103"/>
                    <a:pt x="303" y="103"/>
                    <a:pt x="303" y="103"/>
                  </a:cubicBezTo>
                  <a:lnTo>
                    <a:pt x="367" y="103"/>
                  </a:lnTo>
                  <a:close/>
                  <a:moveTo>
                    <a:pt x="303" y="99"/>
                  </a:moveTo>
                  <a:cubicBezTo>
                    <a:pt x="303" y="93"/>
                    <a:pt x="303" y="93"/>
                    <a:pt x="303" y="93"/>
                  </a:cubicBezTo>
                  <a:cubicBezTo>
                    <a:pt x="303" y="89"/>
                    <a:pt x="306" y="85"/>
                    <a:pt x="311" y="85"/>
                  </a:cubicBezTo>
                  <a:cubicBezTo>
                    <a:pt x="359" y="85"/>
                    <a:pt x="359" y="85"/>
                    <a:pt x="359" y="85"/>
                  </a:cubicBezTo>
                  <a:cubicBezTo>
                    <a:pt x="363" y="85"/>
                    <a:pt x="367" y="89"/>
                    <a:pt x="367" y="93"/>
                  </a:cubicBezTo>
                  <a:cubicBezTo>
                    <a:pt x="367" y="99"/>
                    <a:pt x="367" y="99"/>
                    <a:pt x="367" y="99"/>
                  </a:cubicBezTo>
                  <a:lnTo>
                    <a:pt x="303" y="99"/>
                  </a:lnTo>
                  <a:close/>
                  <a:moveTo>
                    <a:pt x="378" y="125"/>
                  </a:moveTo>
                  <a:cubicBezTo>
                    <a:pt x="379" y="125"/>
                    <a:pt x="381" y="125"/>
                    <a:pt x="382" y="125"/>
                  </a:cubicBezTo>
                  <a:cubicBezTo>
                    <a:pt x="384" y="125"/>
                    <a:pt x="386" y="125"/>
                    <a:pt x="388" y="125"/>
                  </a:cubicBezTo>
                  <a:cubicBezTo>
                    <a:pt x="389" y="125"/>
                    <a:pt x="391" y="125"/>
                    <a:pt x="393" y="125"/>
                  </a:cubicBezTo>
                  <a:cubicBezTo>
                    <a:pt x="395" y="125"/>
                    <a:pt x="396" y="125"/>
                    <a:pt x="398" y="125"/>
                  </a:cubicBezTo>
                  <a:cubicBezTo>
                    <a:pt x="400" y="126"/>
                    <a:pt x="402" y="126"/>
                    <a:pt x="402" y="126"/>
                  </a:cubicBezTo>
                  <a:cubicBezTo>
                    <a:pt x="402" y="126"/>
                    <a:pt x="400" y="126"/>
                    <a:pt x="398" y="127"/>
                  </a:cubicBezTo>
                  <a:cubicBezTo>
                    <a:pt x="396" y="127"/>
                    <a:pt x="395" y="127"/>
                    <a:pt x="393" y="127"/>
                  </a:cubicBezTo>
                  <a:cubicBezTo>
                    <a:pt x="391" y="127"/>
                    <a:pt x="389" y="127"/>
                    <a:pt x="388" y="127"/>
                  </a:cubicBezTo>
                  <a:cubicBezTo>
                    <a:pt x="386" y="127"/>
                    <a:pt x="384" y="127"/>
                    <a:pt x="382" y="127"/>
                  </a:cubicBezTo>
                  <a:cubicBezTo>
                    <a:pt x="381" y="127"/>
                    <a:pt x="379" y="127"/>
                    <a:pt x="378" y="127"/>
                  </a:cubicBezTo>
                  <a:cubicBezTo>
                    <a:pt x="375" y="126"/>
                    <a:pt x="373" y="126"/>
                    <a:pt x="373" y="126"/>
                  </a:cubicBezTo>
                  <a:cubicBezTo>
                    <a:pt x="373" y="126"/>
                    <a:pt x="375" y="126"/>
                    <a:pt x="378" y="125"/>
                  </a:cubicBezTo>
                  <a:close/>
                  <a:moveTo>
                    <a:pt x="373" y="99"/>
                  </a:moveTo>
                  <a:cubicBezTo>
                    <a:pt x="373" y="99"/>
                    <a:pt x="375" y="98"/>
                    <a:pt x="378" y="98"/>
                  </a:cubicBezTo>
                  <a:cubicBezTo>
                    <a:pt x="379" y="98"/>
                    <a:pt x="381" y="98"/>
                    <a:pt x="382" y="98"/>
                  </a:cubicBezTo>
                  <a:cubicBezTo>
                    <a:pt x="384" y="98"/>
                    <a:pt x="386" y="98"/>
                    <a:pt x="388" y="98"/>
                  </a:cubicBezTo>
                  <a:cubicBezTo>
                    <a:pt x="389" y="98"/>
                    <a:pt x="391" y="98"/>
                    <a:pt x="393" y="98"/>
                  </a:cubicBezTo>
                  <a:cubicBezTo>
                    <a:pt x="395" y="98"/>
                    <a:pt x="396" y="98"/>
                    <a:pt x="398" y="98"/>
                  </a:cubicBezTo>
                  <a:cubicBezTo>
                    <a:pt x="400" y="98"/>
                    <a:pt x="402" y="99"/>
                    <a:pt x="402" y="99"/>
                  </a:cubicBezTo>
                  <a:cubicBezTo>
                    <a:pt x="402" y="99"/>
                    <a:pt x="400" y="99"/>
                    <a:pt x="398" y="100"/>
                  </a:cubicBezTo>
                  <a:cubicBezTo>
                    <a:pt x="396" y="100"/>
                    <a:pt x="395" y="100"/>
                    <a:pt x="393" y="100"/>
                  </a:cubicBezTo>
                  <a:cubicBezTo>
                    <a:pt x="391" y="100"/>
                    <a:pt x="389" y="100"/>
                    <a:pt x="388" y="100"/>
                  </a:cubicBezTo>
                  <a:cubicBezTo>
                    <a:pt x="386" y="100"/>
                    <a:pt x="384" y="100"/>
                    <a:pt x="382" y="100"/>
                  </a:cubicBezTo>
                  <a:cubicBezTo>
                    <a:pt x="381" y="100"/>
                    <a:pt x="379" y="100"/>
                    <a:pt x="378" y="100"/>
                  </a:cubicBezTo>
                  <a:cubicBezTo>
                    <a:pt x="375" y="99"/>
                    <a:pt x="373" y="99"/>
                    <a:pt x="373" y="99"/>
                  </a:cubicBezTo>
                  <a:close/>
                  <a:moveTo>
                    <a:pt x="473" y="103"/>
                  </a:moveTo>
                  <a:cubicBezTo>
                    <a:pt x="473" y="132"/>
                    <a:pt x="473" y="132"/>
                    <a:pt x="473" y="132"/>
                  </a:cubicBezTo>
                  <a:cubicBezTo>
                    <a:pt x="473" y="137"/>
                    <a:pt x="469" y="140"/>
                    <a:pt x="464" y="140"/>
                  </a:cubicBezTo>
                  <a:cubicBezTo>
                    <a:pt x="417" y="140"/>
                    <a:pt x="417" y="140"/>
                    <a:pt x="417" y="140"/>
                  </a:cubicBezTo>
                  <a:cubicBezTo>
                    <a:pt x="412" y="140"/>
                    <a:pt x="408" y="137"/>
                    <a:pt x="408" y="132"/>
                  </a:cubicBezTo>
                  <a:cubicBezTo>
                    <a:pt x="408" y="103"/>
                    <a:pt x="408" y="103"/>
                    <a:pt x="408" y="103"/>
                  </a:cubicBezTo>
                  <a:lnTo>
                    <a:pt x="473" y="103"/>
                  </a:lnTo>
                  <a:close/>
                  <a:moveTo>
                    <a:pt x="408" y="99"/>
                  </a:moveTo>
                  <a:cubicBezTo>
                    <a:pt x="408" y="93"/>
                    <a:pt x="408" y="93"/>
                    <a:pt x="408" y="93"/>
                  </a:cubicBezTo>
                  <a:cubicBezTo>
                    <a:pt x="408" y="89"/>
                    <a:pt x="412" y="85"/>
                    <a:pt x="417" y="85"/>
                  </a:cubicBezTo>
                  <a:cubicBezTo>
                    <a:pt x="464" y="85"/>
                    <a:pt x="464" y="85"/>
                    <a:pt x="464" y="85"/>
                  </a:cubicBezTo>
                  <a:cubicBezTo>
                    <a:pt x="469" y="85"/>
                    <a:pt x="473" y="89"/>
                    <a:pt x="473" y="93"/>
                  </a:cubicBezTo>
                  <a:cubicBezTo>
                    <a:pt x="473" y="99"/>
                    <a:pt x="473" y="99"/>
                    <a:pt x="473" y="99"/>
                  </a:cubicBezTo>
                  <a:lnTo>
                    <a:pt x="408" y="99"/>
                  </a:lnTo>
                  <a:close/>
                  <a:moveTo>
                    <a:pt x="483" y="125"/>
                  </a:moveTo>
                  <a:cubicBezTo>
                    <a:pt x="485" y="125"/>
                    <a:pt x="486" y="125"/>
                    <a:pt x="488" y="125"/>
                  </a:cubicBezTo>
                  <a:cubicBezTo>
                    <a:pt x="490" y="125"/>
                    <a:pt x="492" y="125"/>
                    <a:pt x="493" y="125"/>
                  </a:cubicBezTo>
                  <a:cubicBezTo>
                    <a:pt x="495" y="125"/>
                    <a:pt x="497" y="125"/>
                    <a:pt x="499" y="125"/>
                  </a:cubicBezTo>
                  <a:cubicBezTo>
                    <a:pt x="500" y="125"/>
                    <a:pt x="502" y="125"/>
                    <a:pt x="503" y="125"/>
                  </a:cubicBezTo>
                  <a:cubicBezTo>
                    <a:pt x="506" y="126"/>
                    <a:pt x="508" y="126"/>
                    <a:pt x="508" y="126"/>
                  </a:cubicBezTo>
                  <a:cubicBezTo>
                    <a:pt x="508" y="126"/>
                    <a:pt x="506" y="126"/>
                    <a:pt x="503" y="127"/>
                  </a:cubicBezTo>
                  <a:cubicBezTo>
                    <a:pt x="502" y="127"/>
                    <a:pt x="500" y="127"/>
                    <a:pt x="499" y="127"/>
                  </a:cubicBezTo>
                  <a:cubicBezTo>
                    <a:pt x="497" y="127"/>
                    <a:pt x="495" y="127"/>
                    <a:pt x="493" y="127"/>
                  </a:cubicBezTo>
                  <a:cubicBezTo>
                    <a:pt x="492" y="127"/>
                    <a:pt x="490" y="127"/>
                    <a:pt x="488" y="127"/>
                  </a:cubicBezTo>
                  <a:cubicBezTo>
                    <a:pt x="486" y="127"/>
                    <a:pt x="485" y="127"/>
                    <a:pt x="483" y="127"/>
                  </a:cubicBezTo>
                  <a:cubicBezTo>
                    <a:pt x="481" y="126"/>
                    <a:pt x="479" y="126"/>
                    <a:pt x="479" y="126"/>
                  </a:cubicBezTo>
                  <a:cubicBezTo>
                    <a:pt x="479" y="126"/>
                    <a:pt x="481" y="126"/>
                    <a:pt x="483" y="125"/>
                  </a:cubicBezTo>
                  <a:close/>
                  <a:moveTo>
                    <a:pt x="479" y="99"/>
                  </a:moveTo>
                  <a:cubicBezTo>
                    <a:pt x="479" y="99"/>
                    <a:pt x="481" y="98"/>
                    <a:pt x="483" y="98"/>
                  </a:cubicBezTo>
                  <a:cubicBezTo>
                    <a:pt x="485" y="98"/>
                    <a:pt x="486" y="98"/>
                    <a:pt x="488" y="98"/>
                  </a:cubicBezTo>
                  <a:cubicBezTo>
                    <a:pt x="490" y="98"/>
                    <a:pt x="492" y="98"/>
                    <a:pt x="493" y="98"/>
                  </a:cubicBezTo>
                  <a:cubicBezTo>
                    <a:pt x="495" y="98"/>
                    <a:pt x="497" y="98"/>
                    <a:pt x="499" y="98"/>
                  </a:cubicBezTo>
                  <a:cubicBezTo>
                    <a:pt x="500" y="98"/>
                    <a:pt x="502" y="98"/>
                    <a:pt x="503" y="98"/>
                  </a:cubicBezTo>
                  <a:cubicBezTo>
                    <a:pt x="506" y="98"/>
                    <a:pt x="508" y="99"/>
                    <a:pt x="508" y="99"/>
                  </a:cubicBezTo>
                  <a:cubicBezTo>
                    <a:pt x="508" y="99"/>
                    <a:pt x="506" y="99"/>
                    <a:pt x="503" y="100"/>
                  </a:cubicBezTo>
                  <a:cubicBezTo>
                    <a:pt x="502" y="100"/>
                    <a:pt x="500" y="100"/>
                    <a:pt x="499" y="100"/>
                  </a:cubicBezTo>
                  <a:cubicBezTo>
                    <a:pt x="497" y="100"/>
                    <a:pt x="495" y="100"/>
                    <a:pt x="493" y="100"/>
                  </a:cubicBezTo>
                  <a:cubicBezTo>
                    <a:pt x="492" y="100"/>
                    <a:pt x="490" y="100"/>
                    <a:pt x="488" y="100"/>
                  </a:cubicBezTo>
                  <a:cubicBezTo>
                    <a:pt x="486" y="100"/>
                    <a:pt x="485" y="100"/>
                    <a:pt x="483" y="100"/>
                  </a:cubicBezTo>
                  <a:cubicBezTo>
                    <a:pt x="481" y="99"/>
                    <a:pt x="479" y="99"/>
                    <a:pt x="479" y="99"/>
                  </a:cubicBezTo>
                  <a:close/>
                  <a:moveTo>
                    <a:pt x="578" y="103"/>
                  </a:moveTo>
                  <a:cubicBezTo>
                    <a:pt x="578" y="132"/>
                    <a:pt x="578" y="132"/>
                    <a:pt x="578" y="132"/>
                  </a:cubicBezTo>
                  <a:cubicBezTo>
                    <a:pt x="578" y="137"/>
                    <a:pt x="575" y="140"/>
                    <a:pt x="570" y="140"/>
                  </a:cubicBezTo>
                  <a:cubicBezTo>
                    <a:pt x="522" y="140"/>
                    <a:pt x="522" y="140"/>
                    <a:pt x="522" y="140"/>
                  </a:cubicBezTo>
                  <a:cubicBezTo>
                    <a:pt x="518" y="140"/>
                    <a:pt x="514" y="137"/>
                    <a:pt x="514" y="132"/>
                  </a:cubicBezTo>
                  <a:cubicBezTo>
                    <a:pt x="514" y="103"/>
                    <a:pt x="514" y="103"/>
                    <a:pt x="514" y="103"/>
                  </a:cubicBezTo>
                  <a:lnTo>
                    <a:pt x="578" y="103"/>
                  </a:lnTo>
                  <a:close/>
                  <a:moveTo>
                    <a:pt x="514" y="99"/>
                  </a:moveTo>
                  <a:cubicBezTo>
                    <a:pt x="514" y="93"/>
                    <a:pt x="514" y="93"/>
                    <a:pt x="514" y="93"/>
                  </a:cubicBezTo>
                  <a:cubicBezTo>
                    <a:pt x="514" y="89"/>
                    <a:pt x="518" y="85"/>
                    <a:pt x="522" y="85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75" y="85"/>
                    <a:pt x="578" y="89"/>
                    <a:pt x="578" y="93"/>
                  </a:cubicBezTo>
                  <a:cubicBezTo>
                    <a:pt x="578" y="99"/>
                    <a:pt x="578" y="99"/>
                    <a:pt x="578" y="99"/>
                  </a:cubicBezTo>
                  <a:lnTo>
                    <a:pt x="514" y="99"/>
                  </a:lnTo>
                  <a:close/>
                  <a:moveTo>
                    <a:pt x="589" y="125"/>
                  </a:moveTo>
                  <a:cubicBezTo>
                    <a:pt x="591" y="125"/>
                    <a:pt x="592" y="125"/>
                    <a:pt x="594" y="125"/>
                  </a:cubicBezTo>
                  <a:cubicBezTo>
                    <a:pt x="596" y="125"/>
                    <a:pt x="597" y="125"/>
                    <a:pt x="599" y="125"/>
                  </a:cubicBezTo>
                  <a:cubicBezTo>
                    <a:pt x="601" y="125"/>
                    <a:pt x="603" y="125"/>
                    <a:pt x="604" y="125"/>
                  </a:cubicBezTo>
                  <a:cubicBezTo>
                    <a:pt x="606" y="125"/>
                    <a:pt x="608" y="125"/>
                    <a:pt x="609" y="125"/>
                  </a:cubicBezTo>
                  <a:cubicBezTo>
                    <a:pt x="612" y="126"/>
                    <a:pt x="614" y="126"/>
                    <a:pt x="614" y="126"/>
                  </a:cubicBezTo>
                  <a:cubicBezTo>
                    <a:pt x="614" y="126"/>
                    <a:pt x="612" y="126"/>
                    <a:pt x="609" y="127"/>
                  </a:cubicBezTo>
                  <a:cubicBezTo>
                    <a:pt x="608" y="127"/>
                    <a:pt x="606" y="127"/>
                    <a:pt x="604" y="127"/>
                  </a:cubicBezTo>
                  <a:cubicBezTo>
                    <a:pt x="603" y="127"/>
                    <a:pt x="601" y="127"/>
                    <a:pt x="599" y="127"/>
                  </a:cubicBezTo>
                  <a:cubicBezTo>
                    <a:pt x="597" y="127"/>
                    <a:pt x="596" y="127"/>
                    <a:pt x="594" y="127"/>
                  </a:cubicBezTo>
                  <a:cubicBezTo>
                    <a:pt x="592" y="127"/>
                    <a:pt x="591" y="127"/>
                    <a:pt x="589" y="127"/>
                  </a:cubicBezTo>
                  <a:cubicBezTo>
                    <a:pt x="586" y="126"/>
                    <a:pt x="585" y="126"/>
                    <a:pt x="585" y="126"/>
                  </a:cubicBezTo>
                  <a:cubicBezTo>
                    <a:pt x="585" y="126"/>
                    <a:pt x="586" y="126"/>
                    <a:pt x="589" y="125"/>
                  </a:cubicBezTo>
                  <a:close/>
                  <a:moveTo>
                    <a:pt x="585" y="99"/>
                  </a:moveTo>
                  <a:cubicBezTo>
                    <a:pt x="585" y="99"/>
                    <a:pt x="586" y="98"/>
                    <a:pt x="589" y="98"/>
                  </a:cubicBezTo>
                  <a:cubicBezTo>
                    <a:pt x="591" y="98"/>
                    <a:pt x="592" y="98"/>
                    <a:pt x="594" y="98"/>
                  </a:cubicBezTo>
                  <a:cubicBezTo>
                    <a:pt x="596" y="98"/>
                    <a:pt x="597" y="98"/>
                    <a:pt x="599" y="98"/>
                  </a:cubicBezTo>
                  <a:cubicBezTo>
                    <a:pt x="601" y="98"/>
                    <a:pt x="603" y="98"/>
                    <a:pt x="604" y="98"/>
                  </a:cubicBezTo>
                  <a:cubicBezTo>
                    <a:pt x="606" y="98"/>
                    <a:pt x="608" y="98"/>
                    <a:pt x="609" y="98"/>
                  </a:cubicBezTo>
                  <a:cubicBezTo>
                    <a:pt x="612" y="98"/>
                    <a:pt x="614" y="99"/>
                    <a:pt x="614" y="99"/>
                  </a:cubicBezTo>
                  <a:cubicBezTo>
                    <a:pt x="614" y="99"/>
                    <a:pt x="612" y="99"/>
                    <a:pt x="609" y="100"/>
                  </a:cubicBezTo>
                  <a:cubicBezTo>
                    <a:pt x="608" y="100"/>
                    <a:pt x="606" y="100"/>
                    <a:pt x="604" y="100"/>
                  </a:cubicBezTo>
                  <a:cubicBezTo>
                    <a:pt x="603" y="100"/>
                    <a:pt x="601" y="100"/>
                    <a:pt x="599" y="100"/>
                  </a:cubicBezTo>
                  <a:cubicBezTo>
                    <a:pt x="597" y="100"/>
                    <a:pt x="596" y="100"/>
                    <a:pt x="594" y="100"/>
                  </a:cubicBezTo>
                  <a:cubicBezTo>
                    <a:pt x="592" y="100"/>
                    <a:pt x="591" y="100"/>
                    <a:pt x="589" y="100"/>
                  </a:cubicBezTo>
                  <a:cubicBezTo>
                    <a:pt x="586" y="99"/>
                    <a:pt x="585" y="99"/>
                    <a:pt x="585" y="99"/>
                  </a:cubicBezTo>
                  <a:close/>
                  <a:moveTo>
                    <a:pt x="684" y="103"/>
                  </a:moveTo>
                  <a:cubicBezTo>
                    <a:pt x="684" y="132"/>
                    <a:pt x="684" y="132"/>
                    <a:pt x="684" y="132"/>
                  </a:cubicBezTo>
                  <a:cubicBezTo>
                    <a:pt x="684" y="137"/>
                    <a:pt x="680" y="140"/>
                    <a:pt x="676" y="140"/>
                  </a:cubicBezTo>
                  <a:cubicBezTo>
                    <a:pt x="628" y="140"/>
                    <a:pt x="628" y="140"/>
                    <a:pt x="628" y="140"/>
                  </a:cubicBezTo>
                  <a:cubicBezTo>
                    <a:pt x="624" y="140"/>
                    <a:pt x="620" y="137"/>
                    <a:pt x="620" y="132"/>
                  </a:cubicBezTo>
                  <a:cubicBezTo>
                    <a:pt x="620" y="103"/>
                    <a:pt x="620" y="103"/>
                    <a:pt x="620" y="103"/>
                  </a:cubicBezTo>
                  <a:lnTo>
                    <a:pt x="684" y="103"/>
                  </a:lnTo>
                  <a:close/>
                  <a:moveTo>
                    <a:pt x="620" y="99"/>
                  </a:moveTo>
                  <a:cubicBezTo>
                    <a:pt x="620" y="93"/>
                    <a:pt x="620" y="93"/>
                    <a:pt x="620" y="93"/>
                  </a:cubicBezTo>
                  <a:cubicBezTo>
                    <a:pt x="620" y="89"/>
                    <a:pt x="624" y="85"/>
                    <a:pt x="628" y="85"/>
                  </a:cubicBezTo>
                  <a:cubicBezTo>
                    <a:pt x="676" y="85"/>
                    <a:pt x="676" y="85"/>
                    <a:pt x="676" y="85"/>
                  </a:cubicBezTo>
                  <a:cubicBezTo>
                    <a:pt x="680" y="85"/>
                    <a:pt x="684" y="89"/>
                    <a:pt x="684" y="93"/>
                  </a:cubicBezTo>
                  <a:cubicBezTo>
                    <a:pt x="684" y="99"/>
                    <a:pt x="684" y="99"/>
                    <a:pt x="684" y="99"/>
                  </a:cubicBezTo>
                  <a:lnTo>
                    <a:pt x="620" y="99"/>
                  </a:lnTo>
                  <a:close/>
                  <a:moveTo>
                    <a:pt x="661" y="187"/>
                  </a:moveTo>
                  <a:cubicBezTo>
                    <a:pt x="645" y="188"/>
                    <a:pt x="621" y="188"/>
                    <a:pt x="593" y="188"/>
                  </a:cubicBezTo>
                  <a:cubicBezTo>
                    <a:pt x="565" y="188"/>
                    <a:pt x="533" y="189"/>
                    <a:pt x="497" y="189"/>
                  </a:cubicBezTo>
                  <a:cubicBezTo>
                    <a:pt x="462" y="189"/>
                    <a:pt x="425" y="189"/>
                    <a:pt x="388" y="189"/>
                  </a:cubicBezTo>
                  <a:cubicBezTo>
                    <a:pt x="350" y="189"/>
                    <a:pt x="313" y="189"/>
                    <a:pt x="278" y="189"/>
                  </a:cubicBezTo>
                  <a:cubicBezTo>
                    <a:pt x="243" y="189"/>
                    <a:pt x="210" y="188"/>
                    <a:pt x="182" y="188"/>
                  </a:cubicBezTo>
                  <a:cubicBezTo>
                    <a:pt x="154" y="188"/>
                    <a:pt x="131" y="188"/>
                    <a:pt x="114" y="187"/>
                  </a:cubicBezTo>
                  <a:cubicBezTo>
                    <a:pt x="98" y="187"/>
                    <a:pt x="89" y="187"/>
                    <a:pt x="89" y="187"/>
                  </a:cubicBezTo>
                  <a:cubicBezTo>
                    <a:pt x="89" y="187"/>
                    <a:pt x="98" y="187"/>
                    <a:pt x="114" y="187"/>
                  </a:cubicBezTo>
                  <a:cubicBezTo>
                    <a:pt x="131" y="187"/>
                    <a:pt x="154" y="186"/>
                    <a:pt x="182" y="186"/>
                  </a:cubicBezTo>
                  <a:cubicBezTo>
                    <a:pt x="210" y="186"/>
                    <a:pt x="243" y="186"/>
                    <a:pt x="278" y="186"/>
                  </a:cubicBezTo>
                  <a:cubicBezTo>
                    <a:pt x="313" y="185"/>
                    <a:pt x="350" y="185"/>
                    <a:pt x="388" y="185"/>
                  </a:cubicBezTo>
                  <a:cubicBezTo>
                    <a:pt x="425" y="185"/>
                    <a:pt x="462" y="185"/>
                    <a:pt x="497" y="185"/>
                  </a:cubicBezTo>
                  <a:cubicBezTo>
                    <a:pt x="533" y="186"/>
                    <a:pt x="565" y="186"/>
                    <a:pt x="593" y="186"/>
                  </a:cubicBezTo>
                  <a:cubicBezTo>
                    <a:pt x="621" y="186"/>
                    <a:pt x="645" y="187"/>
                    <a:pt x="661" y="187"/>
                  </a:cubicBezTo>
                  <a:cubicBezTo>
                    <a:pt x="677" y="187"/>
                    <a:pt x="687" y="187"/>
                    <a:pt x="687" y="187"/>
                  </a:cubicBezTo>
                  <a:cubicBezTo>
                    <a:pt x="687" y="187"/>
                    <a:pt x="677" y="187"/>
                    <a:pt x="661" y="187"/>
                  </a:cubicBezTo>
                  <a:close/>
                  <a:moveTo>
                    <a:pt x="687" y="197"/>
                  </a:moveTo>
                  <a:cubicBezTo>
                    <a:pt x="687" y="197"/>
                    <a:pt x="677" y="197"/>
                    <a:pt x="661" y="197"/>
                  </a:cubicBezTo>
                  <a:cubicBezTo>
                    <a:pt x="645" y="198"/>
                    <a:pt x="621" y="198"/>
                    <a:pt x="593" y="198"/>
                  </a:cubicBezTo>
                  <a:cubicBezTo>
                    <a:pt x="565" y="198"/>
                    <a:pt x="533" y="199"/>
                    <a:pt x="497" y="199"/>
                  </a:cubicBezTo>
                  <a:cubicBezTo>
                    <a:pt x="462" y="199"/>
                    <a:pt x="425" y="199"/>
                    <a:pt x="388" y="199"/>
                  </a:cubicBezTo>
                  <a:cubicBezTo>
                    <a:pt x="350" y="199"/>
                    <a:pt x="313" y="199"/>
                    <a:pt x="278" y="199"/>
                  </a:cubicBezTo>
                  <a:cubicBezTo>
                    <a:pt x="243" y="199"/>
                    <a:pt x="210" y="198"/>
                    <a:pt x="182" y="198"/>
                  </a:cubicBezTo>
                  <a:cubicBezTo>
                    <a:pt x="154" y="198"/>
                    <a:pt x="131" y="198"/>
                    <a:pt x="114" y="197"/>
                  </a:cubicBezTo>
                  <a:cubicBezTo>
                    <a:pt x="98" y="197"/>
                    <a:pt x="89" y="197"/>
                    <a:pt x="89" y="197"/>
                  </a:cubicBezTo>
                  <a:cubicBezTo>
                    <a:pt x="89" y="197"/>
                    <a:pt x="98" y="197"/>
                    <a:pt x="114" y="197"/>
                  </a:cubicBezTo>
                  <a:cubicBezTo>
                    <a:pt x="131" y="197"/>
                    <a:pt x="154" y="196"/>
                    <a:pt x="182" y="196"/>
                  </a:cubicBezTo>
                  <a:cubicBezTo>
                    <a:pt x="210" y="196"/>
                    <a:pt x="243" y="196"/>
                    <a:pt x="278" y="195"/>
                  </a:cubicBezTo>
                  <a:cubicBezTo>
                    <a:pt x="313" y="195"/>
                    <a:pt x="350" y="195"/>
                    <a:pt x="388" y="195"/>
                  </a:cubicBezTo>
                  <a:cubicBezTo>
                    <a:pt x="425" y="195"/>
                    <a:pt x="462" y="195"/>
                    <a:pt x="497" y="195"/>
                  </a:cubicBezTo>
                  <a:cubicBezTo>
                    <a:pt x="533" y="196"/>
                    <a:pt x="565" y="196"/>
                    <a:pt x="593" y="196"/>
                  </a:cubicBezTo>
                  <a:cubicBezTo>
                    <a:pt x="621" y="196"/>
                    <a:pt x="645" y="197"/>
                    <a:pt x="661" y="197"/>
                  </a:cubicBezTo>
                  <a:cubicBezTo>
                    <a:pt x="677" y="197"/>
                    <a:pt x="687" y="197"/>
                    <a:pt x="687" y="197"/>
                  </a:cubicBezTo>
                  <a:close/>
                  <a:moveTo>
                    <a:pt x="661" y="178"/>
                  </a:moveTo>
                  <a:cubicBezTo>
                    <a:pt x="645" y="178"/>
                    <a:pt x="621" y="178"/>
                    <a:pt x="593" y="178"/>
                  </a:cubicBezTo>
                  <a:cubicBezTo>
                    <a:pt x="565" y="178"/>
                    <a:pt x="533" y="179"/>
                    <a:pt x="497" y="179"/>
                  </a:cubicBezTo>
                  <a:cubicBezTo>
                    <a:pt x="462" y="179"/>
                    <a:pt x="425" y="179"/>
                    <a:pt x="388" y="179"/>
                  </a:cubicBezTo>
                  <a:cubicBezTo>
                    <a:pt x="350" y="179"/>
                    <a:pt x="313" y="179"/>
                    <a:pt x="278" y="179"/>
                  </a:cubicBezTo>
                  <a:cubicBezTo>
                    <a:pt x="243" y="179"/>
                    <a:pt x="210" y="178"/>
                    <a:pt x="182" y="178"/>
                  </a:cubicBezTo>
                  <a:cubicBezTo>
                    <a:pt x="154" y="178"/>
                    <a:pt x="131" y="178"/>
                    <a:pt x="114" y="178"/>
                  </a:cubicBezTo>
                  <a:cubicBezTo>
                    <a:pt x="98" y="177"/>
                    <a:pt x="89" y="177"/>
                    <a:pt x="89" y="177"/>
                  </a:cubicBezTo>
                  <a:cubicBezTo>
                    <a:pt x="89" y="177"/>
                    <a:pt x="98" y="177"/>
                    <a:pt x="114" y="177"/>
                  </a:cubicBezTo>
                  <a:cubicBezTo>
                    <a:pt x="131" y="177"/>
                    <a:pt x="154" y="176"/>
                    <a:pt x="182" y="176"/>
                  </a:cubicBezTo>
                  <a:cubicBezTo>
                    <a:pt x="210" y="176"/>
                    <a:pt x="243" y="176"/>
                    <a:pt x="278" y="176"/>
                  </a:cubicBezTo>
                  <a:cubicBezTo>
                    <a:pt x="313" y="175"/>
                    <a:pt x="350" y="175"/>
                    <a:pt x="388" y="175"/>
                  </a:cubicBezTo>
                  <a:cubicBezTo>
                    <a:pt x="425" y="175"/>
                    <a:pt x="462" y="175"/>
                    <a:pt x="497" y="176"/>
                  </a:cubicBezTo>
                  <a:cubicBezTo>
                    <a:pt x="533" y="176"/>
                    <a:pt x="565" y="176"/>
                    <a:pt x="593" y="176"/>
                  </a:cubicBezTo>
                  <a:cubicBezTo>
                    <a:pt x="621" y="176"/>
                    <a:pt x="645" y="177"/>
                    <a:pt x="661" y="177"/>
                  </a:cubicBezTo>
                  <a:cubicBezTo>
                    <a:pt x="677" y="177"/>
                    <a:pt x="687" y="177"/>
                    <a:pt x="687" y="177"/>
                  </a:cubicBezTo>
                  <a:cubicBezTo>
                    <a:pt x="687" y="177"/>
                    <a:pt x="677" y="177"/>
                    <a:pt x="661" y="178"/>
                  </a:cubicBezTo>
                  <a:close/>
                  <a:moveTo>
                    <a:pt x="661" y="168"/>
                  </a:moveTo>
                  <a:cubicBezTo>
                    <a:pt x="645" y="168"/>
                    <a:pt x="621" y="168"/>
                    <a:pt x="593" y="168"/>
                  </a:cubicBezTo>
                  <a:cubicBezTo>
                    <a:pt x="565" y="168"/>
                    <a:pt x="533" y="169"/>
                    <a:pt x="497" y="169"/>
                  </a:cubicBezTo>
                  <a:cubicBezTo>
                    <a:pt x="462" y="169"/>
                    <a:pt x="425" y="169"/>
                    <a:pt x="388" y="169"/>
                  </a:cubicBezTo>
                  <a:cubicBezTo>
                    <a:pt x="350" y="169"/>
                    <a:pt x="313" y="169"/>
                    <a:pt x="278" y="169"/>
                  </a:cubicBezTo>
                  <a:cubicBezTo>
                    <a:pt x="243" y="169"/>
                    <a:pt x="210" y="168"/>
                    <a:pt x="182" y="168"/>
                  </a:cubicBezTo>
                  <a:cubicBezTo>
                    <a:pt x="154" y="168"/>
                    <a:pt x="131" y="168"/>
                    <a:pt x="114" y="168"/>
                  </a:cubicBezTo>
                  <a:cubicBezTo>
                    <a:pt x="98" y="167"/>
                    <a:pt x="89" y="167"/>
                    <a:pt x="89" y="167"/>
                  </a:cubicBezTo>
                  <a:cubicBezTo>
                    <a:pt x="89" y="167"/>
                    <a:pt x="98" y="167"/>
                    <a:pt x="114" y="167"/>
                  </a:cubicBezTo>
                  <a:cubicBezTo>
                    <a:pt x="131" y="167"/>
                    <a:pt x="154" y="166"/>
                    <a:pt x="182" y="166"/>
                  </a:cubicBezTo>
                  <a:cubicBezTo>
                    <a:pt x="210" y="166"/>
                    <a:pt x="243" y="166"/>
                    <a:pt x="278" y="166"/>
                  </a:cubicBezTo>
                  <a:cubicBezTo>
                    <a:pt x="313" y="166"/>
                    <a:pt x="350" y="165"/>
                    <a:pt x="388" y="165"/>
                  </a:cubicBezTo>
                  <a:cubicBezTo>
                    <a:pt x="425" y="165"/>
                    <a:pt x="462" y="166"/>
                    <a:pt x="497" y="166"/>
                  </a:cubicBezTo>
                  <a:cubicBezTo>
                    <a:pt x="533" y="166"/>
                    <a:pt x="565" y="166"/>
                    <a:pt x="593" y="166"/>
                  </a:cubicBezTo>
                  <a:cubicBezTo>
                    <a:pt x="621" y="166"/>
                    <a:pt x="645" y="167"/>
                    <a:pt x="661" y="167"/>
                  </a:cubicBezTo>
                  <a:cubicBezTo>
                    <a:pt x="677" y="167"/>
                    <a:pt x="687" y="167"/>
                    <a:pt x="687" y="167"/>
                  </a:cubicBezTo>
                  <a:cubicBezTo>
                    <a:pt x="687" y="167"/>
                    <a:pt x="677" y="167"/>
                    <a:pt x="661" y="168"/>
                  </a:cubicBezTo>
                  <a:close/>
                  <a:moveTo>
                    <a:pt x="62" y="160"/>
                  </a:moveTo>
                  <a:cubicBezTo>
                    <a:pt x="62" y="164"/>
                    <a:pt x="62" y="169"/>
                    <a:pt x="62" y="173"/>
                  </a:cubicBezTo>
                  <a:cubicBezTo>
                    <a:pt x="62" y="178"/>
                    <a:pt x="62" y="182"/>
                    <a:pt x="62" y="185"/>
                  </a:cubicBezTo>
                  <a:cubicBezTo>
                    <a:pt x="62" y="189"/>
                    <a:pt x="62" y="192"/>
                    <a:pt x="62" y="194"/>
                  </a:cubicBezTo>
                  <a:cubicBezTo>
                    <a:pt x="61" y="196"/>
                    <a:pt x="61" y="197"/>
                    <a:pt x="61" y="197"/>
                  </a:cubicBezTo>
                  <a:cubicBezTo>
                    <a:pt x="61" y="197"/>
                    <a:pt x="61" y="196"/>
                    <a:pt x="61" y="194"/>
                  </a:cubicBezTo>
                  <a:cubicBezTo>
                    <a:pt x="61" y="192"/>
                    <a:pt x="61" y="189"/>
                    <a:pt x="61" y="185"/>
                  </a:cubicBezTo>
                  <a:cubicBezTo>
                    <a:pt x="61" y="182"/>
                    <a:pt x="61" y="178"/>
                    <a:pt x="61" y="173"/>
                  </a:cubicBezTo>
                  <a:cubicBezTo>
                    <a:pt x="60" y="169"/>
                    <a:pt x="60" y="164"/>
                    <a:pt x="60" y="160"/>
                  </a:cubicBezTo>
                  <a:cubicBezTo>
                    <a:pt x="60" y="155"/>
                    <a:pt x="60" y="150"/>
                    <a:pt x="61" y="146"/>
                  </a:cubicBezTo>
                  <a:cubicBezTo>
                    <a:pt x="61" y="142"/>
                    <a:pt x="61" y="138"/>
                    <a:pt x="61" y="134"/>
                  </a:cubicBezTo>
                  <a:cubicBezTo>
                    <a:pt x="61" y="131"/>
                    <a:pt x="61" y="128"/>
                    <a:pt x="61" y="126"/>
                  </a:cubicBezTo>
                  <a:cubicBezTo>
                    <a:pt x="61" y="124"/>
                    <a:pt x="61" y="123"/>
                    <a:pt x="61" y="123"/>
                  </a:cubicBezTo>
                  <a:cubicBezTo>
                    <a:pt x="61" y="123"/>
                    <a:pt x="61" y="124"/>
                    <a:pt x="62" y="126"/>
                  </a:cubicBezTo>
                  <a:cubicBezTo>
                    <a:pt x="62" y="128"/>
                    <a:pt x="62" y="131"/>
                    <a:pt x="62" y="134"/>
                  </a:cubicBezTo>
                  <a:cubicBezTo>
                    <a:pt x="62" y="138"/>
                    <a:pt x="62" y="142"/>
                    <a:pt x="62" y="146"/>
                  </a:cubicBezTo>
                  <a:cubicBezTo>
                    <a:pt x="62" y="150"/>
                    <a:pt x="62" y="155"/>
                    <a:pt x="62" y="160"/>
                  </a:cubicBezTo>
                  <a:close/>
                  <a:moveTo>
                    <a:pt x="50" y="160"/>
                  </a:moveTo>
                  <a:cubicBezTo>
                    <a:pt x="49" y="161"/>
                    <a:pt x="47" y="161"/>
                    <a:pt x="45" y="161"/>
                  </a:cubicBezTo>
                  <a:cubicBezTo>
                    <a:pt x="44" y="161"/>
                    <a:pt x="42" y="161"/>
                    <a:pt x="40" y="161"/>
                  </a:cubicBezTo>
                  <a:cubicBezTo>
                    <a:pt x="38" y="161"/>
                    <a:pt x="36" y="161"/>
                    <a:pt x="35" y="161"/>
                  </a:cubicBezTo>
                  <a:cubicBezTo>
                    <a:pt x="33" y="161"/>
                    <a:pt x="31" y="161"/>
                    <a:pt x="30" y="160"/>
                  </a:cubicBezTo>
                  <a:cubicBezTo>
                    <a:pt x="27" y="160"/>
                    <a:pt x="26" y="159"/>
                    <a:pt x="26" y="159"/>
                  </a:cubicBezTo>
                  <a:cubicBezTo>
                    <a:pt x="26" y="159"/>
                    <a:pt x="27" y="159"/>
                    <a:pt x="30" y="158"/>
                  </a:cubicBezTo>
                  <a:cubicBezTo>
                    <a:pt x="31" y="158"/>
                    <a:pt x="33" y="158"/>
                    <a:pt x="35" y="158"/>
                  </a:cubicBezTo>
                  <a:cubicBezTo>
                    <a:pt x="36" y="158"/>
                    <a:pt x="38" y="157"/>
                    <a:pt x="40" y="157"/>
                  </a:cubicBezTo>
                  <a:cubicBezTo>
                    <a:pt x="42" y="157"/>
                    <a:pt x="44" y="157"/>
                    <a:pt x="45" y="158"/>
                  </a:cubicBezTo>
                  <a:cubicBezTo>
                    <a:pt x="47" y="158"/>
                    <a:pt x="49" y="158"/>
                    <a:pt x="50" y="158"/>
                  </a:cubicBezTo>
                  <a:cubicBezTo>
                    <a:pt x="53" y="159"/>
                    <a:pt x="54" y="159"/>
                    <a:pt x="54" y="159"/>
                  </a:cubicBezTo>
                  <a:cubicBezTo>
                    <a:pt x="54" y="159"/>
                    <a:pt x="53" y="160"/>
                    <a:pt x="50" y="160"/>
                  </a:cubicBezTo>
                  <a:close/>
                  <a:moveTo>
                    <a:pt x="54" y="186"/>
                  </a:moveTo>
                  <a:cubicBezTo>
                    <a:pt x="54" y="186"/>
                    <a:pt x="53" y="187"/>
                    <a:pt x="50" y="187"/>
                  </a:cubicBezTo>
                  <a:cubicBezTo>
                    <a:pt x="49" y="188"/>
                    <a:pt x="47" y="188"/>
                    <a:pt x="45" y="188"/>
                  </a:cubicBezTo>
                  <a:cubicBezTo>
                    <a:pt x="44" y="188"/>
                    <a:pt x="42" y="188"/>
                    <a:pt x="40" y="188"/>
                  </a:cubicBezTo>
                  <a:cubicBezTo>
                    <a:pt x="38" y="188"/>
                    <a:pt x="36" y="188"/>
                    <a:pt x="35" y="188"/>
                  </a:cubicBezTo>
                  <a:cubicBezTo>
                    <a:pt x="33" y="188"/>
                    <a:pt x="31" y="188"/>
                    <a:pt x="30" y="187"/>
                  </a:cubicBezTo>
                  <a:cubicBezTo>
                    <a:pt x="27" y="187"/>
                    <a:pt x="26" y="186"/>
                    <a:pt x="26" y="186"/>
                  </a:cubicBezTo>
                  <a:cubicBezTo>
                    <a:pt x="26" y="186"/>
                    <a:pt x="27" y="186"/>
                    <a:pt x="30" y="185"/>
                  </a:cubicBezTo>
                  <a:cubicBezTo>
                    <a:pt x="31" y="185"/>
                    <a:pt x="33" y="185"/>
                    <a:pt x="35" y="185"/>
                  </a:cubicBezTo>
                  <a:cubicBezTo>
                    <a:pt x="36" y="185"/>
                    <a:pt x="38" y="184"/>
                    <a:pt x="40" y="184"/>
                  </a:cubicBezTo>
                  <a:cubicBezTo>
                    <a:pt x="42" y="184"/>
                    <a:pt x="44" y="185"/>
                    <a:pt x="45" y="185"/>
                  </a:cubicBezTo>
                  <a:cubicBezTo>
                    <a:pt x="47" y="185"/>
                    <a:pt x="49" y="185"/>
                    <a:pt x="50" y="185"/>
                  </a:cubicBezTo>
                  <a:cubicBezTo>
                    <a:pt x="53" y="186"/>
                    <a:pt x="54" y="186"/>
                    <a:pt x="54" y="186"/>
                  </a:cubicBezTo>
                  <a:close/>
                  <a:moveTo>
                    <a:pt x="26" y="135"/>
                  </a:moveTo>
                  <a:cubicBezTo>
                    <a:pt x="26" y="90"/>
                    <a:pt x="26" y="90"/>
                    <a:pt x="26" y="90"/>
                  </a:cubicBezTo>
                  <a:cubicBezTo>
                    <a:pt x="26" y="87"/>
                    <a:pt x="29" y="85"/>
                    <a:pt x="31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1" y="85"/>
                    <a:pt x="54" y="87"/>
                    <a:pt x="54" y="90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8"/>
                    <a:pt x="51" y="140"/>
                    <a:pt x="49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29" y="140"/>
                    <a:pt x="26" y="138"/>
                    <a:pt x="26" y="135"/>
                  </a:cubicBezTo>
                  <a:close/>
                  <a:moveTo>
                    <a:pt x="19" y="173"/>
                  </a:moveTo>
                  <a:cubicBezTo>
                    <a:pt x="19" y="178"/>
                    <a:pt x="19" y="182"/>
                    <a:pt x="19" y="185"/>
                  </a:cubicBezTo>
                  <a:cubicBezTo>
                    <a:pt x="19" y="189"/>
                    <a:pt x="19" y="192"/>
                    <a:pt x="19" y="194"/>
                  </a:cubicBezTo>
                  <a:cubicBezTo>
                    <a:pt x="19" y="196"/>
                    <a:pt x="19" y="197"/>
                    <a:pt x="19" y="197"/>
                  </a:cubicBezTo>
                  <a:cubicBezTo>
                    <a:pt x="19" y="197"/>
                    <a:pt x="19" y="196"/>
                    <a:pt x="18" y="194"/>
                  </a:cubicBezTo>
                  <a:cubicBezTo>
                    <a:pt x="18" y="192"/>
                    <a:pt x="18" y="189"/>
                    <a:pt x="18" y="185"/>
                  </a:cubicBezTo>
                  <a:cubicBezTo>
                    <a:pt x="18" y="182"/>
                    <a:pt x="18" y="178"/>
                    <a:pt x="18" y="173"/>
                  </a:cubicBezTo>
                  <a:cubicBezTo>
                    <a:pt x="18" y="169"/>
                    <a:pt x="18" y="164"/>
                    <a:pt x="18" y="160"/>
                  </a:cubicBezTo>
                  <a:cubicBezTo>
                    <a:pt x="18" y="155"/>
                    <a:pt x="18" y="150"/>
                    <a:pt x="18" y="146"/>
                  </a:cubicBezTo>
                  <a:cubicBezTo>
                    <a:pt x="18" y="142"/>
                    <a:pt x="18" y="138"/>
                    <a:pt x="18" y="134"/>
                  </a:cubicBezTo>
                  <a:cubicBezTo>
                    <a:pt x="18" y="131"/>
                    <a:pt x="18" y="128"/>
                    <a:pt x="18" y="126"/>
                  </a:cubicBezTo>
                  <a:cubicBezTo>
                    <a:pt x="19" y="124"/>
                    <a:pt x="19" y="123"/>
                    <a:pt x="19" y="123"/>
                  </a:cubicBezTo>
                  <a:cubicBezTo>
                    <a:pt x="19" y="123"/>
                    <a:pt x="19" y="124"/>
                    <a:pt x="19" y="126"/>
                  </a:cubicBezTo>
                  <a:cubicBezTo>
                    <a:pt x="19" y="128"/>
                    <a:pt x="19" y="131"/>
                    <a:pt x="19" y="134"/>
                  </a:cubicBezTo>
                  <a:cubicBezTo>
                    <a:pt x="19" y="138"/>
                    <a:pt x="19" y="142"/>
                    <a:pt x="19" y="146"/>
                  </a:cubicBezTo>
                  <a:cubicBezTo>
                    <a:pt x="20" y="150"/>
                    <a:pt x="20" y="155"/>
                    <a:pt x="20" y="160"/>
                  </a:cubicBezTo>
                  <a:cubicBezTo>
                    <a:pt x="20" y="164"/>
                    <a:pt x="20" y="169"/>
                    <a:pt x="19" y="173"/>
                  </a:cubicBezTo>
                  <a:close/>
                  <a:moveTo>
                    <a:pt x="21" y="211"/>
                  </a:moveTo>
                  <a:cubicBezTo>
                    <a:pt x="21" y="211"/>
                    <a:pt x="32" y="211"/>
                    <a:pt x="52" y="211"/>
                  </a:cubicBezTo>
                  <a:cubicBezTo>
                    <a:pt x="72" y="211"/>
                    <a:pt x="101" y="211"/>
                    <a:pt x="135" y="210"/>
                  </a:cubicBezTo>
                  <a:cubicBezTo>
                    <a:pt x="170" y="210"/>
                    <a:pt x="210" y="210"/>
                    <a:pt x="253" y="210"/>
                  </a:cubicBezTo>
                  <a:cubicBezTo>
                    <a:pt x="296" y="210"/>
                    <a:pt x="342" y="210"/>
                    <a:pt x="388" y="209"/>
                  </a:cubicBezTo>
                  <a:cubicBezTo>
                    <a:pt x="434" y="210"/>
                    <a:pt x="480" y="210"/>
                    <a:pt x="523" y="210"/>
                  </a:cubicBezTo>
                  <a:cubicBezTo>
                    <a:pt x="566" y="210"/>
                    <a:pt x="606" y="210"/>
                    <a:pt x="640" y="210"/>
                  </a:cubicBezTo>
                  <a:cubicBezTo>
                    <a:pt x="675" y="211"/>
                    <a:pt x="704" y="211"/>
                    <a:pt x="724" y="211"/>
                  </a:cubicBezTo>
                  <a:cubicBezTo>
                    <a:pt x="744" y="211"/>
                    <a:pt x="755" y="211"/>
                    <a:pt x="755" y="211"/>
                  </a:cubicBezTo>
                  <a:cubicBezTo>
                    <a:pt x="755" y="211"/>
                    <a:pt x="744" y="211"/>
                    <a:pt x="724" y="212"/>
                  </a:cubicBezTo>
                  <a:cubicBezTo>
                    <a:pt x="704" y="212"/>
                    <a:pt x="675" y="212"/>
                    <a:pt x="640" y="212"/>
                  </a:cubicBezTo>
                  <a:cubicBezTo>
                    <a:pt x="606" y="213"/>
                    <a:pt x="566" y="213"/>
                    <a:pt x="523" y="213"/>
                  </a:cubicBezTo>
                  <a:cubicBezTo>
                    <a:pt x="480" y="213"/>
                    <a:pt x="434" y="213"/>
                    <a:pt x="388" y="213"/>
                  </a:cubicBezTo>
                  <a:cubicBezTo>
                    <a:pt x="342" y="213"/>
                    <a:pt x="296" y="213"/>
                    <a:pt x="253" y="213"/>
                  </a:cubicBezTo>
                  <a:cubicBezTo>
                    <a:pt x="210" y="213"/>
                    <a:pt x="170" y="213"/>
                    <a:pt x="135" y="212"/>
                  </a:cubicBezTo>
                  <a:cubicBezTo>
                    <a:pt x="101" y="212"/>
                    <a:pt x="72" y="212"/>
                    <a:pt x="52" y="212"/>
                  </a:cubicBezTo>
                  <a:cubicBezTo>
                    <a:pt x="32" y="211"/>
                    <a:pt x="21" y="211"/>
                    <a:pt x="21" y="211"/>
                  </a:cubicBezTo>
                  <a:close/>
                  <a:moveTo>
                    <a:pt x="712" y="250"/>
                  </a:moveTo>
                  <a:cubicBezTo>
                    <a:pt x="709" y="251"/>
                    <a:pt x="707" y="251"/>
                    <a:pt x="704" y="251"/>
                  </a:cubicBezTo>
                  <a:cubicBezTo>
                    <a:pt x="699" y="250"/>
                    <a:pt x="695" y="248"/>
                    <a:pt x="693" y="245"/>
                  </a:cubicBezTo>
                  <a:cubicBezTo>
                    <a:pt x="692" y="243"/>
                    <a:pt x="691" y="242"/>
                    <a:pt x="690" y="241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90" y="240"/>
                    <a:pt x="691" y="240"/>
                    <a:pt x="691" y="240"/>
                  </a:cubicBezTo>
                  <a:cubicBezTo>
                    <a:pt x="691" y="240"/>
                    <a:pt x="691" y="240"/>
                    <a:pt x="691" y="240"/>
                  </a:cubicBezTo>
                  <a:cubicBezTo>
                    <a:pt x="692" y="242"/>
                    <a:pt x="693" y="243"/>
                    <a:pt x="694" y="244"/>
                  </a:cubicBezTo>
                  <a:cubicBezTo>
                    <a:pt x="695" y="245"/>
                    <a:pt x="697" y="247"/>
                    <a:pt x="698" y="248"/>
                  </a:cubicBezTo>
                  <a:cubicBezTo>
                    <a:pt x="700" y="248"/>
                    <a:pt x="702" y="249"/>
                    <a:pt x="704" y="249"/>
                  </a:cubicBezTo>
                  <a:cubicBezTo>
                    <a:pt x="707" y="249"/>
                    <a:pt x="709" y="249"/>
                    <a:pt x="711" y="248"/>
                  </a:cubicBezTo>
                  <a:cubicBezTo>
                    <a:pt x="713" y="247"/>
                    <a:pt x="715" y="246"/>
                    <a:pt x="717" y="244"/>
                  </a:cubicBezTo>
                  <a:cubicBezTo>
                    <a:pt x="718" y="243"/>
                    <a:pt x="719" y="242"/>
                    <a:pt x="720" y="240"/>
                  </a:cubicBezTo>
                  <a:cubicBezTo>
                    <a:pt x="721" y="240"/>
                    <a:pt x="721" y="240"/>
                    <a:pt x="722" y="240"/>
                  </a:cubicBezTo>
                  <a:cubicBezTo>
                    <a:pt x="721" y="242"/>
                    <a:pt x="720" y="244"/>
                    <a:pt x="718" y="246"/>
                  </a:cubicBezTo>
                  <a:cubicBezTo>
                    <a:pt x="716" y="248"/>
                    <a:pt x="714" y="249"/>
                    <a:pt x="712" y="250"/>
                  </a:cubicBezTo>
                  <a:close/>
                  <a:moveTo>
                    <a:pt x="614" y="251"/>
                  </a:moveTo>
                  <a:cubicBezTo>
                    <a:pt x="609" y="250"/>
                    <a:pt x="605" y="248"/>
                    <a:pt x="603" y="245"/>
                  </a:cubicBezTo>
                  <a:cubicBezTo>
                    <a:pt x="601" y="243"/>
                    <a:pt x="600" y="242"/>
                    <a:pt x="600" y="241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1" y="242"/>
                    <a:pt x="602" y="243"/>
                    <a:pt x="603" y="244"/>
                  </a:cubicBezTo>
                  <a:cubicBezTo>
                    <a:pt x="605" y="245"/>
                    <a:pt x="606" y="247"/>
                    <a:pt x="608" y="248"/>
                  </a:cubicBezTo>
                  <a:cubicBezTo>
                    <a:pt x="610" y="248"/>
                    <a:pt x="612" y="249"/>
                    <a:pt x="614" y="249"/>
                  </a:cubicBezTo>
                  <a:cubicBezTo>
                    <a:pt x="616" y="249"/>
                    <a:pt x="618" y="249"/>
                    <a:pt x="620" y="248"/>
                  </a:cubicBezTo>
                  <a:cubicBezTo>
                    <a:pt x="623" y="247"/>
                    <a:pt x="625" y="246"/>
                    <a:pt x="626" y="244"/>
                  </a:cubicBezTo>
                  <a:cubicBezTo>
                    <a:pt x="627" y="243"/>
                    <a:pt x="628" y="242"/>
                    <a:pt x="629" y="240"/>
                  </a:cubicBezTo>
                  <a:cubicBezTo>
                    <a:pt x="630" y="240"/>
                    <a:pt x="631" y="240"/>
                    <a:pt x="631" y="240"/>
                  </a:cubicBezTo>
                  <a:cubicBezTo>
                    <a:pt x="630" y="242"/>
                    <a:pt x="629" y="244"/>
                    <a:pt x="627" y="246"/>
                  </a:cubicBezTo>
                  <a:cubicBezTo>
                    <a:pt x="626" y="248"/>
                    <a:pt x="623" y="249"/>
                    <a:pt x="621" y="250"/>
                  </a:cubicBezTo>
                  <a:cubicBezTo>
                    <a:pt x="619" y="251"/>
                    <a:pt x="616" y="251"/>
                    <a:pt x="614" y="251"/>
                  </a:cubicBezTo>
                  <a:close/>
                  <a:moveTo>
                    <a:pt x="625" y="234"/>
                  </a:moveTo>
                  <a:cubicBezTo>
                    <a:pt x="630" y="234"/>
                    <a:pt x="636" y="233"/>
                    <a:pt x="642" y="233"/>
                  </a:cubicBezTo>
                  <a:cubicBezTo>
                    <a:pt x="645" y="233"/>
                    <a:pt x="648" y="233"/>
                    <a:pt x="651" y="233"/>
                  </a:cubicBezTo>
                  <a:cubicBezTo>
                    <a:pt x="654" y="233"/>
                    <a:pt x="657" y="233"/>
                    <a:pt x="660" y="233"/>
                  </a:cubicBezTo>
                  <a:cubicBezTo>
                    <a:pt x="664" y="233"/>
                    <a:pt x="667" y="233"/>
                    <a:pt x="670" y="233"/>
                  </a:cubicBezTo>
                  <a:cubicBezTo>
                    <a:pt x="673" y="233"/>
                    <a:pt x="676" y="233"/>
                    <a:pt x="679" y="233"/>
                  </a:cubicBezTo>
                  <a:cubicBezTo>
                    <a:pt x="685" y="233"/>
                    <a:pt x="691" y="234"/>
                    <a:pt x="696" y="234"/>
                  </a:cubicBezTo>
                  <a:cubicBezTo>
                    <a:pt x="705" y="234"/>
                    <a:pt x="712" y="235"/>
                    <a:pt x="712" y="235"/>
                  </a:cubicBezTo>
                  <a:cubicBezTo>
                    <a:pt x="712" y="235"/>
                    <a:pt x="705" y="235"/>
                    <a:pt x="696" y="236"/>
                  </a:cubicBezTo>
                  <a:cubicBezTo>
                    <a:pt x="691" y="236"/>
                    <a:pt x="685" y="236"/>
                    <a:pt x="679" y="236"/>
                  </a:cubicBezTo>
                  <a:cubicBezTo>
                    <a:pt x="676" y="237"/>
                    <a:pt x="673" y="237"/>
                    <a:pt x="670" y="237"/>
                  </a:cubicBezTo>
                  <a:cubicBezTo>
                    <a:pt x="667" y="237"/>
                    <a:pt x="664" y="237"/>
                    <a:pt x="660" y="237"/>
                  </a:cubicBezTo>
                  <a:cubicBezTo>
                    <a:pt x="657" y="237"/>
                    <a:pt x="654" y="237"/>
                    <a:pt x="651" y="237"/>
                  </a:cubicBezTo>
                  <a:cubicBezTo>
                    <a:pt x="648" y="237"/>
                    <a:pt x="645" y="237"/>
                    <a:pt x="642" y="236"/>
                  </a:cubicBezTo>
                  <a:cubicBezTo>
                    <a:pt x="636" y="236"/>
                    <a:pt x="630" y="236"/>
                    <a:pt x="625" y="236"/>
                  </a:cubicBezTo>
                  <a:cubicBezTo>
                    <a:pt x="615" y="235"/>
                    <a:pt x="609" y="235"/>
                    <a:pt x="609" y="235"/>
                  </a:cubicBezTo>
                  <a:cubicBezTo>
                    <a:pt x="609" y="235"/>
                    <a:pt x="615" y="234"/>
                    <a:pt x="625" y="234"/>
                  </a:cubicBezTo>
                  <a:close/>
                  <a:moveTo>
                    <a:pt x="619" y="225"/>
                  </a:moveTo>
                  <a:cubicBezTo>
                    <a:pt x="619" y="225"/>
                    <a:pt x="620" y="225"/>
                    <a:pt x="622" y="225"/>
                  </a:cubicBezTo>
                  <a:cubicBezTo>
                    <a:pt x="624" y="225"/>
                    <a:pt x="628" y="225"/>
                    <a:pt x="632" y="225"/>
                  </a:cubicBezTo>
                  <a:cubicBezTo>
                    <a:pt x="636" y="225"/>
                    <a:pt x="640" y="224"/>
                    <a:pt x="645" y="224"/>
                  </a:cubicBezTo>
                  <a:cubicBezTo>
                    <a:pt x="650" y="224"/>
                    <a:pt x="655" y="224"/>
                    <a:pt x="660" y="224"/>
                  </a:cubicBezTo>
                  <a:cubicBezTo>
                    <a:pt x="666" y="224"/>
                    <a:pt x="671" y="224"/>
                    <a:pt x="676" y="224"/>
                  </a:cubicBezTo>
                  <a:cubicBezTo>
                    <a:pt x="681" y="224"/>
                    <a:pt x="685" y="225"/>
                    <a:pt x="689" y="225"/>
                  </a:cubicBezTo>
                  <a:cubicBezTo>
                    <a:pt x="693" y="225"/>
                    <a:pt x="696" y="225"/>
                    <a:pt x="699" y="225"/>
                  </a:cubicBezTo>
                  <a:cubicBezTo>
                    <a:pt x="701" y="225"/>
                    <a:pt x="702" y="225"/>
                    <a:pt x="702" y="225"/>
                  </a:cubicBezTo>
                  <a:cubicBezTo>
                    <a:pt x="702" y="225"/>
                    <a:pt x="701" y="226"/>
                    <a:pt x="699" y="226"/>
                  </a:cubicBezTo>
                  <a:cubicBezTo>
                    <a:pt x="696" y="226"/>
                    <a:pt x="693" y="226"/>
                    <a:pt x="689" y="226"/>
                  </a:cubicBezTo>
                  <a:cubicBezTo>
                    <a:pt x="685" y="226"/>
                    <a:pt x="681" y="227"/>
                    <a:pt x="676" y="227"/>
                  </a:cubicBezTo>
                  <a:cubicBezTo>
                    <a:pt x="671" y="227"/>
                    <a:pt x="666" y="227"/>
                    <a:pt x="660" y="227"/>
                  </a:cubicBezTo>
                  <a:cubicBezTo>
                    <a:pt x="655" y="227"/>
                    <a:pt x="650" y="227"/>
                    <a:pt x="645" y="227"/>
                  </a:cubicBezTo>
                  <a:cubicBezTo>
                    <a:pt x="640" y="227"/>
                    <a:pt x="636" y="226"/>
                    <a:pt x="632" y="226"/>
                  </a:cubicBezTo>
                  <a:cubicBezTo>
                    <a:pt x="628" y="226"/>
                    <a:pt x="624" y="226"/>
                    <a:pt x="622" y="226"/>
                  </a:cubicBezTo>
                  <a:cubicBezTo>
                    <a:pt x="620" y="226"/>
                    <a:pt x="619" y="225"/>
                    <a:pt x="619" y="225"/>
                  </a:cubicBezTo>
                  <a:close/>
                  <a:moveTo>
                    <a:pt x="634" y="240"/>
                  </a:moveTo>
                  <a:cubicBezTo>
                    <a:pt x="648" y="240"/>
                    <a:pt x="660" y="240"/>
                    <a:pt x="660" y="240"/>
                  </a:cubicBezTo>
                  <a:cubicBezTo>
                    <a:pt x="660" y="240"/>
                    <a:pt x="673" y="240"/>
                    <a:pt x="686" y="240"/>
                  </a:cubicBezTo>
                  <a:cubicBezTo>
                    <a:pt x="687" y="243"/>
                    <a:pt x="689" y="246"/>
                    <a:pt x="691" y="248"/>
                  </a:cubicBezTo>
                  <a:cubicBezTo>
                    <a:pt x="671" y="248"/>
                    <a:pt x="650" y="248"/>
                    <a:pt x="629" y="248"/>
                  </a:cubicBezTo>
                  <a:cubicBezTo>
                    <a:pt x="632" y="246"/>
                    <a:pt x="633" y="243"/>
                    <a:pt x="634" y="240"/>
                  </a:cubicBezTo>
                  <a:close/>
                  <a:moveTo>
                    <a:pt x="576" y="224"/>
                  </a:moveTo>
                  <a:cubicBezTo>
                    <a:pt x="542" y="224"/>
                    <a:pt x="542" y="224"/>
                    <a:pt x="542" y="224"/>
                  </a:cubicBezTo>
                  <a:cubicBezTo>
                    <a:pt x="542" y="223"/>
                    <a:pt x="542" y="223"/>
                    <a:pt x="542" y="223"/>
                  </a:cubicBezTo>
                  <a:cubicBezTo>
                    <a:pt x="542" y="221"/>
                    <a:pt x="542" y="221"/>
                    <a:pt x="542" y="221"/>
                  </a:cubicBezTo>
                  <a:cubicBezTo>
                    <a:pt x="574" y="221"/>
                    <a:pt x="574" y="221"/>
                    <a:pt x="574" y="221"/>
                  </a:cubicBezTo>
                  <a:cubicBezTo>
                    <a:pt x="575" y="222"/>
                    <a:pt x="575" y="223"/>
                    <a:pt x="576" y="224"/>
                  </a:cubicBezTo>
                  <a:close/>
                  <a:moveTo>
                    <a:pt x="427" y="224"/>
                  </a:moveTo>
                  <a:cubicBezTo>
                    <a:pt x="389" y="224"/>
                    <a:pt x="389" y="224"/>
                    <a:pt x="389" y="224"/>
                  </a:cubicBezTo>
                  <a:cubicBezTo>
                    <a:pt x="389" y="221"/>
                    <a:pt x="389" y="221"/>
                    <a:pt x="389" y="221"/>
                  </a:cubicBezTo>
                  <a:cubicBezTo>
                    <a:pt x="427" y="221"/>
                    <a:pt x="427" y="221"/>
                    <a:pt x="427" y="221"/>
                  </a:cubicBezTo>
                  <a:cubicBezTo>
                    <a:pt x="427" y="223"/>
                    <a:pt x="427" y="223"/>
                    <a:pt x="427" y="223"/>
                  </a:cubicBezTo>
                  <a:cubicBezTo>
                    <a:pt x="427" y="223"/>
                    <a:pt x="427" y="223"/>
                    <a:pt x="427" y="224"/>
                  </a:cubicBezTo>
                  <a:close/>
                  <a:moveTo>
                    <a:pt x="352" y="221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04" y="224"/>
                    <a:pt x="304" y="224"/>
                    <a:pt x="304" y="224"/>
                  </a:cubicBezTo>
                  <a:cubicBezTo>
                    <a:pt x="304" y="221"/>
                    <a:pt x="304" y="221"/>
                    <a:pt x="304" y="221"/>
                  </a:cubicBezTo>
                  <a:lnTo>
                    <a:pt x="352" y="221"/>
                  </a:lnTo>
                  <a:close/>
                  <a:moveTo>
                    <a:pt x="230" y="221"/>
                  </a:moveTo>
                  <a:cubicBezTo>
                    <a:pt x="230" y="224"/>
                    <a:pt x="230" y="224"/>
                    <a:pt x="230" y="224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200" y="223"/>
                    <a:pt x="201" y="222"/>
                    <a:pt x="201" y="221"/>
                  </a:cubicBezTo>
                  <a:lnTo>
                    <a:pt x="230" y="221"/>
                  </a:lnTo>
                  <a:close/>
                  <a:moveTo>
                    <a:pt x="166" y="250"/>
                  </a:moveTo>
                  <a:cubicBezTo>
                    <a:pt x="164" y="251"/>
                    <a:pt x="161" y="251"/>
                    <a:pt x="159" y="251"/>
                  </a:cubicBezTo>
                  <a:cubicBezTo>
                    <a:pt x="154" y="250"/>
                    <a:pt x="150" y="248"/>
                    <a:pt x="148" y="245"/>
                  </a:cubicBezTo>
                  <a:cubicBezTo>
                    <a:pt x="146" y="243"/>
                    <a:pt x="145" y="242"/>
                    <a:pt x="145" y="241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5" y="240"/>
                    <a:pt x="145" y="240"/>
                    <a:pt x="146" y="240"/>
                  </a:cubicBezTo>
                  <a:cubicBezTo>
                    <a:pt x="146" y="242"/>
                    <a:pt x="147" y="243"/>
                    <a:pt x="148" y="244"/>
                  </a:cubicBezTo>
                  <a:cubicBezTo>
                    <a:pt x="150" y="245"/>
                    <a:pt x="151" y="247"/>
                    <a:pt x="153" y="248"/>
                  </a:cubicBezTo>
                  <a:cubicBezTo>
                    <a:pt x="155" y="248"/>
                    <a:pt x="157" y="249"/>
                    <a:pt x="159" y="249"/>
                  </a:cubicBezTo>
                  <a:cubicBezTo>
                    <a:pt x="161" y="249"/>
                    <a:pt x="163" y="249"/>
                    <a:pt x="165" y="248"/>
                  </a:cubicBezTo>
                  <a:cubicBezTo>
                    <a:pt x="168" y="247"/>
                    <a:pt x="170" y="246"/>
                    <a:pt x="171" y="244"/>
                  </a:cubicBezTo>
                  <a:cubicBezTo>
                    <a:pt x="172" y="243"/>
                    <a:pt x="174" y="242"/>
                    <a:pt x="174" y="240"/>
                  </a:cubicBezTo>
                  <a:cubicBezTo>
                    <a:pt x="175" y="240"/>
                    <a:pt x="176" y="240"/>
                    <a:pt x="176" y="240"/>
                  </a:cubicBezTo>
                  <a:cubicBezTo>
                    <a:pt x="175" y="242"/>
                    <a:pt x="174" y="244"/>
                    <a:pt x="173" y="246"/>
                  </a:cubicBezTo>
                  <a:cubicBezTo>
                    <a:pt x="171" y="248"/>
                    <a:pt x="168" y="249"/>
                    <a:pt x="166" y="250"/>
                  </a:cubicBezTo>
                  <a:close/>
                  <a:moveTo>
                    <a:pt x="80" y="234"/>
                  </a:moveTo>
                  <a:cubicBezTo>
                    <a:pt x="84" y="234"/>
                    <a:pt x="90" y="233"/>
                    <a:pt x="96" y="233"/>
                  </a:cubicBezTo>
                  <a:cubicBezTo>
                    <a:pt x="99" y="233"/>
                    <a:pt x="102" y="233"/>
                    <a:pt x="105" y="233"/>
                  </a:cubicBezTo>
                  <a:cubicBezTo>
                    <a:pt x="109" y="233"/>
                    <a:pt x="112" y="233"/>
                    <a:pt x="115" y="233"/>
                  </a:cubicBezTo>
                  <a:cubicBezTo>
                    <a:pt x="118" y="233"/>
                    <a:pt x="121" y="233"/>
                    <a:pt x="124" y="233"/>
                  </a:cubicBezTo>
                  <a:cubicBezTo>
                    <a:pt x="128" y="233"/>
                    <a:pt x="131" y="233"/>
                    <a:pt x="134" y="233"/>
                  </a:cubicBezTo>
                  <a:cubicBezTo>
                    <a:pt x="140" y="233"/>
                    <a:pt x="145" y="234"/>
                    <a:pt x="150" y="234"/>
                  </a:cubicBezTo>
                  <a:cubicBezTo>
                    <a:pt x="160" y="234"/>
                    <a:pt x="166" y="235"/>
                    <a:pt x="166" y="235"/>
                  </a:cubicBezTo>
                  <a:cubicBezTo>
                    <a:pt x="166" y="235"/>
                    <a:pt x="160" y="235"/>
                    <a:pt x="150" y="236"/>
                  </a:cubicBezTo>
                  <a:cubicBezTo>
                    <a:pt x="145" y="236"/>
                    <a:pt x="140" y="236"/>
                    <a:pt x="134" y="236"/>
                  </a:cubicBezTo>
                  <a:cubicBezTo>
                    <a:pt x="131" y="237"/>
                    <a:pt x="128" y="237"/>
                    <a:pt x="124" y="237"/>
                  </a:cubicBezTo>
                  <a:cubicBezTo>
                    <a:pt x="121" y="237"/>
                    <a:pt x="118" y="237"/>
                    <a:pt x="115" y="237"/>
                  </a:cubicBezTo>
                  <a:cubicBezTo>
                    <a:pt x="112" y="237"/>
                    <a:pt x="109" y="237"/>
                    <a:pt x="105" y="237"/>
                  </a:cubicBezTo>
                  <a:cubicBezTo>
                    <a:pt x="102" y="237"/>
                    <a:pt x="99" y="237"/>
                    <a:pt x="96" y="236"/>
                  </a:cubicBezTo>
                  <a:cubicBezTo>
                    <a:pt x="90" y="236"/>
                    <a:pt x="84" y="236"/>
                    <a:pt x="80" y="236"/>
                  </a:cubicBezTo>
                  <a:cubicBezTo>
                    <a:pt x="70" y="235"/>
                    <a:pt x="64" y="235"/>
                    <a:pt x="64" y="235"/>
                  </a:cubicBezTo>
                  <a:cubicBezTo>
                    <a:pt x="64" y="235"/>
                    <a:pt x="70" y="234"/>
                    <a:pt x="80" y="234"/>
                  </a:cubicBezTo>
                  <a:close/>
                  <a:moveTo>
                    <a:pt x="73" y="225"/>
                  </a:moveTo>
                  <a:cubicBezTo>
                    <a:pt x="73" y="225"/>
                    <a:pt x="74" y="225"/>
                    <a:pt x="77" y="225"/>
                  </a:cubicBezTo>
                  <a:cubicBezTo>
                    <a:pt x="79" y="225"/>
                    <a:pt x="82" y="225"/>
                    <a:pt x="86" y="225"/>
                  </a:cubicBezTo>
                  <a:cubicBezTo>
                    <a:pt x="90" y="225"/>
                    <a:pt x="95" y="224"/>
                    <a:pt x="100" y="224"/>
                  </a:cubicBezTo>
                  <a:cubicBezTo>
                    <a:pt x="104" y="224"/>
                    <a:pt x="110" y="224"/>
                    <a:pt x="115" y="224"/>
                  </a:cubicBezTo>
                  <a:cubicBezTo>
                    <a:pt x="120" y="224"/>
                    <a:pt x="125" y="224"/>
                    <a:pt x="130" y="224"/>
                  </a:cubicBezTo>
                  <a:cubicBezTo>
                    <a:pt x="135" y="224"/>
                    <a:pt x="140" y="225"/>
                    <a:pt x="144" y="225"/>
                  </a:cubicBezTo>
                  <a:cubicBezTo>
                    <a:pt x="148" y="225"/>
                    <a:pt x="151" y="225"/>
                    <a:pt x="153" y="225"/>
                  </a:cubicBezTo>
                  <a:cubicBezTo>
                    <a:pt x="155" y="225"/>
                    <a:pt x="157" y="225"/>
                    <a:pt x="157" y="225"/>
                  </a:cubicBezTo>
                  <a:cubicBezTo>
                    <a:pt x="157" y="225"/>
                    <a:pt x="155" y="226"/>
                    <a:pt x="153" y="226"/>
                  </a:cubicBezTo>
                  <a:cubicBezTo>
                    <a:pt x="151" y="226"/>
                    <a:pt x="148" y="226"/>
                    <a:pt x="144" y="226"/>
                  </a:cubicBezTo>
                  <a:cubicBezTo>
                    <a:pt x="140" y="226"/>
                    <a:pt x="135" y="227"/>
                    <a:pt x="130" y="227"/>
                  </a:cubicBezTo>
                  <a:cubicBezTo>
                    <a:pt x="125" y="227"/>
                    <a:pt x="120" y="227"/>
                    <a:pt x="115" y="227"/>
                  </a:cubicBezTo>
                  <a:cubicBezTo>
                    <a:pt x="110" y="227"/>
                    <a:pt x="104" y="227"/>
                    <a:pt x="100" y="227"/>
                  </a:cubicBezTo>
                  <a:cubicBezTo>
                    <a:pt x="95" y="227"/>
                    <a:pt x="90" y="226"/>
                    <a:pt x="86" y="226"/>
                  </a:cubicBezTo>
                  <a:cubicBezTo>
                    <a:pt x="82" y="226"/>
                    <a:pt x="79" y="226"/>
                    <a:pt x="77" y="226"/>
                  </a:cubicBezTo>
                  <a:cubicBezTo>
                    <a:pt x="74" y="226"/>
                    <a:pt x="73" y="225"/>
                    <a:pt x="73" y="225"/>
                  </a:cubicBezTo>
                  <a:close/>
                  <a:moveTo>
                    <a:pt x="57" y="245"/>
                  </a:moveTo>
                  <a:cubicBezTo>
                    <a:pt x="56" y="243"/>
                    <a:pt x="55" y="242"/>
                    <a:pt x="54" y="241"/>
                  </a:cubicBezTo>
                  <a:cubicBezTo>
                    <a:pt x="54" y="240"/>
                    <a:pt x="54" y="240"/>
                    <a:pt x="54" y="240"/>
                  </a:cubicBezTo>
                  <a:cubicBezTo>
                    <a:pt x="54" y="240"/>
                    <a:pt x="55" y="240"/>
                    <a:pt x="55" y="240"/>
                  </a:cubicBezTo>
                  <a:cubicBezTo>
                    <a:pt x="55" y="240"/>
                    <a:pt x="55" y="240"/>
                    <a:pt x="55" y="240"/>
                  </a:cubicBezTo>
                  <a:cubicBezTo>
                    <a:pt x="56" y="242"/>
                    <a:pt x="57" y="243"/>
                    <a:pt x="58" y="244"/>
                  </a:cubicBezTo>
                  <a:cubicBezTo>
                    <a:pt x="59" y="245"/>
                    <a:pt x="61" y="247"/>
                    <a:pt x="62" y="248"/>
                  </a:cubicBezTo>
                  <a:cubicBezTo>
                    <a:pt x="64" y="248"/>
                    <a:pt x="66" y="249"/>
                    <a:pt x="68" y="249"/>
                  </a:cubicBezTo>
                  <a:cubicBezTo>
                    <a:pt x="71" y="249"/>
                    <a:pt x="73" y="249"/>
                    <a:pt x="75" y="248"/>
                  </a:cubicBezTo>
                  <a:cubicBezTo>
                    <a:pt x="77" y="247"/>
                    <a:pt x="79" y="246"/>
                    <a:pt x="81" y="244"/>
                  </a:cubicBezTo>
                  <a:cubicBezTo>
                    <a:pt x="82" y="243"/>
                    <a:pt x="83" y="242"/>
                    <a:pt x="84" y="240"/>
                  </a:cubicBezTo>
                  <a:cubicBezTo>
                    <a:pt x="84" y="240"/>
                    <a:pt x="85" y="240"/>
                    <a:pt x="86" y="240"/>
                  </a:cubicBezTo>
                  <a:cubicBezTo>
                    <a:pt x="85" y="242"/>
                    <a:pt x="84" y="244"/>
                    <a:pt x="82" y="246"/>
                  </a:cubicBezTo>
                  <a:cubicBezTo>
                    <a:pt x="80" y="248"/>
                    <a:pt x="78" y="249"/>
                    <a:pt x="76" y="250"/>
                  </a:cubicBezTo>
                  <a:cubicBezTo>
                    <a:pt x="73" y="251"/>
                    <a:pt x="71" y="251"/>
                    <a:pt x="68" y="251"/>
                  </a:cubicBezTo>
                  <a:cubicBezTo>
                    <a:pt x="63" y="250"/>
                    <a:pt x="59" y="248"/>
                    <a:pt x="57" y="245"/>
                  </a:cubicBezTo>
                  <a:close/>
                  <a:moveTo>
                    <a:pt x="81" y="250"/>
                  </a:moveTo>
                  <a:cubicBezTo>
                    <a:pt x="85" y="248"/>
                    <a:pt x="87" y="244"/>
                    <a:pt x="89" y="240"/>
                  </a:cubicBezTo>
                  <a:cubicBezTo>
                    <a:pt x="103" y="240"/>
                    <a:pt x="115" y="240"/>
                    <a:pt x="115" y="240"/>
                  </a:cubicBezTo>
                  <a:cubicBezTo>
                    <a:pt x="115" y="240"/>
                    <a:pt x="127" y="240"/>
                    <a:pt x="141" y="240"/>
                  </a:cubicBezTo>
                  <a:cubicBezTo>
                    <a:pt x="142" y="244"/>
                    <a:pt x="145" y="247"/>
                    <a:pt x="148" y="249"/>
                  </a:cubicBezTo>
                  <a:cubicBezTo>
                    <a:pt x="123" y="250"/>
                    <a:pt x="101" y="250"/>
                    <a:pt x="83" y="250"/>
                  </a:cubicBezTo>
                  <a:cubicBezTo>
                    <a:pt x="82" y="250"/>
                    <a:pt x="82" y="250"/>
                    <a:pt x="81" y="250"/>
                  </a:cubicBezTo>
                  <a:close/>
                  <a:moveTo>
                    <a:pt x="392" y="248"/>
                  </a:moveTo>
                  <a:cubicBezTo>
                    <a:pt x="348" y="248"/>
                    <a:pt x="307" y="249"/>
                    <a:pt x="268" y="249"/>
                  </a:cubicBezTo>
                  <a:cubicBezTo>
                    <a:pt x="234" y="249"/>
                    <a:pt x="202" y="249"/>
                    <a:pt x="173" y="249"/>
                  </a:cubicBezTo>
                  <a:cubicBezTo>
                    <a:pt x="176" y="247"/>
                    <a:pt x="178" y="244"/>
                    <a:pt x="179" y="240"/>
                  </a:cubicBezTo>
                  <a:cubicBezTo>
                    <a:pt x="185" y="239"/>
                    <a:pt x="192" y="235"/>
                    <a:pt x="197" y="227"/>
                  </a:cubicBezTo>
                  <a:cubicBezTo>
                    <a:pt x="231" y="227"/>
                    <a:pt x="231" y="227"/>
                    <a:pt x="231" y="227"/>
                  </a:cubicBezTo>
                  <a:cubicBezTo>
                    <a:pt x="231" y="228"/>
                    <a:pt x="232" y="228"/>
                    <a:pt x="233" y="228"/>
                  </a:cubicBezTo>
                  <a:cubicBezTo>
                    <a:pt x="301" y="228"/>
                    <a:pt x="301" y="228"/>
                    <a:pt x="301" y="228"/>
                  </a:cubicBezTo>
                  <a:cubicBezTo>
                    <a:pt x="302" y="228"/>
                    <a:pt x="302" y="228"/>
                    <a:pt x="303" y="227"/>
                  </a:cubicBezTo>
                  <a:cubicBezTo>
                    <a:pt x="352" y="227"/>
                    <a:pt x="352" y="227"/>
                    <a:pt x="352" y="227"/>
                  </a:cubicBezTo>
                  <a:cubicBezTo>
                    <a:pt x="352" y="229"/>
                    <a:pt x="352" y="229"/>
                    <a:pt x="352" y="229"/>
                  </a:cubicBezTo>
                  <a:cubicBezTo>
                    <a:pt x="352" y="230"/>
                    <a:pt x="354" y="232"/>
                    <a:pt x="355" y="232"/>
                  </a:cubicBezTo>
                  <a:cubicBezTo>
                    <a:pt x="385" y="232"/>
                    <a:pt x="385" y="232"/>
                    <a:pt x="385" y="232"/>
                  </a:cubicBezTo>
                  <a:cubicBezTo>
                    <a:pt x="387" y="232"/>
                    <a:pt x="389" y="230"/>
                    <a:pt x="389" y="229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428" y="227"/>
                    <a:pt x="428" y="227"/>
                    <a:pt x="428" y="227"/>
                  </a:cubicBezTo>
                  <a:cubicBezTo>
                    <a:pt x="429" y="229"/>
                    <a:pt x="431" y="229"/>
                    <a:pt x="433" y="229"/>
                  </a:cubicBezTo>
                  <a:cubicBezTo>
                    <a:pt x="535" y="229"/>
                    <a:pt x="535" y="229"/>
                    <a:pt x="535" y="229"/>
                  </a:cubicBezTo>
                  <a:cubicBezTo>
                    <a:pt x="537" y="229"/>
                    <a:pt x="539" y="229"/>
                    <a:pt x="540" y="227"/>
                  </a:cubicBezTo>
                  <a:cubicBezTo>
                    <a:pt x="578" y="227"/>
                    <a:pt x="578" y="227"/>
                    <a:pt x="578" y="227"/>
                  </a:cubicBezTo>
                  <a:cubicBezTo>
                    <a:pt x="583" y="235"/>
                    <a:pt x="591" y="239"/>
                    <a:pt x="596" y="240"/>
                  </a:cubicBezTo>
                  <a:cubicBezTo>
                    <a:pt x="597" y="243"/>
                    <a:pt x="599" y="246"/>
                    <a:pt x="601" y="248"/>
                  </a:cubicBezTo>
                  <a:cubicBezTo>
                    <a:pt x="577" y="248"/>
                    <a:pt x="554" y="248"/>
                    <a:pt x="531" y="248"/>
                  </a:cubicBezTo>
                  <a:cubicBezTo>
                    <a:pt x="483" y="248"/>
                    <a:pt x="436" y="248"/>
                    <a:pt x="392" y="248"/>
                  </a:cubicBezTo>
                  <a:close/>
                  <a:moveTo>
                    <a:pt x="720" y="248"/>
                  </a:moveTo>
                  <a:cubicBezTo>
                    <a:pt x="722" y="246"/>
                    <a:pt x="724" y="243"/>
                    <a:pt x="725" y="240"/>
                  </a:cubicBezTo>
                  <a:cubicBezTo>
                    <a:pt x="731" y="239"/>
                    <a:pt x="740" y="234"/>
                    <a:pt x="745" y="224"/>
                  </a:cubicBezTo>
                  <a:cubicBezTo>
                    <a:pt x="773" y="224"/>
                    <a:pt x="773" y="224"/>
                    <a:pt x="773" y="224"/>
                  </a:cubicBezTo>
                  <a:cubicBezTo>
                    <a:pt x="774" y="227"/>
                    <a:pt x="777" y="230"/>
                    <a:pt x="781" y="230"/>
                  </a:cubicBezTo>
                  <a:cubicBezTo>
                    <a:pt x="795" y="230"/>
                    <a:pt x="795" y="230"/>
                    <a:pt x="795" y="230"/>
                  </a:cubicBezTo>
                  <a:cubicBezTo>
                    <a:pt x="799" y="230"/>
                    <a:pt x="802" y="227"/>
                    <a:pt x="803" y="224"/>
                  </a:cubicBezTo>
                  <a:cubicBezTo>
                    <a:pt x="825" y="224"/>
                    <a:pt x="825" y="224"/>
                    <a:pt x="825" y="224"/>
                  </a:cubicBezTo>
                  <a:cubicBezTo>
                    <a:pt x="834" y="240"/>
                    <a:pt x="834" y="240"/>
                    <a:pt x="834" y="240"/>
                  </a:cubicBezTo>
                  <a:cubicBezTo>
                    <a:pt x="844" y="240"/>
                    <a:pt x="844" y="240"/>
                    <a:pt x="844" y="240"/>
                  </a:cubicBezTo>
                  <a:cubicBezTo>
                    <a:pt x="846" y="243"/>
                    <a:pt x="848" y="246"/>
                    <a:pt x="851" y="248"/>
                  </a:cubicBezTo>
                  <a:cubicBezTo>
                    <a:pt x="845" y="248"/>
                    <a:pt x="838" y="248"/>
                    <a:pt x="832" y="248"/>
                  </a:cubicBezTo>
                  <a:cubicBezTo>
                    <a:pt x="794" y="248"/>
                    <a:pt x="757" y="248"/>
                    <a:pt x="720" y="248"/>
                  </a:cubicBezTo>
                  <a:close/>
                  <a:moveTo>
                    <a:pt x="1013" y="248"/>
                  </a:moveTo>
                  <a:cubicBezTo>
                    <a:pt x="1016" y="246"/>
                    <a:pt x="1019" y="243"/>
                    <a:pt x="1021" y="240"/>
                  </a:cubicBezTo>
                  <a:cubicBezTo>
                    <a:pt x="1033" y="240"/>
                    <a:pt x="1033" y="240"/>
                    <a:pt x="1033" y="240"/>
                  </a:cubicBezTo>
                  <a:cubicBezTo>
                    <a:pt x="1033" y="183"/>
                    <a:pt x="1033" y="183"/>
                    <a:pt x="1033" y="183"/>
                  </a:cubicBezTo>
                  <a:cubicBezTo>
                    <a:pt x="1037" y="183"/>
                    <a:pt x="1037" y="183"/>
                    <a:pt x="1037" y="183"/>
                  </a:cubicBezTo>
                  <a:cubicBezTo>
                    <a:pt x="1039" y="183"/>
                    <a:pt x="1041" y="181"/>
                    <a:pt x="1042" y="179"/>
                  </a:cubicBezTo>
                  <a:cubicBezTo>
                    <a:pt x="1043" y="181"/>
                    <a:pt x="1044" y="182"/>
                    <a:pt x="1045" y="182"/>
                  </a:cubicBezTo>
                  <a:cubicBezTo>
                    <a:pt x="1045" y="220"/>
                    <a:pt x="1045" y="220"/>
                    <a:pt x="1045" y="220"/>
                  </a:cubicBezTo>
                  <a:cubicBezTo>
                    <a:pt x="1045" y="221"/>
                    <a:pt x="1046" y="222"/>
                    <a:pt x="1047" y="222"/>
                  </a:cubicBezTo>
                  <a:cubicBezTo>
                    <a:pt x="1048" y="222"/>
                    <a:pt x="1049" y="221"/>
                    <a:pt x="1049" y="220"/>
                  </a:cubicBezTo>
                  <a:cubicBezTo>
                    <a:pt x="1049" y="212"/>
                    <a:pt x="1049" y="212"/>
                    <a:pt x="1049" y="212"/>
                  </a:cubicBezTo>
                  <a:cubicBezTo>
                    <a:pt x="1068" y="212"/>
                    <a:pt x="1068" y="212"/>
                    <a:pt x="1068" y="212"/>
                  </a:cubicBezTo>
                  <a:cubicBezTo>
                    <a:pt x="1068" y="220"/>
                    <a:pt x="1068" y="220"/>
                    <a:pt x="1068" y="220"/>
                  </a:cubicBezTo>
                  <a:cubicBezTo>
                    <a:pt x="1068" y="221"/>
                    <a:pt x="1069" y="222"/>
                    <a:pt x="1070" y="222"/>
                  </a:cubicBezTo>
                  <a:cubicBezTo>
                    <a:pt x="1071" y="222"/>
                    <a:pt x="1072" y="221"/>
                    <a:pt x="1072" y="220"/>
                  </a:cubicBezTo>
                  <a:cubicBezTo>
                    <a:pt x="1072" y="196"/>
                    <a:pt x="1072" y="196"/>
                    <a:pt x="1072" y="196"/>
                  </a:cubicBezTo>
                  <a:cubicBezTo>
                    <a:pt x="1074" y="197"/>
                    <a:pt x="1075" y="198"/>
                    <a:pt x="1075" y="200"/>
                  </a:cubicBezTo>
                  <a:cubicBezTo>
                    <a:pt x="1075" y="224"/>
                    <a:pt x="1075" y="224"/>
                    <a:pt x="1075" y="224"/>
                  </a:cubicBezTo>
                  <a:cubicBezTo>
                    <a:pt x="1075" y="226"/>
                    <a:pt x="1077" y="229"/>
                    <a:pt x="1080" y="229"/>
                  </a:cubicBezTo>
                  <a:cubicBezTo>
                    <a:pt x="1093" y="229"/>
                    <a:pt x="1093" y="229"/>
                    <a:pt x="1093" y="229"/>
                  </a:cubicBezTo>
                  <a:cubicBezTo>
                    <a:pt x="1098" y="236"/>
                    <a:pt x="1109" y="245"/>
                    <a:pt x="1140" y="245"/>
                  </a:cubicBezTo>
                  <a:cubicBezTo>
                    <a:pt x="1192" y="245"/>
                    <a:pt x="1192" y="245"/>
                    <a:pt x="1192" y="245"/>
                  </a:cubicBezTo>
                  <a:cubicBezTo>
                    <a:pt x="1193" y="246"/>
                    <a:pt x="1195" y="247"/>
                    <a:pt x="1197" y="249"/>
                  </a:cubicBezTo>
                  <a:cubicBezTo>
                    <a:pt x="1176" y="248"/>
                    <a:pt x="1154" y="248"/>
                    <a:pt x="1133" y="248"/>
                  </a:cubicBezTo>
                  <a:cubicBezTo>
                    <a:pt x="1094" y="248"/>
                    <a:pt x="1054" y="248"/>
                    <a:pt x="1013" y="248"/>
                  </a:cubicBezTo>
                  <a:close/>
                  <a:moveTo>
                    <a:pt x="1372" y="249"/>
                  </a:moveTo>
                  <a:cubicBezTo>
                    <a:pt x="1375" y="248"/>
                    <a:pt x="1377" y="247"/>
                    <a:pt x="1379" y="245"/>
                  </a:cubicBezTo>
                  <a:cubicBezTo>
                    <a:pt x="1408" y="245"/>
                    <a:pt x="1408" y="245"/>
                    <a:pt x="1408" y="245"/>
                  </a:cubicBezTo>
                  <a:cubicBezTo>
                    <a:pt x="1410" y="247"/>
                    <a:pt x="1413" y="248"/>
                    <a:pt x="1415" y="250"/>
                  </a:cubicBezTo>
                  <a:cubicBezTo>
                    <a:pt x="1409" y="250"/>
                    <a:pt x="1402" y="250"/>
                    <a:pt x="1395" y="250"/>
                  </a:cubicBezTo>
                  <a:cubicBezTo>
                    <a:pt x="1388" y="250"/>
                    <a:pt x="1380" y="250"/>
                    <a:pt x="1372" y="249"/>
                  </a:cubicBezTo>
                  <a:close/>
                  <a:moveTo>
                    <a:pt x="1512" y="249"/>
                  </a:moveTo>
                  <a:cubicBezTo>
                    <a:pt x="1508" y="250"/>
                    <a:pt x="1504" y="251"/>
                    <a:pt x="1499" y="250"/>
                  </a:cubicBezTo>
                  <a:cubicBezTo>
                    <a:pt x="1495" y="250"/>
                    <a:pt x="1491" y="249"/>
                    <a:pt x="1488" y="247"/>
                  </a:cubicBezTo>
                  <a:cubicBezTo>
                    <a:pt x="1484" y="245"/>
                    <a:pt x="1481" y="242"/>
                    <a:pt x="1479" y="240"/>
                  </a:cubicBezTo>
                  <a:cubicBezTo>
                    <a:pt x="1477" y="237"/>
                    <a:pt x="1475" y="235"/>
                    <a:pt x="1474" y="232"/>
                  </a:cubicBezTo>
                  <a:cubicBezTo>
                    <a:pt x="1474" y="231"/>
                    <a:pt x="1474" y="230"/>
                    <a:pt x="1473" y="229"/>
                  </a:cubicBezTo>
                  <a:cubicBezTo>
                    <a:pt x="1473" y="227"/>
                    <a:pt x="1473" y="226"/>
                    <a:pt x="1472" y="225"/>
                  </a:cubicBezTo>
                  <a:cubicBezTo>
                    <a:pt x="1472" y="223"/>
                    <a:pt x="1472" y="222"/>
                    <a:pt x="1472" y="221"/>
                  </a:cubicBezTo>
                  <a:cubicBezTo>
                    <a:pt x="1472" y="220"/>
                    <a:pt x="1472" y="219"/>
                    <a:pt x="1472" y="219"/>
                  </a:cubicBezTo>
                  <a:cubicBezTo>
                    <a:pt x="1472" y="219"/>
                    <a:pt x="1472" y="220"/>
                    <a:pt x="1472" y="221"/>
                  </a:cubicBezTo>
                  <a:cubicBezTo>
                    <a:pt x="1472" y="221"/>
                    <a:pt x="1472" y="222"/>
                    <a:pt x="1473" y="223"/>
                  </a:cubicBezTo>
                  <a:cubicBezTo>
                    <a:pt x="1473" y="224"/>
                    <a:pt x="1473" y="224"/>
                    <a:pt x="1473" y="225"/>
                  </a:cubicBezTo>
                  <a:cubicBezTo>
                    <a:pt x="1473" y="226"/>
                    <a:pt x="1474" y="227"/>
                    <a:pt x="1474" y="228"/>
                  </a:cubicBezTo>
                  <a:cubicBezTo>
                    <a:pt x="1474" y="229"/>
                    <a:pt x="1475" y="230"/>
                    <a:pt x="1475" y="232"/>
                  </a:cubicBezTo>
                  <a:cubicBezTo>
                    <a:pt x="1477" y="234"/>
                    <a:pt x="1478" y="236"/>
                    <a:pt x="1480" y="239"/>
                  </a:cubicBezTo>
                  <a:cubicBezTo>
                    <a:pt x="1483" y="241"/>
                    <a:pt x="1485" y="243"/>
                    <a:pt x="1489" y="245"/>
                  </a:cubicBezTo>
                  <a:cubicBezTo>
                    <a:pt x="1492" y="246"/>
                    <a:pt x="1496" y="247"/>
                    <a:pt x="1499" y="248"/>
                  </a:cubicBezTo>
                  <a:cubicBezTo>
                    <a:pt x="1503" y="248"/>
                    <a:pt x="1507" y="247"/>
                    <a:pt x="1511" y="246"/>
                  </a:cubicBezTo>
                  <a:cubicBezTo>
                    <a:pt x="1515" y="245"/>
                    <a:pt x="1519" y="242"/>
                    <a:pt x="1522" y="239"/>
                  </a:cubicBezTo>
                  <a:cubicBezTo>
                    <a:pt x="1525" y="236"/>
                    <a:pt x="1527" y="233"/>
                    <a:pt x="1528" y="229"/>
                  </a:cubicBezTo>
                  <a:cubicBezTo>
                    <a:pt x="1529" y="228"/>
                    <a:pt x="1529" y="227"/>
                    <a:pt x="1529" y="226"/>
                  </a:cubicBezTo>
                  <a:cubicBezTo>
                    <a:pt x="1530" y="225"/>
                    <a:pt x="1530" y="224"/>
                    <a:pt x="1530" y="223"/>
                  </a:cubicBezTo>
                  <a:cubicBezTo>
                    <a:pt x="1530" y="222"/>
                    <a:pt x="1530" y="221"/>
                    <a:pt x="1530" y="220"/>
                  </a:cubicBezTo>
                  <a:cubicBezTo>
                    <a:pt x="1530" y="219"/>
                    <a:pt x="1530" y="218"/>
                    <a:pt x="1530" y="217"/>
                  </a:cubicBezTo>
                  <a:cubicBezTo>
                    <a:pt x="1530" y="213"/>
                    <a:pt x="1529" y="209"/>
                    <a:pt x="1527" y="206"/>
                  </a:cubicBezTo>
                  <a:cubicBezTo>
                    <a:pt x="1526" y="203"/>
                    <a:pt x="1523" y="200"/>
                    <a:pt x="1521" y="198"/>
                  </a:cubicBezTo>
                  <a:cubicBezTo>
                    <a:pt x="1519" y="196"/>
                    <a:pt x="1516" y="194"/>
                    <a:pt x="1514" y="193"/>
                  </a:cubicBezTo>
                  <a:cubicBezTo>
                    <a:pt x="1513" y="192"/>
                    <a:pt x="1512" y="192"/>
                    <a:pt x="1511" y="191"/>
                  </a:cubicBezTo>
                  <a:cubicBezTo>
                    <a:pt x="1510" y="191"/>
                    <a:pt x="1509" y="191"/>
                    <a:pt x="1508" y="191"/>
                  </a:cubicBezTo>
                  <a:cubicBezTo>
                    <a:pt x="1507" y="190"/>
                    <a:pt x="1506" y="190"/>
                    <a:pt x="1505" y="190"/>
                  </a:cubicBezTo>
                  <a:cubicBezTo>
                    <a:pt x="1504" y="190"/>
                    <a:pt x="1504" y="190"/>
                    <a:pt x="1503" y="190"/>
                  </a:cubicBezTo>
                  <a:cubicBezTo>
                    <a:pt x="1502" y="190"/>
                    <a:pt x="1502" y="190"/>
                    <a:pt x="1502" y="190"/>
                  </a:cubicBezTo>
                  <a:cubicBezTo>
                    <a:pt x="1502" y="190"/>
                    <a:pt x="1502" y="190"/>
                    <a:pt x="1503" y="190"/>
                  </a:cubicBezTo>
                  <a:cubicBezTo>
                    <a:pt x="1504" y="190"/>
                    <a:pt x="1506" y="190"/>
                    <a:pt x="1508" y="190"/>
                  </a:cubicBezTo>
                  <a:cubicBezTo>
                    <a:pt x="1509" y="190"/>
                    <a:pt x="1510" y="190"/>
                    <a:pt x="1511" y="191"/>
                  </a:cubicBezTo>
                  <a:cubicBezTo>
                    <a:pt x="1512" y="191"/>
                    <a:pt x="1513" y="191"/>
                    <a:pt x="1515" y="192"/>
                  </a:cubicBezTo>
                  <a:cubicBezTo>
                    <a:pt x="1517" y="193"/>
                    <a:pt x="1520" y="195"/>
                    <a:pt x="1522" y="197"/>
                  </a:cubicBezTo>
                  <a:cubicBezTo>
                    <a:pt x="1525" y="199"/>
                    <a:pt x="1527" y="202"/>
                    <a:pt x="1529" y="205"/>
                  </a:cubicBezTo>
                  <a:cubicBezTo>
                    <a:pt x="1531" y="209"/>
                    <a:pt x="1532" y="213"/>
                    <a:pt x="1533" y="217"/>
                  </a:cubicBezTo>
                  <a:cubicBezTo>
                    <a:pt x="1533" y="218"/>
                    <a:pt x="1533" y="219"/>
                    <a:pt x="1533" y="220"/>
                  </a:cubicBezTo>
                  <a:cubicBezTo>
                    <a:pt x="1533" y="221"/>
                    <a:pt x="1533" y="222"/>
                    <a:pt x="1533" y="223"/>
                  </a:cubicBezTo>
                  <a:cubicBezTo>
                    <a:pt x="1532" y="224"/>
                    <a:pt x="1532" y="226"/>
                    <a:pt x="1532" y="227"/>
                  </a:cubicBezTo>
                  <a:cubicBezTo>
                    <a:pt x="1532" y="228"/>
                    <a:pt x="1531" y="229"/>
                    <a:pt x="1531" y="230"/>
                  </a:cubicBezTo>
                  <a:cubicBezTo>
                    <a:pt x="1530" y="234"/>
                    <a:pt x="1527" y="238"/>
                    <a:pt x="1524" y="241"/>
                  </a:cubicBezTo>
                  <a:cubicBezTo>
                    <a:pt x="1521" y="245"/>
                    <a:pt x="1517" y="247"/>
                    <a:pt x="1512" y="249"/>
                  </a:cubicBezTo>
                  <a:close/>
                  <a:moveTo>
                    <a:pt x="1658" y="233"/>
                  </a:moveTo>
                  <a:cubicBezTo>
                    <a:pt x="1657" y="232"/>
                    <a:pt x="1656" y="231"/>
                    <a:pt x="1655" y="230"/>
                  </a:cubicBezTo>
                  <a:cubicBezTo>
                    <a:pt x="1655" y="229"/>
                    <a:pt x="1654" y="228"/>
                    <a:pt x="1653" y="227"/>
                  </a:cubicBezTo>
                  <a:cubicBezTo>
                    <a:pt x="1652" y="226"/>
                    <a:pt x="1651" y="225"/>
                    <a:pt x="1650" y="224"/>
                  </a:cubicBezTo>
                  <a:cubicBezTo>
                    <a:pt x="1649" y="223"/>
                    <a:pt x="1649" y="222"/>
                    <a:pt x="1648" y="221"/>
                  </a:cubicBezTo>
                  <a:cubicBezTo>
                    <a:pt x="1647" y="219"/>
                    <a:pt x="1647" y="218"/>
                    <a:pt x="1647" y="218"/>
                  </a:cubicBezTo>
                  <a:cubicBezTo>
                    <a:pt x="1647" y="218"/>
                    <a:pt x="1648" y="218"/>
                    <a:pt x="1650" y="220"/>
                  </a:cubicBezTo>
                  <a:cubicBezTo>
                    <a:pt x="1650" y="220"/>
                    <a:pt x="1651" y="221"/>
                    <a:pt x="1652" y="222"/>
                  </a:cubicBezTo>
                  <a:cubicBezTo>
                    <a:pt x="1653" y="223"/>
                    <a:pt x="1654" y="224"/>
                    <a:pt x="1655" y="225"/>
                  </a:cubicBezTo>
                  <a:cubicBezTo>
                    <a:pt x="1656" y="226"/>
                    <a:pt x="1657" y="228"/>
                    <a:pt x="1657" y="229"/>
                  </a:cubicBezTo>
                  <a:cubicBezTo>
                    <a:pt x="1658" y="230"/>
                    <a:pt x="1659" y="231"/>
                    <a:pt x="1659" y="232"/>
                  </a:cubicBezTo>
                  <a:cubicBezTo>
                    <a:pt x="1660" y="234"/>
                    <a:pt x="1661" y="235"/>
                    <a:pt x="1661" y="235"/>
                  </a:cubicBezTo>
                  <a:cubicBezTo>
                    <a:pt x="1661" y="235"/>
                    <a:pt x="1660" y="234"/>
                    <a:pt x="1658" y="233"/>
                  </a:cubicBezTo>
                  <a:close/>
                  <a:moveTo>
                    <a:pt x="1666" y="231"/>
                  </a:moveTo>
                  <a:cubicBezTo>
                    <a:pt x="1665" y="231"/>
                    <a:pt x="1664" y="230"/>
                    <a:pt x="1662" y="229"/>
                  </a:cubicBezTo>
                  <a:cubicBezTo>
                    <a:pt x="1661" y="227"/>
                    <a:pt x="1660" y="226"/>
                    <a:pt x="1658" y="225"/>
                  </a:cubicBezTo>
                  <a:cubicBezTo>
                    <a:pt x="1657" y="224"/>
                    <a:pt x="1655" y="222"/>
                    <a:pt x="1654" y="221"/>
                  </a:cubicBezTo>
                  <a:cubicBezTo>
                    <a:pt x="1653" y="220"/>
                    <a:pt x="1652" y="219"/>
                    <a:pt x="1651" y="218"/>
                  </a:cubicBezTo>
                  <a:cubicBezTo>
                    <a:pt x="1649" y="216"/>
                    <a:pt x="1648" y="214"/>
                    <a:pt x="1648" y="214"/>
                  </a:cubicBezTo>
                  <a:cubicBezTo>
                    <a:pt x="1648" y="214"/>
                    <a:pt x="1650" y="215"/>
                    <a:pt x="1652" y="216"/>
                  </a:cubicBezTo>
                  <a:cubicBezTo>
                    <a:pt x="1653" y="217"/>
                    <a:pt x="1655" y="218"/>
                    <a:pt x="1656" y="219"/>
                  </a:cubicBezTo>
                  <a:cubicBezTo>
                    <a:pt x="1657" y="220"/>
                    <a:pt x="1659" y="222"/>
                    <a:pt x="1660" y="223"/>
                  </a:cubicBezTo>
                  <a:cubicBezTo>
                    <a:pt x="1662" y="224"/>
                    <a:pt x="1663" y="225"/>
                    <a:pt x="1664" y="227"/>
                  </a:cubicBezTo>
                  <a:cubicBezTo>
                    <a:pt x="1665" y="228"/>
                    <a:pt x="1666" y="229"/>
                    <a:pt x="1667" y="230"/>
                  </a:cubicBezTo>
                  <a:cubicBezTo>
                    <a:pt x="1669" y="232"/>
                    <a:pt x="1670" y="234"/>
                    <a:pt x="1670" y="234"/>
                  </a:cubicBezTo>
                  <a:cubicBezTo>
                    <a:pt x="1670" y="234"/>
                    <a:pt x="1669" y="233"/>
                    <a:pt x="1666" y="231"/>
                  </a:cubicBezTo>
                  <a:close/>
                  <a:moveTo>
                    <a:pt x="1673" y="230"/>
                  </a:moveTo>
                  <a:cubicBezTo>
                    <a:pt x="1672" y="229"/>
                    <a:pt x="1670" y="228"/>
                    <a:pt x="1669" y="227"/>
                  </a:cubicBezTo>
                  <a:cubicBezTo>
                    <a:pt x="1668" y="226"/>
                    <a:pt x="1667" y="225"/>
                    <a:pt x="1666" y="225"/>
                  </a:cubicBezTo>
                  <a:cubicBezTo>
                    <a:pt x="1665" y="224"/>
                    <a:pt x="1664" y="223"/>
                    <a:pt x="1663" y="223"/>
                  </a:cubicBezTo>
                  <a:cubicBezTo>
                    <a:pt x="1662" y="222"/>
                    <a:pt x="1661" y="221"/>
                    <a:pt x="1660" y="220"/>
                  </a:cubicBezTo>
                  <a:cubicBezTo>
                    <a:pt x="1659" y="220"/>
                    <a:pt x="1659" y="219"/>
                    <a:pt x="1658" y="218"/>
                  </a:cubicBezTo>
                  <a:cubicBezTo>
                    <a:pt x="1656" y="217"/>
                    <a:pt x="1655" y="215"/>
                    <a:pt x="1653" y="214"/>
                  </a:cubicBezTo>
                  <a:cubicBezTo>
                    <a:pt x="1651" y="212"/>
                    <a:pt x="1649" y="210"/>
                    <a:pt x="1649" y="210"/>
                  </a:cubicBezTo>
                  <a:cubicBezTo>
                    <a:pt x="1649" y="210"/>
                    <a:pt x="1652" y="211"/>
                    <a:pt x="1655" y="213"/>
                  </a:cubicBezTo>
                  <a:cubicBezTo>
                    <a:pt x="1656" y="214"/>
                    <a:pt x="1658" y="215"/>
                    <a:pt x="1659" y="216"/>
                  </a:cubicBezTo>
                  <a:cubicBezTo>
                    <a:pt x="1660" y="217"/>
                    <a:pt x="1661" y="217"/>
                    <a:pt x="1662" y="218"/>
                  </a:cubicBezTo>
                  <a:cubicBezTo>
                    <a:pt x="1663" y="219"/>
                    <a:pt x="1664" y="220"/>
                    <a:pt x="1665" y="220"/>
                  </a:cubicBezTo>
                  <a:cubicBezTo>
                    <a:pt x="1666" y="221"/>
                    <a:pt x="1667" y="222"/>
                    <a:pt x="1668" y="223"/>
                  </a:cubicBezTo>
                  <a:cubicBezTo>
                    <a:pt x="1668" y="223"/>
                    <a:pt x="1669" y="224"/>
                    <a:pt x="1670" y="225"/>
                  </a:cubicBezTo>
                  <a:cubicBezTo>
                    <a:pt x="1672" y="226"/>
                    <a:pt x="1673" y="228"/>
                    <a:pt x="1675" y="229"/>
                  </a:cubicBezTo>
                  <a:cubicBezTo>
                    <a:pt x="1677" y="231"/>
                    <a:pt x="1679" y="233"/>
                    <a:pt x="1679" y="233"/>
                  </a:cubicBezTo>
                  <a:cubicBezTo>
                    <a:pt x="1679" y="233"/>
                    <a:pt x="1676" y="232"/>
                    <a:pt x="1673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7"/>
            <p:cNvSpPr>
              <a:spLocks/>
            </p:cNvSpPr>
            <p:nvPr/>
          </p:nvSpPr>
          <p:spPr bwMode="auto">
            <a:xfrm>
              <a:off x="7054059" y="-2233549"/>
              <a:ext cx="349250" cy="11112"/>
            </a:xfrm>
            <a:custGeom>
              <a:avLst/>
              <a:gdLst>
                <a:gd name="T0" fmla="*/ 29 w 93"/>
                <a:gd name="T1" fmla="*/ 3 h 3"/>
                <a:gd name="T2" fmla="*/ 37 w 93"/>
                <a:gd name="T3" fmla="*/ 3 h 3"/>
                <a:gd name="T4" fmla="*/ 46 w 93"/>
                <a:gd name="T5" fmla="*/ 3 h 3"/>
                <a:gd name="T6" fmla="*/ 55 w 93"/>
                <a:gd name="T7" fmla="*/ 3 h 3"/>
                <a:gd name="T8" fmla="*/ 63 w 93"/>
                <a:gd name="T9" fmla="*/ 3 h 3"/>
                <a:gd name="T10" fmla="*/ 78 w 93"/>
                <a:gd name="T11" fmla="*/ 3 h 3"/>
                <a:gd name="T12" fmla="*/ 93 w 93"/>
                <a:gd name="T13" fmla="*/ 2 h 3"/>
                <a:gd name="T14" fmla="*/ 78 w 93"/>
                <a:gd name="T15" fmla="*/ 1 h 3"/>
                <a:gd name="T16" fmla="*/ 63 w 93"/>
                <a:gd name="T17" fmla="*/ 1 h 3"/>
                <a:gd name="T18" fmla="*/ 55 w 93"/>
                <a:gd name="T19" fmla="*/ 1 h 3"/>
                <a:gd name="T20" fmla="*/ 46 w 93"/>
                <a:gd name="T21" fmla="*/ 0 h 3"/>
                <a:gd name="T22" fmla="*/ 37 w 93"/>
                <a:gd name="T23" fmla="*/ 1 h 3"/>
                <a:gd name="T24" fmla="*/ 29 w 93"/>
                <a:gd name="T25" fmla="*/ 1 h 3"/>
                <a:gd name="T26" fmla="*/ 14 w 93"/>
                <a:gd name="T27" fmla="*/ 1 h 3"/>
                <a:gd name="T28" fmla="*/ 0 w 93"/>
                <a:gd name="T29" fmla="*/ 2 h 3"/>
                <a:gd name="T30" fmla="*/ 14 w 93"/>
                <a:gd name="T31" fmla="*/ 3 h 3"/>
                <a:gd name="T32" fmla="*/ 29 w 93"/>
                <a:gd name="T3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3">
                  <a:moveTo>
                    <a:pt x="29" y="3"/>
                  </a:moveTo>
                  <a:cubicBezTo>
                    <a:pt x="32" y="3"/>
                    <a:pt x="35" y="3"/>
                    <a:pt x="37" y="3"/>
                  </a:cubicBezTo>
                  <a:cubicBezTo>
                    <a:pt x="40" y="3"/>
                    <a:pt x="43" y="3"/>
                    <a:pt x="46" y="3"/>
                  </a:cubicBezTo>
                  <a:cubicBezTo>
                    <a:pt x="49" y="3"/>
                    <a:pt x="52" y="3"/>
                    <a:pt x="55" y="3"/>
                  </a:cubicBezTo>
                  <a:cubicBezTo>
                    <a:pt x="58" y="3"/>
                    <a:pt x="61" y="3"/>
                    <a:pt x="63" y="3"/>
                  </a:cubicBezTo>
                  <a:cubicBezTo>
                    <a:pt x="69" y="3"/>
                    <a:pt x="74" y="3"/>
                    <a:pt x="78" y="3"/>
                  </a:cubicBezTo>
                  <a:cubicBezTo>
                    <a:pt x="87" y="2"/>
                    <a:pt x="93" y="2"/>
                    <a:pt x="93" y="2"/>
                  </a:cubicBezTo>
                  <a:cubicBezTo>
                    <a:pt x="93" y="2"/>
                    <a:pt x="87" y="1"/>
                    <a:pt x="78" y="1"/>
                  </a:cubicBezTo>
                  <a:cubicBezTo>
                    <a:pt x="74" y="1"/>
                    <a:pt x="69" y="1"/>
                    <a:pt x="63" y="1"/>
                  </a:cubicBezTo>
                  <a:cubicBezTo>
                    <a:pt x="61" y="1"/>
                    <a:pt x="58" y="1"/>
                    <a:pt x="55" y="1"/>
                  </a:cubicBezTo>
                  <a:cubicBezTo>
                    <a:pt x="52" y="0"/>
                    <a:pt x="49" y="0"/>
                    <a:pt x="46" y="0"/>
                  </a:cubicBezTo>
                  <a:cubicBezTo>
                    <a:pt x="43" y="0"/>
                    <a:pt x="40" y="0"/>
                    <a:pt x="37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4" y="1"/>
                    <a:pt x="19" y="1"/>
                    <a:pt x="14" y="1"/>
                  </a:cubicBezTo>
                  <a:cubicBezTo>
                    <a:pt x="5" y="1"/>
                    <a:pt x="0" y="2"/>
                    <a:pt x="0" y="2"/>
                  </a:cubicBezTo>
                  <a:cubicBezTo>
                    <a:pt x="0" y="2"/>
                    <a:pt x="5" y="2"/>
                    <a:pt x="14" y="3"/>
                  </a:cubicBezTo>
                  <a:cubicBezTo>
                    <a:pt x="19" y="3"/>
                    <a:pt x="24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8"/>
            <p:cNvSpPr>
              <a:spLocks/>
            </p:cNvSpPr>
            <p:nvPr/>
          </p:nvSpPr>
          <p:spPr bwMode="auto">
            <a:xfrm>
              <a:off x="7282659" y="-2108136"/>
              <a:ext cx="49213" cy="150812"/>
            </a:xfrm>
            <a:custGeom>
              <a:avLst/>
              <a:gdLst>
                <a:gd name="T0" fmla="*/ 9 w 13"/>
                <a:gd name="T1" fmla="*/ 13 h 40"/>
                <a:gd name="T2" fmla="*/ 11 w 13"/>
                <a:gd name="T3" fmla="*/ 7 h 40"/>
                <a:gd name="T4" fmla="*/ 12 w 13"/>
                <a:gd name="T5" fmla="*/ 2 h 40"/>
                <a:gd name="T6" fmla="*/ 13 w 13"/>
                <a:gd name="T7" fmla="*/ 0 h 40"/>
                <a:gd name="T8" fmla="*/ 12 w 13"/>
                <a:gd name="T9" fmla="*/ 2 h 40"/>
                <a:gd name="T10" fmla="*/ 10 w 13"/>
                <a:gd name="T11" fmla="*/ 6 h 40"/>
                <a:gd name="T12" fmla="*/ 8 w 13"/>
                <a:gd name="T13" fmla="*/ 13 h 40"/>
                <a:gd name="T14" fmla="*/ 6 w 13"/>
                <a:gd name="T15" fmla="*/ 20 h 40"/>
                <a:gd name="T16" fmla="*/ 3 w 13"/>
                <a:gd name="T17" fmla="*/ 27 h 40"/>
                <a:gd name="T18" fmla="*/ 1 w 13"/>
                <a:gd name="T19" fmla="*/ 34 h 40"/>
                <a:gd name="T20" fmla="*/ 0 w 13"/>
                <a:gd name="T21" fmla="*/ 39 h 40"/>
                <a:gd name="T22" fmla="*/ 0 w 13"/>
                <a:gd name="T23" fmla="*/ 40 h 40"/>
                <a:gd name="T24" fmla="*/ 1 w 13"/>
                <a:gd name="T25" fmla="*/ 39 h 40"/>
                <a:gd name="T26" fmla="*/ 2 w 13"/>
                <a:gd name="T27" fmla="*/ 34 h 40"/>
                <a:gd name="T28" fmla="*/ 4 w 13"/>
                <a:gd name="T29" fmla="*/ 28 h 40"/>
                <a:gd name="T30" fmla="*/ 7 w 13"/>
                <a:gd name="T31" fmla="*/ 20 h 40"/>
                <a:gd name="T32" fmla="*/ 9 w 13"/>
                <a:gd name="T33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40">
                  <a:moveTo>
                    <a:pt x="9" y="13"/>
                  </a:moveTo>
                  <a:cubicBezTo>
                    <a:pt x="10" y="11"/>
                    <a:pt x="10" y="9"/>
                    <a:pt x="11" y="7"/>
                  </a:cubicBezTo>
                  <a:cubicBezTo>
                    <a:pt x="12" y="5"/>
                    <a:pt x="12" y="3"/>
                    <a:pt x="12" y="2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3"/>
                    <a:pt x="11" y="5"/>
                    <a:pt x="10" y="6"/>
                  </a:cubicBezTo>
                  <a:cubicBezTo>
                    <a:pt x="10" y="8"/>
                    <a:pt x="9" y="10"/>
                    <a:pt x="8" y="13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5" y="23"/>
                    <a:pt x="4" y="25"/>
                    <a:pt x="3" y="27"/>
                  </a:cubicBezTo>
                  <a:cubicBezTo>
                    <a:pt x="3" y="30"/>
                    <a:pt x="2" y="32"/>
                    <a:pt x="1" y="34"/>
                  </a:cubicBezTo>
                  <a:cubicBezTo>
                    <a:pt x="1" y="36"/>
                    <a:pt x="1" y="37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39"/>
                  </a:cubicBezTo>
                  <a:cubicBezTo>
                    <a:pt x="1" y="38"/>
                    <a:pt x="2" y="36"/>
                    <a:pt x="2" y="34"/>
                  </a:cubicBezTo>
                  <a:cubicBezTo>
                    <a:pt x="3" y="32"/>
                    <a:pt x="4" y="30"/>
                    <a:pt x="4" y="28"/>
                  </a:cubicBezTo>
                  <a:cubicBezTo>
                    <a:pt x="5" y="25"/>
                    <a:pt x="6" y="23"/>
                    <a:pt x="7" y="20"/>
                  </a:cubicBezTo>
                  <a:cubicBezTo>
                    <a:pt x="8" y="18"/>
                    <a:pt x="8" y="15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9"/>
            <p:cNvSpPr>
              <a:spLocks/>
            </p:cNvSpPr>
            <p:nvPr/>
          </p:nvSpPr>
          <p:spPr bwMode="auto">
            <a:xfrm>
              <a:off x="7304884" y="-2074799"/>
              <a:ext cx="33338" cy="106362"/>
            </a:xfrm>
            <a:custGeom>
              <a:avLst/>
              <a:gdLst>
                <a:gd name="T0" fmla="*/ 7 w 9"/>
                <a:gd name="T1" fmla="*/ 4 h 28"/>
                <a:gd name="T2" fmla="*/ 4 w 9"/>
                <a:gd name="T3" fmla="*/ 14 h 28"/>
                <a:gd name="T4" fmla="*/ 1 w 9"/>
                <a:gd name="T5" fmla="*/ 23 h 28"/>
                <a:gd name="T6" fmla="*/ 0 w 9"/>
                <a:gd name="T7" fmla="*/ 27 h 28"/>
                <a:gd name="T8" fmla="*/ 0 w 9"/>
                <a:gd name="T9" fmla="*/ 28 h 28"/>
                <a:gd name="T10" fmla="*/ 1 w 9"/>
                <a:gd name="T11" fmla="*/ 27 h 28"/>
                <a:gd name="T12" fmla="*/ 2 w 9"/>
                <a:gd name="T13" fmla="*/ 24 h 28"/>
                <a:gd name="T14" fmla="*/ 5 w 9"/>
                <a:gd name="T15" fmla="*/ 14 h 28"/>
                <a:gd name="T16" fmla="*/ 8 w 9"/>
                <a:gd name="T17" fmla="*/ 4 h 28"/>
                <a:gd name="T18" fmla="*/ 9 w 9"/>
                <a:gd name="T19" fmla="*/ 1 h 28"/>
                <a:gd name="T20" fmla="*/ 9 w 9"/>
                <a:gd name="T21" fmla="*/ 0 h 28"/>
                <a:gd name="T22" fmla="*/ 8 w 9"/>
                <a:gd name="T23" fmla="*/ 1 h 28"/>
                <a:gd name="T24" fmla="*/ 7 w 9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8">
                  <a:moveTo>
                    <a:pt x="7" y="4"/>
                  </a:moveTo>
                  <a:cubicBezTo>
                    <a:pt x="6" y="7"/>
                    <a:pt x="5" y="10"/>
                    <a:pt x="4" y="14"/>
                  </a:cubicBezTo>
                  <a:cubicBezTo>
                    <a:pt x="3" y="17"/>
                    <a:pt x="2" y="21"/>
                    <a:pt x="1" y="23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7"/>
                    <a:pt x="1" y="27"/>
                  </a:cubicBezTo>
                  <a:cubicBezTo>
                    <a:pt x="1" y="26"/>
                    <a:pt x="1" y="25"/>
                    <a:pt x="2" y="24"/>
                  </a:cubicBezTo>
                  <a:cubicBezTo>
                    <a:pt x="3" y="21"/>
                    <a:pt x="4" y="18"/>
                    <a:pt x="5" y="14"/>
                  </a:cubicBezTo>
                  <a:cubicBezTo>
                    <a:pt x="6" y="11"/>
                    <a:pt x="7" y="7"/>
                    <a:pt x="8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8" y="2"/>
                    <a:pt x="8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20"/>
            <p:cNvSpPr>
              <a:spLocks/>
            </p:cNvSpPr>
            <p:nvPr/>
          </p:nvSpPr>
          <p:spPr bwMode="auto">
            <a:xfrm>
              <a:off x="6133309" y="-1946211"/>
              <a:ext cx="742950" cy="19050"/>
            </a:xfrm>
            <a:custGeom>
              <a:avLst/>
              <a:gdLst>
                <a:gd name="T0" fmla="*/ 135 w 198"/>
                <a:gd name="T1" fmla="*/ 0 h 5"/>
                <a:gd name="T2" fmla="*/ 117 w 198"/>
                <a:gd name="T3" fmla="*/ 0 h 5"/>
                <a:gd name="T4" fmla="*/ 99 w 198"/>
                <a:gd name="T5" fmla="*/ 0 h 5"/>
                <a:gd name="T6" fmla="*/ 80 w 198"/>
                <a:gd name="T7" fmla="*/ 0 h 5"/>
                <a:gd name="T8" fmla="*/ 62 w 198"/>
                <a:gd name="T9" fmla="*/ 0 h 5"/>
                <a:gd name="T10" fmla="*/ 46 w 198"/>
                <a:gd name="T11" fmla="*/ 1 h 5"/>
                <a:gd name="T12" fmla="*/ 31 w 198"/>
                <a:gd name="T13" fmla="*/ 1 h 5"/>
                <a:gd name="T14" fmla="*/ 0 w 198"/>
                <a:gd name="T15" fmla="*/ 2 h 5"/>
                <a:gd name="T16" fmla="*/ 31 w 198"/>
                <a:gd name="T17" fmla="*/ 4 h 5"/>
                <a:gd name="T18" fmla="*/ 46 w 198"/>
                <a:gd name="T19" fmla="*/ 4 h 5"/>
                <a:gd name="T20" fmla="*/ 62 w 198"/>
                <a:gd name="T21" fmla="*/ 4 h 5"/>
                <a:gd name="T22" fmla="*/ 80 w 198"/>
                <a:gd name="T23" fmla="*/ 5 h 5"/>
                <a:gd name="T24" fmla="*/ 99 w 198"/>
                <a:gd name="T25" fmla="*/ 5 h 5"/>
                <a:gd name="T26" fmla="*/ 117 w 198"/>
                <a:gd name="T27" fmla="*/ 5 h 5"/>
                <a:gd name="T28" fmla="*/ 135 w 198"/>
                <a:gd name="T29" fmla="*/ 4 h 5"/>
                <a:gd name="T30" fmla="*/ 167 w 198"/>
                <a:gd name="T31" fmla="*/ 4 h 5"/>
                <a:gd name="T32" fmla="*/ 198 w 198"/>
                <a:gd name="T33" fmla="*/ 2 h 5"/>
                <a:gd name="T34" fmla="*/ 167 w 198"/>
                <a:gd name="T35" fmla="*/ 1 h 5"/>
                <a:gd name="T36" fmla="*/ 135 w 198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5">
                  <a:moveTo>
                    <a:pt x="135" y="0"/>
                  </a:moveTo>
                  <a:cubicBezTo>
                    <a:pt x="129" y="0"/>
                    <a:pt x="123" y="0"/>
                    <a:pt x="117" y="0"/>
                  </a:cubicBezTo>
                  <a:cubicBezTo>
                    <a:pt x="111" y="0"/>
                    <a:pt x="105" y="0"/>
                    <a:pt x="99" y="0"/>
                  </a:cubicBezTo>
                  <a:cubicBezTo>
                    <a:pt x="92" y="0"/>
                    <a:pt x="86" y="0"/>
                    <a:pt x="80" y="0"/>
                  </a:cubicBezTo>
                  <a:cubicBezTo>
                    <a:pt x="74" y="0"/>
                    <a:pt x="68" y="0"/>
                    <a:pt x="62" y="0"/>
                  </a:cubicBezTo>
                  <a:cubicBezTo>
                    <a:pt x="56" y="1"/>
                    <a:pt x="51" y="1"/>
                    <a:pt x="46" y="1"/>
                  </a:cubicBezTo>
                  <a:cubicBezTo>
                    <a:pt x="40" y="1"/>
                    <a:pt x="35" y="1"/>
                    <a:pt x="31" y="1"/>
                  </a:cubicBezTo>
                  <a:cubicBezTo>
                    <a:pt x="12" y="2"/>
                    <a:pt x="0" y="2"/>
                    <a:pt x="0" y="2"/>
                  </a:cubicBezTo>
                  <a:cubicBezTo>
                    <a:pt x="0" y="2"/>
                    <a:pt x="12" y="3"/>
                    <a:pt x="31" y="4"/>
                  </a:cubicBezTo>
                  <a:cubicBezTo>
                    <a:pt x="35" y="4"/>
                    <a:pt x="40" y="4"/>
                    <a:pt x="46" y="4"/>
                  </a:cubicBezTo>
                  <a:cubicBezTo>
                    <a:pt x="51" y="4"/>
                    <a:pt x="56" y="4"/>
                    <a:pt x="62" y="4"/>
                  </a:cubicBezTo>
                  <a:cubicBezTo>
                    <a:pt x="68" y="4"/>
                    <a:pt x="74" y="5"/>
                    <a:pt x="80" y="5"/>
                  </a:cubicBezTo>
                  <a:cubicBezTo>
                    <a:pt x="86" y="5"/>
                    <a:pt x="92" y="5"/>
                    <a:pt x="99" y="5"/>
                  </a:cubicBezTo>
                  <a:cubicBezTo>
                    <a:pt x="105" y="5"/>
                    <a:pt x="111" y="5"/>
                    <a:pt x="117" y="5"/>
                  </a:cubicBezTo>
                  <a:cubicBezTo>
                    <a:pt x="123" y="5"/>
                    <a:pt x="129" y="4"/>
                    <a:pt x="135" y="4"/>
                  </a:cubicBezTo>
                  <a:cubicBezTo>
                    <a:pt x="147" y="4"/>
                    <a:pt x="157" y="4"/>
                    <a:pt x="167" y="4"/>
                  </a:cubicBezTo>
                  <a:cubicBezTo>
                    <a:pt x="185" y="3"/>
                    <a:pt x="198" y="2"/>
                    <a:pt x="198" y="2"/>
                  </a:cubicBezTo>
                  <a:cubicBezTo>
                    <a:pt x="198" y="2"/>
                    <a:pt x="185" y="2"/>
                    <a:pt x="167" y="1"/>
                  </a:cubicBezTo>
                  <a:cubicBezTo>
                    <a:pt x="157" y="1"/>
                    <a:pt x="147" y="1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21"/>
            <p:cNvSpPr>
              <a:spLocks/>
            </p:cNvSpPr>
            <p:nvPr/>
          </p:nvSpPr>
          <p:spPr bwMode="auto">
            <a:xfrm>
              <a:off x="6095209" y="-2089086"/>
              <a:ext cx="819150" cy="11112"/>
            </a:xfrm>
            <a:custGeom>
              <a:avLst/>
              <a:gdLst>
                <a:gd name="T0" fmla="*/ 34 w 218"/>
                <a:gd name="T1" fmla="*/ 2 h 3"/>
                <a:gd name="T2" fmla="*/ 69 w 218"/>
                <a:gd name="T3" fmla="*/ 3 h 3"/>
                <a:gd name="T4" fmla="*/ 88 w 218"/>
                <a:gd name="T5" fmla="*/ 3 h 3"/>
                <a:gd name="T6" fmla="*/ 109 w 218"/>
                <a:gd name="T7" fmla="*/ 3 h 3"/>
                <a:gd name="T8" fmla="*/ 129 w 218"/>
                <a:gd name="T9" fmla="*/ 3 h 3"/>
                <a:gd name="T10" fmla="*/ 149 w 218"/>
                <a:gd name="T11" fmla="*/ 3 h 3"/>
                <a:gd name="T12" fmla="*/ 184 w 218"/>
                <a:gd name="T13" fmla="*/ 2 h 3"/>
                <a:gd name="T14" fmla="*/ 208 w 218"/>
                <a:gd name="T15" fmla="*/ 2 h 3"/>
                <a:gd name="T16" fmla="*/ 218 w 218"/>
                <a:gd name="T17" fmla="*/ 2 h 3"/>
                <a:gd name="T18" fmla="*/ 208 w 218"/>
                <a:gd name="T19" fmla="*/ 1 h 3"/>
                <a:gd name="T20" fmla="*/ 184 w 218"/>
                <a:gd name="T21" fmla="*/ 1 h 3"/>
                <a:gd name="T22" fmla="*/ 149 w 218"/>
                <a:gd name="T23" fmla="*/ 0 h 3"/>
                <a:gd name="T24" fmla="*/ 129 w 218"/>
                <a:gd name="T25" fmla="*/ 0 h 3"/>
                <a:gd name="T26" fmla="*/ 109 w 218"/>
                <a:gd name="T27" fmla="*/ 0 h 3"/>
                <a:gd name="T28" fmla="*/ 88 w 218"/>
                <a:gd name="T29" fmla="*/ 0 h 3"/>
                <a:gd name="T30" fmla="*/ 69 w 218"/>
                <a:gd name="T31" fmla="*/ 0 h 3"/>
                <a:gd name="T32" fmla="*/ 34 w 218"/>
                <a:gd name="T33" fmla="*/ 1 h 3"/>
                <a:gd name="T34" fmla="*/ 9 w 218"/>
                <a:gd name="T35" fmla="*/ 1 h 3"/>
                <a:gd name="T36" fmla="*/ 0 w 218"/>
                <a:gd name="T37" fmla="*/ 2 h 3"/>
                <a:gd name="T38" fmla="*/ 9 w 218"/>
                <a:gd name="T39" fmla="*/ 2 h 3"/>
                <a:gd name="T40" fmla="*/ 34 w 218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8" h="3">
                  <a:moveTo>
                    <a:pt x="34" y="2"/>
                  </a:moveTo>
                  <a:cubicBezTo>
                    <a:pt x="44" y="3"/>
                    <a:pt x="56" y="3"/>
                    <a:pt x="69" y="3"/>
                  </a:cubicBezTo>
                  <a:cubicBezTo>
                    <a:pt x="75" y="3"/>
                    <a:pt x="82" y="3"/>
                    <a:pt x="88" y="3"/>
                  </a:cubicBezTo>
                  <a:cubicBezTo>
                    <a:pt x="95" y="3"/>
                    <a:pt x="102" y="3"/>
                    <a:pt x="109" y="3"/>
                  </a:cubicBezTo>
                  <a:cubicBezTo>
                    <a:pt x="115" y="3"/>
                    <a:pt x="122" y="3"/>
                    <a:pt x="129" y="3"/>
                  </a:cubicBezTo>
                  <a:cubicBezTo>
                    <a:pt x="136" y="3"/>
                    <a:pt x="142" y="3"/>
                    <a:pt x="149" y="3"/>
                  </a:cubicBezTo>
                  <a:cubicBezTo>
                    <a:pt x="161" y="3"/>
                    <a:pt x="173" y="3"/>
                    <a:pt x="184" y="2"/>
                  </a:cubicBezTo>
                  <a:cubicBezTo>
                    <a:pt x="194" y="2"/>
                    <a:pt x="202" y="2"/>
                    <a:pt x="208" y="2"/>
                  </a:cubicBezTo>
                  <a:cubicBezTo>
                    <a:pt x="214" y="2"/>
                    <a:pt x="218" y="2"/>
                    <a:pt x="218" y="2"/>
                  </a:cubicBezTo>
                  <a:cubicBezTo>
                    <a:pt x="218" y="2"/>
                    <a:pt x="214" y="2"/>
                    <a:pt x="208" y="1"/>
                  </a:cubicBezTo>
                  <a:cubicBezTo>
                    <a:pt x="202" y="1"/>
                    <a:pt x="194" y="1"/>
                    <a:pt x="184" y="1"/>
                  </a:cubicBezTo>
                  <a:cubicBezTo>
                    <a:pt x="173" y="1"/>
                    <a:pt x="161" y="0"/>
                    <a:pt x="149" y="0"/>
                  </a:cubicBezTo>
                  <a:cubicBezTo>
                    <a:pt x="142" y="0"/>
                    <a:pt x="136" y="0"/>
                    <a:pt x="129" y="0"/>
                  </a:cubicBezTo>
                  <a:cubicBezTo>
                    <a:pt x="122" y="0"/>
                    <a:pt x="115" y="0"/>
                    <a:pt x="109" y="0"/>
                  </a:cubicBezTo>
                  <a:cubicBezTo>
                    <a:pt x="102" y="0"/>
                    <a:pt x="95" y="0"/>
                    <a:pt x="88" y="0"/>
                  </a:cubicBezTo>
                  <a:cubicBezTo>
                    <a:pt x="82" y="0"/>
                    <a:pt x="75" y="0"/>
                    <a:pt x="69" y="0"/>
                  </a:cubicBezTo>
                  <a:cubicBezTo>
                    <a:pt x="56" y="0"/>
                    <a:pt x="44" y="1"/>
                    <a:pt x="34" y="1"/>
                  </a:cubicBezTo>
                  <a:cubicBezTo>
                    <a:pt x="23" y="1"/>
                    <a:pt x="15" y="1"/>
                    <a:pt x="9" y="1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2"/>
                    <a:pt x="3" y="2"/>
                    <a:pt x="9" y="2"/>
                  </a:cubicBezTo>
                  <a:cubicBezTo>
                    <a:pt x="15" y="2"/>
                    <a:pt x="23" y="2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22"/>
            <p:cNvSpPr>
              <a:spLocks/>
            </p:cNvSpPr>
            <p:nvPr/>
          </p:nvSpPr>
          <p:spPr bwMode="auto">
            <a:xfrm>
              <a:off x="3455197" y="-1954149"/>
              <a:ext cx="176213" cy="84137"/>
            </a:xfrm>
            <a:custGeom>
              <a:avLst/>
              <a:gdLst>
                <a:gd name="T0" fmla="*/ 7 w 47"/>
                <a:gd name="T1" fmla="*/ 18 h 22"/>
                <a:gd name="T2" fmla="*/ 2 w 47"/>
                <a:gd name="T3" fmla="*/ 21 h 22"/>
                <a:gd name="T4" fmla="*/ 0 w 47"/>
                <a:gd name="T5" fmla="*/ 22 h 22"/>
                <a:gd name="T6" fmla="*/ 2 w 47"/>
                <a:gd name="T7" fmla="*/ 21 h 22"/>
                <a:gd name="T8" fmla="*/ 8 w 47"/>
                <a:gd name="T9" fmla="*/ 19 h 22"/>
                <a:gd name="T10" fmla="*/ 15 w 47"/>
                <a:gd name="T11" fmla="*/ 16 h 22"/>
                <a:gd name="T12" fmla="*/ 24 w 47"/>
                <a:gd name="T13" fmla="*/ 12 h 22"/>
                <a:gd name="T14" fmla="*/ 32 w 47"/>
                <a:gd name="T15" fmla="*/ 8 h 22"/>
                <a:gd name="T16" fmla="*/ 40 w 47"/>
                <a:gd name="T17" fmla="*/ 4 h 22"/>
                <a:gd name="T18" fmla="*/ 45 w 47"/>
                <a:gd name="T19" fmla="*/ 1 h 22"/>
                <a:gd name="T20" fmla="*/ 47 w 47"/>
                <a:gd name="T21" fmla="*/ 0 h 22"/>
                <a:gd name="T22" fmla="*/ 45 w 47"/>
                <a:gd name="T23" fmla="*/ 1 h 22"/>
                <a:gd name="T24" fmla="*/ 39 w 47"/>
                <a:gd name="T25" fmla="*/ 3 h 22"/>
                <a:gd name="T26" fmla="*/ 32 w 47"/>
                <a:gd name="T27" fmla="*/ 6 h 22"/>
                <a:gd name="T28" fmla="*/ 23 w 47"/>
                <a:gd name="T29" fmla="*/ 10 h 22"/>
                <a:gd name="T30" fmla="*/ 14 w 47"/>
                <a:gd name="T31" fmla="*/ 14 h 22"/>
                <a:gd name="T32" fmla="*/ 7 w 47"/>
                <a:gd name="T3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2">
                  <a:moveTo>
                    <a:pt x="7" y="18"/>
                  </a:moveTo>
                  <a:cubicBezTo>
                    <a:pt x="5" y="19"/>
                    <a:pt x="3" y="20"/>
                    <a:pt x="2" y="21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2" y="21"/>
                  </a:cubicBezTo>
                  <a:cubicBezTo>
                    <a:pt x="3" y="21"/>
                    <a:pt x="5" y="20"/>
                    <a:pt x="8" y="19"/>
                  </a:cubicBezTo>
                  <a:cubicBezTo>
                    <a:pt x="10" y="18"/>
                    <a:pt x="12" y="17"/>
                    <a:pt x="15" y="16"/>
                  </a:cubicBezTo>
                  <a:cubicBezTo>
                    <a:pt x="18" y="15"/>
                    <a:pt x="21" y="13"/>
                    <a:pt x="24" y="12"/>
                  </a:cubicBezTo>
                  <a:cubicBezTo>
                    <a:pt x="27" y="10"/>
                    <a:pt x="30" y="9"/>
                    <a:pt x="32" y="8"/>
                  </a:cubicBezTo>
                  <a:cubicBezTo>
                    <a:pt x="35" y="6"/>
                    <a:pt x="37" y="5"/>
                    <a:pt x="40" y="4"/>
                  </a:cubicBezTo>
                  <a:cubicBezTo>
                    <a:pt x="42" y="3"/>
                    <a:pt x="43" y="2"/>
                    <a:pt x="45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6" y="0"/>
                    <a:pt x="45" y="1"/>
                  </a:cubicBezTo>
                  <a:cubicBezTo>
                    <a:pt x="43" y="1"/>
                    <a:pt x="41" y="2"/>
                    <a:pt x="39" y="3"/>
                  </a:cubicBezTo>
                  <a:cubicBezTo>
                    <a:pt x="37" y="4"/>
                    <a:pt x="34" y="5"/>
                    <a:pt x="32" y="6"/>
                  </a:cubicBezTo>
                  <a:cubicBezTo>
                    <a:pt x="29" y="7"/>
                    <a:pt x="26" y="9"/>
                    <a:pt x="23" y="10"/>
                  </a:cubicBezTo>
                  <a:cubicBezTo>
                    <a:pt x="20" y="12"/>
                    <a:pt x="17" y="13"/>
                    <a:pt x="14" y="14"/>
                  </a:cubicBezTo>
                  <a:cubicBezTo>
                    <a:pt x="12" y="16"/>
                    <a:pt x="9" y="17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23"/>
            <p:cNvSpPr>
              <a:spLocks/>
            </p:cNvSpPr>
            <p:nvPr/>
          </p:nvSpPr>
          <p:spPr bwMode="auto">
            <a:xfrm>
              <a:off x="3523459" y="-1923986"/>
              <a:ext cx="88900" cy="41275"/>
            </a:xfrm>
            <a:custGeom>
              <a:avLst/>
              <a:gdLst>
                <a:gd name="T0" fmla="*/ 12 w 24"/>
                <a:gd name="T1" fmla="*/ 5 h 11"/>
                <a:gd name="T2" fmla="*/ 4 w 24"/>
                <a:gd name="T3" fmla="*/ 9 h 11"/>
                <a:gd name="T4" fmla="*/ 0 w 24"/>
                <a:gd name="T5" fmla="*/ 11 h 11"/>
                <a:gd name="T6" fmla="*/ 4 w 24"/>
                <a:gd name="T7" fmla="*/ 10 h 11"/>
                <a:gd name="T8" fmla="*/ 12 w 24"/>
                <a:gd name="T9" fmla="*/ 6 h 11"/>
                <a:gd name="T10" fmla="*/ 20 w 24"/>
                <a:gd name="T11" fmla="*/ 2 h 11"/>
                <a:gd name="T12" fmla="*/ 24 w 24"/>
                <a:gd name="T13" fmla="*/ 0 h 11"/>
                <a:gd name="T14" fmla="*/ 20 w 24"/>
                <a:gd name="T15" fmla="*/ 1 h 11"/>
                <a:gd name="T16" fmla="*/ 12 w 24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12" y="5"/>
                  </a:moveTo>
                  <a:cubicBezTo>
                    <a:pt x="9" y="6"/>
                    <a:pt x="6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ubicBezTo>
                    <a:pt x="0" y="11"/>
                    <a:pt x="2" y="11"/>
                    <a:pt x="4" y="10"/>
                  </a:cubicBezTo>
                  <a:cubicBezTo>
                    <a:pt x="7" y="9"/>
                    <a:pt x="10" y="8"/>
                    <a:pt x="12" y="6"/>
                  </a:cubicBezTo>
                  <a:cubicBezTo>
                    <a:pt x="15" y="5"/>
                    <a:pt x="18" y="3"/>
                    <a:pt x="20" y="2"/>
                  </a:cubicBezTo>
                  <a:cubicBezTo>
                    <a:pt x="22" y="1"/>
                    <a:pt x="24" y="0"/>
                    <a:pt x="24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8" y="2"/>
                    <a:pt x="15" y="3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24"/>
            <p:cNvSpPr>
              <a:spLocks/>
            </p:cNvSpPr>
            <p:nvPr/>
          </p:nvSpPr>
          <p:spPr bwMode="auto">
            <a:xfrm>
              <a:off x="3444084" y="-1957324"/>
              <a:ext cx="71438" cy="33337"/>
            </a:xfrm>
            <a:custGeom>
              <a:avLst/>
              <a:gdLst>
                <a:gd name="T0" fmla="*/ 10 w 19"/>
                <a:gd name="T1" fmla="*/ 5 h 9"/>
                <a:gd name="T2" fmla="*/ 16 w 19"/>
                <a:gd name="T3" fmla="*/ 2 h 9"/>
                <a:gd name="T4" fmla="*/ 19 w 19"/>
                <a:gd name="T5" fmla="*/ 0 h 9"/>
                <a:gd name="T6" fmla="*/ 16 w 19"/>
                <a:gd name="T7" fmla="*/ 1 h 9"/>
                <a:gd name="T8" fmla="*/ 9 w 19"/>
                <a:gd name="T9" fmla="*/ 4 h 9"/>
                <a:gd name="T10" fmla="*/ 3 w 19"/>
                <a:gd name="T11" fmla="*/ 7 h 9"/>
                <a:gd name="T12" fmla="*/ 0 w 19"/>
                <a:gd name="T13" fmla="*/ 9 h 9"/>
                <a:gd name="T14" fmla="*/ 3 w 19"/>
                <a:gd name="T15" fmla="*/ 8 h 9"/>
                <a:gd name="T16" fmla="*/ 10 w 19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9">
                  <a:moveTo>
                    <a:pt x="10" y="5"/>
                  </a:moveTo>
                  <a:cubicBezTo>
                    <a:pt x="12" y="4"/>
                    <a:pt x="15" y="3"/>
                    <a:pt x="16" y="2"/>
                  </a:cubicBezTo>
                  <a:cubicBezTo>
                    <a:pt x="18" y="1"/>
                    <a:pt x="19" y="0"/>
                    <a:pt x="19" y="0"/>
                  </a:cubicBezTo>
                  <a:cubicBezTo>
                    <a:pt x="19" y="0"/>
                    <a:pt x="18" y="0"/>
                    <a:pt x="16" y="1"/>
                  </a:cubicBezTo>
                  <a:cubicBezTo>
                    <a:pt x="14" y="2"/>
                    <a:pt x="12" y="3"/>
                    <a:pt x="9" y="4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5" y="8"/>
                    <a:pt x="8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25"/>
            <p:cNvSpPr>
              <a:spLocks/>
            </p:cNvSpPr>
            <p:nvPr/>
          </p:nvSpPr>
          <p:spPr bwMode="auto">
            <a:xfrm>
              <a:off x="3853659" y="-1946211"/>
              <a:ext cx="173038" cy="82550"/>
            </a:xfrm>
            <a:custGeom>
              <a:avLst/>
              <a:gdLst>
                <a:gd name="T0" fmla="*/ 7 w 46"/>
                <a:gd name="T1" fmla="*/ 19 h 22"/>
                <a:gd name="T2" fmla="*/ 15 w 46"/>
                <a:gd name="T3" fmla="*/ 16 h 22"/>
                <a:gd name="T4" fmla="*/ 23 w 46"/>
                <a:gd name="T5" fmla="*/ 12 h 22"/>
                <a:gd name="T6" fmla="*/ 32 w 46"/>
                <a:gd name="T7" fmla="*/ 8 h 22"/>
                <a:gd name="T8" fmla="*/ 39 w 46"/>
                <a:gd name="T9" fmla="*/ 4 h 22"/>
                <a:gd name="T10" fmla="*/ 44 w 46"/>
                <a:gd name="T11" fmla="*/ 1 h 22"/>
                <a:gd name="T12" fmla="*/ 46 w 46"/>
                <a:gd name="T13" fmla="*/ 0 h 22"/>
                <a:gd name="T14" fmla="*/ 44 w 46"/>
                <a:gd name="T15" fmla="*/ 1 h 22"/>
                <a:gd name="T16" fmla="*/ 39 w 46"/>
                <a:gd name="T17" fmla="*/ 3 h 22"/>
                <a:gd name="T18" fmla="*/ 31 w 46"/>
                <a:gd name="T19" fmla="*/ 6 h 22"/>
                <a:gd name="T20" fmla="*/ 23 w 46"/>
                <a:gd name="T21" fmla="*/ 10 h 22"/>
                <a:gd name="T22" fmla="*/ 14 w 46"/>
                <a:gd name="T23" fmla="*/ 14 h 22"/>
                <a:gd name="T24" fmla="*/ 7 w 46"/>
                <a:gd name="T25" fmla="*/ 18 h 22"/>
                <a:gd name="T26" fmla="*/ 2 w 46"/>
                <a:gd name="T27" fmla="*/ 21 h 22"/>
                <a:gd name="T28" fmla="*/ 0 w 46"/>
                <a:gd name="T29" fmla="*/ 22 h 22"/>
                <a:gd name="T30" fmla="*/ 2 w 46"/>
                <a:gd name="T31" fmla="*/ 21 h 22"/>
                <a:gd name="T32" fmla="*/ 7 w 46"/>
                <a:gd name="T3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2">
                  <a:moveTo>
                    <a:pt x="7" y="19"/>
                  </a:moveTo>
                  <a:cubicBezTo>
                    <a:pt x="9" y="18"/>
                    <a:pt x="12" y="17"/>
                    <a:pt x="15" y="16"/>
                  </a:cubicBezTo>
                  <a:cubicBezTo>
                    <a:pt x="18" y="15"/>
                    <a:pt x="21" y="13"/>
                    <a:pt x="23" y="12"/>
                  </a:cubicBezTo>
                  <a:cubicBezTo>
                    <a:pt x="26" y="10"/>
                    <a:pt x="29" y="9"/>
                    <a:pt x="32" y="8"/>
                  </a:cubicBezTo>
                  <a:cubicBezTo>
                    <a:pt x="35" y="6"/>
                    <a:pt x="37" y="5"/>
                    <a:pt x="39" y="4"/>
                  </a:cubicBezTo>
                  <a:cubicBezTo>
                    <a:pt x="41" y="3"/>
                    <a:pt x="43" y="2"/>
                    <a:pt x="44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4" y="1"/>
                  </a:cubicBezTo>
                  <a:cubicBezTo>
                    <a:pt x="43" y="1"/>
                    <a:pt x="41" y="2"/>
                    <a:pt x="39" y="3"/>
                  </a:cubicBezTo>
                  <a:cubicBezTo>
                    <a:pt x="37" y="4"/>
                    <a:pt x="34" y="5"/>
                    <a:pt x="31" y="6"/>
                  </a:cubicBezTo>
                  <a:cubicBezTo>
                    <a:pt x="28" y="7"/>
                    <a:pt x="26" y="9"/>
                    <a:pt x="23" y="10"/>
                  </a:cubicBezTo>
                  <a:cubicBezTo>
                    <a:pt x="20" y="12"/>
                    <a:pt x="17" y="13"/>
                    <a:pt x="14" y="14"/>
                  </a:cubicBezTo>
                  <a:cubicBezTo>
                    <a:pt x="11" y="16"/>
                    <a:pt x="9" y="17"/>
                    <a:pt x="7" y="18"/>
                  </a:cubicBezTo>
                  <a:cubicBezTo>
                    <a:pt x="5" y="19"/>
                    <a:pt x="3" y="20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2" y="21"/>
                  </a:cubicBezTo>
                  <a:cubicBezTo>
                    <a:pt x="3" y="21"/>
                    <a:pt x="5" y="20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26"/>
            <p:cNvSpPr>
              <a:spLocks/>
            </p:cNvSpPr>
            <p:nvPr/>
          </p:nvSpPr>
          <p:spPr bwMode="auto">
            <a:xfrm>
              <a:off x="3872709" y="-1946211"/>
              <a:ext cx="88900" cy="41275"/>
            </a:xfrm>
            <a:custGeom>
              <a:avLst/>
              <a:gdLst>
                <a:gd name="T0" fmla="*/ 12 w 24"/>
                <a:gd name="T1" fmla="*/ 6 h 11"/>
                <a:gd name="T2" fmla="*/ 20 w 24"/>
                <a:gd name="T3" fmla="*/ 2 h 11"/>
                <a:gd name="T4" fmla="*/ 24 w 24"/>
                <a:gd name="T5" fmla="*/ 0 h 11"/>
                <a:gd name="T6" fmla="*/ 20 w 24"/>
                <a:gd name="T7" fmla="*/ 1 h 11"/>
                <a:gd name="T8" fmla="*/ 12 w 24"/>
                <a:gd name="T9" fmla="*/ 5 h 11"/>
                <a:gd name="T10" fmla="*/ 4 w 24"/>
                <a:gd name="T11" fmla="*/ 9 h 11"/>
                <a:gd name="T12" fmla="*/ 0 w 24"/>
                <a:gd name="T13" fmla="*/ 11 h 11"/>
                <a:gd name="T14" fmla="*/ 4 w 24"/>
                <a:gd name="T15" fmla="*/ 10 h 11"/>
                <a:gd name="T16" fmla="*/ 12 w 24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12" y="6"/>
                  </a:moveTo>
                  <a:cubicBezTo>
                    <a:pt x="15" y="5"/>
                    <a:pt x="18" y="3"/>
                    <a:pt x="20" y="2"/>
                  </a:cubicBezTo>
                  <a:cubicBezTo>
                    <a:pt x="22" y="1"/>
                    <a:pt x="24" y="0"/>
                    <a:pt x="24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8" y="2"/>
                    <a:pt x="15" y="3"/>
                    <a:pt x="12" y="5"/>
                  </a:cubicBezTo>
                  <a:cubicBezTo>
                    <a:pt x="9" y="6"/>
                    <a:pt x="6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ubicBezTo>
                    <a:pt x="0" y="11"/>
                    <a:pt x="2" y="11"/>
                    <a:pt x="4" y="10"/>
                  </a:cubicBezTo>
                  <a:cubicBezTo>
                    <a:pt x="7" y="9"/>
                    <a:pt x="10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27"/>
            <p:cNvSpPr>
              <a:spLocks/>
            </p:cNvSpPr>
            <p:nvPr/>
          </p:nvSpPr>
          <p:spPr bwMode="auto">
            <a:xfrm>
              <a:off x="4247359" y="-1954149"/>
              <a:ext cx="173038" cy="84137"/>
            </a:xfrm>
            <a:custGeom>
              <a:avLst/>
              <a:gdLst>
                <a:gd name="T0" fmla="*/ 7 w 46"/>
                <a:gd name="T1" fmla="*/ 19 h 22"/>
                <a:gd name="T2" fmla="*/ 15 w 46"/>
                <a:gd name="T3" fmla="*/ 16 h 22"/>
                <a:gd name="T4" fmla="*/ 24 w 46"/>
                <a:gd name="T5" fmla="*/ 12 h 22"/>
                <a:gd name="T6" fmla="*/ 32 w 46"/>
                <a:gd name="T7" fmla="*/ 8 h 22"/>
                <a:gd name="T8" fmla="*/ 39 w 46"/>
                <a:gd name="T9" fmla="*/ 4 h 22"/>
                <a:gd name="T10" fmla="*/ 45 w 46"/>
                <a:gd name="T11" fmla="*/ 1 h 22"/>
                <a:gd name="T12" fmla="*/ 46 w 46"/>
                <a:gd name="T13" fmla="*/ 0 h 22"/>
                <a:gd name="T14" fmla="*/ 44 w 46"/>
                <a:gd name="T15" fmla="*/ 1 h 22"/>
                <a:gd name="T16" fmla="*/ 39 w 46"/>
                <a:gd name="T17" fmla="*/ 3 h 22"/>
                <a:gd name="T18" fmla="*/ 31 w 46"/>
                <a:gd name="T19" fmla="*/ 6 h 22"/>
                <a:gd name="T20" fmla="*/ 23 w 46"/>
                <a:gd name="T21" fmla="*/ 10 h 22"/>
                <a:gd name="T22" fmla="*/ 14 w 46"/>
                <a:gd name="T23" fmla="*/ 14 h 22"/>
                <a:gd name="T24" fmla="*/ 7 w 46"/>
                <a:gd name="T25" fmla="*/ 18 h 22"/>
                <a:gd name="T26" fmla="*/ 2 w 46"/>
                <a:gd name="T27" fmla="*/ 21 h 22"/>
                <a:gd name="T28" fmla="*/ 0 w 46"/>
                <a:gd name="T29" fmla="*/ 22 h 22"/>
                <a:gd name="T30" fmla="*/ 2 w 46"/>
                <a:gd name="T31" fmla="*/ 21 h 22"/>
                <a:gd name="T32" fmla="*/ 7 w 46"/>
                <a:gd name="T3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2">
                  <a:moveTo>
                    <a:pt x="7" y="19"/>
                  </a:moveTo>
                  <a:cubicBezTo>
                    <a:pt x="10" y="18"/>
                    <a:pt x="12" y="17"/>
                    <a:pt x="15" y="16"/>
                  </a:cubicBezTo>
                  <a:cubicBezTo>
                    <a:pt x="18" y="15"/>
                    <a:pt x="21" y="13"/>
                    <a:pt x="24" y="12"/>
                  </a:cubicBezTo>
                  <a:cubicBezTo>
                    <a:pt x="26" y="10"/>
                    <a:pt x="29" y="9"/>
                    <a:pt x="32" y="8"/>
                  </a:cubicBezTo>
                  <a:cubicBezTo>
                    <a:pt x="35" y="6"/>
                    <a:pt x="37" y="5"/>
                    <a:pt x="39" y="4"/>
                  </a:cubicBezTo>
                  <a:cubicBezTo>
                    <a:pt x="42" y="3"/>
                    <a:pt x="43" y="2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4" y="1"/>
                  </a:cubicBezTo>
                  <a:cubicBezTo>
                    <a:pt x="43" y="1"/>
                    <a:pt x="41" y="2"/>
                    <a:pt x="39" y="3"/>
                  </a:cubicBezTo>
                  <a:cubicBezTo>
                    <a:pt x="37" y="4"/>
                    <a:pt x="34" y="5"/>
                    <a:pt x="31" y="6"/>
                  </a:cubicBezTo>
                  <a:cubicBezTo>
                    <a:pt x="29" y="7"/>
                    <a:pt x="26" y="9"/>
                    <a:pt x="23" y="10"/>
                  </a:cubicBezTo>
                  <a:cubicBezTo>
                    <a:pt x="20" y="12"/>
                    <a:pt x="17" y="13"/>
                    <a:pt x="14" y="14"/>
                  </a:cubicBezTo>
                  <a:cubicBezTo>
                    <a:pt x="12" y="16"/>
                    <a:pt x="9" y="17"/>
                    <a:pt x="7" y="18"/>
                  </a:cubicBezTo>
                  <a:cubicBezTo>
                    <a:pt x="5" y="19"/>
                    <a:pt x="3" y="20"/>
                    <a:pt x="2" y="21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2" y="21"/>
                  </a:cubicBezTo>
                  <a:cubicBezTo>
                    <a:pt x="3" y="21"/>
                    <a:pt x="5" y="20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28"/>
            <p:cNvSpPr>
              <a:spLocks/>
            </p:cNvSpPr>
            <p:nvPr/>
          </p:nvSpPr>
          <p:spPr bwMode="auto">
            <a:xfrm>
              <a:off x="4315622" y="-1923986"/>
              <a:ext cx="90488" cy="41275"/>
            </a:xfrm>
            <a:custGeom>
              <a:avLst/>
              <a:gdLst>
                <a:gd name="T0" fmla="*/ 11 w 24"/>
                <a:gd name="T1" fmla="*/ 5 h 11"/>
                <a:gd name="T2" fmla="*/ 4 w 24"/>
                <a:gd name="T3" fmla="*/ 9 h 11"/>
                <a:gd name="T4" fmla="*/ 0 w 24"/>
                <a:gd name="T5" fmla="*/ 11 h 11"/>
                <a:gd name="T6" fmla="*/ 4 w 24"/>
                <a:gd name="T7" fmla="*/ 10 h 11"/>
                <a:gd name="T8" fmla="*/ 12 w 24"/>
                <a:gd name="T9" fmla="*/ 6 h 11"/>
                <a:gd name="T10" fmla="*/ 20 w 24"/>
                <a:gd name="T11" fmla="*/ 2 h 11"/>
                <a:gd name="T12" fmla="*/ 24 w 24"/>
                <a:gd name="T13" fmla="*/ 0 h 11"/>
                <a:gd name="T14" fmla="*/ 20 w 24"/>
                <a:gd name="T15" fmla="*/ 1 h 11"/>
                <a:gd name="T16" fmla="*/ 11 w 24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11" y="5"/>
                  </a:moveTo>
                  <a:cubicBezTo>
                    <a:pt x="9" y="6"/>
                    <a:pt x="6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ubicBezTo>
                    <a:pt x="0" y="11"/>
                    <a:pt x="2" y="11"/>
                    <a:pt x="4" y="10"/>
                  </a:cubicBezTo>
                  <a:cubicBezTo>
                    <a:pt x="6" y="9"/>
                    <a:pt x="9" y="8"/>
                    <a:pt x="12" y="6"/>
                  </a:cubicBezTo>
                  <a:cubicBezTo>
                    <a:pt x="15" y="5"/>
                    <a:pt x="18" y="3"/>
                    <a:pt x="20" y="2"/>
                  </a:cubicBezTo>
                  <a:cubicBezTo>
                    <a:pt x="22" y="1"/>
                    <a:pt x="24" y="0"/>
                    <a:pt x="24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7" y="2"/>
                    <a:pt x="14" y="3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29"/>
            <p:cNvSpPr>
              <a:spLocks/>
            </p:cNvSpPr>
            <p:nvPr/>
          </p:nvSpPr>
          <p:spPr bwMode="auto">
            <a:xfrm>
              <a:off x="4642647" y="-1954149"/>
              <a:ext cx="176213" cy="84137"/>
            </a:xfrm>
            <a:custGeom>
              <a:avLst/>
              <a:gdLst>
                <a:gd name="T0" fmla="*/ 8 w 47"/>
                <a:gd name="T1" fmla="*/ 19 h 22"/>
                <a:gd name="T2" fmla="*/ 15 w 47"/>
                <a:gd name="T3" fmla="*/ 16 h 22"/>
                <a:gd name="T4" fmla="*/ 24 w 47"/>
                <a:gd name="T5" fmla="*/ 12 h 22"/>
                <a:gd name="T6" fmla="*/ 33 w 47"/>
                <a:gd name="T7" fmla="*/ 8 h 22"/>
                <a:gd name="T8" fmla="*/ 40 w 47"/>
                <a:gd name="T9" fmla="*/ 4 h 22"/>
                <a:gd name="T10" fmla="*/ 45 w 47"/>
                <a:gd name="T11" fmla="*/ 1 h 22"/>
                <a:gd name="T12" fmla="*/ 47 w 47"/>
                <a:gd name="T13" fmla="*/ 0 h 22"/>
                <a:gd name="T14" fmla="*/ 45 w 47"/>
                <a:gd name="T15" fmla="*/ 1 h 22"/>
                <a:gd name="T16" fmla="*/ 39 w 47"/>
                <a:gd name="T17" fmla="*/ 3 h 22"/>
                <a:gd name="T18" fmla="*/ 32 w 47"/>
                <a:gd name="T19" fmla="*/ 6 h 22"/>
                <a:gd name="T20" fmla="*/ 23 w 47"/>
                <a:gd name="T21" fmla="*/ 10 h 22"/>
                <a:gd name="T22" fmla="*/ 15 w 47"/>
                <a:gd name="T23" fmla="*/ 14 h 22"/>
                <a:gd name="T24" fmla="*/ 7 w 47"/>
                <a:gd name="T25" fmla="*/ 18 h 22"/>
                <a:gd name="T26" fmla="*/ 2 w 47"/>
                <a:gd name="T27" fmla="*/ 21 h 22"/>
                <a:gd name="T28" fmla="*/ 0 w 47"/>
                <a:gd name="T29" fmla="*/ 22 h 22"/>
                <a:gd name="T30" fmla="*/ 2 w 47"/>
                <a:gd name="T31" fmla="*/ 21 h 22"/>
                <a:gd name="T32" fmla="*/ 8 w 47"/>
                <a:gd name="T3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2">
                  <a:moveTo>
                    <a:pt x="8" y="19"/>
                  </a:moveTo>
                  <a:cubicBezTo>
                    <a:pt x="10" y="18"/>
                    <a:pt x="13" y="17"/>
                    <a:pt x="15" y="16"/>
                  </a:cubicBezTo>
                  <a:cubicBezTo>
                    <a:pt x="18" y="15"/>
                    <a:pt x="21" y="13"/>
                    <a:pt x="24" y="12"/>
                  </a:cubicBezTo>
                  <a:cubicBezTo>
                    <a:pt x="27" y="10"/>
                    <a:pt x="30" y="9"/>
                    <a:pt x="33" y="8"/>
                  </a:cubicBezTo>
                  <a:cubicBezTo>
                    <a:pt x="35" y="6"/>
                    <a:pt x="38" y="5"/>
                    <a:pt x="40" y="4"/>
                  </a:cubicBezTo>
                  <a:cubicBezTo>
                    <a:pt x="42" y="3"/>
                    <a:pt x="44" y="2"/>
                    <a:pt x="45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6" y="0"/>
                    <a:pt x="45" y="1"/>
                  </a:cubicBezTo>
                  <a:cubicBezTo>
                    <a:pt x="44" y="1"/>
                    <a:pt x="42" y="2"/>
                    <a:pt x="39" y="3"/>
                  </a:cubicBezTo>
                  <a:cubicBezTo>
                    <a:pt x="37" y="4"/>
                    <a:pt x="35" y="5"/>
                    <a:pt x="32" y="6"/>
                  </a:cubicBezTo>
                  <a:cubicBezTo>
                    <a:pt x="29" y="7"/>
                    <a:pt x="26" y="9"/>
                    <a:pt x="23" y="10"/>
                  </a:cubicBezTo>
                  <a:cubicBezTo>
                    <a:pt x="20" y="12"/>
                    <a:pt x="17" y="13"/>
                    <a:pt x="15" y="14"/>
                  </a:cubicBezTo>
                  <a:cubicBezTo>
                    <a:pt x="12" y="16"/>
                    <a:pt x="9" y="17"/>
                    <a:pt x="7" y="18"/>
                  </a:cubicBezTo>
                  <a:cubicBezTo>
                    <a:pt x="5" y="19"/>
                    <a:pt x="3" y="20"/>
                    <a:pt x="2" y="21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6" y="20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30"/>
            <p:cNvSpPr>
              <a:spLocks/>
            </p:cNvSpPr>
            <p:nvPr/>
          </p:nvSpPr>
          <p:spPr bwMode="auto">
            <a:xfrm>
              <a:off x="4714084" y="-1923986"/>
              <a:ext cx="85725" cy="41275"/>
            </a:xfrm>
            <a:custGeom>
              <a:avLst/>
              <a:gdLst>
                <a:gd name="T0" fmla="*/ 11 w 23"/>
                <a:gd name="T1" fmla="*/ 5 h 11"/>
                <a:gd name="T2" fmla="*/ 3 w 23"/>
                <a:gd name="T3" fmla="*/ 9 h 11"/>
                <a:gd name="T4" fmla="*/ 0 w 23"/>
                <a:gd name="T5" fmla="*/ 11 h 11"/>
                <a:gd name="T6" fmla="*/ 4 w 23"/>
                <a:gd name="T7" fmla="*/ 10 h 11"/>
                <a:gd name="T8" fmla="*/ 12 w 23"/>
                <a:gd name="T9" fmla="*/ 6 h 11"/>
                <a:gd name="T10" fmla="*/ 20 w 23"/>
                <a:gd name="T11" fmla="*/ 2 h 11"/>
                <a:gd name="T12" fmla="*/ 23 w 23"/>
                <a:gd name="T13" fmla="*/ 0 h 11"/>
                <a:gd name="T14" fmla="*/ 19 w 23"/>
                <a:gd name="T15" fmla="*/ 1 h 11"/>
                <a:gd name="T16" fmla="*/ 11 w 23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">
                  <a:moveTo>
                    <a:pt x="11" y="5"/>
                  </a:moveTo>
                  <a:cubicBezTo>
                    <a:pt x="8" y="6"/>
                    <a:pt x="5" y="8"/>
                    <a:pt x="3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1"/>
                    <a:pt x="1" y="11"/>
                    <a:pt x="4" y="10"/>
                  </a:cubicBezTo>
                  <a:cubicBezTo>
                    <a:pt x="6" y="9"/>
                    <a:pt x="9" y="8"/>
                    <a:pt x="12" y="6"/>
                  </a:cubicBezTo>
                  <a:cubicBezTo>
                    <a:pt x="15" y="5"/>
                    <a:pt x="17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7" y="2"/>
                    <a:pt x="14" y="3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31"/>
            <p:cNvSpPr>
              <a:spLocks/>
            </p:cNvSpPr>
            <p:nvPr/>
          </p:nvSpPr>
          <p:spPr bwMode="auto">
            <a:xfrm>
              <a:off x="4653759" y="-1962086"/>
              <a:ext cx="85725" cy="42862"/>
            </a:xfrm>
            <a:custGeom>
              <a:avLst/>
              <a:gdLst>
                <a:gd name="T0" fmla="*/ 12 w 23"/>
                <a:gd name="T1" fmla="*/ 6 h 11"/>
                <a:gd name="T2" fmla="*/ 20 w 23"/>
                <a:gd name="T3" fmla="*/ 2 h 11"/>
                <a:gd name="T4" fmla="*/ 23 w 23"/>
                <a:gd name="T5" fmla="*/ 0 h 11"/>
                <a:gd name="T6" fmla="*/ 19 w 23"/>
                <a:gd name="T7" fmla="*/ 1 h 11"/>
                <a:gd name="T8" fmla="*/ 11 w 23"/>
                <a:gd name="T9" fmla="*/ 5 h 11"/>
                <a:gd name="T10" fmla="*/ 3 w 23"/>
                <a:gd name="T11" fmla="*/ 9 h 11"/>
                <a:gd name="T12" fmla="*/ 0 w 23"/>
                <a:gd name="T13" fmla="*/ 11 h 11"/>
                <a:gd name="T14" fmla="*/ 4 w 23"/>
                <a:gd name="T15" fmla="*/ 10 h 11"/>
                <a:gd name="T16" fmla="*/ 12 w 23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">
                  <a:moveTo>
                    <a:pt x="12" y="6"/>
                  </a:moveTo>
                  <a:cubicBezTo>
                    <a:pt x="15" y="5"/>
                    <a:pt x="18" y="4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0"/>
                    <a:pt x="19" y="1"/>
                  </a:cubicBezTo>
                  <a:cubicBezTo>
                    <a:pt x="17" y="2"/>
                    <a:pt x="14" y="3"/>
                    <a:pt x="11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1"/>
                    <a:pt x="1" y="11"/>
                    <a:pt x="4" y="10"/>
                  </a:cubicBezTo>
                  <a:cubicBezTo>
                    <a:pt x="6" y="9"/>
                    <a:pt x="9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32"/>
            <p:cNvSpPr>
              <a:spLocks/>
            </p:cNvSpPr>
            <p:nvPr/>
          </p:nvSpPr>
          <p:spPr bwMode="auto">
            <a:xfrm>
              <a:off x="5039522" y="-1954149"/>
              <a:ext cx="173038" cy="84137"/>
            </a:xfrm>
            <a:custGeom>
              <a:avLst/>
              <a:gdLst>
                <a:gd name="T0" fmla="*/ 7 w 46"/>
                <a:gd name="T1" fmla="*/ 19 h 22"/>
                <a:gd name="T2" fmla="*/ 15 w 46"/>
                <a:gd name="T3" fmla="*/ 16 h 22"/>
                <a:gd name="T4" fmla="*/ 23 w 46"/>
                <a:gd name="T5" fmla="*/ 12 h 22"/>
                <a:gd name="T6" fmla="*/ 32 w 46"/>
                <a:gd name="T7" fmla="*/ 8 h 22"/>
                <a:gd name="T8" fmla="*/ 39 w 46"/>
                <a:gd name="T9" fmla="*/ 4 h 22"/>
                <a:gd name="T10" fmla="*/ 44 w 46"/>
                <a:gd name="T11" fmla="*/ 1 h 22"/>
                <a:gd name="T12" fmla="*/ 46 w 46"/>
                <a:gd name="T13" fmla="*/ 0 h 22"/>
                <a:gd name="T14" fmla="*/ 44 w 46"/>
                <a:gd name="T15" fmla="*/ 1 h 22"/>
                <a:gd name="T16" fmla="*/ 39 w 46"/>
                <a:gd name="T17" fmla="*/ 3 h 22"/>
                <a:gd name="T18" fmla="*/ 31 w 46"/>
                <a:gd name="T19" fmla="*/ 6 h 22"/>
                <a:gd name="T20" fmla="*/ 23 w 46"/>
                <a:gd name="T21" fmla="*/ 10 h 22"/>
                <a:gd name="T22" fmla="*/ 14 w 46"/>
                <a:gd name="T23" fmla="*/ 14 h 22"/>
                <a:gd name="T24" fmla="*/ 7 w 46"/>
                <a:gd name="T25" fmla="*/ 18 h 22"/>
                <a:gd name="T26" fmla="*/ 2 w 46"/>
                <a:gd name="T27" fmla="*/ 21 h 22"/>
                <a:gd name="T28" fmla="*/ 0 w 46"/>
                <a:gd name="T29" fmla="*/ 22 h 22"/>
                <a:gd name="T30" fmla="*/ 2 w 46"/>
                <a:gd name="T31" fmla="*/ 21 h 22"/>
                <a:gd name="T32" fmla="*/ 7 w 46"/>
                <a:gd name="T3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2">
                  <a:moveTo>
                    <a:pt x="7" y="19"/>
                  </a:moveTo>
                  <a:cubicBezTo>
                    <a:pt x="9" y="18"/>
                    <a:pt x="12" y="17"/>
                    <a:pt x="15" y="16"/>
                  </a:cubicBezTo>
                  <a:cubicBezTo>
                    <a:pt x="18" y="15"/>
                    <a:pt x="20" y="13"/>
                    <a:pt x="23" y="12"/>
                  </a:cubicBezTo>
                  <a:cubicBezTo>
                    <a:pt x="26" y="10"/>
                    <a:pt x="29" y="9"/>
                    <a:pt x="32" y="8"/>
                  </a:cubicBezTo>
                  <a:cubicBezTo>
                    <a:pt x="35" y="6"/>
                    <a:pt x="37" y="5"/>
                    <a:pt x="39" y="4"/>
                  </a:cubicBezTo>
                  <a:cubicBezTo>
                    <a:pt x="41" y="3"/>
                    <a:pt x="43" y="2"/>
                    <a:pt x="44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4" y="1"/>
                  </a:cubicBezTo>
                  <a:cubicBezTo>
                    <a:pt x="43" y="1"/>
                    <a:pt x="41" y="2"/>
                    <a:pt x="39" y="3"/>
                  </a:cubicBezTo>
                  <a:cubicBezTo>
                    <a:pt x="37" y="4"/>
                    <a:pt x="34" y="5"/>
                    <a:pt x="31" y="6"/>
                  </a:cubicBezTo>
                  <a:cubicBezTo>
                    <a:pt x="28" y="7"/>
                    <a:pt x="26" y="9"/>
                    <a:pt x="23" y="10"/>
                  </a:cubicBezTo>
                  <a:cubicBezTo>
                    <a:pt x="20" y="12"/>
                    <a:pt x="17" y="13"/>
                    <a:pt x="14" y="14"/>
                  </a:cubicBezTo>
                  <a:cubicBezTo>
                    <a:pt x="11" y="16"/>
                    <a:pt x="9" y="17"/>
                    <a:pt x="7" y="18"/>
                  </a:cubicBezTo>
                  <a:cubicBezTo>
                    <a:pt x="5" y="19"/>
                    <a:pt x="3" y="20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2" y="21"/>
                  </a:cubicBezTo>
                  <a:cubicBezTo>
                    <a:pt x="3" y="21"/>
                    <a:pt x="5" y="20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33"/>
            <p:cNvSpPr>
              <a:spLocks/>
            </p:cNvSpPr>
            <p:nvPr/>
          </p:nvSpPr>
          <p:spPr bwMode="auto">
            <a:xfrm>
              <a:off x="5107784" y="-1923986"/>
              <a:ext cx="85725" cy="41275"/>
            </a:xfrm>
            <a:custGeom>
              <a:avLst/>
              <a:gdLst>
                <a:gd name="T0" fmla="*/ 11 w 23"/>
                <a:gd name="T1" fmla="*/ 5 h 11"/>
                <a:gd name="T2" fmla="*/ 3 w 23"/>
                <a:gd name="T3" fmla="*/ 9 h 11"/>
                <a:gd name="T4" fmla="*/ 0 w 23"/>
                <a:gd name="T5" fmla="*/ 11 h 11"/>
                <a:gd name="T6" fmla="*/ 4 w 23"/>
                <a:gd name="T7" fmla="*/ 10 h 11"/>
                <a:gd name="T8" fmla="*/ 12 w 23"/>
                <a:gd name="T9" fmla="*/ 6 h 11"/>
                <a:gd name="T10" fmla="*/ 20 w 23"/>
                <a:gd name="T11" fmla="*/ 2 h 11"/>
                <a:gd name="T12" fmla="*/ 23 w 23"/>
                <a:gd name="T13" fmla="*/ 0 h 11"/>
                <a:gd name="T14" fmla="*/ 20 w 23"/>
                <a:gd name="T15" fmla="*/ 1 h 11"/>
                <a:gd name="T16" fmla="*/ 11 w 23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">
                  <a:moveTo>
                    <a:pt x="11" y="5"/>
                  </a:moveTo>
                  <a:cubicBezTo>
                    <a:pt x="8" y="6"/>
                    <a:pt x="6" y="8"/>
                    <a:pt x="3" y="9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1"/>
                    <a:pt x="2" y="11"/>
                    <a:pt x="4" y="10"/>
                  </a:cubicBezTo>
                  <a:cubicBezTo>
                    <a:pt x="6" y="9"/>
                    <a:pt x="9" y="8"/>
                    <a:pt x="12" y="6"/>
                  </a:cubicBezTo>
                  <a:cubicBezTo>
                    <a:pt x="15" y="5"/>
                    <a:pt x="18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0"/>
                    <a:pt x="20" y="1"/>
                  </a:cubicBezTo>
                  <a:cubicBezTo>
                    <a:pt x="17" y="2"/>
                    <a:pt x="14" y="3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34"/>
            <p:cNvSpPr>
              <a:spLocks/>
            </p:cNvSpPr>
            <p:nvPr/>
          </p:nvSpPr>
          <p:spPr bwMode="auto">
            <a:xfrm>
              <a:off x="5434809" y="-1954149"/>
              <a:ext cx="176213" cy="84137"/>
            </a:xfrm>
            <a:custGeom>
              <a:avLst/>
              <a:gdLst>
                <a:gd name="T0" fmla="*/ 8 w 47"/>
                <a:gd name="T1" fmla="*/ 19 h 22"/>
                <a:gd name="T2" fmla="*/ 15 w 47"/>
                <a:gd name="T3" fmla="*/ 16 h 22"/>
                <a:gd name="T4" fmla="*/ 24 w 47"/>
                <a:gd name="T5" fmla="*/ 12 h 22"/>
                <a:gd name="T6" fmla="*/ 32 w 47"/>
                <a:gd name="T7" fmla="*/ 8 h 22"/>
                <a:gd name="T8" fmla="*/ 40 w 47"/>
                <a:gd name="T9" fmla="*/ 4 h 22"/>
                <a:gd name="T10" fmla="*/ 45 w 47"/>
                <a:gd name="T11" fmla="*/ 1 h 22"/>
                <a:gd name="T12" fmla="*/ 47 w 47"/>
                <a:gd name="T13" fmla="*/ 0 h 22"/>
                <a:gd name="T14" fmla="*/ 45 w 47"/>
                <a:gd name="T15" fmla="*/ 1 h 22"/>
                <a:gd name="T16" fmla="*/ 39 w 47"/>
                <a:gd name="T17" fmla="*/ 3 h 22"/>
                <a:gd name="T18" fmla="*/ 32 w 47"/>
                <a:gd name="T19" fmla="*/ 6 h 22"/>
                <a:gd name="T20" fmla="*/ 23 w 47"/>
                <a:gd name="T21" fmla="*/ 10 h 22"/>
                <a:gd name="T22" fmla="*/ 15 w 47"/>
                <a:gd name="T23" fmla="*/ 14 h 22"/>
                <a:gd name="T24" fmla="*/ 7 w 47"/>
                <a:gd name="T25" fmla="*/ 18 h 22"/>
                <a:gd name="T26" fmla="*/ 2 w 47"/>
                <a:gd name="T27" fmla="*/ 21 h 22"/>
                <a:gd name="T28" fmla="*/ 0 w 47"/>
                <a:gd name="T29" fmla="*/ 22 h 22"/>
                <a:gd name="T30" fmla="*/ 2 w 47"/>
                <a:gd name="T31" fmla="*/ 21 h 22"/>
                <a:gd name="T32" fmla="*/ 8 w 47"/>
                <a:gd name="T3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2">
                  <a:moveTo>
                    <a:pt x="8" y="19"/>
                  </a:moveTo>
                  <a:cubicBezTo>
                    <a:pt x="10" y="18"/>
                    <a:pt x="12" y="17"/>
                    <a:pt x="15" y="16"/>
                  </a:cubicBezTo>
                  <a:cubicBezTo>
                    <a:pt x="18" y="15"/>
                    <a:pt x="21" y="13"/>
                    <a:pt x="24" y="12"/>
                  </a:cubicBezTo>
                  <a:cubicBezTo>
                    <a:pt x="27" y="10"/>
                    <a:pt x="30" y="9"/>
                    <a:pt x="32" y="8"/>
                  </a:cubicBezTo>
                  <a:cubicBezTo>
                    <a:pt x="35" y="6"/>
                    <a:pt x="38" y="5"/>
                    <a:pt x="40" y="4"/>
                  </a:cubicBezTo>
                  <a:cubicBezTo>
                    <a:pt x="42" y="3"/>
                    <a:pt x="44" y="2"/>
                    <a:pt x="45" y="1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6" y="0"/>
                    <a:pt x="45" y="1"/>
                  </a:cubicBezTo>
                  <a:cubicBezTo>
                    <a:pt x="43" y="1"/>
                    <a:pt x="41" y="2"/>
                    <a:pt x="39" y="3"/>
                  </a:cubicBezTo>
                  <a:cubicBezTo>
                    <a:pt x="37" y="4"/>
                    <a:pt x="34" y="5"/>
                    <a:pt x="32" y="6"/>
                  </a:cubicBezTo>
                  <a:cubicBezTo>
                    <a:pt x="29" y="7"/>
                    <a:pt x="26" y="9"/>
                    <a:pt x="23" y="10"/>
                  </a:cubicBezTo>
                  <a:cubicBezTo>
                    <a:pt x="20" y="12"/>
                    <a:pt x="17" y="13"/>
                    <a:pt x="15" y="14"/>
                  </a:cubicBezTo>
                  <a:cubicBezTo>
                    <a:pt x="12" y="16"/>
                    <a:pt x="9" y="17"/>
                    <a:pt x="7" y="18"/>
                  </a:cubicBezTo>
                  <a:cubicBezTo>
                    <a:pt x="5" y="19"/>
                    <a:pt x="3" y="20"/>
                    <a:pt x="2" y="21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1" y="22"/>
                    <a:pt x="2" y="21"/>
                  </a:cubicBezTo>
                  <a:cubicBezTo>
                    <a:pt x="4" y="21"/>
                    <a:pt x="5" y="20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35"/>
            <p:cNvSpPr>
              <a:spLocks/>
            </p:cNvSpPr>
            <p:nvPr/>
          </p:nvSpPr>
          <p:spPr bwMode="auto">
            <a:xfrm>
              <a:off x="5501484" y="-1923986"/>
              <a:ext cx="90488" cy="41275"/>
            </a:xfrm>
            <a:custGeom>
              <a:avLst/>
              <a:gdLst>
                <a:gd name="T0" fmla="*/ 12 w 24"/>
                <a:gd name="T1" fmla="*/ 5 h 11"/>
                <a:gd name="T2" fmla="*/ 4 w 24"/>
                <a:gd name="T3" fmla="*/ 9 h 11"/>
                <a:gd name="T4" fmla="*/ 0 w 24"/>
                <a:gd name="T5" fmla="*/ 11 h 11"/>
                <a:gd name="T6" fmla="*/ 4 w 24"/>
                <a:gd name="T7" fmla="*/ 10 h 11"/>
                <a:gd name="T8" fmla="*/ 13 w 24"/>
                <a:gd name="T9" fmla="*/ 6 h 11"/>
                <a:gd name="T10" fmla="*/ 20 w 24"/>
                <a:gd name="T11" fmla="*/ 2 h 11"/>
                <a:gd name="T12" fmla="*/ 24 w 24"/>
                <a:gd name="T13" fmla="*/ 0 h 11"/>
                <a:gd name="T14" fmla="*/ 20 w 24"/>
                <a:gd name="T15" fmla="*/ 1 h 11"/>
                <a:gd name="T16" fmla="*/ 12 w 24"/>
                <a:gd name="T1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12" y="5"/>
                  </a:moveTo>
                  <a:cubicBezTo>
                    <a:pt x="9" y="6"/>
                    <a:pt x="6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ubicBezTo>
                    <a:pt x="0" y="11"/>
                    <a:pt x="2" y="11"/>
                    <a:pt x="4" y="10"/>
                  </a:cubicBezTo>
                  <a:cubicBezTo>
                    <a:pt x="7" y="9"/>
                    <a:pt x="10" y="8"/>
                    <a:pt x="13" y="6"/>
                  </a:cubicBezTo>
                  <a:cubicBezTo>
                    <a:pt x="15" y="5"/>
                    <a:pt x="18" y="3"/>
                    <a:pt x="20" y="2"/>
                  </a:cubicBezTo>
                  <a:cubicBezTo>
                    <a:pt x="22" y="1"/>
                    <a:pt x="24" y="0"/>
                    <a:pt x="24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8" y="2"/>
                    <a:pt x="15" y="3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36"/>
            <p:cNvSpPr>
              <a:spLocks/>
            </p:cNvSpPr>
            <p:nvPr/>
          </p:nvSpPr>
          <p:spPr bwMode="auto">
            <a:xfrm>
              <a:off x="5798347" y="-1935099"/>
              <a:ext cx="87313" cy="46037"/>
            </a:xfrm>
            <a:custGeom>
              <a:avLst/>
              <a:gdLst>
                <a:gd name="T0" fmla="*/ 12 w 23"/>
                <a:gd name="T1" fmla="*/ 7 h 12"/>
                <a:gd name="T2" fmla="*/ 20 w 23"/>
                <a:gd name="T3" fmla="*/ 3 h 12"/>
                <a:gd name="T4" fmla="*/ 23 w 23"/>
                <a:gd name="T5" fmla="*/ 0 h 12"/>
                <a:gd name="T6" fmla="*/ 19 w 23"/>
                <a:gd name="T7" fmla="*/ 2 h 12"/>
                <a:gd name="T8" fmla="*/ 11 w 23"/>
                <a:gd name="T9" fmla="*/ 5 h 12"/>
                <a:gd name="T10" fmla="*/ 3 w 23"/>
                <a:gd name="T11" fmla="*/ 9 h 12"/>
                <a:gd name="T12" fmla="*/ 0 w 23"/>
                <a:gd name="T13" fmla="*/ 12 h 12"/>
                <a:gd name="T14" fmla="*/ 4 w 23"/>
                <a:gd name="T15" fmla="*/ 10 h 12"/>
                <a:gd name="T16" fmla="*/ 12 w 23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2">
                  <a:moveTo>
                    <a:pt x="12" y="7"/>
                  </a:moveTo>
                  <a:cubicBezTo>
                    <a:pt x="15" y="5"/>
                    <a:pt x="17" y="4"/>
                    <a:pt x="20" y="3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1" y="1"/>
                    <a:pt x="19" y="2"/>
                  </a:cubicBezTo>
                  <a:cubicBezTo>
                    <a:pt x="17" y="2"/>
                    <a:pt x="14" y="4"/>
                    <a:pt x="11" y="5"/>
                  </a:cubicBezTo>
                  <a:cubicBezTo>
                    <a:pt x="8" y="7"/>
                    <a:pt x="5" y="8"/>
                    <a:pt x="3" y="9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2"/>
                    <a:pt x="1" y="11"/>
                    <a:pt x="4" y="10"/>
                  </a:cubicBezTo>
                  <a:cubicBezTo>
                    <a:pt x="6" y="9"/>
                    <a:pt x="9" y="8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37"/>
            <p:cNvSpPr>
              <a:spLocks/>
            </p:cNvSpPr>
            <p:nvPr/>
          </p:nvSpPr>
          <p:spPr bwMode="auto">
            <a:xfrm>
              <a:off x="5817397" y="-1954149"/>
              <a:ext cx="57150" cy="26987"/>
            </a:xfrm>
            <a:custGeom>
              <a:avLst/>
              <a:gdLst>
                <a:gd name="T0" fmla="*/ 7 w 15"/>
                <a:gd name="T1" fmla="*/ 3 h 7"/>
                <a:gd name="T2" fmla="*/ 2 w 15"/>
                <a:gd name="T3" fmla="*/ 6 h 7"/>
                <a:gd name="T4" fmla="*/ 0 w 15"/>
                <a:gd name="T5" fmla="*/ 7 h 7"/>
                <a:gd name="T6" fmla="*/ 2 w 15"/>
                <a:gd name="T7" fmla="*/ 7 h 7"/>
                <a:gd name="T8" fmla="*/ 8 w 15"/>
                <a:gd name="T9" fmla="*/ 4 h 7"/>
                <a:gd name="T10" fmla="*/ 13 w 15"/>
                <a:gd name="T11" fmla="*/ 2 h 7"/>
                <a:gd name="T12" fmla="*/ 15 w 15"/>
                <a:gd name="T13" fmla="*/ 0 h 7"/>
                <a:gd name="T14" fmla="*/ 12 w 15"/>
                <a:gd name="T15" fmla="*/ 1 h 7"/>
                <a:gd name="T16" fmla="*/ 7 w 15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7" y="3"/>
                  </a:moveTo>
                  <a:cubicBezTo>
                    <a:pt x="5" y="4"/>
                    <a:pt x="3" y="5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10" y="4"/>
                    <a:pt x="11" y="2"/>
                    <a:pt x="13" y="2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5" y="0"/>
                    <a:pt x="14" y="0"/>
                    <a:pt x="12" y="1"/>
                  </a:cubicBezTo>
                  <a:cubicBezTo>
                    <a:pt x="11" y="1"/>
                    <a:pt x="9" y="2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38"/>
            <p:cNvSpPr>
              <a:spLocks/>
            </p:cNvSpPr>
            <p:nvPr/>
          </p:nvSpPr>
          <p:spPr bwMode="auto">
            <a:xfrm>
              <a:off x="5803109" y="-2022411"/>
              <a:ext cx="74613" cy="38100"/>
            </a:xfrm>
            <a:custGeom>
              <a:avLst/>
              <a:gdLst>
                <a:gd name="T0" fmla="*/ 11 w 20"/>
                <a:gd name="T1" fmla="*/ 6 h 10"/>
                <a:gd name="T2" fmla="*/ 17 w 20"/>
                <a:gd name="T3" fmla="*/ 2 h 10"/>
                <a:gd name="T4" fmla="*/ 20 w 20"/>
                <a:gd name="T5" fmla="*/ 0 h 10"/>
                <a:gd name="T6" fmla="*/ 17 w 20"/>
                <a:gd name="T7" fmla="*/ 1 h 10"/>
                <a:gd name="T8" fmla="*/ 10 w 20"/>
                <a:gd name="T9" fmla="*/ 4 h 10"/>
                <a:gd name="T10" fmla="*/ 3 w 20"/>
                <a:gd name="T11" fmla="*/ 8 h 10"/>
                <a:gd name="T12" fmla="*/ 0 w 20"/>
                <a:gd name="T13" fmla="*/ 10 h 10"/>
                <a:gd name="T14" fmla="*/ 4 w 20"/>
                <a:gd name="T15" fmla="*/ 9 h 10"/>
                <a:gd name="T16" fmla="*/ 11 w 20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11" y="6"/>
                  </a:moveTo>
                  <a:cubicBezTo>
                    <a:pt x="13" y="5"/>
                    <a:pt x="16" y="3"/>
                    <a:pt x="17" y="2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0" y="0"/>
                    <a:pt x="19" y="1"/>
                    <a:pt x="17" y="1"/>
                  </a:cubicBezTo>
                  <a:cubicBezTo>
                    <a:pt x="15" y="2"/>
                    <a:pt x="12" y="3"/>
                    <a:pt x="10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2" y="9"/>
                    <a:pt x="0" y="10"/>
                    <a:pt x="0" y="10"/>
                  </a:cubicBezTo>
                  <a:cubicBezTo>
                    <a:pt x="0" y="10"/>
                    <a:pt x="2" y="10"/>
                    <a:pt x="4" y="9"/>
                  </a:cubicBezTo>
                  <a:cubicBezTo>
                    <a:pt x="6" y="8"/>
                    <a:pt x="8" y="7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39"/>
            <p:cNvSpPr>
              <a:spLocks/>
            </p:cNvSpPr>
            <p:nvPr/>
          </p:nvSpPr>
          <p:spPr bwMode="auto">
            <a:xfrm>
              <a:off x="3185322" y="-1935099"/>
              <a:ext cx="88900" cy="46037"/>
            </a:xfrm>
            <a:custGeom>
              <a:avLst/>
              <a:gdLst>
                <a:gd name="T0" fmla="*/ 12 w 24"/>
                <a:gd name="T1" fmla="*/ 7 h 12"/>
                <a:gd name="T2" fmla="*/ 20 w 24"/>
                <a:gd name="T3" fmla="*/ 3 h 12"/>
                <a:gd name="T4" fmla="*/ 24 w 24"/>
                <a:gd name="T5" fmla="*/ 0 h 12"/>
                <a:gd name="T6" fmla="*/ 20 w 24"/>
                <a:gd name="T7" fmla="*/ 2 h 12"/>
                <a:gd name="T8" fmla="*/ 12 w 24"/>
                <a:gd name="T9" fmla="*/ 5 h 12"/>
                <a:gd name="T10" fmla="*/ 4 w 24"/>
                <a:gd name="T11" fmla="*/ 9 h 12"/>
                <a:gd name="T12" fmla="*/ 0 w 24"/>
                <a:gd name="T13" fmla="*/ 12 h 12"/>
                <a:gd name="T14" fmla="*/ 4 w 24"/>
                <a:gd name="T15" fmla="*/ 10 h 12"/>
                <a:gd name="T16" fmla="*/ 12 w 24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2">
                  <a:moveTo>
                    <a:pt x="12" y="7"/>
                  </a:moveTo>
                  <a:cubicBezTo>
                    <a:pt x="15" y="5"/>
                    <a:pt x="18" y="4"/>
                    <a:pt x="20" y="3"/>
                  </a:cubicBezTo>
                  <a:cubicBezTo>
                    <a:pt x="22" y="1"/>
                    <a:pt x="24" y="0"/>
                    <a:pt x="24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7" y="2"/>
                    <a:pt x="15" y="4"/>
                    <a:pt x="12" y="5"/>
                  </a:cubicBezTo>
                  <a:cubicBezTo>
                    <a:pt x="9" y="7"/>
                    <a:pt x="6" y="8"/>
                    <a:pt x="4" y="9"/>
                  </a:cubicBezTo>
                  <a:cubicBezTo>
                    <a:pt x="2" y="11"/>
                    <a:pt x="0" y="12"/>
                    <a:pt x="0" y="12"/>
                  </a:cubicBezTo>
                  <a:cubicBezTo>
                    <a:pt x="0" y="12"/>
                    <a:pt x="2" y="11"/>
                    <a:pt x="4" y="10"/>
                  </a:cubicBezTo>
                  <a:cubicBezTo>
                    <a:pt x="6" y="9"/>
                    <a:pt x="9" y="8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40"/>
            <p:cNvSpPr>
              <a:spLocks/>
            </p:cNvSpPr>
            <p:nvPr/>
          </p:nvSpPr>
          <p:spPr bwMode="auto">
            <a:xfrm>
              <a:off x="3202784" y="-1954149"/>
              <a:ext cx="60325" cy="26987"/>
            </a:xfrm>
            <a:custGeom>
              <a:avLst/>
              <a:gdLst>
                <a:gd name="T0" fmla="*/ 8 w 16"/>
                <a:gd name="T1" fmla="*/ 3 h 7"/>
                <a:gd name="T2" fmla="*/ 2 w 16"/>
                <a:gd name="T3" fmla="*/ 6 h 7"/>
                <a:gd name="T4" fmla="*/ 0 w 16"/>
                <a:gd name="T5" fmla="*/ 7 h 7"/>
                <a:gd name="T6" fmla="*/ 3 w 16"/>
                <a:gd name="T7" fmla="*/ 7 h 7"/>
                <a:gd name="T8" fmla="*/ 8 w 16"/>
                <a:gd name="T9" fmla="*/ 4 h 7"/>
                <a:gd name="T10" fmla="*/ 13 w 16"/>
                <a:gd name="T11" fmla="*/ 2 h 7"/>
                <a:gd name="T12" fmla="*/ 16 w 16"/>
                <a:gd name="T13" fmla="*/ 0 h 7"/>
                <a:gd name="T14" fmla="*/ 13 w 16"/>
                <a:gd name="T15" fmla="*/ 1 h 7"/>
                <a:gd name="T16" fmla="*/ 8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8" y="3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1" y="7"/>
                    <a:pt x="3" y="7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10" y="4"/>
                    <a:pt x="12" y="2"/>
                    <a:pt x="13" y="2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6" y="0"/>
                    <a:pt x="15" y="0"/>
                    <a:pt x="13" y="1"/>
                  </a:cubicBezTo>
                  <a:cubicBezTo>
                    <a:pt x="11" y="1"/>
                    <a:pt x="9" y="2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41"/>
            <p:cNvSpPr>
              <a:spLocks/>
            </p:cNvSpPr>
            <p:nvPr/>
          </p:nvSpPr>
          <p:spPr bwMode="auto">
            <a:xfrm>
              <a:off x="3191672" y="-2022411"/>
              <a:ext cx="76200" cy="38100"/>
            </a:xfrm>
            <a:custGeom>
              <a:avLst/>
              <a:gdLst>
                <a:gd name="T0" fmla="*/ 10 w 20"/>
                <a:gd name="T1" fmla="*/ 6 h 10"/>
                <a:gd name="T2" fmla="*/ 17 w 20"/>
                <a:gd name="T3" fmla="*/ 2 h 10"/>
                <a:gd name="T4" fmla="*/ 20 w 20"/>
                <a:gd name="T5" fmla="*/ 0 h 10"/>
                <a:gd name="T6" fmla="*/ 17 w 20"/>
                <a:gd name="T7" fmla="*/ 1 h 10"/>
                <a:gd name="T8" fmla="*/ 10 w 20"/>
                <a:gd name="T9" fmla="*/ 4 h 10"/>
                <a:gd name="T10" fmla="*/ 3 w 20"/>
                <a:gd name="T11" fmla="*/ 8 h 10"/>
                <a:gd name="T12" fmla="*/ 0 w 20"/>
                <a:gd name="T13" fmla="*/ 10 h 10"/>
                <a:gd name="T14" fmla="*/ 3 w 20"/>
                <a:gd name="T15" fmla="*/ 9 h 10"/>
                <a:gd name="T16" fmla="*/ 10 w 20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">
                  <a:moveTo>
                    <a:pt x="10" y="6"/>
                  </a:moveTo>
                  <a:cubicBezTo>
                    <a:pt x="13" y="5"/>
                    <a:pt x="15" y="3"/>
                    <a:pt x="17" y="2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5" y="2"/>
                    <a:pt x="12" y="3"/>
                    <a:pt x="10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1" y="10"/>
                    <a:pt x="3" y="9"/>
                  </a:cubicBezTo>
                  <a:cubicBezTo>
                    <a:pt x="5" y="8"/>
                    <a:pt x="8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42"/>
            <p:cNvSpPr>
              <a:spLocks/>
            </p:cNvSpPr>
            <p:nvPr/>
          </p:nvSpPr>
          <p:spPr bwMode="auto">
            <a:xfrm>
              <a:off x="5453859" y="-1938274"/>
              <a:ext cx="88900" cy="41275"/>
            </a:xfrm>
            <a:custGeom>
              <a:avLst/>
              <a:gdLst>
                <a:gd name="T0" fmla="*/ 13 w 24"/>
                <a:gd name="T1" fmla="*/ 6 h 11"/>
                <a:gd name="T2" fmla="*/ 20 w 24"/>
                <a:gd name="T3" fmla="*/ 2 h 11"/>
                <a:gd name="T4" fmla="*/ 24 w 24"/>
                <a:gd name="T5" fmla="*/ 0 h 11"/>
                <a:gd name="T6" fmla="*/ 20 w 24"/>
                <a:gd name="T7" fmla="*/ 1 h 11"/>
                <a:gd name="T8" fmla="*/ 12 w 24"/>
                <a:gd name="T9" fmla="*/ 4 h 11"/>
                <a:gd name="T10" fmla="*/ 4 w 24"/>
                <a:gd name="T11" fmla="*/ 9 h 11"/>
                <a:gd name="T12" fmla="*/ 0 w 24"/>
                <a:gd name="T13" fmla="*/ 11 h 11"/>
                <a:gd name="T14" fmla="*/ 4 w 24"/>
                <a:gd name="T15" fmla="*/ 10 h 11"/>
                <a:gd name="T16" fmla="*/ 13 w 24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13" y="6"/>
                  </a:moveTo>
                  <a:cubicBezTo>
                    <a:pt x="15" y="5"/>
                    <a:pt x="18" y="3"/>
                    <a:pt x="20" y="2"/>
                  </a:cubicBezTo>
                  <a:cubicBezTo>
                    <a:pt x="22" y="1"/>
                    <a:pt x="24" y="0"/>
                    <a:pt x="24" y="0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8" y="2"/>
                    <a:pt x="15" y="3"/>
                    <a:pt x="12" y="4"/>
                  </a:cubicBezTo>
                  <a:cubicBezTo>
                    <a:pt x="9" y="6"/>
                    <a:pt x="6" y="7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ubicBezTo>
                    <a:pt x="0" y="11"/>
                    <a:pt x="2" y="10"/>
                    <a:pt x="4" y="10"/>
                  </a:cubicBezTo>
                  <a:cubicBezTo>
                    <a:pt x="7" y="9"/>
                    <a:pt x="10" y="7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43"/>
            <p:cNvSpPr>
              <a:spLocks/>
            </p:cNvSpPr>
            <p:nvPr/>
          </p:nvSpPr>
          <p:spPr bwMode="auto">
            <a:xfrm>
              <a:off x="3469484" y="-1792224"/>
              <a:ext cx="1184275" cy="12700"/>
            </a:xfrm>
            <a:custGeom>
              <a:avLst/>
              <a:gdLst>
                <a:gd name="T0" fmla="*/ 49 w 315"/>
                <a:gd name="T1" fmla="*/ 2 h 3"/>
                <a:gd name="T2" fmla="*/ 100 w 315"/>
                <a:gd name="T3" fmla="*/ 2 h 3"/>
                <a:gd name="T4" fmla="*/ 157 w 315"/>
                <a:gd name="T5" fmla="*/ 3 h 3"/>
                <a:gd name="T6" fmla="*/ 215 w 315"/>
                <a:gd name="T7" fmla="*/ 2 h 3"/>
                <a:gd name="T8" fmla="*/ 266 w 315"/>
                <a:gd name="T9" fmla="*/ 2 h 3"/>
                <a:gd name="T10" fmla="*/ 301 w 315"/>
                <a:gd name="T11" fmla="*/ 1 h 3"/>
                <a:gd name="T12" fmla="*/ 315 w 315"/>
                <a:gd name="T13" fmla="*/ 1 h 3"/>
                <a:gd name="T14" fmla="*/ 301 w 315"/>
                <a:gd name="T15" fmla="*/ 1 h 3"/>
                <a:gd name="T16" fmla="*/ 266 w 315"/>
                <a:gd name="T17" fmla="*/ 0 h 3"/>
                <a:gd name="T18" fmla="*/ 215 w 315"/>
                <a:gd name="T19" fmla="*/ 0 h 3"/>
                <a:gd name="T20" fmla="*/ 157 w 315"/>
                <a:gd name="T21" fmla="*/ 0 h 3"/>
                <a:gd name="T22" fmla="*/ 100 w 315"/>
                <a:gd name="T23" fmla="*/ 0 h 3"/>
                <a:gd name="T24" fmla="*/ 49 w 315"/>
                <a:gd name="T25" fmla="*/ 0 h 3"/>
                <a:gd name="T26" fmla="*/ 13 w 315"/>
                <a:gd name="T27" fmla="*/ 1 h 3"/>
                <a:gd name="T28" fmla="*/ 0 w 315"/>
                <a:gd name="T29" fmla="*/ 1 h 3"/>
                <a:gd name="T30" fmla="*/ 13 w 315"/>
                <a:gd name="T31" fmla="*/ 1 h 3"/>
                <a:gd name="T32" fmla="*/ 49 w 315"/>
                <a:gd name="T3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">
                  <a:moveTo>
                    <a:pt x="49" y="2"/>
                  </a:moveTo>
                  <a:cubicBezTo>
                    <a:pt x="64" y="2"/>
                    <a:pt x="81" y="2"/>
                    <a:pt x="100" y="2"/>
                  </a:cubicBezTo>
                  <a:cubicBezTo>
                    <a:pt x="118" y="2"/>
                    <a:pt x="138" y="3"/>
                    <a:pt x="157" y="3"/>
                  </a:cubicBezTo>
                  <a:cubicBezTo>
                    <a:pt x="177" y="3"/>
                    <a:pt x="197" y="2"/>
                    <a:pt x="215" y="2"/>
                  </a:cubicBezTo>
                  <a:cubicBezTo>
                    <a:pt x="234" y="2"/>
                    <a:pt x="251" y="2"/>
                    <a:pt x="266" y="2"/>
                  </a:cubicBezTo>
                  <a:cubicBezTo>
                    <a:pt x="280" y="2"/>
                    <a:pt x="293" y="2"/>
                    <a:pt x="301" y="1"/>
                  </a:cubicBezTo>
                  <a:cubicBezTo>
                    <a:pt x="310" y="1"/>
                    <a:pt x="315" y="1"/>
                    <a:pt x="315" y="1"/>
                  </a:cubicBezTo>
                  <a:cubicBezTo>
                    <a:pt x="315" y="1"/>
                    <a:pt x="310" y="1"/>
                    <a:pt x="301" y="1"/>
                  </a:cubicBezTo>
                  <a:cubicBezTo>
                    <a:pt x="293" y="1"/>
                    <a:pt x="280" y="1"/>
                    <a:pt x="266" y="0"/>
                  </a:cubicBezTo>
                  <a:cubicBezTo>
                    <a:pt x="251" y="0"/>
                    <a:pt x="234" y="0"/>
                    <a:pt x="215" y="0"/>
                  </a:cubicBezTo>
                  <a:cubicBezTo>
                    <a:pt x="197" y="0"/>
                    <a:pt x="177" y="0"/>
                    <a:pt x="157" y="0"/>
                  </a:cubicBezTo>
                  <a:cubicBezTo>
                    <a:pt x="138" y="0"/>
                    <a:pt x="118" y="0"/>
                    <a:pt x="100" y="0"/>
                  </a:cubicBezTo>
                  <a:cubicBezTo>
                    <a:pt x="81" y="0"/>
                    <a:pt x="64" y="0"/>
                    <a:pt x="49" y="0"/>
                  </a:cubicBezTo>
                  <a:cubicBezTo>
                    <a:pt x="34" y="1"/>
                    <a:pt x="22" y="1"/>
                    <a:pt x="13" y="1"/>
                  </a:cubicBezTo>
                  <a:cubicBezTo>
                    <a:pt x="5" y="1"/>
                    <a:pt x="0" y="1"/>
                    <a:pt x="0" y="1"/>
                  </a:cubicBezTo>
                  <a:cubicBezTo>
                    <a:pt x="0" y="1"/>
                    <a:pt x="5" y="1"/>
                    <a:pt x="13" y="1"/>
                  </a:cubicBezTo>
                  <a:cubicBezTo>
                    <a:pt x="22" y="2"/>
                    <a:pt x="34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5" name="Freeform 27"/>
          <p:cNvSpPr>
            <a:spLocks noEditPoints="1"/>
          </p:cNvSpPr>
          <p:nvPr/>
        </p:nvSpPr>
        <p:spPr bwMode="auto">
          <a:xfrm>
            <a:off x="197520" y="6554053"/>
            <a:ext cx="11849100" cy="265112"/>
          </a:xfrm>
          <a:custGeom>
            <a:avLst/>
            <a:gdLst>
              <a:gd name="T0" fmla="*/ 21 w 895"/>
              <a:gd name="T1" fmla="*/ 38 h 62"/>
              <a:gd name="T2" fmla="*/ 40 w 895"/>
              <a:gd name="T3" fmla="*/ 3 h 62"/>
              <a:gd name="T4" fmla="*/ 93 w 895"/>
              <a:gd name="T5" fmla="*/ 4 h 62"/>
              <a:gd name="T6" fmla="*/ 173 w 895"/>
              <a:gd name="T7" fmla="*/ 4 h 62"/>
              <a:gd name="T8" fmla="*/ 228 w 895"/>
              <a:gd name="T9" fmla="*/ 4 h 62"/>
              <a:gd name="T10" fmla="*/ 307 w 895"/>
              <a:gd name="T11" fmla="*/ 5 h 62"/>
              <a:gd name="T12" fmla="*/ 363 w 895"/>
              <a:gd name="T13" fmla="*/ 5 h 62"/>
              <a:gd name="T14" fmla="*/ 443 w 895"/>
              <a:gd name="T15" fmla="*/ 4 h 62"/>
              <a:gd name="T16" fmla="*/ 499 w 895"/>
              <a:gd name="T17" fmla="*/ 5 h 62"/>
              <a:gd name="T18" fmla="*/ 577 w 895"/>
              <a:gd name="T19" fmla="*/ 5 h 62"/>
              <a:gd name="T20" fmla="*/ 633 w 895"/>
              <a:gd name="T21" fmla="*/ 5 h 62"/>
              <a:gd name="T22" fmla="*/ 711 w 895"/>
              <a:gd name="T23" fmla="*/ 5 h 62"/>
              <a:gd name="T24" fmla="*/ 767 w 895"/>
              <a:gd name="T25" fmla="*/ 4 h 62"/>
              <a:gd name="T26" fmla="*/ 814 w 895"/>
              <a:gd name="T27" fmla="*/ 5 h 62"/>
              <a:gd name="T28" fmla="*/ 876 w 895"/>
              <a:gd name="T29" fmla="*/ 13 h 62"/>
              <a:gd name="T30" fmla="*/ 883 w 895"/>
              <a:gd name="T31" fmla="*/ 50 h 62"/>
              <a:gd name="T32" fmla="*/ 820 w 895"/>
              <a:gd name="T33" fmla="*/ 53 h 62"/>
              <a:gd name="T34" fmla="*/ 742 w 895"/>
              <a:gd name="T35" fmla="*/ 50 h 62"/>
              <a:gd name="T36" fmla="*/ 691 w 895"/>
              <a:gd name="T37" fmla="*/ 56 h 62"/>
              <a:gd name="T38" fmla="*/ 645 w 895"/>
              <a:gd name="T39" fmla="*/ 52 h 62"/>
              <a:gd name="T40" fmla="*/ 598 w 895"/>
              <a:gd name="T41" fmla="*/ 50 h 62"/>
              <a:gd name="T42" fmla="*/ 536 w 895"/>
              <a:gd name="T43" fmla="*/ 54 h 62"/>
              <a:gd name="T44" fmla="*/ 455 w 895"/>
              <a:gd name="T45" fmla="*/ 54 h 62"/>
              <a:gd name="T46" fmla="*/ 394 w 895"/>
              <a:gd name="T47" fmla="*/ 54 h 62"/>
              <a:gd name="T48" fmla="*/ 329 w 895"/>
              <a:gd name="T49" fmla="*/ 50 h 62"/>
              <a:gd name="T50" fmla="*/ 265 w 895"/>
              <a:gd name="T51" fmla="*/ 55 h 62"/>
              <a:gd name="T52" fmla="*/ 204 w 895"/>
              <a:gd name="T53" fmla="*/ 55 h 62"/>
              <a:gd name="T54" fmla="*/ 151 w 895"/>
              <a:gd name="T55" fmla="*/ 50 h 62"/>
              <a:gd name="T56" fmla="*/ 106 w 895"/>
              <a:gd name="T57" fmla="*/ 50 h 62"/>
              <a:gd name="T58" fmla="*/ 58 w 895"/>
              <a:gd name="T59" fmla="*/ 50 h 62"/>
              <a:gd name="T60" fmla="*/ 549 w 895"/>
              <a:gd name="T61" fmla="*/ 45 h 62"/>
              <a:gd name="T62" fmla="*/ 546 w 895"/>
              <a:gd name="T63" fmla="*/ 15 h 62"/>
              <a:gd name="T64" fmla="*/ 314 w 895"/>
              <a:gd name="T65" fmla="*/ 45 h 62"/>
              <a:gd name="T66" fmla="*/ 318 w 895"/>
              <a:gd name="T67" fmla="*/ 14 h 62"/>
              <a:gd name="T68" fmla="*/ 173 w 895"/>
              <a:gd name="T69" fmla="*/ 45 h 62"/>
              <a:gd name="T70" fmla="*/ 395 w 895"/>
              <a:gd name="T71" fmla="*/ 15 h 62"/>
              <a:gd name="T72" fmla="*/ 394 w 895"/>
              <a:gd name="T73" fmla="*/ 45 h 62"/>
              <a:gd name="T74" fmla="*/ 862 w 895"/>
              <a:gd name="T75" fmla="*/ 44 h 62"/>
              <a:gd name="T76" fmla="*/ 34 w 895"/>
              <a:gd name="T77" fmla="*/ 45 h 62"/>
              <a:gd name="T78" fmla="*/ 77 w 895"/>
              <a:gd name="T79" fmla="*/ 15 h 62"/>
              <a:gd name="T80" fmla="*/ 531 w 895"/>
              <a:gd name="T81" fmla="*/ 15 h 62"/>
              <a:gd name="T82" fmla="*/ 92 w 895"/>
              <a:gd name="T83" fmla="*/ 14 h 62"/>
              <a:gd name="T84" fmla="*/ 113 w 895"/>
              <a:gd name="T85" fmla="*/ 41 h 62"/>
              <a:gd name="T86" fmla="*/ 770 w 895"/>
              <a:gd name="T87" fmla="*/ 45 h 62"/>
              <a:gd name="T88" fmla="*/ 736 w 895"/>
              <a:gd name="T89" fmla="*/ 40 h 62"/>
              <a:gd name="T90" fmla="*/ 637 w 895"/>
              <a:gd name="T91" fmla="*/ 14 h 62"/>
              <a:gd name="T92" fmla="*/ 668 w 895"/>
              <a:gd name="T93" fmla="*/ 14 h 62"/>
              <a:gd name="T94" fmla="*/ 126 w 895"/>
              <a:gd name="T95" fmla="*/ 45 h 62"/>
              <a:gd name="T96" fmla="*/ 137 w 895"/>
              <a:gd name="T97" fmla="*/ 14 h 62"/>
              <a:gd name="T98" fmla="*/ 622 w 895"/>
              <a:gd name="T99" fmla="*/ 15 h 62"/>
              <a:gd name="T100" fmla="*/ 682 w 895"/>
              <a:gd name="T101" fmla="*/ 14 h 62"/>
              <a:gd name="T102" fmla="*/ 715 w 895"/>
              <a:gd name="T103" fmla="*/ 20 h 62"/>
              <a:gd name="T104" fmla="*/ 267 w 895"/>
              <a:gd name="T105" fmla="*/ 44 h 62"/>
              <a:gd name="T106" fmla="*/ 273 w 895"/>
              <a:gd name="T107" fmla="*/ 15 h 62"/>
              <a:gd name="T108" fmla="*/ 259 w 895"/>
              <a:gd name="T109" fmla="*/ 14 h 62"/>
              <a:gd name="T110" fmla="*/ 253 w 895"/>
              <a:gd name="T111" fmla="*/ 45 h 62"/>
              <a:gd name="T112" fmla="*/ 810 w 895"/>
              <a:gd name="T113" fmla="*/ 45 h 62"/>
              <a:gd name="T114" fmla="*/ 486 w 895"/>
              <a:gd name="T115" fmla="*/ 44 h 62"/>
              <a:gd name="T116" fmla="*/ 455 w 895"/>
              <a:gd name="T117" fmla="*/ 44 h 62"/>
              <a:gd name="T118" fmla="*/ 409 w 895"/>
              <a:gd name="T11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5" h="62">
                <a:moveTo>
                  <a:pt x="13" y="50"/>
                </a:moveTo>
                <a:cubicBezTo>
                  <a:pt x="8" y="49"/>
                  <a:pt x="5" y="49"/>
                  <a:pt x="0" y="49"/>
                </a:cubicBezTo>
                <a:cubicBezTo>
                  <a:pt x="6" y="41"/>
                  <a:pt x="18" y="51"/>
                  <a:pt x="21" y="38"/>
                </a:cubicBezTo>
                <a:cubicBezTo>
                  <a:pt x="23" y="30"/>
                  <a:pt x="28" y="23"/>
                  <a:pt x="32" y="15"/>
                </a:cubicBezTo>
                <a:cubicBezTo>
                  <a:pt x="27" y="14"/>
                  <a:pt x="23" y="14"/>
                  <a:pt x="19" y="13"/>
                </a:cubicBezTo>
                <a:cubicBezTo>
                  <a:pt x="26" y="10"/>
                  <a:pt x="33" y="6"/>
                  <a:pt x="40" y="3"/>
                </a:cubicBezTo>
                <a:cubicBezTo>
                  <a:pt x="43" y="2"/>
                  <a:pt x="46" y="2"/>
                  <a:pt x="48" y="4"/>
                </a:cubicBezTo>
                <a:cubicBezTo>
                  <a:pt x="62" y="13"/>
                  <a:pt x="68" y="13"/>
                  <a:pt x="83" y="4"/>
                </a:cubicBezTo>
                <a:cubicBezTo>
                  <a:pt x="86" y="3"/>
                  <a:pt x="91" y="2"/>
                  <a:pt x="93" y="4"/>
                </a:cubicBezTo>
                <a:cubicBezTo>
                  <a:pt x="107" y="12"/>
                  <a:pt x="116" y="12"/>
                  <a:pt x="128" y="5"/>
                </a:cubicBezTo>
                <a:cubicBezTo>
                  <a:pt x="130" y="3"/>
                  <a:pt x="136" y="2"/>
                  <a:pt x="138" y="4"/>
                </a:cubicBezTo>
                <a:cubicBezTo>
                  <a:pt x="153" y="13"/>
                  <a:pt x="158" y="13"/>
                  <a:pt x="173" y="4"/>
                </a:cubicBezTo>
                <a:cubicBezTo>
                  <a:pt x="176" y="2"/>
                  <a:pt x="181" y="2"/>
                  <a:pt x="183" y="4"/>
                </a:cubicBezTo>
                <a:cubicBezTo>
                  <a:pt x="198" y="12"/>
                  <a:pt x="205" y="13"/>
                  <a:pt x="218" y="4"/>
                </a:cubicBezTo>
                <a:cubicBezTo>
                  <a:pt x="220" y="3"/>
                  <a:pt x="226" y="2"/>
                  <a:pt x="228" y="4"/>
                </a:cubicBezTo>
                <a:cubicBezTo>
                  <a:pt x="241" y="12"/>
                  <a:pt x="248" y="12"/>
                  <a:pt x="263" y="4"/>
                </a:cubicBezTo>
                <a:cubicBezTo>
                  <a:pt x="266" y="3"/>
                  <a:pt x="271" y="3"/>
                  <a:pt x="274" y="5"/>
                </a:cubicBezTo>
                <a:cubicBezTo>
                  <a:pt x="284" y="12"/>
                  <a:pt x="296" y="12"/>
                  <a:pt x="307" y="5"/>
                </a:cubicBezTo>
                <a:cubicBezTo>
                  <a:pt x="310" y="3"/>
                  <a:pt x="316" y="3"/>
                  <a:pt x="318" y="4"/>
                </a:cubicBezTo>
                <a:cubicBezTo>
                  <a:pt x="331" y="12"/>
                  <a:pt x="339" y="13"/>
                  <a:pt x="353" y="4"/>
                </a:cubicBezTo>
                <a:cubicBezTo>
                  <a:pt x="355" y="3"/>
                  <a:pt x="361" y="3"/>
                  <a:pt x="363" y="5"/>
                </a:cubicBezTo>
                <a:cubicBezTo>
                  <a:pt x="374" y="12"/>
                  <a:pt x="386" y="12"/>
                  <a:pt x="397" y="5"/>
                </a:cubicBezTo>
                <a:cubicBezTo>
                  <a:pt x="400" y="3"/>
                  <a:pt x="406" y="3"/>
                  <a:pt x="408" y="4"/>
                </a:cubicBezTo>
                <a:cubicBezTo>
                  <a:pt x="420" y="12"/>
                  <a:pt x="430" y="12"/>
                  <a:pt x="443" y="4"/>
                </a:cubicBezTo>
                <a:cubicBezTo>
                  <a:pt x="445" y="3"/>
                  <a:pt x="451" y="3"/>
                  <a:pt x="453" y="5"/>
                </a:cubicBezTo>
                <a:cubicBezTo>
                  <a:pt x="464" y="12"/>
                  <a:pt x="476" y="12"/>
                  <a:pt x="487" y="5"/>
                </a:cubicBezTo>
                <a:cubicBezTo>
                  <a:pt x="490" y="3"/>
                  <a:pt x="496" y="3"/>
                  <a:pt x="499" y="5"/>
                </a:cubicBezTo>
                <a:cubicBezTo>
                  <a:pt x="508" y="12"/>
                  <a:pt x="523" y="12"/>
                  <a:pt x="532" y="5"/>
                </a:cubicBezTo>
                <a:cubicBezTo>
                  <a:pt x="535" y="3"/>
                  <a:pt x="541" y="3"/>
                  <a:pt x="544" y="5"/>
                </a:cubicBezTo>
                <a:cubicBezTo>
                  <a:pt x="555" y="12"/>
                  <a:pt x="566" y="12"/>
                  <a:pt x="577" y="5"/>
                </a:cubicBezTo>
                <a:cubicBezTo>
                  <a:pt x="580" y="3"/>
                  <a:pt x="586" y="3"/>
                  <a:pt x="589" y="5"/>
                </a:cubicBezTo>
                <a:cubicBezTo>
                  <a:pt x="599" y="12"/>
                  <a:pt x="613" y="12"/>
                  <a:pt x="622" y="5"/>
                </a:cubicBezTo>
                <a:cubicBezTo>
                  <a:pt x="624" y="3"/>
                  <a:pt x="631" y="3"/>
                  <a:pt x="633" y="5"/>
                </a:cubicBezTo>
                <a:cubicBezTo>
                  <a:pt x="645" y="12"/>
                  <a:pt x="656" y="12"/>
                  <a:pt x="667" y="5"/>
                </a:cubicBezTo>
                <a:cubicBezTo>
                  <a:pt x="670" y="3"/>
                  <a:pt x="676" y="4"/>
                  <a:pt x="679" y="6"/>
                </a:cubicBezTo>
                <a:cubicBezTo>
                  <a:pt x="687" y="12"/>
                  <a:pt x="703" y="12"/>
                  <a:pt x="711" y="5"/>
                </a:cubicBezTo>
                <a:cubicBezTo>
                  <a:pt x="714" y="3"/>
                  <a:pt x="721" y="3"/>
                  <a:pt x="724" y="5"/>
                </a:cubicBezTo>
                <a:cubicBezTo>
                  <a:pt x="730" y="9"/>
                  <a:pt x="754" y="13"/>
                  <a:pt x="755" y="9"/>
                </a:cubicBezTo>
                <a:cubicBezTo>
                  <a:pt x="757" y="0"/>
                  <a:pt x="765" y="1"/>
                  <a:pt x="767" y="4"/>
                </a:cubicBezTo>
                <a:cubicBezTo>
                  <a:pt x="773" y="12"/>
                  <a:pt x="780" y="10"/>
                  <a:pt x="788" y="10"/>
                </a:cubicBezTo>
                <a:cubicBezTo>
                  <a:pt x="793" y="10"/>
                  <a:pt x="801" y="14"/>
                  <a:pt x="802" y="4"/>
                </a:cubicBezTo>
                <a:cubicBezTo>
                  <a:pt x="802" y="4"/>
                  <a:pt x="811" y="3"/>
                  <a:pt x="814" y="5"/>
                </a:cubicBezTo>
                <a:cubicBezTo>
                  <a:pt x="824" y="12"/>
                  <a:pt x="837" y="12"/>
                  <a:pt x="847" y="4"/>
                </a:cubicBezTo>
                <a:cubicBezTo>
                  <a:pt x="849" y="3"/>
                  <a:pt x="853" y="2"/>
                  <a:pt x="856" y="3"/>
                </a:cubicBezTo>
                <a:cubicBezTo>
                  <a:pt x="863" y="6"/>
                  <a:pt x="869" y="10"/>
                  <a:pt x="876" y="13"/>
                </a:cubicBezTo>
                <a:cubicBezTo>
                  <a:pt x="873" y="14"/>
                  <a:pt x="869" y="14"/>
                  <a:pt x="864" y="15"/>
                </a:cubicBezTo>
                <a:cubicBezTo>
                  <a:pt x="873" y="28"/>
                  <a:pt x="870" y="50"/>
                  <a:pt x="895" y="49"/>
                </a:cubicBezTo>
                <a:cubicBezTo>
                  <a:pt x="891" y="49"/>
                  <a:pt x="887" y="49"/>
                  <a:pt x="883" y="50"/>
                </a:cubicBezTo>
                <a:cubicBezTo>
                  <a:pt x="883" y="59"/>
                  <a:pt x="874" y="60"/>
                  <a:pt x="872" y="56"/>
                </a:cubicBezTo>
                <a:cubicBezTo>
                  <a:pt x="861" y="44"/>
                  <a:pt x="848" y="52"/>
                  <a:pt x="836" y="49"/>
                </a:cubicBezTo>
                <a:cubicBezTo>
                  <a:pt x="833" y="59"/>
                  <a:pt x="827" y="60"/>
                  <a:pt x="820" y="53"/>
                </a:cubicBezTo>
                <a:cubicBezTo>
                  <a:pt x="814" y="47"/>
                  <a:pt x="794" y="49"/>
                  <a:pt x="787" y="55"/>
                </a:cubicBezTo>
                <a:cubicBezTo>
                  <a:pt x="785" y="57"/>
                  <a:pt x="777" y="56"/>
                  <a:pt x="774" y="55"/>
                </a:cubicBezTo>
                <a:cubicBezTo>
                  <a:pt x="769" y="52"/>
                  <a:pt x="743" y="46"/>
                  <a:pt x="742" y="50"/>
                </a:cubicBezTo>
                <a:cubicBezTo>
                  <a:pt x="739" y="58"/>
                  <a:pt x="731" y="60"/>
                  <a:pt x="728" y="56"/>
                </a:cubicBezTo>
                <a:cubicBezTo>
                  <a:pt x="722" y="47"/>
                  <a:pt x="715" y="49"/>
                  <a:pt x="707" y="50"/>
                </a:cubicBezTo>
                <a:cubicBezTo>
                  <a:pt x="702" y="50"/>
                  <a:pt x="693" y="45"/>
                  <a:pt x="691" y="56"/>
                </a:cubicBezTo>
                <a:cubicBezTo>
                  <a:pt x="691" y="57"/>
                  <a:pt x="681" y="58"/>
                  <a:pt x="680" y="56"/>
                </a:cubicBezTo>
                <a:cubicBezTo>
                  <a:pt x="671" y="43"/>
                  <a:pt x="658" y="52"/>
                  <a:pt x="648" y="50"/>
                </a:cubicBezTo>
                <a:cubicBezTo>
                  <a:pt x="647" y="50"/>
                  <a:pt x="646" y="52"/>
                  <a:pt x="645" y="52"/>
                </a:cubicBezTo>
                <a:cubicBezTo>
                  <a:pt x="641" y="54"/>
                  <a:pt x="634" y="57"/>
                  <a:pt x="633" y="56"/>
                </a:cubicBezTo>
                <a:cubicBezTo>
                  <a:pt x="626" y="43"/>
                  <a:pt x="613" y="52"/>
                  <a:pt x="604" y="49"/>
                </a:cubicBezTo>
                <a:cubicBezTo>
                  <a:pt x="602" y="49"/>
                  <a:pt x="599" y="49"/>
                  <a:pt x="598" y="50"/>
                </a:cubicBezTo>
                <a:cubicBezTo>
                  <a:pt x="592" y="62"/>
                  <a:pt x="588" y="59"/>
                  <a:pt x="581" y="50"/>
                </a:cubicBezTo>
                <a:cubicBezTo>
                  <a:pt x="577" y="46"/>
                  <a:pt x="555" y="51"/>
                  <a:pt x="549" y="55"/>
                </a:cubicBezTo>
                <a:cubicBezTo>
                  <a:pt x="546" y="57"/>
                  <a:pt x="539" y="57"/>
                  <a:pt x="536" y="54"/>
                </a:cubicBezTo>
                <a:cubicBezTo>
                  <a:pt x="528" y="47"/>
                  <a:pt x="510" y="48"/>
                  <a:pt x="502" y="55"/>
                </a:cubicBezTo>
                <a:cubicBezTo>
                  <a:pt x="500" y="57"/>
                  <a:pt x="491" y="56"/>
                  <a:pt x="489" y="54"/>
                </a:cubicBezTo>
                <a:cubicBezTo>
                  <a:pt x="482" y="48"/>
                  <a:pt x="462" y="48"/>
                  <a:pt x="455" y="54"/>
                </a:cubicBezTo>
                <a:cubicBezTo>
                  <a:pt x="452" y="57"/>
                  <a:pt x="444" y="57"/>
                  <a:pt x="441" y="55"/>
                </a:cubicBezTo>
                <a:cubicBezTo>
                  <a:pt x="432" y="47"/>
                  <a:pt x="416" y="47"/>
                  <a:pt x="407" y="55"/>
                </a:cubicBezTo>
                <a:cubicBezTo>
                  <a:pt x="404" y="57"/>
                  <a:pt x="396" y="57"/>
                  <a:pt x="394" y="54"/>
                </a:cubicBezTo>
                <a:cubicBezTo>
                  <a:pt x="387" y="48"/>
                  <a:pt x="366" y="47"/>
                  <a:pt x="360" y="53"/>
                </a:cubicBezTo>
                <a:cubicBezTo>
                  <a:pt x="357" y="56"/>
                  <a:pt x="347" y="56"/>
                  <a:pt x="347" y="56"/>
                </a:cubicBezTo>
                <a:cubicBezTo>
                  <a:pt x="344" y="45"/>
                  <a:pt x="335" y="50"/>
                  <a:pt x="329" y="50"/>
                </a:cubicBezTo>
                <a:cubicBezTo>
                  <a:pt x="323" y="50"/>
                  <a:pt x="315" y="46"/>
                  <a:pt x="311" y="56"/>
                </a:cubicBezTo>
                <a:cubicBezTo>
                  <a:pt x="310" y="57"/>
                  <a:pt x="301" y="57"/>
                  <a:pt x="299" y="55"/>
                </a:cubicBezTo>
                <a:cubicBezTo>
                  <a:pt x="291" y="48"/>
                  <a:pt x="273" y="47"/>
                  <a:pt x="265" y="55"/>
                </a:cubicBezTo>
                <a:cubicBezTo>
                  <a:pt x="262" y="57"/>
                  <a:pt x="255" y="58"/>
                  <a:pt x="252" y="56"/>
                </a:cubicBezTo>
                <a:cubicBezTo>
                  <a:pt x="241" y="47"/>
                  <a:pt x="228" y="47"/>
                  <a:pt x="216" y="55"/>
                </a:cubicBezTo>
                <a:cubicBezTo>
                  <a:pt x="214" y="57"/>
                  <a:pt x="206" y="57"/>
                  <a:pt x="204" y="55"/>
                </a:cubicBezTo>
                <a:cubicBezTo>
                  <a:pt x="196" y="48"/>
                  <a:pt x="178" y="47"/>
                  <a:pt x="170" y="54"/>
                </a:cubicBezTo>
                <a:cubicBezTo>
                  <a:pt x="165" y="58"/>
                  <a:pt x="159" y="62"/>
                  <a:pt x="156" y="52"/>
                </a:cubicBezTo>
                <a:cubicBezTo>
                  <a:pt x="155" y="51"/>
                  <a:pt x="152" y="49"/>
                  <a:pt x="151" y="50"/>
                </a:cubicBezTo>
                <a:cubicBezTo>
                  <a:pt x="141" y="52"/>
                  <a:pt x="129" y="43"/>
                  <a:pt x="120" y="56"/>
                </a:cubicBezTo>
                <a:cubicBezTo>
                  <a:pt x="119" y="58"/>
                  <a:pt x="110" y="62"/>
                  <a:pt x="108" y="52"/>
                </a:cubicBezTo>
                <a:cubicBezTo>
                  <a:pt x="108" y="51"/>
                  <a:pt x="106" y="49"/>
                  <a:pt x="106" y="50"/>
                </a:cubicBezTo>
                <a:cubicBezTo>
                  <a:pt x="95" y="52"/>
                  <a:pt x="83" y="43"/>
                  <a:pt x="73" y="56"/>
                </a:cubicBezTo>
                <a:cubicBezTo>
                  <a:pt x="71" y="58"/>
                  <a:pt x="63" y="61"/>
                  <a:pt x="61" y="53"/>
                </a:cubicBezTo>
                <a:cubicBezTo>
                  <a:pt x="60" y="51"/>
                  <a:pt x="58" y="49"/>
                  <a:pt x="58" y="50"/>
                </a:cubicBezTo>
                <a:cubicBezTo>
                  <a:pt x="47" y="52"/>
                  <a:pt x="35" y="43"/>
                  <a:pt x="26" y="56"/>
                </a:cubicBezTo>
                <a:cubicBezTo>
                  <a:pt x="22" y="61"/>
                  <a:pt x="14" y="56"/>
                  <a:pt x="13" y="50"/>
                </a:cubicBezTo>
                <a:close/>
                <a:moveTo>
                  <a:pt x="549" y="45"/>
                </a:moveTo>
                <a:cubicBezTo>
                  <a:pt x="560" y="45"/>
                  <a:pt x="570" y="45"/>
                  <a:pt x="581" y="45"/>
                </a:cubicBezTo>
                <a:cubicBezTo>
                  <a:pt x="580" y="34"/>
                  <a:pt x="578" y="24"/>
                  <a:pt x="577" y="15"/>
                </a:cubicBezTo>
                <a:cubicBezTo>
                  <a:pt x="566" y="15"/>
                  <a:pt x="556" y="15"/>
                  <a:pt x="546" y="15"/>
                </a:cubicBezTo>
                <a:cubicBezTo>
                  <a:pt x="547" y="25"/>
                  <a:pt x="548" y="34"/>
                  <a:pt x="549" y="45"/>
                </a:cubicBezTo>
                <a:close/>
                <a:moveTo>
                  <a:pt x="318" y="14"/>
                </a:moveTo>
                <a:cubicBezTo>
                  <a:pt x="317" y="25"/>
                  <a:pt x="316" y="35"/>
                  <a:pt x="314" y="45"/>
                </a:cubicBezTo>
                <a:cubicBezTo>
                  <a:pt x="326" y="45"/>
                  <a:pt x="336" y="45"/>
                  <a:pt x="347" y="45"/>
                </a:cubicBezTo>
                <a:cubicBezTo>
                  <a:pt x="348" y="35"/>
                  <a:pt x="349" y="25"/>
                  <a:pt x="350" y="14"/>
                </a:cubicBezTo>
                <a:cubicBezTo>
                  <a:pt x="339" y="14"/>
                  <a:pt x="329" y="14"/>
                  <a:pt x="318" y="14"/>
                </a:cubicBezTo>
                <a:close/>
                <a:moveTo>
                  <a:pt x="213" y="15"/>
                </a:moveTo>
                <a:cubicBezTo>
                  <a:pt x="202" y="15"/>
                  <a:pt x="192" y="15"/>
                  <a:pt x="182" y="15"/>
                </a:cubicBezTo>
                <a:cubicBezTo>
                  <a:pt x="179" y="25"/>
                  <a:pt x="176" y="34"/>
                  <a:pt x="173" y="45"/>
                </a:cubicBezTo>
                <a:cubicBezTo>
                  <a:pt x="185" y="45"/>
                  <a:pt x="195" y="45"/>
                  <a:pt x="206" y="45"/>
                </a:cubicBezTo>
                <a:cubicBezTo>
                  <a:pt x="208" y="34"/>
                  <a:pt x="211" y="25"/>
                  <a:pt x="213" y="15"/>
                </a:cubicBezTo>
                <a:close/>
                <a:moveTo>
                  <a:pt x="395" y="15"/>
                </a:moveTo>
                <a:cubicBezTo>
                  <a:pt x="384" y="15"/>
                  <a:pt x="374" y="15"/>
                  <a:pt x="364" y="15"/>
                </a:cubicBezTo>
                <a:cubicBezTo>
                  <a:pt x="363" y="25"/>
                  <a:pt x="362" y="34"/>
                  <a:pt x="361" y="45"/>
                </a:cubicBezTo>
                <a:cubicBezTo>
                  <a:pt x="373" y="45"/>
                  <a:pt x="383" y="45"/>
                  <a:pt x="394" y="45"/>
                </a:cubicBezTo>
                <a:cubicBezTo>
                  <a:pt x="394" y="35"/>
                  <a:pt x="395" y="25"/>
                  <a:pt x="395" y="15"/>
                </a:cubicBezTo>
                <a:close/>
                <a:moveTo>
                  <a:pt x="820" y="15"/>
                </a:moveTo>
                <a:cubicBezTo>
                  <a:pt x="827" y="44"/>
                  <a:pt x="834" y="49"/>
                  <a:pt x="862" y="44"/>
                </a:cubicBezTo>
                <a:cubicBezTo>
                  <a:pt x="853" y="14"/>
                  <a:pt x="849" y="11"/>
                  <a:pt x="820" y="15"/>
                </a:cubicBezTo>
                <a:close/>
                <a:moveTo>
                  <a:pt x="77" y="15"/>
                </a:moveTo>
                <a:cubicBezTo>
                  <a:pt x="44" y="12"/>
                  <a:pt x="39" y="16"/>
                  <a:pt x="34" y="45"/>
                </a:cubicBezTo>
                <a:cubicBezTo>
                  <a:pt x="42" y="45"/>
                  <a:pt x="51" y="46"/>
                  <a:pt x="59" y="45"/>
                </a:cubicBezTo>
                <a:cubicBezTo>
                  <a:pt x="61" y="45"/>
                  <a:pt x="65" y="42"/>
                  <a:pt x="66" y="40"/>
                </a:cubicBezTo>
                <a:cubicBezTo>
                  <a:pt x="70" y="32"/>
                  <a:pt x="73" y="24"/>
                  <a:pt x="77" y="15"/>
                </a:cubicBezTo>
                <a:close/>
                <a:moveTo>
                  <a:pt x="502" y="44"/>
                </a:moveTo>
                <a:cubicBezTo>
                  <a:pt x="514" y="44"/>
                  <a:pt x="524" y="44"/>
                  <a:pt x="534" y="44"/>
                </a:cubicBezTo>
                <a:cubicBezTo>
                  <a:pt x="533" y="34"/>
                  <a:pt x="532" y="24"/>
                  <a:pt x="531" y="15"/>
                </a:cubicBezTo>
                <a:cubicBezTo>
                  <a:pt x="521" y="15"/>
                  <a:pt x="511" y="15"/>
                  <a:pt x="500" y="15"/>
                </a:cubicBezTo>
                <a:cubicBezTo>
                  <a:pt x="501" y="25"/>
                  <a:pt x="501" y="35"/>
                  <a:pt x="502" y="44"/>
                </a:cubicBezTo>
                <a:close/>
                <a:moveTo>
                  <a:pt x="92" y="14"/>
                </a:moveTo>
                <a:cubicBezTo>
                  <a:pt x="88" y="24"/>
                  <a:pt x="84" y="34"/>
                  <a:pt x="79" y="45"/>
                </a:cubicBezTo>
                <a:cubicBezTo>
                  <a:pt x="90" y="45"/>
                  <a:pt x="98" y="45"/>
                  <a:pt x="107" y="45"/>
                </a:cubicBezTo>
                <a:cubicBezTo>
                  <a:pt x="109" y="45"/>
                  <a:pt x="112" y="43"/>
                  <a:pt x="113" y="41"/>
                </a:cubicBezTo>
                <a:cubicBezTo>
                  <a:pt x="116" y="33"/>
                  <a:pt x="119" y="24"/>
                  <a:pt x="123" y="14"/>
                </a:cubicBezTo>
                <a:cubicBezTo>
                  <a:pt x="111" y="14"/>
                  <a:pt x="102" y="14"/>
                  <a:pt x="92" y="14"/>
                </a:cubicBezTo>
                <a:close/>
                <a:moveTo>
                  <a:pt x="770" y="45"/>
                </a:moveTo>
                <a:cubicBezTo>
                  <a:pt x="766" y="34"/>
                  <a:pt x="762" y="24"/>
                  <a:pt x="759" y="14"/>
                </a:cubicBezTo>
                <a:cubicBezTo>
                  <a:pt x="748" y="14"/>
                  <a:pt x="739" y="14"/>
                  <a:pt x="728" y="14"/>
                </a:cubicBezTo>
                <a:cubicBezTo>
                  <a:pt x="731" y="24"/>
                  <a:pt x="733" y="32"/>
                  <a:pt x="736" y="40"/>
                </a:cubicBezTo>
                <a:cubicBezTo>
                  <a:pt x="737" y="43"/>
                  <a:pt x="740" y="45"/>
                  <a:pt x="743" y="45"/>
                </a:cubicBezTo>
                <a:cubicBezTo>
                  <a:pt x="751" y="46"/>
                  <a:pt x="760" y="45"/>
                  <a:pt x="770" y="45"/>
                </a:cubicBezTo>
                <a:close/>
                <a:moveTo>
                  <a:pt x="637" y="14"/>
                </a:moveTo>
                <a:cubicBezTo>
                  <a:pt x="639" y="25"/>
                  <a:pt x="641" y="35"/>
                  <a:pt x="643" y="45"/>
                </a:cubicBezTo>
                <a:cubicBezTo>
                  <a:pt x="654" y="45"/>
                  <a:pt x="664" y="45"/>
                  <a:pt x="675" y="45"/>
                </a:cubicBezTo>
                <a:cubicBezTo>
                  <a:pt x="673" y="34"/>
                  <a:pt x="670" y="24"/>
                  <a:pt x="668" y="14"/>
                </a:cubicBezTo>
                <a:cubicBezTo>
                  <a:pt x="658" y="14"/>
                  <a:pt x="648" y="14"/>
                  <a:pt x="637" y="14"/>
                </a:cubicBezTo>
                <a:close/>
                <a:moveTo>
                  <a:pt x="137" y="14"/>
                </a:moveTo>
                <a:cubicBezTo>
                  <a:pt x="133" y="25"/>
                  <a:pt x="130" y="34"/>
                  <a:pt x="126" y="45"/>
                </a:cubicBezTo>
                <a:cubicBezTo>
                  <a:pt x="138" y="45"/>
                  <a:pt x="148" y="45"/>
                  <a:pt x="159" y="45"/>
                </a:cubicBezTo>
                <a:cubicBezTo>
                  <a:pt x="162" y="35"/>
                  <a:pt x="165" y="25"/>
                  <a:pt x="168" y="14"/>
                </a:cubicBezTo>
                <a:cubicBezTo>
                  <a:pt x="157" y="14"/>
                  <a:pt x="148" y="14"/>
                  <a:pt x="137" y="14"/>
                </a:cubicBezTo>
                <a:close/>
                <a:moveTo>
                  <a:pt x="596" y="45"/>
                </a:moveTo>
                <a:cubicBezTo>
                  <a:pt x="607" y="45"/>
                  <a:pt x="617" y="45"/>
                  <a:pt x="628" y="45"/>
                </a:cubicBezTo>
                <a:cubicBezTo>
                  <a:pt x="626" y="34"/>
                  <a:pt x="624" y="24"/>
                  <a:pt x="622" y="15"/>
                </a:cubicBezTo>
                <a:cubicBezTo>
                  <a:pt x="612" y="15"/>
                  <a:pt x="602" y="15"/>
                  <a:pt x="591" y="15"/>
                </a:cubicBezTo>
                <a:cubicBezTo>
                  <a:pt x="593" y="25"/>
                  <a:pt x="594" y="34"/>
                  <a:pt x="596" y="45"/>
                </a:cubicBezTo>
                <a:close/>
                <a:moveTo>
                  <a:pt x="682" y="14"/>
                </a:moveTo>
                <a:cubicBezTo>
                  <a:pt x="685" y="25"/>
                  <a:pt x="688" y="35"/>
                  <a:pt x="690" y="44"/>
                </a:cubicBezTo>
                <a:cubicBezTo>
                  <a:pt x="701" y="44"/>
                  <a:pt x="711" y="44"/>
                  <a:pt x="722" y="44"/>
                </a:cubicBezTo>
                <a:cubicBezTo>
                  <a:pt x="720" y="35"/>
                  <a:pt x="718" y="27"/>
                  <a:pt x="715" y="20"/>
                </a:cubicBezTo>
                <a:cubicBezTo>
                  <a:pt x="714" y="17"/>
                  <a:pt x="710" y="14"/>
                  <a:pt x="708" y="14"/>
                </a:cubicBezTo>
                <a:cubicBezTo>
                  <a:pt x="700" y="14"/>
                  <a:pt x="691" y="14"/>
                  <a:pt x="682" y="14"/>
                </a:cubicBezTo>
                <a:close/>
                <a:moveTo>
                  <a:pt x="267" y="44"/>
                </a:moveTo>
                <a:cubicBezTo>
                  <a:pt x="279" y="44"/>
                  <a:pt x="289" y="44"/>
                  <a:pt x="300" y="44"/>
                </a:cubicBezTo>
                <a:cubicBezTo>
                  <a:pt x="301" y="34"/>
                  <a:pt x="303" y="24"/>
                  <a:pt x="304" y="15"/>
                </a:cubicBezTo>
                <a:cubicBezTo>
                  <a:pt x="293" y="15"/>
                  <a:pt x="283" y="15"/>
                  <a:pt x="273" y="15"/>
                </a:cubicBezTo>
                <a:cubicBezTo>
                  <a:pt x="271" y="25"/>
                  <a:pt x="269" y="34"/>
                  <a:pt x="267" y="44"/>
                </a:cubicBezTo>
                <a:close/>
                <a:moveTo>
                  <a:pt x="253" y="45"/>
                </a:moveTo>
                <a:cubicBezTo>
                  <a:pt x="255" y="34"/>
                  <a:pt x="257" y="25"/>
                  <a:pt x="259" y="14"/>
                </a:cubicBezTo>
                <a:cubicBezTo>
                  <a:pt x="248" y="14"/>
                  <a:pt x="238" y="14"/>
                  <a:pt x="228" y="14"/>
                </a:cubicBezTo>
                <a:cubicBezTo>
                  <a:pt x="225" y="24"/>
                  <a:pt x="223" y="34"/>
                  <a:pt x="220" y="45"/>
                </a:cubicBezTo>
                <a:cubicBezTo>
                  <a:pt x="231" y="45"/>
                  <a:pt x="241" y="45"/>
                  <a:pt x="253" y="45"/>
                </a:cubicBezTo>
                <a:close/>
                <a:moveTo>
                  <a:pt x="816" y="44"/>
                </a:moveTo>
                <a:cubicBezTo>
                  <a:pt x="806" y="13"/>
                  <a:pt x="803" y="11"/>
                  <a:pt x="774" y="15"/>
                </a:cubicBezTo>
                <a:cubicBezTo>
                  <a:pt x="780" y="43"/>
                  <a:pt x="783" y="46"/>
                  <a:pt x="810" y="45"/>
                </a:cubicBezTo>
                <a:cubicBezTo>
                  <a:pt x="812" y="45"/>
                  <a:pt x="813" y="45"/>
                  <a:pt x="816" y="44"/>
                </a:cubicBezTo>
                <a:close/>
                <a:moveTo>
                  <a:pt x="455" y="44"/>
                </a:moveTo>
                <a:cubicBezTo>
                  <a:pt x="467" y="44"/>
                  <a:pt x="477" y="44"/>
                  <a:pt x="486" y="44"/>
                </a:cubicBezTo>
                <a:cubicBezTo>
                  <a:pt x="486" y="34"/>
                  <a:pt x="486" y="24"/>
                  <a:pt x="486" y="15"/>
                </a:cubicBezTo>
                <a:cubicBezTo>
                  <a:pt x="475" y="15"/>
                  <a:pt x="465" y="15"/>
                  <a:pt x="455" y="15"/>
                </a:cubicBezTo>
                <a:cubicBezTo>
                  <a:pt x="455" y="25"/>
                  <a:pt x="455" y="34"/>
                  <a:pt x="455" y="44"/>
                </a:cubicBezTo>
                <a:close/>
                <a:moveTo>
                  <a:pt x="440" y="15"/>
                </a:moveTo>
                <a:cubicBezTo>
                  <a:pt x="430" y="15"/>
                  <a:pt x="420" y="15"/>
                  <a:pt x="409" y="15"/>
                </a:cubicBezTo>
                <a:cubicBezTo>
                  <a:pt x="409" y="25"/>
                  <a:pt x="409" y="34"/>
                  <a:pt x="409" y="44"/>
                </a:cubicBezTo>
                <a:cubicBezTo>
                  <a:pt x="420" y="44"/>
                  <a:pt x="430" y="44"/>
                  <a:pt x="440" y="44"/>
                </a:cubicBezTo>
                <a:cubicBezTo>
                  <a:pt x="440" y="34"/>
                  <a:pt x="440" y="25"/>
                  <a:pt x="440" y="15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CD8E2-83E9-4C41-8C22-8DA12A474C84}"/>
              </a:ext>
            </a:extLst>
          </p:cNvPr>
          <p:cNvSpPr txBox="1"/>
          <p:nvPr/>
        </p:nvSpPr>
        <p:spPr>
          <a:xfrm>
            <a:off x="299421" y="4885626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753AE-0EF5-465F-B4DB-12B30EE2FFF8}"/>
              </a:ext>
            </a:extLst>
          </p:cNvPr>
          <p:cNvSpPr txBox="1"/>
          <p:nvPr/>
        </p:nvSpPr>
        <p:spPr>
          <a:xfrm>
            <a:off x="299421" y="5532788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AF2A-163F-4AB8-8207-E08357B1182F}"/>
              </a:ext>
            </a:extLst>
          </p:cNvPr>
          <p:cNvSpPr txBox="1"/>
          <p:nvPr/>
        </p:nvSpPr>
        <p:spPr>
          <a:xfrm>
            <a:off x="299422" y="6097256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06C38-2065-48D8-AF5D-A59F3E07E613}"/>
              </a:ext>
            </a:extLst>
          </p:cNvPr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6F83B-B7BD-478B-A464-790A80E49DCF}"/>
              </a:ext>
            </a:extLst>
          </p:cNvPr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0EF3E-B898-4E79-BA51-F3B106441F7A}"/>
              </a:ext>
            </a:extLst>
          </p:cNvPr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4B77C-27D0-40AA-AD89-6A3B8914B445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F909C-3212-46B6-BD00-AD341B7AAB9E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27D1D-9A4D-4AB4-9D4F-2D83B09068FF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2510A-7338-43C7-AC23-5FEAB1F03D3B}"/>
              </a:ext>
            </a:extLst>
          </p:cNvPr>
          <p:cNvSpPr txBox="1"/>
          <p:nvPr/>
        </p:nvSpPr>
        <p:spPr>
          <a:xfrm>
            <a:off x="8366896" y="246898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398096" y="2475289"/>
            <a:ext cx="549519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sz="6600" dirty="0">
                <a:effectLst/>
              </a:rPr>
              <a:t>Section Break</a:t>
            </a:r>
            <a:endParaRPr lang="ko-KR" altLang="en-US" sz="66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3398096" y="3583285"/>
            <a:ext cx="5495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n-US" altLang="ko-KR" sz="2400" dirty="0">
                <a:effectLst/>
                <a:latin typeface="+mn-lt"/>
              </a:rPr>
              <a:t>Insert the Sub Title of Your Presentation</a:t>
            </a:r>
            <a:endParaRPr lang="ko-KR" altLang="en-US" sz="2400" dirty="0">
              <a:effectLst/>
              <a:latin typeface="+mn-lt"/>
            </a:endParaRPr>
          </a:p>
        </p:txBody>
      </p:sp>
      <p:sp>
        <p:nvSpPr>
          <p:cNvPr id="6" name="Freeform 27"/>
          <p:cNvSpPr>
            <a:spLocks noEditPoints="1"/>
          </p:cNvSpPr>
          <p:nvPr/>
        </p:nvSpPr>
        <p:spPr bwMode="auto">
          <a:xfrm>
            <a:off x="221142" y="6470968"/>
            <a:ext cx="11849100" cy="265112"/>
          </a:xfrm>
          <a:custGeom>
            <a:avLst/>
            <a:gdLst>
              <a:gd name="T0" fmla="*/ 21 w 895"/>
              <a:gd name="T1" fmla="*/ 38 h 62"/>
              <a:gd name="T2" fmla="*/ 40 w 895"/>
              <a:gd name="T3" fmla="*/ 3 h 62"/>
              <a:gd name="T4" fmla="*/ 93 w 895"/>
              <a:gd name="T5" fmla="*/ 4 h 62"/>
              <a:gd name="T6" fmla="*/ 173 w 895"/>
              <a:gd name="T7" fmla="*/ 4 h 62"/>
              <a:gd name="T8" fmla="*/ 228 w 895"/>
              <a:gd name="T9" fmla="*/ 4 h 62"/>
              <a:gd name="T10" fmla="*/ 307 w 895"/>
              <a:gd name="T11" fmla="*/ 5 h 62"/>
              <a:gd name="T12" fmla="*/ 363 w 895"/>
              <a:gd name="T13" fmla="*/ 5 h 62"/>
              <a:gd name="T14" fmla="*/ 443 w 895"/>
              <a:gd name="T15" fmla="*/ 4 h 62"/>
              <a:gd name="T16" fmla="*/ 499 w 895"/>
              <a:gd name="T17" fmla="*/ 5 h 62"/>
              <a:gd name="T18" fmla="*/ 577 w 895"/>
              <a:gd name="T19" fmla="*/ 5 h 62"/>
              <a:gd name="T20" fmla="*/ 633 w 895"/>
              <a:gd name="T21" fmla="*/ 5 h 62"/>
              <a:gd name="T22" fmla="*/ 711 w 895"/>
              <a:gd name="T23" fmla="*/ 5 h 62"/>
              <a:gd name="T24" fmla="*/ 767 w 895"/>
              <a:gd name="T25" fmla="*/ 4 h 62"/>
              <a:gd name="T26" fmla="*/ 814 w 895"/>
              <a:gd name="T27" fmla="*/ 5 h 62"/>
              <a:gd name="T28" fmla="*/ 876 w 895"/>
              <a:gd name="T29" fmla="*/ 13 h 62"/>
              <a:gd name="T30" fmla="*/ 883 w 895"/>
              <a:gd name="T31" fmla="*/ 50 h 62"/>
              <a:gd name="T32" fmla="*/ 820 w 895"/>
              <a:gd name="T33" fmla="*/ 53 h 62"/>
              <a:gd name="T34" fmla="*/ 742 w 895"/>
              <a:gd name="T35" fmla="*/ 50 h 62"/>
              <a:gd name="T36" fmla="*/ 691 w 895"/>
              <a:gd name="T37" fmla="*/ 56 h 62"/>
              <a:gd name="T38" fmla="*/ 645 w 895"/>
              <a:gd name="T39" fmla="*/ 52 h 62"/>
              <a:gd name="T40" fmla="*/ 598 w 895"/>
              <a:gd name="T41" fmla="*/ 50 h 62"/>
              <a:gd name="T42" fmla="*/ 536 w 895"/>
              <a:gd name="T43" fmla="*/ 54 h 62"/>
              <a:gd name="T44" fmla="*/ 455 w 895"/>
              <a:gd name="T45" fmla="*/ 54 h 62"/>
              <a:gd name="T46" fmla="*/ 394 w 895"/>
              <a:gd name="T47" fmla="*/ 54 h 62"/>
              <a:gd name="T48" fmla="*/ 329 w 895"/>
              <a:gd name="T49" fmla="*/ 50 h 62"/>
              <a:gd name="T50" fmla="*/ 265 w 895"/>
              <a:gd name="T51" fmla="*/ 55 h 62"/>
              <a:gd name="T52" fmla="*/ 204 w 895"/>
              <a:gd name="T53" fmla="*/ 55 h 62"/>
              <a:gd name="T54" fmla="*/ 151 w 895"/>
              <a:gd name="T55" fmla="*/ 50 h 62"/>
              <a:gd name="T56" fmla="*/ 106 w 895"/>
              <a:gd name="T57" fmla="*/ 50 h 62"/>
              <a:gd name="T58" fmla="*/ 58 w 895"/>
              <a:gd name="T59" fmla="*/ 50 h 62"/>
              <a:gd name="T60" fmla="*/ 549 w 895"/>
              <a:gd name="T61" fmla="*/ 45 h 62"/>
              <a:gd name="T62" fmla="*/ 546 w 895"/>
              <a:gd name="T63" fmla="*/ 15 h 62"/>
              <a:gd name="T64" fmla="*/ 314 w 895"/>
              <a:gd name="T65" fmla="*/ 45 h 62"/>
              <a:gd name="T66" fmla="*/ 318 w 895"/>
              <a:gd name="T67" fmla="*/ 14 h 62"/>
              <a:gd name="T68" fmla="*/ 173 w 895"/>
              <a:gd name="T69" fmla="*/ 45 h 62"/>
              <a:gd name="T70" fmla="*/ 395 w 895"/>
              <a:gd name="T71" fmla="*/ 15 h 62"/>
              <a:gd name="T72" fmla="*/ 394 w 895"/>
              <a:gd name="T73" fmla="*/ 45 h 62"/>
              <a:gd name="T74" fmla="*/ 862 w 895"/>
              <a:gd name="T75" fmla="*/ 44 h 62"/>
              <a:gd name="T76" fmla="*/ 34 w 895"/>
              <a:gd name="T77" fmla="*/ 45 h 62"/>
              <a:gd name="T78" fmla="*/ 77 w 895"/>
              <a:gd name="T79" fmla="*/ 15 h 62"/>
              <a:gd name="T80" fmla="*/ 531 w 895"/>
              <a:gd name="T81" fmla="*/ 15 h 62"/>
              <a:gd name="T82" fmla="*/ 92 w 895"/>
              <a:gd name="T83" fmla="*/ 14 h 62"/>
              <a:gd name="T84" fmla="*/ 113 w 895"/>
              <a:gd name="T85" fmla="*/ 41 h 62"/>
              <a:gd name="T86" fmla="*/ 770 w 895"/>
              <a:gd name="T87" fmla="*/ 45 h 62"/>
              <a:gd name="T88" fmla="*/ 736 w 895"/>
              <a:gd name="T89" fmla="*/ 40 h 62"/>
              <a:gd name="T90" fmla="*/ 637 w 895"/>
              <a:gd name="T91" fmla="*/ 14 h 62"/>
              <a:gd name="T92" fmla="*/ 668 w 895"/>
              <a:gd name="T93" fmla="*/ 14 h 62"/>
              <a:gd name="T94" fmla="*/ 126 w 895"/>
              <a:gd name="T95" fmla="*/ 45 h 62"/>
              <a:gd name="T96" fmla="*/ 137 w 895"/>
              <a:gd name="T97" fmla="*/ 14 h 62"/>
              <a:gd name="T98" fmla="*/ 622 w 895"/>
              <a:gd name="T99" fmla="*/ 15 h 62"/>
              <a:gd name="T100" fmla="*/ 682 w 895"/>
              <a:gd name="T101" fmla="*/ 14 h 62"/>
              <a:gd name="T102" fmla="*/ 715 w 895"/>
              <a:gd name="T103" fmla="*/ 20 h 62"/>
              <a:gd name="T104" fmla="*/ 267 w 895"/>
              <a:gd name="T105" fmla="*/ 44 h 62"/>
              <a:gd name="T106" fmla="*/ 273 w 895"/>
              <a:gd name="T107" fmla="*/ 15 h 62"/>
              <a:gd name="T108" fmla="*/ 259 w 895"/>
              <a:gd name="T109" fmla="*/ 14 h 62"/>
              <a:gd name="T110" fmla="*/ 253 w 895"/>
              <a:gd name="T111" fmla="*/ 45 h 62"/>
              <a:gd name="T112" fmla="*/ 810 w 895"/>
              <a:gd name="T113" fmla="*/ 45 h 62"/>
              <a:gd name="T114" fmla="*/ 486 w 895"/>
              <a:gd name="T115" fmla="*/ 44 h 62"/>
              <a:gd name="T116" fmla="*/ 455 w 895"/>
              <a:gd name="T117" fmla="*/ 44 h 62"/>
              <a:gd name="T118" fmla="*/ 409 w 895"/>
              <a:gd name="T11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5" h="62">
                <a:moveTo>
                  <a:pt x="13" y="50"/>
                </a:moveTo>
                <a:cubicBezTo>
                  <a:pt x="8" y="49"/>
                  <a:pt x="5" y="49"/>
                  <a:pt x="0" y="49"/>
                </a:cubicBezTo>
                <a:cubicBezTo>
                  <a:pt x="6" y="41"/>
                  <a:pt x="18" y="51"/>
                  <a:pt x="21" y="38"/>
                </a:cubicBezTo>
                <a:cubicBezTo>
                  <a:pt x="23" y="30"/>
                  <a:pt x="28" y="23"/>
                  <a:pt x="32" y="15"/>
                </a:cubicBezTo>
                <a:cubicBezTo>
                  <a:pt x="27" y="14"/>
                  <a:pt x="23" y="14"/>
                  <a:pt x="19" y="13"/>
                </a:cubicBezTo>
                <a:cubicBezTo>
                  <a:pt x="26" y="10"/>
                  <a:pt x="33" y="6"/>
                  <a:pt x="40" y="3"/>
                </a:cubicBezTo>
                <a:cubicBezTo>
                  <a:pt x="43" y="2"/>
                  <a:pt x="46" y="2"/>
                  <a:pt x="48" y="4"/>
                </a:cubicBezTo>
                <a:cubicBezTo>
                  <a:pt x="62" y="13"/>
                  <a:pt x="68" y="13"/>
                  <a:pt x="83" y="4"/>
                </a:cubicBezTo>
                <a:cubicBezTo>
                  <a:pt x="86" y="3"/>
                  <a:pt x="91" y="2"/>
                  <a:pt x="93" y="4"/>
                </a:cubicBezTo>
                <a:cubicBezTo>
                  <a:pt x="107" y="12"/>
                  <a:pt x="116" y="12"/>
                  <a:pt x="128" y="5"/>
                </a:cubicBezTo>
                <a:cubicBezTo>
                  <a:pt x="130" y="3"/>
                  <a:pt x="136" y="2"/>
                  <a:pt x="138" y="4"/>
                </a:cubicBezTo>
                <a:cubicBezTo>
                  <a:pt x="153" y="13"/>
                  <a:pt x="158" y="13"/>
                  <a:pt x="173" y="4"/>
                </a:cubicBezTo>
                <a:cubicBezTo>
                  <a:pt x="176" y="2"/>
                  <a:pt x="181" y="2"/>
                  <a:pt x="183" y="4"/>
                </a:cubicBezTo>
                <a:cubicBezTo>
                  <a:pt x="198" y="12"/>
                  <a:pt x="205" y="13"/>
                  <a:pt x="218" y="4"/>
                </a:cubicBezTo>
                <a:cubicBezTo>
                  <a:pt x="220" y="3"/>
                  <a:pt x="226" y="2"/>
                  <a:pt x="228" y="4"/>
                </a:cubicBezTo>
                <a:cubicBezTo>
                  <a:pt x="241" y="12"/>
                  <a:pt x="248" y="12"/>
                  <a:pt x="263" y="4"/>
                </a:cubicBezTo>
                <a:cubicBezTo>
                  <a:pt x="266" y="3"/>
                  <a:pt x="271" y="3"/>
                  <a:pt x="274" y="5"/>
                </a:cubicBezTo>
                <a:cubicBezTo>
                  <a:pt x="284" y="12"/>
                  <a:pt x="296" y="12"/>
                  <a:pt x="307" y="5"/>
                </a:cubicBezTo>
                <a:cubicBezTo>
                  <a:pt x="310" y="3"/>
                  <a:pt x="316" y="3"/>
                  <a:pt x="318" y="4"/>
                </a:cubicBezTo>
                <a:cubicBezTo>
                  <a:pt x="331" y="12"/>
                  <a:pt x="339" y="13"/>
                  <a:pt x="353" y="4"/>
                </a:cubicBezTo>
                <a:cubicBezTo>
                  <a:pt x="355" y="3"/>
                  <a:pt x="361" y="3"/>
                  <a:pt x="363" y="5"/>
                </a:cubicBezTo>
                <a:cubicBezTo>
                  <a:pt x="374" y="12"/>
                  <a:pt x="386" y="12"/>
                  <a:pt x="397" y="5"/>
                </a:cubicBezTo>
                <a:cubicBezTo>
                  <a:pt x="400" y="3"/>
                  <a:pt x="406" y="3"/>
                  <a:pt x="408" y="4"/>
                </a:cubicBezTo>
                <a:cubicBezTo>
                  <a:pt x="420" y="12"/>
                  <a:pt x="430" y="12"/>
                  <a:pt x="443" y="4"/>
                </a:cubicBezTo>
                <a:cubicBezTo>
                  <a:pt x="445" y="3"/>
                  <a:pt x="451" y="3"/>
                  <a:pt x="453" y="5"/>
                </a:cubicBezTo>
                <a:cubicBezTo>
                  <a:pt x="464" y="12"/>
                  <a:pt x="476" y="12"/>
                  <a:pt x="487" y="5"/>
                </a:cubicBezTo>
                <a:cubicBezTo>
                  <a:pt x="490" y="3"/>
                  <a:pt x="496" y="3"/>
                  <a:pt x="499" y="5"/>
                </a:cubicBezTo>
                <a:cubicBezTo>
                  <a:pt x="508" y="12"/>
                  <a:pt x="523" y="12"/>
                  <a:pt x="532" y="5"/>
                </a:cubicBezTo>
                <a:cubicBezTo>
                  <a:pt x="535" y="3"/>
                  <a:pt x="541" y="3"/>
                  <a:pt x="544" y="5"/>
                </a:cubicBezTo>
                <a:cubicBezTo>
                  <a:pt x="555" y="12"/>
                  <a:pt x="566" y="12"/>
                  <a:pt x="577" y="5"/>
                </a:cubicBezTo>
                <a:cubicBezTo>
                  <a:pt x="580" y="3"/>
                  <a:pt x="586" y="3"/>
                  <a:pt x="589" y="5"/>
                </a:cubicBezTo>
                <a:cubicBezTo>
                  <a:pt x="599" y="12"/>
                  <a:pt x="613" y="12"/>
                  <a:pt x="622" y="5"/>
                </a:cubicBezTo>
                <a:cubicBezTo>
                  <a:pt x="624" y="3"/>
                  <a:pt x="631" y="3"/>
                  <a:pt x="633" y="5"/>
                </a:cubicBezTo>
                <a:cubicBezTo>
                  <a:pt x="645" y="12"/>
                  <a:pt x="656" y="12"/>
                  <a:pt x="667" y="5"/>
                </a:cubicBezTo>
                <a:cubicBezTo>
                  <a:pt x="670" y="3"/>
                  <a:pt x="676" y="4"/>
                  <a:pt x="679" y="6"/>
                </a:cubicBezTo>
                <a:cubicBezTo>
                  <a:pt x="687" y="12"/>
                  <a:pt x="703" y="12"/>
                  <a:pt x="711" y="5"/>
                </a:cubicBezTo>
                <a:cubicBezTo>
                  <a:pt x="714" y="3"/>
                  <a:pt x="721" y="3"/>
                  <a:pt x="724" y="5"/>
                </a:cubicBezTo>
                <a:cubicBezTo>
                  <a:pt x="730" y="9"/>
                  <a:pt x="754" y="13"/>
                  <a:pt x="755" y="9"/>
                </a:cubicBezTo>
                <a:cubicBezTo>
                  <a:pt x="757" y="0"/>
                  <a:pt x="765" y="1"/>
                  <a:pt x="767" y="4"/>
                </a:cubicBezTo>
                <a:cubicBezTo>
                  <a:pt x="773" y="12"/>
                  <a:pt x="780" y="10"/>
                  <a:pt x="788" y="10"/>
                </a:cubicBezTo>
                <a:cubicBezTo>
                  <a:pt x="793" y="10"/>
                  <a:pt x="801" y="14"/>
                  <a:pt x="802" y="4"/>
                </a:cubicBezTo>
                <a:cubicBezTo>
                  <a:pt x="802" y="4"/>
                  <a:pt x="811" y="3"/>
                  <a:pt x="814" y="5"/>
                </a:cubicBezTo>
                <a:cubicBezTo>
                  <a:pt x="824" y="12"/>
                  <a:pt x="837" y="12"/>
                  <a:pt x="847" y="4"/>
                </a:cubicBezTo>
                <a:cubicBezTo>
                  <a:pt x="849" y="3"/>
                  <a:pt x="853" y="2"/>
                  <a:pt x="856" y="3"/>
                </a:cubicBezTo>
                <a:cubicBezTo>
                  <a:pt x="863" y="6"/>
                  <a:pt x="869" y="10"/>
                  <a:pt x="876" y="13"/>
                </a:cubicBezTo>
                <a:cubicBezTo>
                  <a:pt x="873" y="14"/>
                  <a:pt x="869" y="14"/>
                  <a:pt x="864" y="15"/>
                </a:cubicBezTo>
                <a:cubicBezTo>
                  <a:pt x="873" y="28"/>
                  <a:pt x="870" y="50"/>
                  <a:pt x="895" y="49"/>
                </a:cubicBezTo>
                <a:cubicBezTo>
                  <a:pt x="891" y="49"/>
                  <a:pt x="887" y="49"/>
                  <a:pt x="883" y="50"/>
                </a:cubicBezTo>
                <a:cubicBezTo>
                  <a:pt x="883" y="59"/>
                  <a:pt x="874" y="60"/>
                  <a:pt x="872" y="56"/>
                </a:cubicBezTo>
                <a:cubicBezTo>
                  <a:pt x="861" y="44"/>
                  <a:pt x="848" y="52"/>
                  <a:pt x="836" y="49"/>
                </a:cubicBezTo>
                <a:cubicBezTo>
                  <a:pt x="833" y="59"/>
                  <a:pt x="827" y="60"/>
                  <a:pt x="820" y="53"/>
                </a:cubicBezTo>
                <a:cubicBezTo>
                  <a:pt x="814" y="47"/>
                  <a:pt x="794" y="49"/>
                  <a:pt x="787" y="55"/>
                </a:cubicBezTo>
                <a:cubicBezTo>
                  <a:pt x="785" y="57"/>
                  <a:pt x="777" y="56"/>
                  <a:pt x="774" y="55"/>
                </a:cubicBezTo>
                <a:cubicBezTo>
                  <a:pt x="769" y="52"/>
                  <a:pt x="743" y="46"/>
                  <a:pt x="742" y="50"/>
                </a:cubicBezTo>
                <a:cubicBezTo>
                  <a:pt x="739" y="58"/>
                  <a:pt x="731" y="60"/>
                  <a:pt x="728" y="56"/>
                </a:cubicBezTo>
                <a:cubicBezTo>
                  <a:pt x="722" y="47"/>
                  <a:pt x="715" y="49"/>
                  <a:pt x="707" y="50"/>
                </a:cubicBezTo>
                <a:cubicBezTo>
                  <a:pt x="702" y="50"/>
                  <a:pt x="693" y="45"/>
                  <a:pt x="691" y="56"/>
                </a:cubicBezTo>
                <a:cubicBezTo>
                  <a:pt x="691" y="57"/>
                  <a:pt x="681" y="58"/>
                  <a:pt x="680" y="56"/>
                </a:cubicBezTo>
                <a:cubicBezTo>
                  <a:pt x="671" y="43"/>
                  <a:pt x="658" y="52"/>
                  <a:pt x="648" y="50"/>
                </a:cubicBezTo>
                <a:cubicBezTo>
                  <a:pt x="647" y="50"/>
                  <a:pt x="646" y="52"/>
                  <a:pt x="645" y="52"/>
                </a:cubicBezTo>
                <a:cubicBezTo>
                  <a:pt x="641" y="54"/>
                  <a:pt x="634" y="57"/>
                  <a:pt x="633" y="56"/>
                </a:cubicBezTo>
                <a:cubicBezTo>
                  <a:pt x="626" y="43"/>
                  <a:pt x="613" y="52"/>
                  <a:pt x="604" y="49"/>
                </a:cubicBezTo>
                <a:cubicBezTo>
                  <a:pt x="602" y="49"/>
                  <a:pt x="599" y="49"/>
                  <a:pt x="598" y="50"/>
                </a:cubicBezTo>
                <a:cubicBezTo>
                  <a:pt x="592" y="62"/>
                  <a:pt x="588" y="59"/>
                  <a:pt x="581" y="50"/>
                </a:cubicBezTo>
                <a:cubicBezTo>
                  <a:pt x="577" y="46"/>
                  <a:pt x="555" y="51"/>
                  <a:pt x="549" y="55"/>
                </a:cubicBezTo>
                <a:cubicBezTo>
                  <a:pt x="546" y="57"/>
                  <a:pt x="539" y="57"/>
                  <a:pt x="536" y="54"/>
                </a:cubicBezTo>
                <a:cubicBezTo>
                  <a:pt x="528" y="47"/>
                  <a:pt x="510" y="48"/>
                  <a:pt x="502" y="55"/>
                </a:cubicBezTo>
                <a:cubicBezTo>
                  <a:pt x="500" y="57"/>
                  <a:pt x="491" y="56"/>
                  <a:pt x="489" y="54"/>
                </a:cubicBezTo>
                <a:cubicBezTo>
                  <a:pt x="482" y="48"/>
                  <a:pt x="462" y="48"/>
                  <a:pt x="455" y="54"/>
                </a:cubicBezTo>
                <a:cubicBezTo>
                  <a:pt x="452" y="57"/>
                  <a:pt x="444" y="57"/>
                  <a:pt x="441" y="55"/>
                </a:cubicBezTo>
                <a:cubicBezTo>
                  <a:pt x="432" y="47"/>
                  <a:pt x="416" y="47"/>
                  <a:pt x="407" y="55"/>
                </a:cubicBezTo>
                <a:cubicBezTo>
                  <a:pt x="404" y="57"/>
                  <a:pt x="396" y="57"/>
                  <a:pt x="394" y="54"/>
                </a:cubicBezTo>
                <a:cubicBezTo>
                  <a:pt x="387" y="48"/>
                  <a:pt x="366" y="47"/>
                  <a:pt x="360" y="53"/>
                </a:cubicBezTo>
                <a:cubicBezTo>
                  <a:pt x="357" y="56"/>
                  <a:pt x="347" y="56"/>
                  <a:pt x="347" y="56"/>
                </a:cubicBezTo>
                <a:cubicBezTo>
                  <a:pt x="344" y="45"/>
                  <a:pt x="335" y="50"/>
                  <a:pt x="329" y="50"/>
                </a:cubicBezTo>
                <a:cubicBezTo>
                  <a:pt x="323" y="50"/>
                  <a:pt x="315" y="46"/>
                  <a:pt x="311" y="56"/>
                </a:cubicBezTo>
                <a:cubicBezTo>
                  <a:pt x="310" y="57"/>
                  <a:pt x="301" y="57"/>
                  <a:pt x="299" y="55"/>
                </a:cubicBezTo>
                <a:cubicBezTo>
                  <a:pt x="291" y="48"/>
                  <a:pt x="273" y="47"/>
                  <a:pt x="265" y="55"/>
                </a:cubicBezTo>
                <a:cubicBezTo>
                  <a:pt x="262" y="57"/>
                  <a:pt x="255" y="58"/>
                  <a:pt x="252" y="56"/>
                </a:cubicBezTo>
                <a:cubicBezTo>
                  <a:pt x="241" y="47"/>
                  <a:pt x="228" y="47"/>
                  <a:pt x="216" y="55"/>
                </a:cubicBezTo>
                <a:cubicBezTo>
                  <a:pt x="214" y="57"/>
                  <a:pt x="206" y="57"/>
                  <a:pt x="204" y="55"/>
                </a:cubicBezTo>
                <a:cubicBezTo>
                  <a:pt x="196" y="48"/>
                  <a:pt x="178" y="47"/>
                  <a:pt x="170" y="54"/>
                </a:cubicBezTo>
                <a:cubicBezTo>
                  <a:pt x="165" y="58"/>
                  <a:pt x="159" y="62"/>
                  <a:pt x="156" y="52"/>
                </a:cubicBezTo>
                <a:cubicBezTo>
                  <a:pt x="155" y="51"/>
                  <a:pt x="152" y="49"/>
                  <a:pt x="151" y="50"/>
                </a:cubicBezTo>
                <a:cubicBezTo>
                  <a:pt x="141" y="52"/>
                  <a:pt x="129" y="43"/>
                  <a:pt x="120" y="56"/>
                </a:cubicBezTo>
                <a:cubicBezTo>
                  <a:pt x="119" y="58"/>
                  <a:pt x="110" y="62"/>
                  <a:pt x="108" y="52"/>
                </a:cubicBezTo>
                <a:cubicBezTo>
                  <a:pt x="108" y="51"/>
                  <a:pt x="106" y="49"/>
                  <a:pt x="106" y="50"/>
                </a:cubicBezTo>
                <a:cubicBezTo>
                  <a:pt x="95" y="52"/>
                  <a:pt x="83" y="43"/>
                  <a:pt x="73" y="56"/>
                </a:cubicBezTo>
                <a:cubicBezTo>
                  <a:pt x="71" y="58"/>
                  <a:pt x="63" y="61"/>
                  <a:pt x="61" y="53"/>
                </a:cubicBezTo>
                <a:cubicBezTo>
                  <a:pt x="60" y="51"/>
                  <a:pt x="58" y="49"/>
                  <a:pt x="58" y="50"/>
                </a:cubicBezTo>
                <a:cubicBezTo>
                  <a:pt x="47" y="52"/>
                  <a:pt x="35" y="43"/>
                  <a:pt x="26" y="56"/>
                </a:cubicBezTo>
                <a:cubicBezTo>
                  <a:pt x="22" y="61"/>
                  <a:pt x="14" y="56"/>
                  <a:pt x="13" y="50"/>
                </a:cubicBezTo>
                <a:close/>
                <a:moveTo>
                  <a:pt x="549" y="45"/>
                </a:moveTo>
                <a:cubicBezTo>
                  <a:pt x="560" y="45"/>
                  <a:pt x="570" y="45"/>
                  <a:pt x="581" y="45"/>
                </a:cubicBezTo>
                <a:cubicBezTo>
                  <a:pt x="580" y="34"/>
                  <a:pt x="578" y="24"/>
                  <a:pt x="577" y="15"/>
                </a:cubicBezTo>
                <a:cubicBezTo>
                  <a:pt x="566" y="15"/>
                  <a:pt x="556" y="15"/>
                  <a:pt x="546" y="15"/>
                </a:cubicBezTo>
                <a:cubicBezTo>
                  <a:pt x="547" y="25"/>
                  <a:pt x="548" y="34"/>
                  <a:pt x="549" y="45"/>
                </a:cubicBezTo>
                <a:close/>
                <a:moveTo>
                  <a:pt x="318" y="14"/>
                </a:moveTo>
                <a:cubicBezTo>
                  <a:pt x="317" y="25"/>
                  <a:pt x="316" y="35"/>
                  <a:pt x="314" y="45"/>
                </a:cubicBezTo>
                <a:cubicBezTo>
                  <a:pt x="326" y="45"/>
                  <a:pt x="336" y="45"/>
                  <a:pt x="347" y="45"/>
                </a:cubicBezTo>
                <a:cubicBezTo>
                  <a:pt x="348" y="35"/>
                  <a:pt x="349" y="25"/>
                  <a:pt x="350" y="14"/>
                </a:cubicBezTo>
                <a:cubicBezTo>
                  <a:pt x="339" y="14"/>
                  <a:pt x="329" y="14"/>
                  <a:pt x="318" y="14"/>
                </a:cubicBezTo>
                <a:close/>
                <a:moveTo>
                  <a:pt x="213" y="15"/>
                </a:moveTo>
                <a:cubicBezTo>
                  <a:pt x="202" y="15"/>
                  <a:pt x="192" y="15"/>
                  <a:pt x="182" y="15"/>
                </a:cubicBezTo>
                <a:cubicBezTo>
                  <a:pt x="179" y="25"/>
                  <a:pt x="176" y="34"/>
                  <a:pt x="173" y="45"/>
                </a:cubicBezTo>
                <a:cubicBezTo>
                  <a:pt x="185" y="45"/>
                  <a:pt x="195" y="45"/>
                  <a:pt x="206" y="45"/>
                </a:cubicBezTo>
                <a:cubicBezTo>
                  <a:pt x="208" y="34"/>
                  <a:pt x="211" y="25"/>
                  <a:pt x="213" y="15"/>
                </a:cubicBezTo>
                <a:close/>
                <a:moveTo>
                  <a:pt x="395" y="15"/>
                </a:moveTo>
                <a:cubicBezTo>
                  <a:pt x="384" y="15"/>
                  <a:pt x="374" y="15"/>
                  <a:pt x="364" y="15"/>
                </a:cubicBezTo>
                <a:cubicBezTo>
                  <a:pt x="363" y="25"/>
                  <a:pt x="362" y="34"/>
                  <a:pt x="361" y="45"/>
                </a:cubicBezTo>
                <a:cubicBezTo>
                  <a:pt x="373" y="45"/>
                  <a:pt x="383" y="45"/>
                  <a:pt x="394" y="45"/>
                </a:cubicBezTo>
                <a:cubicBezTo>
                  <a:pt x="394" y="35"/>
                  <a:pt x="395" y="25"/>
                  <a:pt x="395" y="15"/>
                </a:cubicBezTo>
                <a:close/>
                <a:moveTo>
                  <a:pt x="820" y="15"/>
                </a:moveTo>
                <a:cubicBezTo>
                  <a:pt x="827" y="44"/>
                  <a:pt x="834" y="49"/>
                  <a:pt x="862" y="44"/>
                </a:cubicBezTo>
                <a:cubicBezTo>
                  <a:pt x="853" y="14"/>
                  <a:pt x="849" y="11"/>
                  <a:pt x="820" y="15"/>
                </a:cubicBezTo>
                <a:close/>
                <a:moveTo>
                  <a:pt x="77" y="15"/>
                </a:moveTo>
                <a:cubicBezTo>
                  <a:pt x="44" y="12"/>
                  <a:pt x="39" y="16"/>
                  <a:pt x="34" y="45"/>
                </a:cubicBezTo>
                <a:cubicBezTo>
                  <a:pt x="42" y="45"/>
                  <a:pt x="51" y="46"/>
                  <a:pt x="59" y="45"/>
                </a:cubicBezTo>
                <a:cubicBezTo>
                  <a:pt x="61" y="45"/>
                  <a:pt x="65" y="42"/>
                  <a:pt x="66" y="40"/>
                </a:cubicBezTo>
                <a:cubicBezTo>
                  <a:pt x="70" y="32"/>
                  <a:pt x="73" y="24"/>
                  <a:pt x="77" y="15"/>
                </a:cubicBezTo>
                <a:close/>
                <a:moveTo>
                  <a:pt x="502" y="44"/>
                </a:moveTo>
                <a:cubicBezTo>
                  <a:pt x="514" y="44"/>
                  <a:pt x="524" y="44"/>
                  <a:pt x="534" y="44"/>
                </a:cubicBezTo>
                <a:cubicBezTo>
                  <a:pt x="533" y="34"/>
                  <a:pt x="532" y="24"/>
                  <a:pt x="531" y="15"/>
                </a:cubicBezTo>
                <a:cubicBezTo>
                  <a:pt x="521" y="15"/>
                  <a:pt x="511" y="15"/>
                  <a:pt x="500" y="15"/>
                </a:cubicBezTo>
                <a:cubicBezTo>
                  <a:pt x="501" y="25"/>
                  <a:pt x="501" y="35"/>
                  <a:pt x="502" y="44"/>
                </a:cubicBezTo>
                <a:close/>
                <a:moveTo>
                  <a:pt x="92" y="14"/>
                </a:moveTo>
                <a:cubicBezTo>
                  <a:pt x="88" y="24"/>
                  <a:pt x="84" y="34"/>
                  <a:pt x="79" y="45"/>
                </a:cubicBezTo>
                <a:cubicBezTo>
                  <a:pt x="90" y="45"/>
                  <a:pt x="98" y="45"/>
                  <a:pt x="107" y="45"/>
                </a:cubicBezTo>
                <a:cubicBezTo>
                  <a:pt x="109" y="45"/>
                  <a:pt x="112" y="43"/>
                  <a:pt x="113" y="41"/>
                </a:cubicBezTo>
                <a:cubicBezTo>
                  <a:pt x="116" y="33"/>
                  <a:pt x="119" y="24"/>
                  <a:pt x="123" y="14"/>
                </a:cubicBezTo>
                <a:cubicBezTo>
                  <a:pt x="111" y="14"/>
                  <a:pt x="102" y="14"/>
                  <a:pt x="92" y="14"/>
                </a:cubicBezTo>
                <a:close/>
                <a:moveTo>
                  <a:pt x="770" y="45"/>
                </a:moveTo>
                <a:cubicBezTo>
                  <a:pt x="766" y="34"/>
                  <a:pt x="762" y="24"/>
                  <a:pt x="759" y="14"/>
                </a:cubicBezTo>
                <a:cubicBezTo>
                  <a:pt x="748" y="14"/>
                  <a:pt x="739" y="14"/>
                  <a:pt x="728" y="14"/>
                </a:cubicBezTo>
                <a:cubicBezTo>
                  <a:pt x="731" y="24"/>
                  <a:pt x="733" y="32"/>
                  <a:pt x="736" y="40"/>
                </a:cubicBezTo>
                <a:cubicBezTo>
                  <a:pt x="737" y="43"/>
                  <a:pt x="740" y="45"/>
                  <a:pt x="743" y="45"/>
                </a:cubicBezTo>
                <a:cubicBezTo>
                  <a:pt x="751" y="46"/>
                  <a:pt x="760" y="45"/>
                  <a:pt x="770" y="45"/>
                </a:cubicBezTo>
                <a:close/>
                <a:moveTo>
                  <a:pt x="637" y="14"/>
                </a:moveTo>
                <a:cubicBezTo>
                  <a:pt x="639" y="25"/>
                  <a:pt x="641" y="35"/>
                  <a:pt x="643" y="45"/>
                </a:cubicBezTo>
                <a:cubicBezTo>
                  <a:pt x="654" y="45"/>
                  <a:pt x="664" y="45"/>
                  <a:pt x="675" y="45"/>
                </a:cubicBezTo>
                <a:cubicBezTo>
                  <a:pt x="673" y="34"/>
                  <a:pt x="670" y="24"/>
                  <a:pt x="668" y="14"/>
                </a:cubicBezTo>
                <a:cubicBezTo>
                  <a:pt x="658" y="14"/>
                  <a:pt x="648" y="14"/>
                  <a:pt x="637" y="14"/>
                </a:cubicBezTo>
                <a:close/>
                <a:moveTo>
                  <a:pt x="137" y="14"/>
                </a:moveTo>
                <a:cubicBezTo>
                  <a:pt x="133" y="25"/>
                  <a:pt x="130" y="34"/>
                  <a:pt x="126" y="45"/>
                </a:cubicBezTo>
                <a:cubicBezTo>
                  <a:pt x="138" y="45"/>
                  <a:pt x="148" y="45"/>
                  <a:pt x="159" y="45"/>
                </a:cubicBezTo>
                <a:cubicBezTo>
                  <a:pt x="162" y="35"/>
                  <a:pt x="165" y="25"/>
                  <a:pt x="168" y="14"/>
                </a:cubicBezTo>
                <a:cubicBezTo>
                  <a:pt x="157" y="14"/>
                  <a:pt x="148" y="14"/>
                  <a:pt x="137" y="14"/>
                </a:cubicBezTo>
                <a:close/>
                <a:moveTo>
                  <a:pt x="596" y="45"/>
                </a:moveTo>
                <a:cubicBezTo>
                  <a:pt x="607" y="45"/>
                  <a:pt x="617" y="45"/>
                  <a:pt x="628" y="45"/>
                </a:cubicBezTo>
                <a:cubicBezTo>
                  <a:pt x="626" y="34"/>
                  <a:pt x="624" y="24"/>
                  <a:pt x="622" y="15"/>
                </a:cubicBezTo>
                <a:cubicBezTo>
                  <a:pt x="612" y="15"/>
                  <a:pt x="602" y="15"/>
                  <a:pt x="591" y="15"/>
                </a:cubicBezTo>
                <a:cubicBezTo>
                  <a:pt x="593" y="25"/>
                  <a:pt x="594" y="34"/>
                  <a:pt x="596" y="45"/>
                </a:cubicBezTo>
                <a:close/>
                <a:moveTo>
                  <a:pt x="682" y="14"/>
                </a:moveTo>
                <a:cubicBezTo>
                  <a:pt x="685" y="25"/>
                  <a:pt x="688" y="35"/>
                  <a:pt x="690" y="44"/>
                </a:cubicBezTo>
                <a:cubicBezTo>
                  <a:pt x="701" y="44"/>
                  <a:pt x="711" y="44"/>
                  <a:pt x="722" y="44"/>
                </a:cubicBezTo>
                <a:cubicBezTo>
                  <a:pt x="720" y="35"/>
                  <a:pt x="718" y="27"/>
                  <a:pt x="715" y="20"/>
                </a:cubicBezTo>
                <a:cubicBezTo>
                  <a:pt x="714" y="17"/>
                  <a:pt x="710" y="14"/>
                  <a:pt x="708" y="14"/>
                </a:cubicBezTo>
                <a:cubicBezTo>
                  <a:pt x="700" y="14"/>
                  <a:pt x="691" y="14"/>
                  <a:pt x="682" y="14"/>
                </a:cubicBezTo>
                <a:close/>
                <a:moveTo>
                  <a:pt x="267" y="44"/>
                </a:moveTo>
                <a:cubicBezTo>
                  <a:pt x="279" y="44"/>
                  <a:pt x="289" y="44"/>
                  <a:pt x="300" y="44"/>
                </a:cubicBezTo>
                <a:cubicBezTo>
                  <a:pt x="301" y="34"/>
                  <a:pt x="303" y="24"/>
                  <a:pt x="304" y="15"/>
                </a:cubicBezTo>
                <a:cubicBezTo>
                  <a:pt x="293" y="15"/>
                  <a:pt x="283" y="15"/>
                  <a:pt x="273" y="15"/>
                </a:cubicBezTo>
                <a:cubicBezTo>
                  <a:pt x="271" y="25"/>
                  <a:pt x="269" y="34"/>
                  <a:pt x="267" y="44"/>
                </a:cubicBezTo>
                <a:close/>
                <a:moveTo>
                  <a:pt x="253" y="45"/>
                </a:moveTo>
                <a:cubicBezTo>
                  <a:pt x="255" y="34"/>
                  <a:pt x="257" y="25"/>
                  <a:pt x="259" y="14"/>
                </a:cubicBezTo>
                <a:cubicBezTo>
                  <a:pt x="248" y="14"/>
                  <a:pt x="238" y="14"/>
                  <a:pt x="228" y="14"/>
                </a:cubicBezTo>
                <a:cubicBezTo>
                  <a:pt x="225" y="24"/>
                  <a:pt x="223" y="34"/>
                  <a:pt x="220" y="45"/>
                </a:cubicBezTo>
                <a:cubicBezTo>
                  <a:pt x="231" y="45"/>
                  <a:pt x="241" y="45"/>
                  <a:pt x="253" y="45"/>
                </a:cubicBezTo>
                <a:close/>
                <a:moveTo>
                  <a:pt x="816" y="44"/>
                </a:moveTo>
                <a:cubicBezTo>
                  <a:pt x="806" y="13"/>
                  <a:pt x="803" y="11"/>
                  <a:pt x="774" y="15"/>
                </a:cubicBezTo>
                <a:cubicBezTo>
                  <a:pt x="780" y="43"/>
                  <a:pt x="783" y="46"/>
                  <a:pt x="810" y="45"/>
                </a:cubicBezTo>
                <a:cubicBezTo>
                  <a:pt x="812" y="45"/>
                  <a:pt x="813" y="45"/>
                  <a:pt x="816" y="44"/>
                </a:cubicBezTo>
                <a:close/>
                <a:moveTo>
                  <a:pt x="455" y="44"/>
                </a:moveTo>
                <a:cubicBezTo>
                  <a:pt x="467" y="44"/>
                  <a:pt x="477" y="44"/>
                  <a:pt x="486" y="44"/>
                </a:cubicBezTo>
                <a:cubicBezTo>
                  <a:pt x="486" y="34"/>
                  <a:pt x="486" y="24"/>
                  <a:pt x="486" y="15"/>
                </a:cubicBezTo>
                <a:cubicBezTo>
                  <a:pt x="475" y="15"/>
                  <a:pt x="465" y="15"/>
                  <a:pt x="455" y="15"/>
                </a:cubicBezTo>
                <a:cubicBezTo>
                  <a:pt x="455" y="25"/>
                  <a:pt x="455" y="34"/>
                  <a:pt x="455" y="44"/>
                </a:cubicBezTo>
                <a:close/>
                <a:moveTo>
                  <a:pt x="440" y="15"/>
                </a:moveTo>
                <a:cubicBezTo>
                  <a:pt x="430" y="15"/>
                  <a:pt x="420" y="15"/>
                  <a:pt x="409" y="15"/>
                </a:cubicBezTo>
                <a:cubicBezTo>
                  <a:pt x="409" y="25"/>
                  <a:pt x="409" y="34"/>
                  <a:pt x="409" y="44"/>
                </a:cubicBezTo>
                <a:cubicBezTo>
                  <a:pt x="420" y="44"/>
                  <a:pt x="430" y="44"/>
                  <a:pt x="440" y="44"/>
                </a:cubicBezTo>
                <a:cubicBezTo>
                  <a:pt x="440" y="34"/>
                  <a:pt x="440" y="25"/>
                  <a:pt x="440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7" y="4958398"/>
            <a:ext cx="11120616" cy="165246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15" y="1443250"/>
            <a:ext cx="2092500" cy="9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88396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36B9EC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EFD5A-8664-41E9-A8CB-5E80321B2045}"/>
              </a:ext>
            </a:extLst>
          </p:cNvPr>
          <p:cNvSpPr/>
          <p:nvPr/>
        </p:nvSpPr>
        <p:spPr>
          <a:xfrm>
            <a:off x="662747" y="1895253"/>
            <a:ext cx="5861145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841977"/>
              </p:ext>
            </p:extLst>
          </p:nvPr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C4478E-86B4-454C-AE10-DA5C51E6A44B}"/>
              </a:ext>
            </a:extLst>
          </p:cNvPr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58537-88E4-44E7-802F-2D97CE741BF2}"/>
              </a:ext>
            </a:extLst>
          </p:cNvPr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E86CD-C3C2-4AD6-938A-3C95E4D37366}"/>
              </a:ext>
            </a:extLst>
          </p:cNvPr>
          <p:cNvSpPr/>
          <p:nvPr/>
        </p:nvSpPr>
        <p:spPr>
          <a:xfrm>
            <a:off x="662748" y="1550808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26CE2-D2EB-4067-98BE-9FD5DD052CD6}"/>
              </a:ext>
            </a:extLst>
          </p:cNvPr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BF3CA-1772-4FAF-A6C1-82DA8F7B5206}"/>
              </a:ext>
            </a:extLst>
          </p:cNvPr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56BA0-5EA0-495E-9279-78B689B0DEF4}"/>
              </a:ext>
            </a:extLst>
          </p:cNvPr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B0A4CD-0A6E-46C8-8078-23C24DA48BDF}"/>
              </a:ext>
            </a:extLst>
          </p:cNvPr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088188"/>
              </p:ext>
            </p:extLst>
          </p:nvPr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171406"/>
              </p:ext>
            </p:extLst>
          </p:nvPr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655430"/>
              </p:ext>
            </p:extLst>
          </p:nvPr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2A8A6C7-2849-4344-8240-7846B7C0D1CA}"/>
              </a:ext>
            </a:extLst>
          </p:cNvPr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201CC-134A-4AD2-A58B-3828B0A0947A}"/>
              </a:ext>
            </a:extLst>
          </p:cNvPr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1A86D6-EDA3-42D3-AEC9-C6881497ABE9}"/>
              </a:ext>
            </a:extLst>
          </p:cNvPr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47FE8-9D5E-40B5-A263-B6519E44B243}"/>
              </a:ext>
            </a:extLst>
          </p:cNvPr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0EFB8-6EE6-431F-853D-99FEF7E0FCFE}"/>
              </a:ext>
            </a:extLst>
          </p:cNvPr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D5912-F1A5-4776-8BFE-3FAEB81E1A43}"/>
              </a:ext>
            </a:extLst>
          </p:cNvPr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5207906" y="437716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B1D729-213F-490A-ABB3-B063AB6BC85A}"/>
              </a:ext>
            </a:extLst>
          </p:cNvPr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8B6BE-5DB4-44C1-A607-4518FC5F05F6}"/>
              </a:ext>
            </a:extLst>
          </p:cNvPr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75AF28-ED2F-4BE0-9ADC-35BD74D4F931}"/>
              </a:ext>
            </a:extLst>
          </p:cNvPr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3334495" y="4412883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1ED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1AE62415-D537-4D47-92D7-745733A0D188}"/>
              </a:ext>
            </a:extLst>
          </p:cNvPr>
          <p:cNvSpPr/>
          <p:nvPr/>
        </p:nvSpPr>
        <p:spPr>
          <a:xfrm rot="8100000">
            <a:off x="1461086" y="4406472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152" y="1386623"/>
            <a:ext cx="4963478" cy="496347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853" y="2383019"/>
            <a:ext cx="1946250" cy="1035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4242" y="5251545"/>
            <a:ext cx="2283750" cy="843750"/>
          </a:xfrm>
          <a:prstGeom prst="rect">
            <a:avLst/>
          </a:prstGeom>
        </p:spPr>
      </p:pic>
      <p:sp>
        <p:nvSpPr>
          <p:cNvPr id="42" name="Freeform 27"/>
          <p:cNvSpPr>
            <a:spLocks noEditPoints="1"/>
          </p:cNvSpPr>
          <p:nvPr/>
        </p:nvSpPr>
        <p:spPr bwMode="auto">
          <a:xfrm>
            <a:off x="171499" y="6565116"/>
            <a:ext cx="11849100" cy="265112"/>
          </a:xfrm>
          <a:custGeom>
            <a:avLst/>
            <a:gdLst>
              <a:gd name="T0" fmla="*/ 21 w 895"/>
              <a:gd name="T1" fmla="*/ 38 h 62"/>
              <a:gd name="T2" fmla="*/ 40 w 895"/>
              <a:gd name="T3" fmla="*/ 3 h 62"/>
              <a:gd name="T4" fmla="*/ 93 w 895"/>
              <a:gd name="T5" fmla="*/ 4 h 62"/>
              <a:gd name="T6" fmla="*/ 173 w 895"/>
              <a:gd name="T7" fmla="*/ 4 h 62"/>
              <a:gd name="T8" fmla="*/ 228 w 895"/>
              <a:gd name="T9" fmla="*/ 4 h 62"/>
              <a:gd name="T10" fmla="*/ 307 w 895"/>
              <a:gd name="T11" fmla="*/ 5 h 62"/>
              <a:gd name="T12" fmla="*/ 363 w 895"/>
              <a:gd name="T13" fmla="*/ 5 h 62"/>
              <a:gd name="T14" fmla="*/ 443 w 895"/>
              <a:gd name="T15" fmla="*/ 4 h 62"/>
              <a:gd name="T16" fmla="*/ 499 w 895"/>
              <a:gd name="T17" fmla="*/ 5 h 62"/>
              <a:gd name="T18" fmla="*/ 577 w 895"/>
              <a:gd name="T19" fmla="*/ 5 h 62"/>
              <a:gd name="T20" fmla="*/ 633 w 895"/>
              <a:gd name="T21" fmla="*/ 5 h 62"/>
              <a:gd name="T22" fmla="*/ 711 w 895"/>
              <a:gd name="T23" fmla="*/ 5 h 62"/>
              <a:gd name="T24" fmla="*/ 767 w 895"/>
              <a:gd name="T25" fmla="*/ 4 h 62"/>
              <a:gd name="T26" fmla="*/ 814 w 895"/>
              <a:gd name="T27" fmla="*/ 5 h 62"/>
              <a:gd name="T28" fmla="*/ 876 w 895"/>
              <a:gd name="T29" fmla="*/ 13 h 62"/>
              <a:gd name="T30" fmla="*/ 883 w 895"/>
              <a:gd name="T31" fmla="*/ 50 h 62"/>
              <a:gd name="T32" fmla="*/ 820 w 895"/>
              <a:gd name="T33" fmla="*/ 53 h 62"/>
              <a:gd name="T34" fmla="*/ 742 w 895"/>
              <a:gd name="T35" fmla="*/ 50 h 62"/>
              <a:gd name="T36" fmla="*/ 691 w 895"/>
              <a:gd name="T37" fmla="*/ 56 h 62"/>
              <a:gd name="T38" fmla="*/ 645 w 895"/>
              <a:gd name="T39" fmla="*/ 52 h 62"/>
              <a:gd name="T40" fmla="*/ 598 w 895"/>
              <a:gd name="T41" fmla="*/ 50 h 62"/>
              <a:gd name="T42" fmla="*/ 536 w 895"/>
              <a:gd name="T43" fmla="*/ 54 h 62"/>
              <a:gd name="T44" fmla="*/ 455 w 895"/>
              <a:gd name="T45" fmla="*/ 54 h 62"/>
              <a:gd name="T46" fmla="*/ 394 w 895"/>
              <a:gd name="T47" fmla="*/ 54 h 62"/>
              <a:gd name="T48" fmla="*/ 329 w 895"/>
              <a:gd name="T49" fmla="*/ 50 h 62"/>
              <a:gd name="T50" fmla="*/ 265 w 895"/>
              <a:gd name="T51" fmla="*/ 55 h 62"/>
              <a:gd name="T52" fmla="*/ 204 w 895"/>
              <a:gd name="T53" fmla="*/ 55 h 62"/>
              <a:gd name="T54" fmla="*/ 151 w 895"/>
              <a:gd name="T55" fmla="*/ 50 h 62"/>
              <a:gd name="T56" fmla="*/ 106 w 895"/>
              <a:gd name="T57" fmla="*/ 50 h 62"/>
              <a:gd name="T58" fmla="*/ 58 w 895"/>
              <a:gd name="T59" fmla="*/ 50 h 62"/>
              <a:gd name="T60" fmla="*/ 549 w 895"/>
              <a:gd name="T61" fmla="*/ 45 h 62"/>
              <a:gd name="T62" fmla="*/ 546 w 895"/>
              <a:gd name="T63" fmla="*/ 15 h 62"/>
              <a:gd name="T64" fmla="*/ 314 w 895"/>
              <a:gd name="T65" fmla="*/ 45 h 62"/>
              <a:gd name="T66" fmla="*/ 318 w 895"/>
              <a:gd name="T67" fmla="*/ 14 h 62"/>
              <a:gd name="T68" fmla="*/ 173 w 895"/>
              <a:gd name="T69" fmla="*/ 45 h 62"/>
              <a:gd name="T70" fmla="*/ 395 w 895"/>
              <a:gd name="T71" fmla="*/ 15 h 62"/>
              <a:gd name="T72" fmla="*/ 394 w 895"/>
              <a:gd name="T73" fmla="*/ 45 h 62"/>
              <a:gd name="T74" fmla="*/ 862 w 895"/>
              <a:gd name="T75" fmla="*/ 44 h 62"/>
              <a:gd name="T76" fmla="*/ 34 w 895"/>
              <a:gd name="T77" fmla="*/ 45 h 62"/>
              <a:gd name="T78" fmla="*/ 77 w 895"/>
              <a:gd name="T79" fmla="*/ 15 h 62"/>
              <a:gd name="T80" fmla="*/ 531 w 895"/>
              <a:gd name="T81" fmla="*/ 15 h 62"/>
              <a:gd name="T82" fmla="*/ 92 w 895"/>
              <a:gd name="T83" fmla="*/ 14 h 62"/>
              <a:gd name="T84" fmla="*/ 113 w 895"/>
              <a:gd name="T85" fmla="*/ 41 h 62"/>
              <a:gd name="T86" fmla="*/ 770 w 895"/>
              <a:gd name="T87" fmla="*/ 45 h 62"/>
              <a:gd name="T88" fmla="*/ 736 w 895"/>
              <a:gd name="T89" fmla="*/ 40 h 62"/>
              <a:gd name="T90" fmla="*/ 637 w 895"/>
              <a:gd name="T91" fmla="*/ 14 h 62"/>
              <a:gd name="T92" fmla="*/ 668 w 895"/>
              <a:gd name="T93" fmla="*/ 14 h 62"/>
              <a:gd name="T94" fmla="*/ 126 w 895"/>
              <a:gd name="T95" fmla="*/ 45 h 62"/>
              <a:gd name="T96" fmla="*/ 137 w 895"/>
              <a:gd name="T97" fmla="*/ 14 h 62"/>
              <a:gd name="T98" fmla="*/ 622 w 895"/>
              <a:gd name="T99" fmla="*/ 15 h 62"/>
              <a:gd name="T100" fmla="*/ 682 w 895"/>
              <a:gd name="T101" fmla="*/ 14 h 62"/>
              <a:gd name="T102" fmla="*/ 715 w 895"/>
              <a:gd name="T103" fmla="*/ 20 h 62"/>
              <a:gd name="T104" fmla="*/ 267 w 895"/>
              <a:gd name="T105" fmla="*/ 44 h 62"/>
              <a:gd name="T106" fmla="*/ 273 w 895"/>
              <a:gd name="T107" fmla="*/ 15 h 62"/>
              <a:gd name="T108" fmla="*/ 259 w 895"/>
              <a:gd name="T109" fmla="*/ 14 h 62"/>
              <a:gd name="T110" fmla="*/ 253 w 895"/>
              <a:gd name="T111" fmla="*/ 45 h 62"/>
              <a:gd name="T112" fmla="*/ 810 w 895"/>
              <a:gd name="T113" fmla="*/ 45 h 62"/>
              <a:gd name="T114" fmla="*/ 486 w 895"/>
              <a:gd name="T115" fmla="*/ 44 h 62"/>
              <a:gd name="T116" fmla="*/ 455 w 895"/>
              <a:gd name="T117" fmla="*/ 44 h 62"/>
              <a:gd name="T118" fmla="*/ 409 w 895"/>
              <a:gd name="T11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5" h="62">
                <a:moveTo>
                  <a:pt x="13" y="50"/>
                </a:moveTo>
                <a:cubicBezTo>
                  <a:pt x="8" y="49"/>
                  <a:pt x="5" y="49"/>
                  <a:pt x="0" y="49"/>
                </a:cubicBezTo>
                <a:cubicBezTo>
                  <a:pt x="6" y="41"/>
                  <a:pt x="18" y="51"/>
                  <a:pt x="21" y="38"/>
                </a:cubicBezTo>
                <a:cubicBezTo>
                  <a:pt x="23" y="30"/>
                  <a:pt x="28" y="23"/>
                  <a:pt x="32" y="15"/>
                </a:cubicBezTo>
                <a:cubicBezTo>
                  <a:pt x="27" y="14"/>
                  <a:pt x="23" y="14"/>
                  <a:pt x="19" y="13"/>
                </a:cubicBezTo>
                <a:cubicBezTo>
                  <a:pt x="26" y="10"/>
                  <a:pt x="33" y="6"/>
                  <a:pt x="40" y="3"/>
                </a:cubicBezTo>
                <a:cubicBezTo>
                  <a:pt x="43" y="2"/>
                  <a:pt x="46" y="2"/>
                  <a:pt x="48" y="4"/>
                </a:cubicBezTo>
                <a:cubicBezTo>
                  <a:pt x="62" y="13"/>
                  <a:pt x="68" y="13"/>
                  <a:pt x="83" y="4"/>
                </a:cubicBezTo>
                <a:cubicBezTo>
                  <a:pt x="86" y="3"/>
                  <a:pt x="91" y="2"/>
                  <a:pt x="93" y="4"/>
                </a:cubicBezTo>
                <a:cubicBezTo>
                  <a:pt x="107" y="12"/>
                  <a:pt x="116" y="12"/>
                  <a:pt x="128" y="5"/>
                </a:cubicBezTo>
                <a:cubicBezTo>
                  <a:pt x="130" y="3"/>
                  <a:pt x="136" y="2"/>
                  <a:pt x="138" y="4"/>
                </a:cubicBezTo>
                <a:cubicBezTo>
                  <a:pt x="153" y="13"/>
                  <a:pt x="158" y="13"/>
                  <a:pt x="173" y="4"/>
                </a:cubicBezTo>
                <a:cubicBezTo>
                  <a:pt x="176" y="2"/>
                  <a:pt x="181" y="2"/>
                  <a:pt x="183" y="4"/>
                </a:cubicBezTo>
                <a:cubicBezTo>
                  <a:pt x="198" y="12"/>
                  <a:pt x="205" y="13"/>
                  <a:pt x="218" y="4"/>
                </a:cubicBezTo>
                <a:cubicBezTo>
                  <a:pt x="220" y="3"/>
                  <a:pt x="226" y="2"/>
                  <a:pt x="228" y="4"/>
                </a:cubicBezTo>
                <a:cubicBezTo>
                  <a:pt x="241" y="12"/>
                  <a:pt x="248" y="12"/>
                  <a:pt x="263" y="4"/>
                </a:cubicBezTo>
                <a:cubicBezTo>
                  <a:pt x="266" y="3"/>
                  <a:pt x="271" y="3"/>
                  <a:pt x="274" y="5"/>
                </a:cubicBezTo>
                <a:cubicBezTo>
                  <a:pt x="284" y="12"/>
                  <a:pt x="296" y="12"/>
                  <a:pt x="307" y="5"/>
                </a:cubicBezTo>
                <a:cubicBezTo>
                  <a:pt x="310" y="3"/>
                  <a:pt x="316" y="3"/>
                  <a:pt x="318" y="4"/>
                </a:cubicBezTo>
                <a:cubicBezTo>
                  <a:pt x="331" y="12"/>
                  <a:pt x="339" y="13"/>
                  <a:pt x="353" y="4"/>
                </a:cubicBezTo>
                <a:cubicBezTo>
                  <a:pt x="355" y="3"/>
                  <a:pt x="361" y="3"/>
                  <a:pt x="363" y="5"/>
                </a:cubicBezTo>
                <a:cubicBezTo>
                  <a:pt x="374" y="12"/>
                  <a:pt x="386" y="12"/>
                  <a:pt x="397" y="5"/>
                </a:cubicBezTo>
                <a:cubicBezTo>
                  <a:pt x="400" y="3"/>
                  <a:pt x="406" y="3"/>
                  <a:pt x="408" y="4"/>
                </a:cubicBezTo>
                <a:cubicBezTo>
                  <a:pt x="420" y="12"/>
                  <a:pt x="430" y="12"/>
                  <a:pt x="443" y="4"/>
                </a:cubicBezTo>
                <a:cubicBezTo>
                  <a:pt x="445" y="3"/>
                  <a:pt x="451" y="3"/>
                  <a:pt x="453" y="5"/>
                </a:cubicBezTo>
                <a:cubicBezTo>
                  <a:pt x="464" y="12"/>
                  <a:pt x="476" y="12"/>
                  <a:pt x="487" y="5"/>
                </a:cubicBezTo>
                <a:cubicBezTo>
                  <a:pt x="490" y="3"/>
                  <a:pt x="496" y="3"/>
                  <a:pt x="499" y="5"/>
                </a:cubicBezTo>
                <a:cubicBezTo>
                  <a:pt x="508" y="12"/>
                  <a:pt x="523" y="12"/>
                  <a:pt x="532" y="5"/>
                </a:cubicBezTo>
                <a:cubicBezTo>
                  <a:pt x="535" y="3"/>
                  <a:pt x="541" y="3"/>
                  <a:pt x="544" y="5"/>
                </a:cubicBezTo>
                <a:cubicBezTo>
                  <a:pt x="555" y="12"/>
                  <a:pt x="566" y="12"/>
                  <a:pt x="577" y="5"/>
                </a:cubicBezTo>
                <a:cubicBezTo>
                  <a:pt x="580" y="3"/>
                  <a:pt x="586" y="3"/>
                  <a:pt x="589" y="5"/>
                </a:cubicBezTo>
                <a:cubicBezTo>
                  <a:pt x="599" y="12"/>
                  <a:pt x="613" y="12"/>
                  <a:pt x="622" y="5"/>
                </a:cubicBezTo>
                <a:cubicBezTo>
                  <a:pt x="624" y="3"/>
                  <a:pt x="631" y="3"/>
                  <a:pt x="633" y="5"/>
                </a:cubicBezTo>
                <a:cubicBezTo>
                  <a:pt x="645" y="12"/>
                  <a:pt x="656" y="12"/>
                  <a:pt x="667" y="5"/>
                </a:cubicBezTo>
                <a:cubicBezTo>
                  <a:pt x="670" y="3"/>
                  <a:pt x="676" y="4"/>
                  <a:pt x="679" y="6"/>
                </a:cubicBezTo>
                <a:cubicBezTo>
                  <a:pt x="687" y="12"/>
                  <a:pt x="703" y="12"/>
                  <a:pt x="711" y="5"/>
                </a:cubicBezTo>
                <a:cubicBezTo>
                  <a:pt x="714" y="3"/>
                  <a:pt x="721" y="3"/>
                  <a:pt x="724" y="5"/>
                </a:cubicBezTo>
                <a:cubicBezTo>
                  <a:pt x="730" y="9"/>
                  <a:pt x="754" y="13"/>
                  <a:pt x="755" y="9"/>
                </a:cubicBezTo>
                <a:cubicBezTo>
                  <a:pt x="757" y="0"/>
                  <a:pt x="765" y="1"/>
                  <a:pt x="767" y="4"/>
                </a:cubicBezTo>
                <a:cubicBezTo>
                  <a:pt x="773" y="12"/>
                  <a:pt x="780" y="10"/>
                  <a:pt x="788" y="10"/>
                </a:cubicBezTo>
                <a:cubicBezTo>
                  <a:pt x="793" y="10"/>
                  <a:pt x="801" y="14"/>
                  <a:pt x="802" y="4"/>
                </a:cubicBezTo>
                <a:cubicBezTo>
                  <a:pt x="802" y="4"/>
                  <a:pt x="811" y="3"/>
                  <a:pt x="814" y="5"/>
                </a:cubicBezTo>
                <a:cubicBezTo>
                  <a:pt x="824" y="12"/>
                  <a:pt x="837" y="12"/>
                  <a:pt x="847" y="4"/>
                </a:cubicBezTo>
                <a:cubicBezTo>
                  <a:pt x="849" y="3"/>
                  <a:pt x="853" y="2"/>
                  <a:pt x="856" y="3"/>
                </a:cubicBezTo>
                <a:cubicBezTo>
                  <a:pt x="863" y="6"/>
                  <a:pt x="869" y="10"/>
                  <a:pt x="876" y="13"/>
                </a:cubicBezTo>
                <a:cubicBezTo>
                  <a:pt x="873" y="14"/>
                  <a:pt x="869" y="14"/>
                  <a:pt x="864" y="15"/>
                </a:cubicBezTo>
                <a:cubicBezTo>
                  <a:pt x="873" y="28"/>
                  <a:pt x="870" y="50"/>
                  <a:pt x="895" y="49"/>
                </a:cubicBezTo>
                <a:cubicBezTo>
                  <a:pt x="891" y="49"/>
                  <a:pt x="887" y="49"/>
                  <a:pt x="883" y="50"/>
                </a:cubicBezTo>
                <a:cubicBezTo>
                  <a:pt x="883" y="59"/>
                  <a:pt x="874" y="60"/>
                  <a:pt x="872" y="56"/>
                </a:cubicBezTo>
                <a:cubicBezTo>
                  <a:pt x="861" y="44"/>
                  <a:pt x="848" y="52"/>
                  <a:pt x="836" y="49"/>
                </a:cubicBezTo>
                <a:cubicBezTo>
                  <a:pt x="833" y="59"/>
                  <a:pt x="827" y="60"/>
                  <a:pt x="820" y="53"/>
                </a:cubicBezTo>
                <a:cubicBezTo>
                  <a:pt x="814" y="47"/>
                  <a:pt x="794" y="49"/>
                  <a:pt x="787" y="55"/>
                </a:cubicBezTo>
                <a:cubicBezTo>
                  <a:pt x="785" y="57"/>
                  <a:pt x="777" y="56"/>
                  <a:pt x="774" y="55"/>
                </a:cubicBezTo>
                <a:cubicBezTo>
                  <a:pt x="769" y="52"/>
                  <a:pt x="743" y="46"/>
                  <a:pt x="742" y="50"/>
                </a:cubicBezTo>
                <a:cubicBezTo>
                  <a:pt x="739" y="58"/>
                  <a:pt x="731" y="60"/>
                  <a:pt x="728" y="56"/>
                </a:cubicBezTo>
                <a:cubicBezTo>
                  <a:pt x="722" y="47"/>
                  <a:pt x="715" y="49"/>
                  <a:pt x="707" y="50"/>
                </a:cubicBezTo>
                <a:cubicBezTo>
                  <a:pt x="702" y="50"/>
                  <a:pt x="693" y="45"/>
                  <a:pt x="691" y="56"/>
                </a:cubicBezTo>
                <a:cubicBezTo>
                  <a:pt x="691" y="57"/>
                  <a:pt x="681" y="58"/>
                  <a:pt x="680" y="56"/>
                </a:cubicBezTo>
                <a:cubicBezTo>
                  <a:pt x="671" y="43"/>
                  <a:pt x="658" y="52"/>
                  <a:pt x="648" y="50"/>
                </a:cubicBezTo>
                <a:cubicBezTo>
                  <a:pt x="647" y="50"/>
                  <a:pt x="646" y="52"/>
                  <a:pt x="645" y="52"/>
                </a:cubicBezTo>
                <a:cubicBezTo>
                  <a:pt x="641" y="54"/>
                  <a:pt x="634" y="57"/>
                  <a:pt x="633" y="56"/>
                </a:cubicBezTo>
                <a:cubicBezTo>
                  <a:pt x="626" y="43"/>
                  <a:pt x="613" y="52"/>
                  <a:pt x="604" y="49"/>
                </a:cubicBezTo>
                <a:cubicBezTo>
                  <a:pt x="602" y="49"/>
                  <a:pt x="599" y="49"/>
                  <a:pt x="598" y="50"/>
                </a:cubicBezTo>
                <a:cubicBezTo>
                  <a:pt x="592" y="62"/>
                  <a:pt x="588" y="59"/>
                  <a:pt x="581" y="50"/>
                </a:cubicBezTo>
                <a:cubicBezTo>
                  <a:pt x="577" y="46"/>
                  <a:pt x="555" y="51"/>
                  <a:pt x="549" y="55"/>
                </a:cubicBezTo>
                <a:cubicBezTo>
                  <a:pt x="546" y="57"/>
                  <a:pt x="539" y="57"/>
                  <a:pt x="536" y="54"/>
                </a:cubicBezTo>
                <a:cubicBezTo>
                  <a:pt x="528" y="47"/>
                  <a:pt x="510" y="48"/>
                  <a:pt x="502" y="55"/>
                </a:cubicBezTo>
                <a:cubicBezTo>
                  <a:pt x="500" y="57"/>
                  <a:pt x="491" y="56"/>
                  <a:pt x="489" y="54"/>
                </a:cubicBezTo>
                <a:cubicBezTo>
                  <a:pt x="482" y="48"/>
                  <a:pt x="462" y="48"/>
                  <a:pt x="455" y="54"/>
                </a:cubicBezTo>
                <a:cubicBezTo>
                  <a:pt x="452" y="57"/>
                  <a:pt x="444" y="57"/>
                  <a:pt x="441" y="55"/>
                </a:cubicBezTo>
                <a:cubicBezTo>
                  <a:pt x="432" y="47"/>
                  <a:pt x="416" y="47"/>
                  <a:pt x="407" y="55"/>
                </a:cubicBezTo>
                <a:cubicBezTo>
                  <a:pt x="404" y="57"/>
                  <a:pt x="396" y="57"/>
                  <a:pt x="394" y="54"/>
                </a:cubicBezTo>
                <a:cubicBezTo>
                  <a:pt x="387" y="48"/>
                  <a:pt x="366" y="47"/>
                  <a:pt x="360" y="53"/>
                </a:cubicBezTo>
                <a:cubicBezTo>
                  <a:pt x="357" y="56"/>
                  <a:pt x="347" y="56"/>
                  <a:pt x="347" y="56"/>
                </a:cubicBezTo>
                <a:cubicBezTo>
                  <a:pt x="344" y="45"/>
                  <a:pt x="335" y="50"/>
                  <a:pt x="329" y="50"/>
                </a:cubicBezTo>
                <a:cubicBezTo>
                  <a:pt x="323" y="50"/>
                  <a:pt x="315" y="46"/>
                  <a:pt x="311" y="56"/>
                </a:cubicBezTo>
                <a:cubicBezTo>
                  <a:pt x="310" y="57"/>
                  <a:pt x="301" y="57"/>
                  <a:pt x="299" y="55"/>
                </a:cubicBezTo>
                <a:cubicBezTo>
                  <a:pt x="291" y="48"/>
                  <a:pt x="273" y="47"/>
                  <a:pt x="265" y="55"/>
                </a:cubicBezTo>
                <a:cubicBezTo>
                  <a:pt x="262" y="57"/>
                  <a:pt x="255" y="58"/>
                  <a:pt x="252" y="56"/>
                </a:cubicBezTo>
                <a:cubicBezTo>
                  <a:pt x="241" y="47"/>
                  <a:pt x="228" y="47"/>
                  <a:pt x="216" y="55"/>
                </a:cubicBezTo>
                <a:cubicBezTo>
                  <a:pt x="214" y="57"/>
                  <a:pt x="206" y="57"/>
                  <a:pt x="204" y="55"/>
                </a:cubicBezTo>
                <a:cubicBezTo>
                  <a:pt x="196" y="48"/>
                  <a:pt x="178" y="47"/>
                  <a:pt x="170" y="54"/>
                </a:cubicBezTo>
                <a:cubicBezTo>
                  <a:pt x="165" y="58"/>
                  <a:pt x="159" y="62"/>
                  <a:pt x="156" y="52"/>
                </a:cubicBezTo>
                <a:cubicBezTo>
                  <a:pt x="155" y="51"/>
                  <a:pt x="152" y="49"/>
                  <a:pt x="151" y="50"/>
                </a:cubicBezTo>
                <a:cubicBezTo>
                  <a:pt x="141" y="52"/>
                  <a:pt x="129" y="43"/>
                  <a:pt x="120" y="56"/>
                </a:cubicBezTo>
                <a:cubicBezTo>
                  <a:pt x="119" y="58"/>
                  <a:pt x="110" y="62"/>
                  <a:pt x="108" y="52"/>
                </a:cubicBezTo>
                <a:cubicBezTo>
                  <a:pt x="108" y="51"/>
                  <a:pt x="106" y="49"/>
                  <a:pt x="106" y="50"/>
                </a:cubicBezTo>
                <a:cubicBezTo>
                  <a:pt x="95" y="52"/>
                  <a:pt x="83" y="43"/>
                  <a:pt x="73" y="56"/>
                </a:cubicBezTo>
                <a:cubicBezTo>
                  <a:pt x="71" y="58"/>
                  <a:pt x="63" y="61"/>
                  <a:pt x="61" y="53"/>
                </a:cubicBezTo>
                <a:cubicBezTo>
                  <a:pt x="60" y="51"/>
                  <a:pt x="58" y="49"/>
                  <a:pt x="58" y="50"/>
                </a:cubicBezTo>
                <a:cubicBezTo>
                  <a:pt x="47" y="52"/>
                  <a:pt x="35" y="43"/>
                  <a:pt x="26" y="56"/>
                </a:cubicBezTo>
                <a:cubicBezTo>
                  <a:pt x="22" y="61"/>
                  <a:pt x="14" y="56"/>
                  <a:pt x="13" y="50"/>
                </a:cubicBezTo>
                <a:close/>
                <a:moveTo>
                  <a:pt x="549" y="45"/>
                </a:moveTo>
                <a:cubicBezTo>
                  <a:pt x="560" y="45"/>
                  <a:pt x="570" y="45"/>
                  <a:pt x="581" y="45"/>
                </a:cubicBezTo>
                <a:cubicBezTo>
                  <a:pt x="580" y="34"/>
                  <a:pt x="578" y="24"/>
                  <a:pt x="577" y="15"/>
                </a:cubicBezTo>
                <a:cubicBezTo>
                  <a:pt x="566" y="15"/>
                  <a:pt x="556" y="15"/>
                  <a:pt x="546" y="15"/>
                </a:cubicBezTo>
                <a:cubicBezTo>
                  <a:pt x="547" y="25"/>
                  <a:pt x="548" y="34"/>
                  <a:pt x="549" y="45"/>
                </a:cubicBezTo>
                <a:close/>
                <a:moveTo>
                  <a:pt x="318" y="14"/>
                </a:moveTo>
                <a:cubicBezTo>
                  <a:pt x="317" y="25"/>
                  <a:pt x="316" y="35"/>
                  <a:pt x="314" y="45"/>
                </a:cubicBezTo>
                <a:cubicBezTo>
                  <a:pt x="326" y="45"/>
                  <a:pt x="336" y="45"/>
                  <a:pt x="347" y="45"/>
                </a:cubicBezTo>
                <a:cubicBezTo>
                  <a:pt x="348" y="35"/>
                  <a:pt x="349" y="25"/>
                  <a:pt x="350" y="14"/>
                </a:cubicBezTo>
                <a:cubicBezTo>
                  <a:pt x="339" y="14"/>
                  <a:pt x="329" y="14"/>
                  <a:pt x="318" y="14"/>
                </a:cubicBezTo>
                <a:close/>
                <a:moveTo>
                  <a:pt x="213" y="15"/>
                </a:moveTo>
                <a:cubicBezTo>
                  <a:pt x="202" y="15"/>
                  <a:pt x="192" y="15"/>
                  <a:pt x="182" y="15"/>
                </a:cubicBezTo>
                <a:cubicBezTo>
                  <a:pt x="179" y="25"/>
                  <a:pt x="176" y="34"/>
                  <a:pt x="173" y="45"/>
                </a:cubicBezTo>
                <a:cubicBezTo>
                  <a:pt x="185" y="45"/>
                  <a:pt x="195" y="45"/>
                  <a:pt x="206" y="45"/>
                </a:cubicBezTo>
                <a:cubicBezTo>
                  <a:pt x="208" y="34"/>
                  <a:pt x="211" y="25"/>
                  <a:pt x="213" y="15"/>
                </a:cubicBezTo>
                <a:close/>
                <a:moveTo>
                  <a:pt x="395" y="15"/>
                </a:moveTo>
                <a:cubicBezTo>
                  <a:pt x="384" y="15"/>
                  <a:pt x="374" y="15"/>
                  <a:pt x="364" y="15"/>
                </a:cubicBezTo>
                <a:cubicBezTo>
                  <a:pt x="363" y="25"/>
                  <a:pt x="362" y="34"/>
                  <a:pt x="361" y="45"/>
                </a:cubicBezTo>
                <a:cubicBezTo>
                  <a:pt x="373" y="45"/>
                  <a:pt x="383" y="45"/>
                  <a:pt x="394" y="45"/>
                </a:cubicBezTo>
                <a:cubicBezTo>
                  <a:pt x="394" y="35"/>
                  <a:pt x="395" y="25"/>
                  <a:pt x="395" y="15"/>
                </a:cubicBezTo>
                <a:close/>
                <a:moveTo>
                  <a:pt x="820" y="15"/>
                </a:moveTo>
                <a:cubicBezTo>
                  <a:pt x="827" y="44"/>
                  <a:pt x="834" y="49"/>
                  <a:pt x="862" y="44"/>
                </a:cubicBezTo>
                <a:cubicBezTo>
                  <a:pt x="853" y="14"/>
                  <a:pt x="849" y="11"/>
                  <a:pt x="820" y="15"/>
                </a:cubicBezTo>
                <a:close/>
                <a:moveTo>
                  <a:pt x="77" y="15"/>
                </a:moveTo>
                <a:cubicBezTo>
                  <a:pt x="44" y="12"/>
                  <a:pt x="39" y="16"/>
                  <a:pt x="34" y="45"/>
                </a:cubicBezTo>
                <a:cubicBezTo>
                  <a:pt x="42" y="45"/>
                  <a:pt x="51" y="46"/>
                  <a:pt x="59" y="45"/>
                </a:cubicBezTo>
                <a:cubicBezTo>
                  <a:pt x="61" y="45"/>
                  <a:pt x="65" y="42"/>
                  <a:pt x="66" y="40"/>
                </a:cubicBezTo>
                <a:cubicBezTo>
                  <a:pt x="70" y="32"/>
                  <a:pt x="73" y="24"/>
                  <a:pt x="77" y="15"/>
                </a:cubicBezTo>
                <a:close/>
                <a:moveTo>
                  <a:pt x="502" y="44"/>
                </a:moveTo>
                <a:cubicBezTo>
                  <a:pt x="514" y="44"/>
                  <a:pt x="524" y="44"/>
                  <a:pt x="534" y="44"/>
                </a:cubicBezTo>
                <a:cubicBezTo>
                  <a:pt x="533" y="34"/>
                  <a:pt x="532" y="24"/>
                  <a:pt x="531" y="15"/>
                </a:cubicBezTo>
                <a:cubicBezTo>
                  <a:pt x="521" y="15"/>
                  <a:pt x="511" y="15"/>
                  <a:pt x="500" y="15"/>
                </a:cubicBezTo>
                <a:cubicBezTo>
                  <a:pt x="501" y="25"/>
                  <a:pt x="501" y="35"/>
                  <a:pt x="502" y="44"/>
                </a:cubicBezTo>
                <a:close/>
                <a:moveTo>
                  <a:pt x="92" y="14"/>
                </a:moveTo>
                <a:cubicBezTo>
                  <a:pt x="88" y="24"/>
                  <a:pt x="84" y="34"/>
                  <a:pt x="79" y="45"/>
                </a:cubicBezTo>
                <a:cubicBezTo>
                  <a:pt x="90" y="45"/>
                  <a:pt x="98" y="45"/>
                  <a:pt x="107" y="45"/>
                </a:cubicBezTo>
                <a:cubicBezTo>
                  <a:pt x="109" y="45"/>
                  <a:pt x="112" y="43"/>
                  <a:pt x="113" y="41"/>
                </a:cubicBezTo>
                <a:cubicBezTo>
                  <a:pt x="116" y="33"/>
                  <a:pt x="119" y="24"/>
                  <a:pt x="123" y="14"/>
                </a:cubicBezTo>
                <a:cubicBezTo>
                  <a:pt x="111" y="14"/>
                  <a:pt x="102" y="14"/>
                  <a:pt x="92" y="14"/>
                </a:cubicBezTo>
                <a:close/>
                <a:moveTo>
                  <a:pt x="770" y="45"/>
                </a:moveTo>
                <a:cubicBezTo>
                  <a:pt x="766" y="34"/>
                  <a:pt x="762" y="24"/>
                  <a:pt x="759" y="14"/>
                </a:cubicBezTo>
                <a:cubicBezTo>
                  <a:pt x="748" y="14"/>
                  <a:pt x="739" y="14"/>
                  <a:pt x="728" y="14"/>
                </a:cubicBezTo>
                <a:cubicBezTo>
                  <a:pt x="731" y="24"/>
                  <a:pt x="733" y="32"/>
                  <a:pt x="736" y="40"/>
                </a:cubicBezTo>
                <a:cubicBezTo>
                  <a:pt x="737" y="43"/>
                  <a:pt x="740" y="45"/>
                  <a:pt x="743" y="45"/>
                </a:cubicBezTo>
                <a:cubicBezTo>
                  <a:pt x="751" y="46"/>
                  <a:pt x="760" y="45"/>
                  <a:pt x="770" y="45"/>
                </a:cubicBezTo>
                <a:close/>
                <a:moveTo>
                  <a:pt x="637" y="14"/>
                </a:moveTo>
                <a:cubicBezTo>
                  <a:pt x="639" y="25"/>
                  <a:pt x="641" y="35"/>
                  <a:pt x="643" y="45"/>
                </a:cubicBezTo>
                <a:cubicBezTo>
                  <a:pt x="654" y="45"/>
                  <a:pt x="664" y="45"/>
                  <a:pt x="675" y="45"/>
                </a:cubicBezTo>
                <a:cubicBezTo>
                  <a:pt x="673" y="34"/>
                  <a:pt x="670" y="24"/>
                  <a:pt x="668" y="14"/>
                </a:cubicBezTo>
                <a:cubicBezTo>
                  <a:pt x="658" y="14"/>
                  <a:pt x="648" y="14"/>
                  <a:pt x="637" y="14"/>
                </a:cubicBezTo>
                <a:close/>
                <a:moveTo>
                  <a:pt x="137" y="14"/>
                </a:moveTo>
                <a:cubicBezTo>
                  <a:pt x="133" y="25"/>
                  <a:pt x="130" y="34"/>
                  <a:pt x="126" y="45"/>
                </a:cubicBezTo>
                <a:cubicBezTo>
                  <a:pt x="138" y="45"/>
                  <a:pt x="148" y="45"/>
                  <a:pt x="159" y="45"/>
                </a:cubicBezTo>
                <a:cubicBezTo>
                  <a:pt x="162" y="35"/>
                  <a:pt x="165" y="25"/>
                  <a:pt x="168" y="14"/>
                </a:cubicBezTo>
                <a:cubicBezTo>
                  <a:pt x="157" y="14"/>
                  <a:pt x="148" y="14"/>
                  <a:pt x="137" y="14"/>
                </a:cubicBezTo>
                <a:close/>
                <a:moveTo>
                  <a:pt x="596" y="45"/>
                </a:moveTo>
                <a:cubicBezTo>
                  <a:pt x="607" y="45"/>
                  <a:pt x="617" y="45"/>
                  <a:pt x="628" y="45"/>
                </a:cubicBezTo>
                <a:cubicBezTo>
                  <a:pt x="626" y="34"/>
                  <a:pt x="624" y="24"/>
                  <a:pt x="622" y="15"/>
                </a:cubicBezTo>
                <a:cubicBezTo>
                  <a:pt x="612" y="15"/>
                  <a:pt x="602" y="15"/>
                  <a:pt x="591" y="15"/>
                </a:cubicBezTo>
                <a:cubicBezTo>
                  <a:pt x="593" y="25"/>
                  <a:pt x="594" y="34"/>
                  <a:pt x="596" y="45"/>
                </a:cubicBezTo>
                <a:close/>
                <a:moveTo>
                  <a:pt x="682" y="14"/>
                </a:moveTo>
                <a:cubicBezTo>
                  <a:pt x="685" y="25"/>
                  <a:pt x="688" y="35"/>
                  <a:pt x="690" y="44"/>
                </a:cubicBezTo>
                <a:cubicBezTo>
                  <a:pt x="701" y="44"/>
                  <a:pt x="711" y="44"/>
                  <a:pt x="722" y="44"/>
                </a:cubicBezTo>
                <a:cubicBezTo>
                  <a:pt x="720" y="35"/>
                  <a:pt x="718" y="27"/>
                  <a:pt x="715" y="20"/>
                </a:cubicBezTo>
                <a:cubicBezTo>
                  <a:pt x="714" y="17"/>
                  <a:pt x="710" y="14"/>
                  <a:pt x="708" y="14"/>
                </a:cubicBezTo>
                <a:cubicBezTo>
                  <a:pt x="700" y="14"/>
                  <a:pt x="691" y="14"/>
                  <a:pt x="682" y="14"/>
                </a:cubicBezTo>
                <a:close/>
                <a:moveTo>
                  <a:pt x="267" y="44"/>
                </a:moveTo>
                <a:cubicBezTo>
                  <a:pt x="279" y="44"/>
                  <a:pt x="289" y="44"/>
                  <a:pt x="300" y="44"/>
                </a:cubicBezTo>
                <a:cubicBezTo>
                  <a:pt x="301" y="34"/>
                  <a:pt x="303" y="24"/>
                  <a:pt x="304" y="15"/>
                </a:cubicBezTo>
                <a:cubicBezTo>
                  <a:pt x="293" y="15"/>
                  <a:pt x="283" y="15"/>
                  <a:pt x="273" y="15"/>
                </a:cubicBezTo>
                <a:cubicBezTo>
                  <a:pt x="271" y="25"/>
                  <a:pt x="269" y="34"/>
                  <a:pt x="267" y="44"/>
                </a:cubicBezTo>
                <a:close/>
                <a:moveTo>
                  <a:pt x="253" y="45"/>
                </a:moveTo>
                <a:cubicBezTo>
                  <a:pt x="255" y="34"/>
                  <a:pt x="257" y="25"/>
                  <a:pt x="259" y="14"/>
                </a:cubicBezTo>
                <a:cubicBezTo>
                  <a:pt x="248" y="14"/>
                  <a:pt x="238" y="14"/>
                  <a:pt x="228" y="14"/>
                </a:cubicBezTo>
                <a:cubicBezTo>
                  <a:pt x="225" y="24"/>
                  <a:pt x="223" y="34"/>
                  <a:pt x="220" y="45"/>
                </a:cubicBezTo>
                <a:cubicBezTo>
                  <a:pt x="231" y="45"/>
                  <a:pt x="241" y="45"/>
                  <a:pt x="253" y="45"/>
                </a:cubicBezTo>
                <a:close/>
                <a:moveTo>
                  <a:pt x="816" y="44"/>
                </a:moveTo>
                <a:cubicBezTo>
                  <a:pt x="806" y="13"/>
                  <a:pt x="803" y="11"/>
                  <a:pt x="774" y="15"/>
                </a:cubicBezTo>
                <a:cubicBezTo>
                  <a:pt x="780" y="43"/>
                  <a:pt x="783" y="46"/>
                  <a:pt x="810" y="45"/>
                </a:cubicBezTo>
                <a:cubicBezTo>
                  <a:pt x="812" y="45"/>
                  <a:pt x="813" y="45"/>
                  <a:pt x="816" y="44"/>
                </a:cubicBezTo>
                <a:close/>
                <a:moveTo>
                  <a:pt x="455" y="44"/>
                </a:moveTo>
                <a:cubicBezTo>
                  <a:pt x="467" y="44"/>
                  <a:pt x="477" y="44"/>
                  <a:pt x="486" y="44"/>
                </a:cubicBezTo>
                <a:cubicBezTo>
                  <a:pt x="486" y="34"/>
                  <a:pt x="486" y="24"/>
                  <a:pt x="486" y="15"/>
                </a:cubicBezTo>
                <a:cubicBezTo>
                  <a:pt x="475" y="15"/>
                  <a:pt x="465" y="15"/>
                  <a:pt x="455" y="15"/>
                </a:cubicBezTo>
                <a:cubicBezTo>
                  <a:pt x="455" y="25"/>
                  <a:pt x="455" y="34"/>
                  <a:pt x="455" y="44"/>
                </a:cubicBezTo>
                <a:close/>
                <a:moveTo>
                  <a:pt x="440" y="15"/>
                </a:moveTo>
                <a:cubicBezTo>
                  <a:pt x="430" y="15"/>
                  <a:pt x="420" y="15"/>
                  <a:pt x="409" y="15"/>
                </a:cubicBezTo>
                <a:cubicBezTo>
                  <a:pt x="409" y="25"/>
                  <a:pt x="409" y="34"/>
                  <a:pt x="409" y="44"/>
                </a:cubicBezTo>
                <a:cubicBezTo>
                  <a:pt x="420" y="44"/>
                  <a:pt x="430" y="44"/>
                  <a:pt x="440" y="44"/>
                </a:cubicBezTo>
                <a:cubicBezTo>
                  <a:pt x="440" y="34"/>
                  <a:pt x="440" y="25"/>
                  <a:pt x="440" y="15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611" y="46529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36B9EC"/>
                </a:solidFill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F97EE-D060-4543-8F05-CE30B56B2DEA}"/>
              </a:ext>
            </a:extLst>
          </p:cNvPr>
          <p:cNvGrpSpPr/>
          <p:nvPr/>
        </p:nvGrpSpPr>
        <p:grpSpPr>
          <a:xfrm>
            <a:off x="1487106" y="2053285"/>
            <a:ext cx="2833242" cy="1294245"/>
            <a:chOff x="803640" y="3362835"/>
            <a:chExt cx="2059657" cy="129424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6479F-41F1-4718-867B-9711B044103B}"/>
              </a:ext>
            </a:extLst>
          </p:cNvPr>
          <p:cNvGrpSpPr/>
          <p:nvPr/>
        </p:nvGrpSpPr>
        <p:grpSpPr>
          <a:xfrm>
            <a:off x="941552" y="4905509"/>
            <a:ext cx="2833242" cy="1294245"/>
            <a:chOff x="803640" y="3362835"/>
            <a:chExt cx="2059657" cy="12942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A6A78A-0B49-43F2-A542-75A3D83C3374}"/>
              </a:ext>
            </a:extLst>
          </p:cNvPr>
          <p:cNvGrpSpPr/>
          <p:nvPr/>
        </p:nvGrpSpPr>
        <p:grpSpPr>
          <a:xfrm>
            <a:off x="7698849" y="2053285"/>
            <a:ext cx="2816974" cy="1294245"/>
            <a:chOff x="803640" y="3362835"/>
            <a:chExt cx="2059657" cy="129424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1363AA-473B-454A-8B2A-879301CC0A20}"/>
              </a:ext>
            </a:extLst>
          </p:cNvPr>
          <p:cNvGrpSpPr/>
          <p:nvPr/>
        </p:nvGrpSpPr>
        <p:grpSpPr>
          <a:xfrm>
            <a:off x="8589176" y="5014022"/>
            <a:ext cx="2816974" cy="1294245"/>
            <a:chOff x="803640" y="3362835"/>
            <a:chExt cx="2059657" cy="129424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6CF30D-882D-4CC4-854D-3578230490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47B484-D330-4225-A329-B247D13F6B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6" name="Freeform 27"/>
          <p:cNvSpPr>
            <a:spLocks noEditPoints="1"/>
          </p:cNvSpPr>
          <p:nvPr/>
        </p:nvSpPr>
        <p:spPr bwMode="auto">
          <a:xfrm>
            <a:off x="171499" y="6524251"/>
            <a:ext cx="11849100" cy="265112"/>
          </a:xfrm>
          <a:custGeom>
            <a:avLst/>
            <a:gdLst>
              <a:gd name="T0" fmla="*/ 21 w 895"/>
              <a:gd name="T1" fmla="*/ 38 h 62"/>
              <a:gd name="T2" fmla="*/ 40 w 895"/>
              <a:gd name="T3" fmla="*/ 3 h 62"/>
              <a:gd name="T4" fmla="*/ 93 w 895"/>
              <a:gd name="T5" fmla="*/ 4 h 62"/>
              <a:gd name="T6" fmla="*/ 173 w 895"/>
              <a:gd name="T7" fmla="*/ 4 h 62"/>
              <a:gd name="T8" fmla="*/ 228 w 895"/>
              <a:gd name="T9" fmla="*/ 4 h 62"/>
              <a:gd name="T10" fmla="*/ 307 w 895"/>
              <a:gd name="T11" fmla="*/ 5 h 62"/>
              <a:gd name="T12" fmla="*/ 363 w 895"/>
              <a:gd name="T13" fmla="*/ 5 h 62"/>
              <a:gd name="T14" fmla="*/ 443 w 895"/>
              <a:gd name="T15" fmla="*/ 4 h 62"/>
              <a:gd name="T16" fmla="*/ 499 w 895"/>
              <a:gd name="T17" fmla="*/ 5 h 62"/>
              <a:gd name="T18" fmla="*/ 577 w 895"/>
              <a:gd name="T19" fmla="*/ 5 h 62"/>
              <a:gd name="T20" fmla="*/ 633 w 895"/>
              <a:gd name="T21" fmla="*/ 5 h 62"/>
              <a:gd name="T22" fmla="*/ 711 w 895"/>
              <a:gd name="T23" fmla="*/ 5 h 62"/>
              <a:gd name="T24" fmla="*/ 767 w 895"/>
              <a:gd name="T25" fmla="*/ 4 h 62"/>
              <a:gd name="T26" fmla="*/ 814 w 895"/>
              <a:gd name="T27" fmla="*/ 5 h 62"/>
              <a:gd name="T28" fmla="*/ 876 w 895"/>
              <a:gd name="T29" fmla="*/ 13 h 62"/>
              <a:gd name="T30" fmla="*/ 883 w 895"/>
              <a:gd name="T31" fmla="*/ 50 h 62"/>
              <a:gd name="T32" fmla="*/ 820 w 895"/>
              <a:gd name="T33" fmla="*/ 53 h 62"/>
              <a:gd name="T34" fmla="*/ 742 w 895"/>
              <a:gd name="T35" fmla="*/ 50 h 62"/>
              <a:gd name="T36" fmla="*/ 691 w 895"/>
              <a:gd name="T37" fmla="*/ 56 h 62"/>
              <a:gd name="T38" fmla="*/ 645 w 895"/>
              <a:gd name="T39" fmla="*/ 52 h 62"/>
              <a:gd name="T40" fmla="*/ 598 w 895"/>
              <a:gd name="T41" fmla="*/ 50 h 62"/>
              <a:gd name="T42" fmla="*/ 536 w 895"/>
              <a:gd name="T43" fmla="*/ 54 h 62"/>
              <a:gd name="T44" fmla="*/ 455 w 895"/>
              <a:gd name="T45" fmla="*/ 54 h 62"/>
              <a:gd name="T46" fmla="*/ 394 w 895"/>
              <a:gd name="T47" fmla="*/ 54 h 62"/>
              <a:gd name="T48" fmla="*/ 329 w 895"/>
              <a:gd name="T49" fmla="*/ 50 h 62"/>
              <a:gd name="T50" fmla="*/ 265 w 895"/>
              <a:gd name="T51" fmla="*/ 55 h 62"/>
              <a:gd name="T52" fmla="*/ 204 w 895"/>
              <a:gd name="T53" fmla="*/ 55 h 62"/>
              <a:gd name="T54" fmla="*/ 151 w 895"/>
              <a:gd name="T55" fmla="*/ 50 h 62"/>
              <a:gd name="T56" fmla="*/ 106 w 895"/>
              <a:gd name="T57" fmla="*/ 50 h 62"/>
              <a:gd name="T58" fmla="*/ 58 w 895"/>
              <a:gd name="T59" fmla="*/ 50 h 62"/>
              <a:gd name="T60" fmla="*/ 549 w 895"/>
              <a:gd name="T61" fmla="*/ 45 h 62"/>
              <a:gd name="T62" fmla="*/ 546 w 895"/>
              <a:gd name="T63" fmla="*/ 15 h 62"/>
              <a:gd name="T64" fmla="*/ 314 w 895"/>
              <a:gd name="T65" fmla="*/ 45 h 62"/>
              <a:gd name="T66" fmla="*/ 318 w 895"/>
              <a:gd name="T67" fmla="*/ 14 h 62"/>
              <a:gd name="T68" fmla="*/ 173 w 895"/>
              <a:gd name="T69" fmla="*/ 45 h 62"/>
              <a:gd name="T70" fmla="*/ 395 w 895"/>
              <a:gd name="T71" fmla="*/ 15 h 62"/>
              <a:gd name="T72" fmla="*/ 394 w 895"/>
              <a:gd name="T73" fmla="*/ 45 h 62"/>
              <a:gd name="T74" fmla="*/ 862 w 895"/>
              <a:gd name="T75" fmla="*/ 44 h 62"/>
              <a:gd name="T76" fmla="*/ 34 w 895"/>
              <a:gd name="T77" fmla="*/ 45 h 62"/>
              <a:gd name="T78" fmla="*/ 77 w 895"/>
              <a:gd name="T79" fmla="*/ 15 h 62"/>
              <a:gd name="T80" fmla="*/ 531 w 895"/>
              <a:gd name="T81" fmla="*/ 15 h 62"/>
              <a:gd name="T82" fmla="*/ 92 w 895"/>
              <a:gd name="T83" fmla="*/ 14 h 62"/>
              <a:gd name="T84" fmla="*/ 113 w 895"/>
              <a:gd name="T85" fmla="*/ 41 h 62"/>
              <a:gd name="T86" fmla="*/ 770 w 895"/>
              <a:gd name="T87" fmla="*/ 45 h 62"/>
              <a:gd name="T88" fmla="*/ 736 w 895"/>
              <a:gd name="T89" fmla="*/ 40 h 62"/>
              <a:gd name="T90" fmla="*/ 637 w 895"/>
              <a:gd name="T91" fmla="*/ 14 h 62"/>
              <a:gd name="T92" fmla="*/ 668 w 895"/>
              <a:gd name="T93" fmla="*/ 14 h 62"/>
              <a:gd name="T94" fmla="*/ 126 w 895"/>
              <a:gd name="T95" fmla="*/ 45 h 62"/>
              <a:gd name="T96" fmla="*/ 137 w 895"/>
              <a:gd name="T97" fmla="*/ 14 h 62"/>
              <a:gd name="T98" fmla="*/ 622 w 895"/>
              <a:gd name="T99" fmla="*/ 15 h 62"/>
              <a:gd name="T100" fmla="*/ 682 w 895"/>
              <a:gd name="T101" fmla="*/ 14 h 62"/>
              <a:gd name="T102" fmla="*/ 715 w 895"/>
              <a:gd name="T103" fmla="*/ 20 h 62"/>
              <a:gd name="T104" fmla="*/ 267 w 895"/>
              <a:gd name="T105" fmla="*/ 44 h 62"/>
              <a:gd name="T106" fmla="*/ 273 w 895"/>
              <a:gd name="T107" fmla="*/ 15 h 62"/>
              <a:gd name="T108" fmla="*/ 259 w 895"/>
              <a:gd name="T109" fmla="*/ 14 h 62"/>
              <a:gd name="T110" fmla="*/ 253 w 895"/>
              <a:gd name="T111" fmla="*/ 45 h 62"/>
              <a:gd name="T112" fmla="*/ 810 w 895"/>
              <a:gd name="T113" fmla="*/ 45 h 62"/>
              <a:gd name="T114" fmla="*/ 486 w 895"/>
              <a:gd name="T115" fmla="*/ 44 h 62"/>
              <a:gd name="T116" fmla="*/ 455 w 895"/>
              <a:gd name="T117" fmla="*/ 44 h 62"/>
              <a:gd name="T118" fmla="*/ 409 w 895"/>
              <a:gd name="T11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5" h="62">
                <a:moveTo>
                  <a:pt x="13" y="50"/>
                </a:moveTo>
                <a:cubicBezTo>
                  <a:pt x="8" y="49"/>
                  <a:pt x="5" y="49"/>
                  <a:pt x="0" y="49"/>
                </a:cubicBezTo>
                <a:cubicBezTo>
                  <a:pt x="6" y="41"/>
                  <a:pt x="18" y="51"/>
                  <a:pt x="21" y="38"/>
                </a:cubicBezTo>
                <a:cubicBezTo>
                  <a:pt x="23" y="30"/>
                  <a:pt x="28" y="23"/>
                  <a:pt x="32" y="15"/>
                </a:cubicBezTo>
                <a:cubicBezTo>
                  <a:pt x="27" y="14"/>
                  <a:pt x="23" y="14"/>
                  <a:pt x="19" y="13"/>
                </a:cubicBezTo>
                <a:cubicBezTo>
                  <a:pt x="26" y="10"/>
                  <a:pt x="33" y="6"/>
                  <a:pt x="40" y="3"/>
                </a:cubicBezTo>
                <a:cubicBezTo>
                  <a:pt x="43" y="2"/>
                  <a:pt x="46" y="2"/>
                  <a:pt x="48" y="4"/>
                </a:cubicBezTo>
                <a:cubicBezTo>
                  <a:pt x="62" y="13"/>
                  <a:pt x="68" y="13"/>
                  <a:pt x="83" y="4"/>
                </a:cubicBezTo>
                <a:cubicBezTo>
                  <a:pt x="86" y="3"/>
                  <a:pt x="91" y="2"/>
                  <a:pt x="93" y="4"/>
                </a:cubicBezTo>
                <a:cubicBezTo>
                  <a:pt x="107" y="12"/>
                  <a:pt x="116" y="12"/>
                  <a:pt x="128" y="5"/>
                </a:cubicBezTo>
                <a:cubicBezTo>
                  <a:pt x="130" y="3"/>
                  <a:pt x="136" y="2"/>
                  <a:pt x="138" y="4"/>
                </a:cubicBezTo>
                <a:cubicBezTo>
                  <a:pt x="153" y="13"/>
                  <a:pt x="158" y="13"/>
                  <a:pt x="173" y="4"/>
                </a:cubicBezTo>
                <a:cubicBezTo>
                  <a:pt x="176" y="2"/>
                  <a:pt x="181" y="2"/>
                  <a:pt x="183" y="4"/>
                </a:cubicBezTo>
                <a:cubicBezTo>
                  <a:pt x="198" y="12"/>
                  <a:pt x="205" y="13"/>
                  <a:pt x="218" y="4"/>
                </a:cubicBezTo>
                <a:cubicBezTo>
                  <a:pt x="220" y="3"/>
                  <a:pt x="226" y="2"/>
                  <a:pt x="228" y="4"/>
                </a:cubicBezTo>
                <a:cubicBezTo>
                  <a:pt x="241" y="12"/>
                  <a:pt x="248" y="12"/>
                  <a:pt x="263" y="4"/>
                </a:cubicBezTo>
                <a:cubicBezTo>
                  <a:pt x="266" y="3"/>
                  <a:pt x="271" y="3"/>
                  <a:pt x="274" y="5"/>
                </a:cubicBezTo>
                <a:cubicBezTo>
                  <a:pt x="284" y="12"/>
                  <a:pt x="296" y="12"/>
                  <a:pt x="307" y="5"/>
                </a:cubicBezTo>
                <a:cubicBezTo>
                  <a:pt x="310" y="3"/>
                  <a:pt x="316" y="3"/>
                  <a:pt x="318" y="4"/>
                </a:cubicBezTo>
                <a:cubicBezTo>
                  <a:pt x="331" y="12"/>
                  <a:pt x="339" y="13"/>
                  <a:pt x="353" y="4"/>
                </a:cubicBezTo>
                <a:cubicBezTo>
                  <a:pt x="355" y="3"/>
                  <a:pt x="361" y="3"/>
                  <a:pt x="363" y="5"/>
                </a:cubicBezTo>
                <a:cubicBezTo>
                  <a:pt x="374" y="12"/>
                  <a:pt x="386" y="12"/>
                  <a:pt x="397" y="5"/>
                </a:cubicBezTo>
                <a:cubicBezTo>
                  <a:pt x="400" y="3"/>
                  <a:pt x="406" y="3"/>
                  <a:pt x="408" y="4"/>
                </a:cubicBezTo>
                <a:cubicBezTo>
                  <a:pt x="420" y="12"/>
                  <a:pt x="430" y="12"/>
                  <a:pt x="443" y="4"/>
                </a:cubicBezTo>
                <a:cubicBezTo>
                  <a:pt x="445" y="3"/>
                  <a:pt x="451" y="3"/>
                  <a:pt x="453" y="5"/>
                </a:cubicBezTo>
                <a:cubicBezTo>
                  <a:pt x="464" y="12"/>
                  <a:pt x="476" y="12"/>
                  <a:pt x="487" y="5"/>
                </a:cubicBezTo>
                <a:cubicBezTo>
                  <a:pt x="490" y="3"/>
                  <a:pt x="496" y="3"/>
                  <a:pt x="499" y="5"/>
                </a:cubicBezTo>
                <a:cubicBezTo>
                  <a:pt x="508" y="12"/>
                  <a:pt x="523" y="12"/>
                  <a:pt x="532" y="5"/>
                </a:cubicBezTo>
                <a:cubicBezTo>
                  <a:pt x="535" y="3"/>
                  <a:pt x="541" y="3"/>
                  <a:pt x="544" y="5"/>
                </a:cubicBezTo>
                <a:cubicBezTo>
                  <a:pt x="555" y="12"/>
                  <a:pt x="566" y="12"/>
                  <a:pt x="577" y="5"/>
                </a:cubicBezTo>
                <a:cubicBezTo>
                  <a:pt x="580" y="3"/>
                  <a:pt x="586" y="3"/>
                  <a:pt x="589" y="5"/>
                </a:cubicBezTo>
                <a:cubicBezTo>
                  <a:pt x="599" y="12"/>
                  <a:pt x="613" y="12"/>
                  <a:pt x="622" y="5"/>
                </a:cubicBezTo>
                <a:cubicBezTo>
                  <a:pt x="624" y="3"/>
                  <a:pt x="631" y="3"/>
                  <a:pt x="633" y="5"/>
                </a:cubicBezTo>
                <a:cubicBezTo>
                  <a:pt x="645" y="12"/>
                  <a:pt x="656" y="12"/>
                  <a:pt x="667" y="5"/>
                </a:cubicBezTo>
                <a:cubicBezTo>
                  <a:pt x="670" y="3"/>
                  <a:pt x="676" y="4"/>
                  <a:pt x="679" y="6"/>
                </a:cubicBezTo>
                <a:cubicBezTo>
                  <a:pt x="687" y="12"/>
                  <a:pt x="703" y="12"/>
                  <a:pt x="711" y="5"/>
                </a:cubicBezTo>
                <a:cubicBezTo>
                  <a:pt x="714" y="3"/>
                  <a:pt x="721" y="3"/>
                  <a:pt x="724" y="5"/>
                </a:cubicBezTo>
                <a:cubicBezTo>
                  <a:pt x="730" y="9"/>
                  <a:pt x="754" y="13"/>
                  <a:pt x="755" y="9"/>
                </a:cubicBezTo>
                <a:cubicBezTo>
                  <a:pt x="757" y="0"/>
                  <a:pt x="765" y="1"/>
                  <a:pt x="767" y="4"/>
                </a:cubicBezTo>
                <a:cubicBezTo>
                  <a:pt x="773" y="12"/>
                  <a:pt x="780" y="10"/>
                  <a:pt x="788" y="10"/>
                </a:cubicBezTo>
                <a:cubicBezTo>
                  <a:pt x="793" y="10"/>
                  <a:pt x="801" y="14"/>
                  <a:pt x="802" y="4"/>
                </a:cubicBezTo>
                <a:cubicBezTo>
                  <a:pt x="802" y="4"/>
                  <a:pt x="811" y="3"/>
                  <a:pt x="814" y="5"/>
                </a:cubicBezTo>
                <a:cubicBezTo>
                  <a:pt x="824" y="12"/>
                  <a:pt x="837" y="12"/>
                  <a:pt x="847" y="4"/>
                </a:cubicBezTo>
                <a:cubicBezTo>
                  <a:pt x="849" y="3"/>
                  <a:pt x="853" y="2"/>
                  <a:pt x="856" y="3"/>
                </a:cubicBezTo>
                <a:cubicBezTo>
                  <a:pt x="863" y="6"/>
                  <a:pt x="869" y="10"/>
                  <a:pt x="876" y="13"/>
                </a:cubicBezTo>
                <a:cubicBezTo>
                  <a:pt x="873" y="14"/>
                  <a:pt x="869" y="14"/>
                  <a:pt x="864" y="15"/>
                </a:cubicBezTo>
                <a:cubicBezTo>
                  <a:pt x="873" y="28"/>
                  <a:pt x="870" y="50"/>
                  <a:pt x="895" y="49"/>
                </a:cubicBezTo>
                <a:cubicBezTo>
                  <a:pt x="891" y="49"/>
                  <a:pt x="887" y="49"/>
                  <a:pt x="883" y="50"/>
                </a:cubicBezTo>
                <a:cubicBezTo>
                  <a:pt x="883" y="59"/>
                  <a:pt x="874" y="60"/>
                  <a:pt x="872" y="56"/>
                </a:cubicBezTo>
                <a:cubicBezTo>
                  <a:pt x="861" y="44"/>
                  <a:pt x="848" y="52"/>
                  <a:pt x="836" y="49"/>
                </a:cubicBezTo>
                <a:cubicBezTo>
                  <a:pt x="833" y="59"/>
                  <a:pt x="827" y="60"/>
                  <a:pt x="820" y="53"/>
                </a:cubicBezTo>
                <a:cubicBezTo>
                  <a:pt x="814" y="47"/>
                  <a:pt x="794" y="49"/>
                  <a:pt x="787" y="55"/>
                </a:cubicBezTo>
                <a:cubicBezTo>
                  <a:pt x="785" y="57"/>
                  <a:pt x="777" y="56"/>
                  <a:pt x="774" y="55"/>
                </a:cubicBezTo>
                <a:cubicBezTo>
                  <a:pt x="769" y="52"/>
                  <a:pt x="743" y="46"/>
                  <a:pt x="742" y="50"/>
                </a:cubicBezTo>
                <a:cubicBezTo>
                  <a:pt x="739" y="58"/>
                  <a:pt x="731" y="60"/>
                  <a:pt x="728" y="56"/>
                </a:cubicBezTo>
                <a:cubicBezTo>
                  <a:pt x="722" y="47"/>
                  <a:pt x="715" y="49"/>
                  <a:pt x="707" y="50"/>
                </a:cubicBezTo>
                <a:cubicBezTo>
                  <a:pt x="702" y="50"/>
                  <a:pt x="693" y="45"/>
                  <a:pt x="691" y="56"/>
                </a:cubicBezTo>
                <a:cubicBezTo>
                  <a:pt x="691" y="57"/>
                  <a:pt x="681" y="58"/>
                  <a:pt x="680" y="56"/>
                </a:cubicBezTo>
                <a:cubicBezTo>
                  <a:pt x="671" y="43"/>
                  <a:pt x="658" y="52"/>
                  <a:pt x="648" y="50"/>
                </a:cubicBezTo>
                <a:cubicBezTo>
                  <a:pt x="647" y="50"/>
                  <a:pt x="646" y="52"/>
                  <a:pt x="645" y="52"/>
                </a:cubicBezTo>
                <a:cubicBezTo>
                  <a:pt x="641" y="54"/>
                  <a:pt x="634" y="57"/>
                  <a:pt x="633" y="56"/>
                </a:cubicBezTo>
                <a:cubicBezTo>
                  <a:pt x="626" y="43"/>
                  <a:pt x="613" y="52"/>
                  <a:pt x="604" y="49"/>
                </a:cubicBezTo>
                <a:cubicBezTo>
                  <a:pt x="602" y="49"/>
                  <a:pt x="599" y="49"/>
                  <a:pt x="598" y="50"/>
                </a:cubicBezTo>
                <a:cubicBezTo>
                  <a:pt x="592" y="62"/>
                  <a:pt x="588" y="59"/>
                  <a:pt x="581" y="50"/>
                </a:cubicBezTo>
                <a:cubicBezTo>
                  <a:pt x="577" y="46"/>
                  <a:pt x="555" y="51"/>
                  <a:pt x="549" y="55"/>
                </a:cubicBezTo>
                <a:cubicBezTo>
                  <a:pt x="546" y="57"/>
                  <a:pt x="539" y="57"/>
                  <a:pt x="536" y="54"/>
                </a:cubicBezTo>
                <a:cubicBezTo>
                  <a:pt x="528" y="47"/>
                  <a:pt x="510" y="48"/>
                  <a:pt x="502" y="55"/>
                </a:cubicBezTo>
                <a:cubicBezTo>
                  <a:pt x="500" y="57"/>
                  <a:pt x="491" y="56"/>
                  <a:pt x="489" y="54"/>
                </a:cubicBezTo>
                <a:cubicBezTo>
                  <a:pt x="482" y="48"/>
                  <a:pt x="462" y="48"/>
                  <a:pt x="455" y="54"/>
                </a:cubicBezTo>
                <a:cubicBezTo>
                  <a:pt x="452" y="57"/>
                  <a:pt x="444" y="57"/>
                  <a:pt x="441" y="55"/>
                </a:cubicBezTo>
                <a:cubicBezTo>
                  <a:pt x="432" y="47"/>
                  <a:pt x="416" y="47"/>
                  <a:pt x="407" y="55"/>
                </a:cubicBezTo>
                <a:cubicBezTo>
                  <a:pt x="404" y="57"/>
                  <a:pt x="396" y="57"/>
                  <a:pt x="394" y="54"/>
                </a:cubicBezTo>
                <a:cubicBezTo>
                  <a:pt x="387" y="48"/>
                  <a:pt x="366" y="47"/>
                  <a:pt x="360" y="53"/>
                </a:cubicBezTo>
                <a:cubicBezTo>
                  <a:pt x="357" y="56"/>
                  <a:pt x="347" y="56"/>
                  <a:pt x="347" y="56"/>
                </a:cubicBezTo>
                <a:cubicBezTo>
                  <a:pt x="344" y="45"/>
                  <a:pt x="335" y="50"/>
                  <a:pt x="329" y="50"/>
                </a:cubicBezTo>
                <a:cubicBezTo>
                  <a:pt x="323" y="50"/>
                  <a:pt x="315" y="46"/>
                  <a:pt x="311" y="56"/>
                </a:cubicBezTo>
                <a:cubicBezTo>
                  <a:pt x="310" y="57"/>
                  <a:pt x="301" y="57"/>
                  <a:pt x="299" y="55"/>
                </a:cubicBezTo>
                <a:cubicBezTo>
                  <a:pt x="291" y="48"/>
                  <a:pt x="273" y="47"/>
                  <a:pt x="265" y="55"/>
                </a:cubicBezTo>
                <a:cubicBezTo>
                  <a:pt x="262" y="57"/>
                  <a:pt x="255" y="58"/>
                  <a:pt x="252" y="56"/>
                </a:cubicBezTo>
                <a:cubicBezTo>
                  <a:pt x="241" y="47"/>
                  <a:pt x="228" y="47"/>
                  <a:pt x="216" y="55"/>
                </a:cubicBezTo>
                <a:cubicBezTo>
                  <a:pt x="214" y="57"/>
                  <a:pt x="206" y="57"/>
                  <a:pt x="204" y="55"/>
                </a:cubicBezTo>
                <a:cubicBezTo>
                  <a:pt x="196" y="48"/>
                  <a:pt x="178" y="47"/>
                  <a:pt x="170" y="54"/>
                </a:cubicBezTo>
                <a:cubicBezTo>
                  <a:pt x="165" y="58"/>
                  <a:pt x="159" y="62"/>
                  <a:pt x="156" y="52"/>
                </a:cubicBezTo>
                <a:cubicBezTo>
                  <a:pt x="155" y="51"/>
                  <a:pt x="152" y="49"/>
                  <a:pt x="151" y="50"/>
                </a:cubicBezTo>
                <a:cubicBezTo>
                  <a:pt x="141" y="52"/>
                  <a:pt x="129" y="43"/>
                  <a:pt x="120" y="56"/>
                </a:cubicBezTo>
                <a:cubicBezTo>
                  <a:pt x="119" y="58"/>
                  <a:pt x="110" y="62"/>
                  <a:pt x="108" y="52"/>
                </a:cubicBezTo>
                <a:cubicBezTo>
                  <a:pt x="108" y="51"/>
                  <a:pt x="106" y="49"/>
                  <a:pt x="106" y="50"/>
                </a:cubicBezTo>
                <a:cubicBezTo>
                  <a:pt x="95" y="52"/>
                  <a:pt x="83" y="43"/>
                  <a:pt x="73" y="56"/>
                </a:cubicBezTo>
                <a:cubicBezTo>
                  <a:pt x="71" y="58"/>
                  <a:pt x="63" y="61"/>
                  <a:pt x="61" y="53"/>
                </a:cubicBezTo>
                <a:cubicBezTo>
                  <a:pt x="60" y="51"/>
                  <a:pt x="58" y="49"/>
                  <a:pt x="58" y="50"/>
                </a:cubicBezTo>
                <a:cubicBezTo>
                  <a:pt x="47" y="52"/>
                  <a:pt x="35" y="43"/>
                  <a:pt x="26" y="56"/>
                </a:cubicBezTo>
                <a:cubicBezTo>
                  <a:pt x="22" y="61"/>
                  <a:pt x="14" y="56"/>
                  <a:pt x="13" y="50"/>
                </a:cubicBezTo>
                <a:close/>
                <a:moveTo>
                  <a:pt x="549" y="45"/>
                </a:moveTo>
                <a:cubicBezTo>
                  <a:pt x="560" y="45"/>
                  <a:pt x="570" y="45"/>
                  <a:pt x="581" y="45"/>
                </a:cubicBezTo>
                <a:cubicBezTo>
                  <a:pt x="580" y="34"/>
                  <a:pt x="578" y="24"/>
                  <a:pt x="577" y="15"/>
                </a:cubicBezTo>
                <a:cubicBezTo>
                  <a:pt x="566" y="15"/>
                  <a:pt x="556" y="15"/>
                  <a:pt x="546" y="15"/>
                </a:cubicBezTo>
                <a:cubicBezTo>
                  <a:pt x="547" y="25"/>
                  <a:pt x="548" y="34"/>
                  <a:pt x="549" y="45"/>
                </a:cubicBezTo>
                <a:close/>
                <a:moveTo>
                  <a:pt x="318" y="14"/>
                </a:moveTo>
                <a:cubicBezTo>
                  <a:pt x="317" y="25"/>
                  <a:pt x="316" y="35"/>
                  <a:pt x="314" y="45"/>
                </a:cubicBezTo>
                <a:cubicBezTo>
                  <a:pt x="326" y="45"/>
                  <a:pt x="336" y="45"/>
                  <a:pt x="347" y="45"/>
                </a:cubicBezTo>
                <a:cubicBezTo>
                  <a:pt x="348" y="35"/>
                  <a:pt x="349" y="25"/>
                  <a:pt x="350" y="14"/>
                </a:cubicBezTo>
                <a:cubicBezTo>
                  <a:pt x="339" y="14"/>
                  <a:pt x="329" y="14"/>
                  <a:pt x="318" y="14"/>
                </a:cubicBezTo>
                <a:close/>
                <a:moveTo>
                  <a:pt x="213" y="15"/>
                </a:moveTo>
                <a:cubicBezTo>
                  <a:pt x="202" y="15"/>
                  <a:pt x="192" y="15"/>
                  <a:pt x="182" y="15"/>
                </a:cubicBezTo>
                <a:cubicBezTo>
                  <a:pt x="179" y="25"/>
                  <a:pt x="176" y="34"/>
                  <a:pt x="173" y="45"/>
                </a:cubicBezTo>
                <a:cubicBezTo>
                  <a:pt x="185" y="45"/>
                  <a:pt x="195" y="45"/>
                  <a:pt x="206" y="45"/>
                </a:cubicBezTo>
                <a:cubicBezTo>
                  <a:pt x="208" y="34"/>
                  <a:pt x="211" y="25"/>
                  <a:pt x="213" y="15"/>
                </a:cubicBezTo>
                <a:close/>
                <a:moveTo>
                  <a:pt x="395" y="15"/>
                </a:moveTo>
                <a:cubicBezTo>
                  <a:pt x="384" y="15"/>
                  <a:pt x="374" y="15"/>
                  <a:pt x="364" y="15"/>
                </a:cubicBezTo>
                <a:cubicBezTo>
                  <a:pt x="363" y="25"/>
                  <a:pt x="362" y="34"/>
                  <a:pt x="361" y="45"/>
                </a:cubicBezTo>
                <a:cubicBezTo>
                  <a:pt x="373" y="45"/>
                  <a:pt x="383" y="45"/>
                  <a:pt x="394" y="45"/>
                </a:cubicBezTo>
                <a:cubicBezTo>
                  <a:pt x="394" y="35"/>
                  <a:pt x="395" y="25"/>
                  <a:pt x="395" y="15"/>
                </a:cubicBezTo>
                <a:close/>
                <a:moveTo>
                  <a:pt x="820" y="15"/>
                </a:moveTo>
                <a:cubicBezTo>
                  <a:pt x="827" y="44"/>
                  <a:pt x="834" y="49"/>
                  <a:pt x="862" y="44"/>
                </a:cubicBezTo>
                <a:cubicBezTo>
                  <a:pt x="853" y="14"/>
                  <a:pt x="849" y="11"/>
                  <a:pt x="820" y="15"/>
                </a:cubicBezTo>
                <a:close/>
                <a:moveTo>
                  <a:pt x="77" y="15"/>
                </a:moveTo>
                <a:cubicBezTo>
                  <a:pt x="44" y="12"/>
                  <a:pt x="39" y="16"/>
                  <a:pt x="34" y="45"/>
                </a:cubicBezTo>
                <a:cubicBezTo>
                  <a:pt x="42" y="45"/>
                  <a:pt x="51" y="46"/>
                  <a:pt x="59" y="45"/>
                </a:cubicBezTo>
                <a:cubicBezTo>
                  <a:pt x="61" y="45"/>
                  <a:pt x="65" y="42"/>
                  <a:pt x="66" y="40"/>
                </a:cubicBezTo>
                <a:cubicBezTo>
                  <a:pt x="70" y="32"/>
                  <a:pt x="73" y="24"/>
                  <a:pt x="77" y="15"/>
                </a:cubicBezTo>
                <a:close/>
                <a:moveTo>
                  <a:pt x="502" y="44"/>
                </a:moveTo>
                <a:cubicBezTo>
                  <a:pt x="514" y="44"/>
                  <a:pt x="524" y="44"/>
                  <a:pt x="534" y="44"/>
                </a:cubicBezTo>
                <a:cubicBezTo>
                  <a:pt x="533" y="34"/>
                  <a:pt x="532" y="24"/>
                  <a:pt x="531" y="15"/>
                </a:cubicBezTo>
                <a:cubicBezTo>
                  <a:pt x="521" y="15"/>
                  <a:pt x="511" y="15"/>
                  <a:pt x="500" y="15"/>
                </a:cubicBezTo>
                <a:cubicBezTo>
                  <a:pt x="501" y="25"/>
                  <a:pt x="501" y="35"/>
                  <a:pt x="502" y="44"/>
                </a:cubicBezTo>
                <a:close/>
                <a:moveTo>
                  <a:pt x="92" y="14"/>
                </a:moveTo>
                <a:cubicBezTo>
                  <a:pt x="88" y="24"/>
                  <a:pt x="84" y="34"/>
                  <a:pt x="79" y="45"/>
                </a:cubicBezTo>
                <a:cubicBezTo>
                  <a:pt x="90" y="45"/>
                  <a:pt x="98" y="45"/>
                  <a:pt x="107" y="45"/>
                </a:cubicBezTo>
                <a:cubicBezTo>
                  <a:pt x="109" y="45"/>
                  <a:pt x="112" y="43"/>
                  <a:pt x="113" y="41"/>
                </a:cubicBezTo>
                <a:cubicBezTo>
                  <a:pt x="116" y="33"/>
                  <a:pt x="119" y="24"/>
                  <a:pt x="123" y="14"/>
                </a:cubicBezTo>
                <a:cubicBezTo>
                  <a:pt x="111" y="14"/>
                  <a:pt x="102" y="14"/>
                  <a:pt x="92" y="14"/>
                </a:cubicBezTo>
                <a:close/>
                <a:moveTo>
                  <a:pt x="770" y="45"/>
                </a:moveTo>
                <a:cubicBezTo>
                  <a:pt x="766" y="34"/>
                  <a:pt x="762" y="24"/>
                  <a:pt x="759" y="14"/>
                </a:cubicBezTo>
                <a:cubicBezTo>
                  <a:pt x="748" y="14"/>
                  <a:pt x="739" y="14"/>
                  <a:pt x="728" y="14"/>
                </a:cubicBezTo>
                <a:cubicBezTo>
                  <a:pt x="731" y="24"/>
                  <a:pt x="733" y="32"/>
                  <a:pt x="736" y="40"/>
                </a:cubicBezTo>
                <a:cubicBezTo>
                  <a:pt x="737" y="43"/>
                  <a:pt x="740" y="45"/>
                  <a:pt x="743" y="45"/>
                </a:cubicBezTo>
                <a:cubicBezTo>
                  <a:pt x="751" y="46"/>
                  <a:pt x="760" y="45"/>
                  <a:pt x="770" y="45"/>
                </a:cubicBezTo>
                <a:close/>
                <a:moveTo>
                  <a:pt x="637" y="14"/>
                </a:moveTo>
                <a:cubicBezTo>
                  <a:pt x="639" y="25"/>
                  <a:pt x="641" y="35"/>
                  <a:pt x="643" y="45"/>
                </a:cubicBezTo>
                <a:cubicBezTo>
                  <a:pt x="654" y="45"/>
                  <a:pt x="664" y="45"/>
                  <a:pt x="675" y="45"/>
                </a:cubicBezTo>
                <a:cubicBezTo>
                  <a:pt x="673" y="34"/>
                  <a:pt x="670" y="24"/>
                  <a:pt x="668" y="14"/>
                </a:cubicBezTo>
                <a:cubicBezTo>
                  <a:pt x="658" y="14"/>
                  <a:pt x="648" y="14"/>
                  <a:pt x="637" y="14"/>
                </a:cubicBezTo>
                <a:close/>
                <a:moveTo>
                  <a:pt x="137" y="14"/>
                </a:moveTo>
                <a:cubicBezTo>
                  <a:pt x="133" y="25"/>
                  <a:pt x="130" y="34"/>
                  <a:pt x="126" y="45"/>
                </a:cubicBezTo>
                <a:cubicBezTo>
                  <a:pt x="138" y="45"/>
                  <a:pt x="148" y="45"/>
                  <a:pt x="159" y="45"/>
                </a:cubicBezTo>
                <a:cubicBezTo>
                  <a:pt x="162" y="35"/>
                  <a:pt x="165" y="25"/>
                  <a:pt x="168" y="14"/>
                </a:cubicBezTo>
                <a:cubicBezTo>
                  <a:pt x="157" y="14"/>
                  <a:pt x="148" y="14"/>
                  <a:pt x="137" y="14"/>
                </a:cubicBezTo>
                <a:close/>
                <a:moveTo>
                  <a:pt x="596" y="45"/>
                </a:moveTo>
                <a:cubicBezTo>
                  <a:pt x="607" y="45"/>
                  <a:pt x="617" y="45"/>
                  <a:pt x="628" y="45"/>
                </a:cubicBezTo>
                <a:cubicBezTo>
                  <a:pt x="626" y="34"/>
                  <a:pt x="624" y="24"/>
                  <a:pt x="622" y="15"/>
                </a:cubicBezTo>
                <a:cubicBezTo>
                  <a:pt x="612" y="15"/>
                  <a:pt x="602" y="15"/>
                  <a:pt x="591" y="15"/>
                </a:cubicBezTo>
                <a:cubicBezTo>
                  <a:pt x="593" y="25"/>
                  <a:pt x="594" y="34"/>
                  <a:pt x="596" y="45"/>
                </a:cubicBezTo>
                <a:close/>
                <a:moveTo>
                  <a:pt x="682" y="14"/>
                </a:moveTo>
                <a:cubicBezTo>
                  <a:pt x="685" y="25"/>
                  <a:pt x="688" y="35"/>
                  <a:pt x="690" y="44"/>
                </a:cubicBezTo>
                <a:cubicBezTo>
                  <a:pt x="701" y="44"/>
                  <a:pt x="711" y="44"/>
                  <a:pt x="722" y="44"/>
                </a:cubicBezTo>
                <a:cubicBezTo>
                  <a:pt x="720" y="35"/>
                  <a:pt x="718" y="27"/>
                  <a:pt x="715" y="20"/>
                </a:cubicBezTo>
                <a:cubicBezTo>
                  <a:pt x="714" y="17"/>
                  <a:pt x="710" y="14"/>
                  <a:pt x="708" y="14"/>
                </a:cubicBezTo>
                <a:cubicBezTo>
                  <a:pt x="700" y="14"/>
                  <a:pt x="691" y="14"/>
                  <a:pt x="682" y="14"/>
                </a:cubicBezTo>
                <a:close/>
                <a:moveTo>
                  <a:pt x="267" y="44"/>
                </a:moveTo>
                <a:cubicBezTo>
                  <a:pt x="279" y="44"/>
                  <a:pt x="289" y="44"/>
                  <a:pt x="300" y="44"/>
                </a:cubicBezTo>
                <a:cubicBezTo>
                  <a:pt x="301" y="34"/>
                  <a:pt x="303" y="24"/>
                  <a:pt x="304" y="15"/>
                </a:cubicBezTo>
                <a:cubicBezTo>
                  <a:pt x="293" y="15"/>
                  <a:pt x="283" y="15"/>
                  <a:pt x="273" y="15"/>
                </a:cubicBezTo>
                <a:cubicBezTo>
                  <a:pt x="271" y="25"/>
                  <a:pt x="269" y="34"/>
                  <a:pt x="267" y="44"/>
                </a:cubicBezTo>
                <a:close/>
                <a:moveTo>
                  <a:pt x="253" y="45"/>
                </a:moveTo>
                <a:cubicBezTo>
                  <a:pt x="255" y="34"/>
                  <a:pt x="257" y="25"/>
                  <a:pt x="259" y="14"/>
                </a:cubicBezTo>
                <a:cubicBezTo>
                  <a:pt x="248" y="14"/>
                  <a:pt x="238" y="14"/>
                  <a:pt x="228" y="14"/>
                </a:cubicBezTo>
                <a:cubicBezTo>
                  <a:pt x="225" y="24"/>
                  <a:pt x="223" y="34"/>
                  <a:pt x="220" y="45"/>
                </a:cubicBezTo>
                <a:cubicBezTo>
                  <a:pt x="231" y="45"/>
                  <a:pt x="241" y="45"/>
                  <a:pt x="253" y="45"/>
                </a:cubicBezTo>
                <a:close/>
                <a:moveTo>
                  <a:pt x="816" y="44"/>
                </a:moveTo>
                <a:cubicBezTo>
                  <a:pt x="806" y="13"/>
                  <a:pt x="803" y="11"/>
                  <a:pt x="774" y="15"/>
                </a:cubicBezTo>
                <a:cubicBezTo>
                  <a:pt x="780" y="43"/>
                  <a:pt x="783" y="46"/>
                  <a:pt x="810" y="45"/>
                </a:cubicBezTo>
                <a:cubicBezTo>
                  <a:pt x="812" y="45"/>
                  <a:pt x="813" y="45"/>
                  <a:pt x="816" y="44"/>
                </a:cubicBezTo>
                <a:close/>
                <a:moveTo>
                  <a:pt x="455" y="44"/>
                </a:moveTo>
                <a:cubicBezTo>
                  <a:pt x="467" y="44"/>
                  <a:pt x="477" y="44"/>
                  <a:pt x="486" y="44"/>
                </a:cubicBezTo>
                <a:cubicBezTo>
                  <a:pt x="486" y="34"/>
                  <a:pt x="486" y="24"/>
                  <a:pt x="486" y="15"/>
                </a:cubicBezTo>
                <a:cubicBezTo>
                  <a:pt x="475" y="15"/>
                  <a:pt x="465" y="15"/>
                  <a:pt x="455" y="15"/>
                </a:cubicBezTo>
                <a:cubicBezTo>
                  <a:pt x="455" y="25"/>
                  <a:pt x="455" y="34"/>
                  <a:pt x="455" y="44"/>
                </a:cubicBezTo>
                <a:close/>
                <a:moveTo>
                  <a:pt x="440" y="15"/>
                </a:moveTo>
                <a:cubicBezTo>
                  <a:pt x="430" y="15"/>
                  <a:pt x="420" y="15"/>
                  <a:pt x="409" y="15"/>
                </a:cubicBezTo>
                <a:cubicBezTo>
                  <a:pt x="409" y="25"/>
                  <a:pt x="409" y="34"/>
                  <a:pt x="409" y="44"/>
                </a:cubicBezTo>
                <a:cubicBezTo>
                  <a:pt x="420" y="44"/>
                  <a:pt x="430" y="44"/>
                  <a:pt x="440" y="44"/>
                </a:cubicBezTo>
                <a:cubicBezTo>
                  <a:pt x="440" y="34"/>
                  <a:pt x="440" y="25"/>
                  <a:pt x="440" y="15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73" y="3110393"/>
            <a:ext cx="6097929" cy="3034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45" y="1310845"/>
            <a:ext cx="479049" cy="72073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577" y="1269214"/>
            <a:ext cx="479049" cy="72073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336" y="4158839"/>
            <a:ext cx="479049" cy="7207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07" y="4293291"/>
            <a:ext cx="479049" cy="7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2067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rgbClr val="1ED0A6"/>
                </a:solidFill>
              </a:rPr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54AA09A-1600-4612-B45B-895CB64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487076"/>
              </p:ext>
            </p:extLst>
          </p:nvPr>
        </p:nvGraphicFramePr>
        <p:xfrm>
          <a:off x="1026624" y="2175308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81C987D-DF7B-4D96-AEDA-A53C9DB479B6}"/>
              </a:ext>
            </a:extLst>
          </p:cNvPr>
          <p:cNvGrpSpPr/>
          <p:nvPr/>
        </p:nvGrpSpPr>
        <p:grpSpPr>
          <a:xfrm flipH="1">
            <a:off x="906307" y="1784948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2C2A8C73-F1DF-4E37-AB86-BD695D6798B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EA86940-0BE0-4EAA-A461-ECA31C94272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AECEB-39ED-4D4B-9CC5-2B211092CEFB}"/>
              </a:ext>
            </a:extLst>
          </p:cNvPr>
          <p:cNvSpPr txBox="1"/>
          <p:nvPr/>
        </p:nvSpPr>
        <p:spPr>
          <a:xfrm>
            <a:off x="1055308" y="1803456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27F68A-AE2F-4422-9FDF-28DEA91045FA}"/>
              </a:ext>
            </a:extLst>
          </p:cNvPr>
          <p:cNvGrpSpPr/>
          <p:nvPr/>
        </p:nvGrpSpPr>
        <p:grpSpPr>
          <a:xfrm>
            <a:off x="7073194" y="5185362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FB055C-76C1-441F-88CC-37DE225ABB8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07326E-D6CF-43F6-8484-C41A7BF5EC0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15E1F5-A9C2-42F7-8A13-41FB4DD2566A}"/>
              </a:ext>
            </a:extLst>
          </p:cNvPr>
          <p:cNvGrpSpPr/>
          <p:nvPr/>
        </p:nvGrpSpPr>
        <p:grpSpPr>
          <a:xfrm>
            <a:off x="871139" y="4210505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0C004-7B93-4D2F-9756-BD2251007FC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B4011-A9C6-44B2-87D4-540E42BCDE3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EB62D7-770C-458F-A369-DDC338A00A00}"/>
              </a:ext>
            </a:extLst>
          </p:cNvPr>
          <p:cNvGrpSpPr/>
          <p:nvPr/>
        </p:nvGrpSpPr>
        <p:grpSpPr>
          <a:xfrm>
            <a:off x="871139" y="5185362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4C47D7-6C0A-4E9E-BF63-5352D0592A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0B13AD-9824-4076-A748-7E710153104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D0440E-1377-463F-BBCF-FA0827785793}"/>
              </a:ext>
            </a:extLst>
          </p:cNvPr>
          <p:cNvGrpSpPr/>
          <p:nvPr/>
        </p:nvGrpSpPr>
        <p:grpSpPr>
          <a:xfrm>
            <a:off x="7073194" y="4210505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D22A04-9FE1-4C53-ADD2-E912485DF85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8158DE-B070-44E8-8B25-3659C9C7E2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5618352" y="4135939"/>
            <a:ext cx="955396" cy="2375844"/>
            <a:chOff x="8651875" y="-3662363"/>
            <a:chExt cx="1079501" cy="2684463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651875" y="-2495550"/>
              <a:ext cx="1079500" cy="1517650"/>
            </a:xfrm>
            <a:custGeom>
              <a:avLst/>
              <a:gdLst>
                <a:gd name="T0" fmla="*/ 101 w 285"/>
                <a:gd name="T1" fmla="*/ 12 h 403"/>
                <a:gd name="T2" fmla="*/ 47 w 285"/>
                <a:gd name="T3" fmla="*/ 384 h 403"/>
                <a:gd name="T4" fmla="*/ 238 w 285"/>
                <a:gd name="T5" fmla="*/ 384 h 403"/>
                <a:gd name="T6" fmla="*/ 126 w 285"/>
                <a:gd name="T7" fmla="*/ 321 h 403"/>
                <a:gd name="T8" fmla="*/ 19 w 285"/>
                <a:gd name="T9" fmla="*/ 250 h 403"/>
                <a:gd name="T10" fmla="*/ 18 w 285"/>
                <a:gd name="T11" fmla="*/ 211 h 403"/>
                <a:gd name="T12" fmla="*/ 48 w 285"/>
                <a:gd name="T13" fmla="*/ 276 h 403"/>
                <a:gd name="T14" fmla="*/ 39 w 285"/>
                <a:gd name="T15" fmla="*/ 257 h 403"/>
                <a:gd name="T16" fmla="*/ 39 w 285"/>
                <a:gd name="T17" fmla="*/ 313 h 403"/>
                <a:gd name="T18" fmla="*/ 57 w 285"/>
                <a:gd name="T19" fmla="*/ 236 h 403"/>
                <a:gd name="T20" fmla="*/ 65 w 285"/>
                <a:gd name="T21" fmla="*/ 291 h 403"/>
                <a:gd name="T22" fmla="*/ 82 w 285"/>
                <a:gd name="T23" fmla="*/ 295 h 403"/>
                <a:gd name="T24" fmla="*/ 69 w 285"/>
                <a:gd name="T25" fmla="*/ 332 h 403"/>
                <a:gd name="T26" fmla="*/ 29 w 285"/>
                <a:gd name="T27" fmla="*/ 314 h 403"/>
                <a:gd name="T28" fmla="*/ 118 w 285"/>
                <a:gd name="T29" fmla="*/ 35 h 403"/>
                <a:gd name="T30" fmla="*/ 123 w 285"/>
                <a:gd name="T31" fmla="*/ 70 h 403"/>
                <a:gd name="T32" fmla="*/ 199 w 285"/>
                <a:gd name="T33" fmla="*/ 299 h 403"/>
                <a:gd name="T34" fmla="*/ 211 w 285"/>
                <a:gd name="T35" fmla="*/ 332 h 403"/>
                <a:gd name="T36" fmla="*/ 214 w 285"/>
                <a:gd name="T37" fmla="*/ 290 h 403"/>
                <a:gd name="T38" fmla="*/ 112 w 285"/>
                <a:gd name="T39" fmla="*/ 302 h 403"/>
                <a:gd name="T40" fmla="*/ 159 w 285"/>
                <a:gd name="T41" fmla="*/ 303 h 403"/>
                <a:gd name="T42" fmla="*/ 52 w 285"/>
                <a:gd name="T43" fmla="*/ 118 h 403"/>
                <a:gd name="T44" fmla="*/ 47 w 285"/>
                <a:gd name="T45" fmla="*/ 158 h 403"/>
                <a:gd name="T46" fmla="*/ 50 w 285"/>
                <a:gd name="T47" fmla="*/ 119 h 403"/>
                <a:gd name="T48" fmla="*/ 70 w 285"/>
                <a:gd name="T49" fmla="*/ 215 h 403"/>
                <a:gd name="T50" fmla="*/ 67 w 285"/>
                <a:gd name="T51" fmla="*/ 261 h 403"/>
                <a:gd name="T52" fmla="*/ 111 w 285"/>
                <a:gd name="T53" fmla="*/ 260 h 403"/>
                <a:gd name="T54" fmla="*/ 173 w 285"/>
                <a:gd name="T55" fmla="*/ 242 h 403"/>
                <a:gd name="T56" fmla="*/ 169 w 285"/>
                <a:gd name="T57" fmla="*/ 249 h 403"/>
                <a:gd name="T58" fmla="*/ 134 w 285"/>
                <a:gd name="T59" fmla="*/ 63 h 403"/>
                <a:gd name="T60" fmla="*/ 234 w 285"/>
                <a:gd name="T61" fmla="*/ 116 h 403"/>
                <a:gd name="T62" fmla="*/ 120 w 285"/>
                <a:gd name="T63" fmla="*/ 136 h 403"/>
                <a:gd name="T64" fmla="*/ 164 w 285"/>
                <a:gd name="T65" fmla="*/ 139 h 403"/>
                <a:gd name="T66" fmla="*/ 124 w 285"/>
                <a:gd name="T67" fmla="*/ 153 h 403"/>
                <a:gd name="T68" fmla="*/ 121 w 285"/>
                <a:gd name="T69" fmla="*/ 155 h 403"/>
                <a:gd name="T70" fmla="*/ 120 w 285"/>
                <a:gd name="T71" fmla="*/ 164 h 403"/>
                <a:gd name="T72" fmla="*/ 163 w 285"/>
                <a:gd name="T73" fmla="*/ 122 h 403"/>
                <a:gd name="T74" fmla="*/ 173 w 285"/>
                <a:gd name="T75" fmla="*/ 128 h 403"/>
                <a:gd name="T76" fmla="*/ 111 w 285"/>
                <a:gd name="T77" fmla="*/ 154 h 403"/>
                <a:gd name="T78" fmla="*/ 216 w 285"/>
                <a:gd name="T79" fmla="*/ 201 h 403"/>
                <a:gd name="T80" fmla="*/ 193 w 285"/>
                <a:gd name="T81" fmla="*/ 81 h 403"/>
                <a:gd name="T82" fmla="*/ 226 w 285"/>
                <a:gd name="T83" fmla="*/ 279 h 403"/>
                <a:gd name="T84" fmla="*/ 228 w 285"/>
                <a:gd name="T85" fmla="*/ 266 h 403"/>
                <a:gd name="T86" fmla="*/ 256 w 285"/>
                <a:gd name="T87" fmla="*/ 276 h 403"/>
                <a:gd name="T88" fmla="*/ 260 w 285"/>
                <a:gd name="T89" fmla="*/ 295 h 403"/>
                <a:gd name="T90" fmla="*/ 265 w 285"/>
                <a:gd name="T91" fmla="*/ 269 h 403"/>
                <a:gd name="T92" fmla="*/ 257 w 285"/>
                <a:gd name="T93" fmla="*/ 211 h 403"/>
                <a:gd name="T94" fmla="*/ 254 w 285"/>
                <a:gd name="T95" fmla="*/ 172 h 403"/>
                <a:gd name="T96" fmla="*/ 125 w 285"/>
                <a:gd name="T97" fmla="*/ 79 h 403"/>
                <a:gd name="T98" fmla="*/ 80 w 285"/>
                <a:gd name="T99" fmla="*/ 162 h 403"/>
                <a:gd name="T100" fmla="*/ 140 w 285"/>
                <a:gd name="T101" fmla="*/ 211 h 403"/>
                <a:gd name="T102" fmla="*/ 96 w 285"/>
                <a:gd name="T103" fmla="*/ 196 h 403"/>
                <a:gd name="T104" fmla="*/ 74 w 285"/>
                <a:gd name="T105" fmla="*/ 123 h 403"/>
                <a:gd name="T106" fmla="*/ 256 w 285"/>
                <a:gd name="T107" fmla="*/ 314 h 403"/>
                <a:gd name="T108" fmla="*/ 91 w 285"/>
                <a:gd name="T109" fmla="*/ 81 h 403"/>
                <a:gd name="T110" fmla="*/ 49 w 285"/>
                <a:gd name="T111" fmla="*/ 169 h 403"/>
                <a:gd name="T112" fmla="*/ 43 w 285"/>
                <a:gd name="T113" fmla="*/ 198 h 403"/>
                <a:gd name="T114" fmla="*/ 39 w 285"/>
                <a:gd name="T115" fmla="*/ 90 h 403"/>
                <a:gd name="T116" fmla="*/ 104 w 285"/>
                <a:gd name="T117" fmla="*/ 384 h 403"/>
                <a:gd name="T118" fmla="*/ 90 w 285"/>
                <a:gd name="T119" fmla="*/ 372 h 403"/>
                <a:gd name="T120" fmla="*/ 144 w 285"/>
                <a:gd name="T121" fmla="*/ 330 h 403"/>
                <a:gd name="T122" fmla="*/ 191 w 285"/>
                <a:gd name="T123" fmla="*/ 3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5" h="403">
                  <a:moveTo>
                    <a:pt x="272" y="242"/>
                  </a:moveTo>
                  <a:cubicBezTo>
                    <a:pt x="271" y="238"/>
                    <a:pt x="271" y="235"/>
                    <a:pt x="270" y="231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7"/>
                    <a:pt x="269" y="185"/>
                    <a:pt x="266" y="185"/>
                  </a:cubicBezTo>
                  <a:cubicBezTo>
                    <a:pt x="266" y="185"/>
                    <a:pt x="266" y="185"/>
                    <a:pt x="266" y="185"/>
                  </a:cubicBezTo>
                  <a:cubicBezTo>
                    <a:pt x="261" y="131"/>
                    <a:pt x="257" y="84"/>
                    <a:pt x="257" y="84"/>
                  </a:cubicBezTo>
                  <a:cubicBezTo>
                    <a:pt x="257" y="84"/>
                    <a:pt x="238" y="49"/>
                    <a:pt x="181" y="37"/>
                  </a:cubicBezTo>
                  <a:cubicBezTo>
                    <a:pt x="181" y="36"/>
                    <a:pt x="182" y="35"/>
                    <a:pt x="182" y="34"/>
                  </a:cubicBezTo>
                  <a:cubicBezTo>
                    <a:pt x="185" y="29"/>
                    <a:pt x="190" y="20"/>
                    <a:pt x="186" y="12"/>
                  </a:cubicBezTo>
                  <a:cubicBezTo>
                    <a:pt x="181" y="4"/>
                    <a:pt x="168" y="0"/>
                    <a:pt x="143" y="0"/>
                  </a:cubicBezTo>
                  <a:cubicBezTo>
                    <a:pt x="118" y="0"/>
                    <a:pt x="106" y="4"/>
                    <a:pt x="101" y="12"/>
                  </a:cubicBezTo>
                  <a:cubicBezTo>
                    <a:pt x="96" y="20"/>
                    <a:pt x="101" y="29"/>
                    <a:pt x="104" y="34"/>
                  </a:cubicBezTo>
                  <a:cubicBezTo>
                    <a:pt x="104" y="35"/>
                    <a:pt x="105" y="36"/>
                    <a:pt x="106" y="37"/>
                  </a:cubicBezTo>
                  <a:cubicBezTo>
                    <a:pt x="48" y="48"/>
                    <a:pt x="29" y="84"/>
                    <a:pt x="29" y="84"/>
                  </a:cubicBezTo>
                  <a:cubicBezTo>
                    <a:pt x="29" y="84"/>
                    <a:pt x="24" y="130"/>
                    <a:pt x="19" y="183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7" y="183"/>
                    <a:pt x="15" y="185"/>
                    <a:pt x="15" y="187"/>
                  </a:cubicBezTo>
                  <a:cubicBezTo>
                    <a:pt x="15" y="231"/>
                    <a:pt x="15" y="231"/>
                    <a:pt x="15" y="231"/>
                  </a:cubicBezTo>
                  <a:cubicBezTo>
                    <a:pt x="14" y="235"/>
                    <a:pt x="14" y="238"/>
                    <a:pt x="14" y="242"/>
                  </a:cubicBezTo>
                  <a:cubicBezTo>
                    <a:pt x="6" y="242"/>
                    <a:pt x="0" y="249"/>
                    <a:pt x="1" y="256"/>
                  </a:cubicBezTo>
                  <a:cubicBezTo>
                    <a:pt x="4" y="298"/>
                    <a:pt x="22" y="351"/>
                    <a:pt x="22" y="359"/>
                  </a:cubicBezTo>
                  <a:cubicBezTo>
                    <a:pt x="22" y="383"/>
                    <a:pt x="33" y="384"/>
                    <a:pt x="47" y="384"/>
                  </a:cubicBezTo>
                  <a:cubicBezTo>
                    <a:pt x="48" y="384"/>
                    <a:pt x="48" y="384"/>
                    <a:pt x="49" y="384"/>
                  </a:cubicBezTo>
                  <a:cubicBezTo>
                    <a:pt x="45" y="398"/>
                    <a:pt x="45" y="398"/>
                    <a:pt x="45" y="398"/>
                  </a:cubicBezTo>
                  <a:cubicBezTo>
                    <a:pt x="58" y="385"/>
                    <a:pt x="58" y="385"/>
                    <a:pt x="58" y="385"/>
                  </a:cubicBezTo>
                  <a:cubicBezTo>
                    <a:pt x="62" y="385"/>
                    <a:pt x="66" y="385"/>
                    <a:pt x="70" y="385"/>
                  </a:cubicBezTo>
                  <a:cubicBezTo>
                    <a:pt x="138" y="403"/>
                    <a:pt x="138" y="403"/>
                    <a:pt x="138" y="403"/>
                  </a:cubicBezTo>
                  <a:cubicBezTo>
                    <a:pt x="141" y="403"/>
                    <a:pt x="144" y="403"/>
                    <a:pt x="146" y="403"/>
                  </a:cubicBezTo>
                  <a:cubicBezTo>
                    <a:pt x="218" y="385"/>
                    <a:pt x="218" y="385"/>
                    <a:pt x="218" y="385"/>
                  </a:cubicBezTo>
                  <a:cubicBezTo>
                    <a:pt x="222" y="385"/>
                    <a:pt x="224" y="385"/>
                    <a:pt x="227" y="385"/>
                  </a:cubicBezTo>
                  <a:cubicBezTo>
                    <a:pt x="240" y="398"/>
                    <a:pt x="240" y="398"/>
                    <a:pt x="240" y="398"/>
                  </a:cubicBezTo>
                  <a:cubicBezTo>
                    <a:pt x="237" y="384"/>
                    <a:pt x="237" y="384"/>
                    <a:pt x="237" y="384"/>
                  </a:cubicBezTo>
                  <a:cubicBezTo>
                    <a:pt x="237" y="384"/>
                    <a:pt x="237" y="384"/>
                    <a:pt x="238" y="384"/>
                  </a:cubicBezTo>
                  <a:cubicBezTo>
                    <a:pt x="253" y="384"/>
                    <a:pt x="263" y="383"/>
                    <a:pt x="263" y="359"/>
                  </a:cubicBezTo>
                  <a:cubicBezTo>
                    <a:pt x="263" y="351"/>
                    <a:pt x="281" y="298"/>
                    <a:pt x="284" y="256"/>
                  </a:cubicBezTo>
                  <a:cubicBezTo>
                    <a:pt x="285" y="249"/>
                    <a:pt x="279" y="242"/>
                    <a:pt x="272" y="242"/>
                  </a:cubicBezTo>
                  <a:close/>
                  <a:moveTo>
                    <a:pt x="151" y="325"/>
                  </a:moveTo>
                  <a:cubicBezTo>
                    <a:pt x="148" y="325"/>
                    <a:pt x="145" y="325"/>
                    <a:pt x="143" y="325"/>
                  </a:cubicBezTo>
                  <a:cubicBezTo>
                    <a:pt x="140" y="325"/>
                    <a:pt x="137" y="325"/>
                    <a:pt x="134" y="325"/>
                  </a:cubicBezTo>
                  <a:cubicBezTo>
                    <a:pt x="132" y="325"/>
                    <a:pt x="129" y="325"/>
                    <a:pt x="126" y="325"/>
                  </a:cubicBezTo>
                  <a:cubicBezTo>
                    <a:pt x="121" y="325"/>
                    <a:pt x="116" y="324"/>
                    <a:pt x="112" y="324"/>
                  </a:cubicBezTo>
                  <a:cubicBezTo>
                    <a:pt x="104" y="323"/>
                    <a:pt x="98" y="323"/>
                    <a:pt x="98" y="323"/>
                  </a:cubicBezTo>
                  <a:cubicBezTo>
                    <a:pt x="98" y="323"/>
                    <a:pt x="104" y="322"/>
                    <a:pt x="112" y="322"/>
                  </a:cubicBezTo>
                  <a:cubicBezTo>
                    <a:pt x="116" y="321"/>
                    <a:pt x="121" y="321"/>
                    <a:pt x="126" y="321"/>
                  </a:cubicBezTo>
                  <a:cubicBezTo>
                    <a:pt x="129" y="321"/>
                    <a:pt x="132" y="321"/>
                    <a:pt x="134" y="321"/>
                  </a:cubicBezTo>
                  <a:cubicBezTo>
                    <a:pt x="137" y="321"/>
                    <a:pt x="140" y="321"/>
                    <a:pt x="143" y="321"/>
                  </a:cubicBezTo>
                  <a:cubicBezTo>
                    <a:pt x="145" y="321"/>
                    <a:pt x="148" y="321"/>
                    <a:pt x="151" y="321"/>
                  </a:cubicBezTo>
                  <a:cubicBezTo>
                    <a:pt x="154" y="321"/>
                    <a:pt x="156" y="321"/>
                    <a:pt x="159" y="321"/>
                  </a:cubicBezTo>
                  <a:cubicBezTo>
                    <a:pt x="164" y="321"/>
                    <a:pt x="169" y="321"/>
                    <a:pt x="173" y="322"/>
                  </a:cubicBezTo>
                  <a:cubicBezTo>
                    <a:pt x="182" y="322"/>
                    <a:pt x="187" y="323"/>
                    <a:pt x="187" y="323"/>
                  </a:cubicBezTo>
                  <a:cubicBezTo>
                    <a:pt x="187" y="323"/>
                    <a:pt x="182" y="323"/>
                    <a:pt x="173" y="324"/>
                  </a:cubicBezTo>
                  <a:cubicBezTo>
                    <a:pt x="169" y="324"/>
                    <a:pt x="164" y="325"/>
                    <a:pt x="159" y="325"/>
                  </a:cubicBezTo>
                  <a:cubicBezTo>
                    <a:pt x="156" y="325"/>
                    <a:pt x="154" y="325"/>
                    <a:pt x="151" y="325"/>
                  </a:cubicBezTo>
                  <a:close/>
                  <a:moveTo>
                    <a:pt x="19" y="234"/>
                  </a:moveTo>
                  <a:cubicBezTo>
                    <a:pt x="19" y="239"/>
                    <a:pt x="19" y="245"/>
                    <a:pt x="19" y="250"/>
                  </a:cubicBezTo>
                  <a:cubicBezTo>
                    <a:pt x="19" y="255"/>
                    <a:pt x="19" y="261"/>
                    <a:pt x="19" y="266"/>
                  </a:cubicBezTo>
                  <a:cubicBezTo>
                    <a:pt x="19" y="271"/>
                    <a:pt x="19" y="275"/>
                    <a:pt x="19" y="279"/>
                  </a:cubicBezTo>
                  <a:cubicBezTo>
                    <a:pt x="19" y="287"/>
                    <a:pt x="18" y="292"/>
                    <a:pt x="18" y="292"/>
                  </a:cubicBezTo>
                  <a:cubicBezTo>
                    <a:pt x="18" y="292"/>
                    <a:pt x="18" y="287"/>
                    <a:pt x="18" y="279"/>
                  </a:cubicBezTo>
                  <a:cubicBezTo>
                    <a:pt x="18" y="275"/>
                    <a:pt x="18" y="271"/>
                    <a:pt x="17" y="266"/>
                  </a:cubicBezTo>
                  <a:cubicBezTo>
                    <a:pt x="17" y="261"/>
                    <a:pt x="17" y="255"/>
                    <a:pt x="17" y="250"/>
                  </a:cubicBezTo>
                  <a:cubicBezTo>
                    <a:pt x="17" y="245"/>
                    <a:pt x="17" y="239"/>
                    <a:pt x="18" y="234"/>
                  </a:cubicBezTo>
                  <a:cubicBezTo>
                    <a:pt x="18" y="229"/>
                    <a:pt x="18" y="225"/>
                    <a:pt x="18" y="221"/>
                  </a:cubicBezTo>
                  <a:cubicBezTo>
                    <a:pt x="18" y="217"/>
                    <a:pt x="18" y="213"/>
                    <a:pt x="18" y="211"/>
                  </a:cubicBezTo>
                  <a:cubicBezTo>
                    <a:pt x="18" y="209"/>
                    <a:pt x="18" y="207"/>
                    <a:pt x="18" y="207"/>
                  </a:cubicBezTo>
                  <a:cubicBezTo>
                    <a:pt x="18" y="207"/>
                    <a:pt x="18" y="209"/>
                    <a:pt x="18" y="211"/>
                  </a:cubicBezTo>
                  <a:cubicBezTo>
                    <a:pt x="19" y="213"/>
                    <a:pt x="19" y="217"/>
                    <a:pt x="19" y="221"/>
                  </a:cubicBezTo>
                  <a:cubicBezTo>
                    <a:pt x="19" y="225"/>
                    <a:pt x="19" y="229"/>
                    <a:pt x="19" y="234"/>
                  </a:cubicBezTo>
                  <a:close/>
                  <a:moveTo>
                    <a:pt x="48" y="276"/>
                  </a:moveTo>
                  <a:cubicBezTo>
                    <a:pt x="45" y="276"/>
                    <a:pt x="42" y="276"/>
                    <a:pt x="39" y="276"/>
                  </a:cubicBezTo>
                  <a:cubicBezTo>
                    <a:pt x="35" y="276"/>
                    <a:pt x="32" y="276"/>
                    <a:pt x="29" y="276"/>
                  </a:cubicBezTo>
                  <a:cubicBezTo>
                    <a:pt x="27" y="276"/>
                    <a:pt x="25" y="276"/>
                    <a:pt x="25" y="276"/>
                  </a:cubicBezTo>
                  <a:cubicBezTo>
                    <a:pt x="25" y="276"/>
                    <a:pt x="27" y="275"/>
                    <a:pt x="29" y="275"/>
                  </a:cubicBezTo>
                  <a:cubicBezTo>
                    <a:pt x="32" y="275"/>
                    <a:pt x="35" y="275"/>
                    <a:pt x="39" y="275"/>
                  </a:cubicBezTo>
                  <a:cubicBezTo>
                    <a:pt x="42" y="275"/>
                    <a:pt x="45" y="275"/>
                    <a:pt x="48" y="275"/>
                  </a:cubicBezTo>
                  <a:cubicBezTo>
                    <a:pt x="50" y="275"/>
                    <a:pt x="52" y="276"/>
                    <a:pt x="52" y="276"/>
                  </a:cubicBezTo>
                  <a:cubicBezTo>
                    <a:pt x="52" y="276"/>
                    <a:pt x="50" y="276"/>
                    <a:pt x="48" y="276"/>
                  </a:cubicBezTo>
                  <a:close/>
                  <a:moveTo>
                    <a:pt x="52" y="295"/>
                  </a:moveTo>
                  <a:cubicBezTo>
                    <a:pt x="52" y="295"/>
                    <a:pt x="50" y="295"/>
                    <a:pt x="48" y="295"/>
                  </a:cubicBezTo>
                  <a:cubicBezTo>
                    <a:pt x="45" y="295"/>
                    <a:pt x="42" y="296"/>
                    <a:pt x="39" y="296"/>
                  </a:cubicBezTo>
                  <a:cubicBezTo>
                    <a:pt x="35" y="296"/>
                    <a:pt x="32" y="295"/>
                    <a:pt x="29" y="295"/>
                  </a:cubicBezTo>
                  <a:cubicBezTo>
                    <a:pt x="27" y="295"/>
                    <a:pt x="25" y="295"/>
                    <a:pt x="25" y="295"/>
                  </a:cubicBezTo>
                  <a:cubicBezTo>
                    <a:pt x="25" y="295"/>
                    <a:pt x="27" y="294"/>
                    <a:pt x="29" y="294"/>
                  </a:cubicBezTo>
                  <a:cubicBezTo>
                    <a:pt x="32" y="294"/>
                    <a:pt x="35" y="294"/>
                    <a:pt x="39" y="294"/>
                  </a:cubicBezTo>
                  <a:cubicBezTo>
                    <a:pt x="42" y="294"/>
                    <a:pt x="45" y="294"/>
                    <a:pt x="48" y="294"/>
                  </a:cubicBezTo>
                  <a:cubicBezTo>
                    <a:pt x="50" y="294"/>
                    <a:pt x="52" y="295"/>
                    <a:pt x="52" y="295"/>
                  </a:cubicBezTo>
                  <a:close/>
                  <a:moveTo>
                    <a:pt x="48" y="257"/>
                  </a:moveTo>
                  <a:cubicBezTo>
                    <a:pt x="45" y="257"/>
                    <a:pt x="42" y="257"/>
                    <a:pt x="39" y="257"/>
                  </a:cubicBezTo>
                  <a:cubicBezTo>
                    <a:pt x="35" y="257"/>
                    <a:pt x="32" y="257"/>
                    <a:pt x="29" y="257"/>
                  </a:cubicBezTo>
                  <a:cubicBezTo>
                    <a:pt x="27" y="257"/>
                    <a:pt x="25" y="256"/>
                    <a:pt x="25" y="256"/>
                  </a:cubicBezTo>
                  <a:cubicBezTo>
                    <a:pt x="25" y="256"/>
                    <a:pt x="27" y="256"/>
                    <a:pt x="29" y="256"/>
                  </a:cubicBezTo>
                  <a:cubicBezTo>
                    <a:pt x="32" y="256"/>
                    <a:pt x="35" y="256"/>
                    <a:pt x="39" y="256"/>
                  </a:cubicBezTo>
                  <a:cubicBezTo>
                    <a:pt x="42" y="256"/>
                    <a:pt x="45" y="256"/>
                    <a:pt x="48" y="256"/>
                  </a:cubicBezTo>
                  <a:cubicBezTo>
                    <a:pt x="50" y="256"/>
                    <a:pt x="52" y="256"/>
                    <a:pt x="52" y="256"/>
                  </a:cubicBezTo>
                  <a:cubicBezTo>
                    <a:pt x="52" y="256"/>
                    <a:pt x="50" y="257"/>
                    <a:pt x="48" y="257"/>
                  </a:cubicBezTo>
                  <a:close/>
                  <a:moveTo>
                    <a:pt x="29" y="314"/>
                  </a:moveTo>
                  <a:cubicBezTo>
                    <a:pt x="27" y="314"/>
                    <a:pt x="25" y="314"/>
                    <a:pt x="25" y="314"/>
                  </a:cubicBezTo>
                  <a:cubicBezTo>
                    <a:pt x="25" y="314"/>
                    <a:pt x="27" y="313"/>
                    <a:pt x="29" y="313"/>
                  </a:cubicBezTo>
                  <a:cubicBezTo>
                    <a:pt x="32" y="313"/>
                    <a:pt x="35" y="313"/>
                    <a:pt x="39" y="313"/>
                  </a:cubicBezTo>
                  <a:cubicBezTo>
                    <a:pt x="42" y="313"/>
                    <a:pt x="45" y="313"/>
                    <a:pt x="48" y="313"/>
                  </a:cubicBezTo>
                  <a:cubicBezTo>
                    <a:pt x="49" y="313"/>
                    <a:pt x="50" y="313"/>
                    <a:pt x="51" y="314"/>
                  </a:cubicBezTo>
                  <a:cubicBezTo>
                    <a:pt x="51" y="313"/>
                    <a:pt x="51" y="312"/>
                    <a:pt x="51" y="311"/>
                  </a:cubicBezTo>
                  <a:cubicBezTo>
                    <a:pt x="51" y="311"/>
                    <a:pt x="51" y="310"/>
                    <a:pt x="51" y="309"/>
                  </a:cubicBezTo>
                  <a:cubicBezTo>
                    <a:pt x="51" y="307"/>
                    <a:pt x="51" y="306"/>
                    <a:pt x="52" y="304"/>
                  </a:cubicBezTo>
                  <a:cubicBezTo>
                    <a:pt x="53" y="301"/>
                    <a:pt x="55" y="298"/>
                    <a:pt x="57" y="296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57" y="293"/>
                    <a:pt x="57" y="289"/>
                    <a:pt x="57" y="283"/>
                  </a:cubicBezTo>
                  <a:cubicBezTo>
                    <a:pt x="57" y="279"/>
                    <a:pt x="57" y="274"/>
                    <a:pt x="57" y="269"/>
                  </a:cubicBezTo>
                  <a:cubicBezTo>
                    <a:pt x="57" y="264"/>
                    <a:pt x="57" y="258"/>
                    <a:pt x="57" y="252"/>
                  </a:cubicBezTo>
                  <a:cubicBezTo>
                    <a:pt x="57" y="247"/>
                    <a:pt x="57" y="241"/>
                    <a:pt x="57" y="236"/>
                  </a:cubicBezTo>
                  <a:cubicBezTo>
                    <a:pt x="57" y="231"/>
                    <a:pt x="57" y="226"/>
                    <a:pt x="57" y="221"/>
                  </a:cubicBezTo>
                  <a:cubicBezTo>
                    <a:pt x="57" y="217"/>
                    <a:pt x="57" y="214"/>
                    <a:pt x="57" y="211"/>
                  </a:cubicBezTo>
                  <a:cubicBezTo>
                    <a:pt x="57" y="209"/>
                    <a:pt x="57" y="207"/>
                    <a:pt x="57" y="207"/>
                  </a:cubicBezTo>
                  <a:cubicBezTo>
                    <a:pt x="57" y="207"/>
                    <a:pt x="58" y="209"/>
                    <a:pt x="58" y="211"/>
                  </a:cubicBezTo>
                  <a:cubicBezTo>
                    <a:pt x="58" y="214"/>
                    <a:pt x="58" y="217"/>
                    <a:pt x="58" y="221"/>
                  </a:cubicBezTo>
                  <a:cubicBezTo>
                    <a:pt x="58" y="226"/>
                    <a:pt x="58" y="231"/>
                    <a:pt x="58" y="236"/>
                  </a:cubicBezTo>
                  <a:cubicBezTo>
                    <a:pt x="58" y="241"/>
                    <a:pt x="58" y="247"/>
                    <a:pt x="58" y="252"/>
                  </a:cubicBezTo>
                  <a:cubicBezTo>
                    <a:pt x="58" y="258"/>
                    <a:pt x="58" y="264"/>
                    <a:pt x="58" y="269"/>
                  </a:cubicBezTo>
                  <a:cubicBezTo>
                    <a:pt x="58" y="274"/>
                    <a:pt x="58" y="279"/>
                    <a:pt x="58" y="283"/>
                  </a:cubicBezTo>
                  <a:cubicBezTo>
                    <a:pt x="58" y="289"/>
                    <a:pt x="58" y="293"/>
                    <a:pt x="58" y="296"/>
                  </a:cubicBezTo>
                  <a:cubicBezTo>
                    <a:pt x="60" y="293"/>
                    <a:pt x="63" y="292"/>
                    <a:pt x="65" y="291"/>
                  </a:cubicBezTo>
                  <a:cubicBezTo>
                    <a:pt x="69" y="290"/>
                    <a:pt x="72" y="289"/>
                    <a:pt x="75" y="290"/>
                  </a:cubicBezTo>
                  <a:cubicBezTo>
                    <a:pt x="81" y="290"/>
                    <a:pt x="86" y="294"/>
                    <a:pt x="89" y="297"/>
                  </a:cubicBezTo>
                  <a:cubicBezTo>
                    <a:pt x="91" y="299"/>
                    <a:pt x="92" y="301"/>
                    <a:pt x="92" y="303"/>
                  </a:cubicBezTo>
                  <a:cubicBezTo>
                    <a:pt x="93" y="305"/>
                    <a:pt x="93" y="306"/>
                    <a:pt x="94" y="308"/>
                  </a:cubicBezTo>
                  <a:cubicBezTo>
                    <a:pt x="94" y="309"/>
                    <a:pt x="94" y="310"/>
                    <a:pt x="94" y="311"/>
                  </a:cubicBezTo>
                  <a:cubicBezTo>
                    <a:pt x="94" y="312"/>
                    <a:pt x="94" y="312"/>
                    <a:pt x="94" y="312"/>
                  </a:cubicBezTo>
                  <a:cubicBezTo>
                    <a:pt x="94" y="312"/>
                    <a:pt x="94" y="312"/>
                    <a:pt x="93" y="311"/>
                  </a:cubicBezTo>
                  <a:cubicBezTo>
                    <a:pt x="93" y="310"/>
                    <a:pt x="93" y="309"/>
                    <a:pt x="93" y="308"/>
                  </a:cubicBezTo>
                  <a:cubicBezTo>
                    <a:pt x="92" y="307"/>
                    <a:pt x="92" y="305"/>
                    <a:pt x="91" y="304"/>
                  </a:cubicBezTo>
                  <a:cubicBezTo>
                    <a:pt x="90" y="302"/>
                    <a:pt x="89" y="301"/>
                    <a:pt x="87" y="299"/>
                  </a:cubicBezTo>
                  <a:cubicBezTo>
                    <a:pt x="86" y="298"/>
                    <a:pt x="84" y="296"/>
                    <a:pt x="82" y="295"/>
                  </a:cubicBezTo>
                  <a:cubicBezTo>
                    <a:pt x="80" y="294"/>
                    <a:pt x="77" y="294"/>
                    <a:pt x="75" y="293"/>
                  </a:cubicBezTo>
                  <a:cubicBezTo>
                    <a:pt x="72" y="293"/>
                    <a:pt x="69" y="294"/>
                    <a:pt x="67" y="295"/>
                  </a:cubicBezTo>
                  <a:cubicBezTo>
                    <a:pt x="64" y="296"/>
                    <a:pt x="62" y="297"/>
                    <a:pt x="60" y="299"/>
                  </a:cubicBezTo>
                  <a:cubicBezTo>
                    <a:pt x="58" y="301"/>
                    <a:pt x="57" y="303"/>
                    <a:pt x="56" y="306"/>
                  </a:cubicBezTo>
                  <a:cubicBezTo>
                    <a:pt x="55" y="307"/>
                    <a:pt x="55" y="308"/>
                    <a:pt x="55" y="309"/>
                  </a:cubicBezTo>
                  <a:cubicBezTo>
                    <a:pt x="55" y="310"/>
                    <a:pt x="55" y="311"/>
                    <a:pt x="55" y="312"/>
                  </a:cubicBezTo>
                  <a:cubicBezTo>
                    <a:pt x="55" y="312"/>
                    <a:pt x="55" y="313"/>
                    <a:pt x="55" y="313"/>
                  </a:cubicBezTo>
                  <a:cubicBezTo>
                    <a:pt x="55" y="316"/>
                    <a:pt x="55" y="318"/>
                    <a:pt x="56" y="321"/>
                  </a:cubicBezTo>
                  <a:cubicBezTo>
                    <a:pt x="57" y="323"/>
                    <a:pt x="59" y="325"/>
                    <a:pt x="60" y="326"/>
                  </a:cubicBezTo>
                  <a:cubicBezTo>
                    <a:pt x="62" y="328"/>
                    <a:pt x="63" y="329"/>
                    <a:pt x="65" y="330"/>
                  </a:cubicBezTo>
                  <a:cubicBezTo>
                    <a:pt x="66" y="331"/>
                    <a:pt x="68" y="331"/>
                    <a:pt x="69" y="332"/>
                  </a:cubicBezTo>
                  <a:cubicBezTo>
                    <a:pt x="70" y="332"/>
                    <a:pt x="71" y="332"/>
                    <a:pt x="72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3" y="332"/>
                    <a:pt x="73" y="332"/>
                    <a:pt x="72" y="332"/>
                  </a:cubicBezTo>
                  <a:cubicBezTo>
                    <a:pt x="71" y="333"/>
                    <a:pt x="70" y="333"/>
                    <a:pt x="69" y="332"/>
                  </a:cubicBezTo>
                  <a:cubicBezTo>
                    <a:pt x="68" y="332"/>
                    <a:pt x="66" y="332"/>
                    <a:pt x="64" y="331"/>
                  </a:cubicBezTo>
                  <a:cubicBezTo>
                    <a:pt x="62" y="331"/>
                    <a:pt x="60" y="330"/>
                    <a:pt x="59" y="328"/>
                  </a:cubicBezTo>
                  <a:cubicBezTo>
                    <a:pt x="57" y="327"/>
                    <a:pt x="55" y="325"/>
                    <a:pt x="54" y="322"/>
                  </a:cubicBezTo>
                  <a:cubicBezTo>
                    <a:pt x="52" y="320"/>
                    <a:pt x="51" y="317"/>
                    <a:pt x="51" y="314"/>
                  </a:cubicBezTo>
                  <a:cubicBezTo>
                    <a:pt x="50" y="314"/>
                    <a:pt x="49" y="314"/>
                    <a:pt x="48" y="314"/>
                  </a:cubicBezTo>
                  <a:cubicBezTo>
                    <a:pt x="45" y="314"/>
                    <a:pt x="42" y="315"/>
                    <a:pt x="39" y="315"/>
                  </a:cubicBezTo>
                  <a:cubicBezTo>
                    <a:pt x="35" y="315"/>
                    <a:pt x="32" y="314"/>
                    <a:pt x="29" y="314"/>
                  </a:cubicBezTo>
                  <a:close/>
                  <a:moveTo>
                    <a:pt x="143" y="9"/>
                  </a:moveTo>
                  <a:cubicBezTo>
                    <a:pt x="148" y="9"/>
                    <a:pt x="153" y="9"/>
                    <a:pt x="157" y="10"/>
                  </a:cubicBezTo>
                  <a:cubicBezTo>
                    <a:pt x="157" y="13"/>
                    <a:pt x="157" y="19"/>
                    <a:pt x="154" y="26"/>
                  </a:cubicBezTo>
                  <a:cubicBezTo>
                    <a:pt x="151" y="26"/>
                    <a:pt x="148" y="27"/>
                    <a:pt x="145" y="27"/>
                  </a:cubicBezTo>
                  <a:cubicBezTo>
                    <a:pt x="143" y="27"/>
                    <a:pt x="141" y="28"/>
                    <a:pt x="140" y="28"/>
                  </a:cubicBezTo>
                  <a:cubicBezTo>
                    <a:pt x="138" y="28"/>
                    <a:pt x="136" y="29"/>
                    <a:pt x="135" y="29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9" y="31"/>
                    <a:pt x="127" y="31"/>
                    <a:pt x="126" y="32"/>
                  </a:cubicBezTo>
                  <a:cubicBezTo>
                    <a:pt x="125" y="32"/>
                    <a:pt x="124" y="33"/>
                    <a:pt x="123" y="33"/>
                  </a:cubicBezTo>
                  <a:cubicBezTo>
                    <a:pt x="122" y="33"/>
                    <a:pt x="121" y="34"/>
                    <a:pt x="120" y="34"/>
                  </a:cubicBezTo>
                  <a:cubicBezTo>
                    <a:pt x="119" y="35"/>
                    <a:pt x="118" y="35"/>
                    <a:pt x="118" y="35"/>
                  </a:cubicBezTo>
                  <a:cubicBezTo>
                    <a:pt x="118" y="35"/>
                    <a:pt x="119" y="35"/>
                    <a:pt x="120" y="35"/>
                  </a:cubicBezTo>
                  <a:cubicBezTo>
                    <a:pt x="121" y="35"/>
                    <a:pt x="122" y="35"/>
                    <a:pt x="123" y="34"/>
                  </a:cubicBezTo>
                  <a:cubicBezTo>
                    <a:pt x="124" y="34"/>
                    <a:pt x="125" y="34"/>
                    <a:pt x="127" y="34"/>
                  </a:cubicBezTo>
                  <a:cubicBezTo>
                    <a:pt x="128" y="34"/>
                    <a:pt x="129" y="34"/>
                    <a:pt x="131" y="34"/>
                  </a:cubicBezTo>
                  <a:cubicBezTo>
                    <a:pt x="132" y="34"/>
                    <a:pt x="134" y="34"/>
                    <a:pt x="135" y="35"/>
                  </a:cubicBezTo>
                  <a:cubicBezTo>
                    <a:pt x="137" y="35"/>
                    <a:pt x="138" y="35"/>
                    <a:pt x="140" y="35"/>
                  </a:cubicBezTo>
                  <a:cubicBezTo>
                    <a:pt x="141" y="35"/>
                    <a:pt x="143" y="36"/>
                    <a:pt x="145" y="36"/>
                  </a:cubicBezTo>
                  <a:cubicBezTo>
                    <a:pt x="147" y="36"/>
                    <a:pt x="150" y="37"/>
                    <a:pt x="152" y="37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49" y="53"/>
                    <a:pt x="146" y="53"/>
                    <a:pt x="143" y="53"/>
                  </a:cubicBezTo>
                  <a:cubicBezTo>
                    <a:pt x="132" y="53"/>
                    <a:pt x="124" y="60"/>
                    <a:pt x="123" y="70"/>
                  </a:cubicBezTo>
                  <a:cubicBezTo>
                    <a:pt x="122" y="71"/>
                    <a:pt x="120" y="71"/>
                    <a:pt x="118" y="72"/>
                  </a:cubicBezTo>
                  <a:cubicBezTo>
                    <a:pt x="117" y="58"/>
                    <a:pt x="115" y="42"/>
                    <a:pt x="115" y="37"/>
                  </a:cubicBezTo>
                  <a:cubicBezTo>
                    <a:pt x="114" y="27"/>
                    <a:pt x="87" y="9"/>
                    <a:pt x="143" y="9"/>
                  </a:cubicBezTo>
                  <a:close/>
                  <a:moveTo>
                    <a:pt x="232" y="311"/>
                  </a:moveTo>
                  <a:cubicBezTo>
                    <a:pt x="232" y="310"/>
                    <a:pt x="232" y="309"/>
                    <a:pt x="232" y="308"/>
                  </a:cubicBezTo>
                  <a:cubicBezTo>
                    <a:pt x="231" y="307"/>
                    <a:pt x="231" y="305"/>
                    <a:pt x="230" y="304"/>
                  </a:cubicBezTo>
                  <a:cubicBezTo>
                    <a:pt x="229" y="302"/>
                    <a:pt x="228" y="301"/>
                    <a:pt x="226" y="299"/>
                  </a:cubicBezTo>
                  <a:cubicBezTo>
                    <a:pt x="225" y="298"/>
                    <a:pt x="223" y="296"/>
                    <a:pt x="221" y="295"/>
                  </a:cubicBezTo>
                  <a:cubicBezTo>
                    <a:pt x="219" y="294"/>
                    <a:pt x="216" y="294"/>
                    <a:pt x="214" y="293"/>
                  </a:cubicBezTo>
                  <a:cubicBezTo>
                    <a:pt x="211" y="293"/>
                    <a:pt x="208" y="294"/>
                    <a:pt x="206" y="295"/>
                  </a:cubicBezTo>
                  <a:cubicBezTo>
                    <a:pt x="203" y="296"/>
                    <a:pt x="201" y="297"/>
                    <a:pt x="199" y="299"/>
                  </a:cubicBezTo>
                  <a:cubicBezTo>
                    <a:pt x="197" y="301"/>
                    <a:pt x="196" y="303"/>
                    <a:pt x="195" y="306"/>
                  </a:cubicBezTo>
                  <a:cubicBezTo>
                    <a:pt x="194" y="307"/>
                    <a:pt x="194" y="308"/>
                    <a:pt x="194" y="309"/>
                  </a:cubicBezTo>
                  <a:cubicBezTo>
                    <a:pt x="194" y="310"/>
                    <a:pt x="194" y="311"/>
                    <a:pt x="194" y="312"/>
                  </a:cubicBezTo>
                  <a:cubicBezTo>
                    <a:pt x="193" y="312"/>
                    <a:pt x="194" y="313"/>
                    <a:pt x="194" y="313"/>
                  </a:cubicBezTo>
                  <a:cubicBezTo>
                    <a:pt x="194" y="316"/>
                    <a:pt x="194" y="318"/>
                    <a:pt x="195" y="321"/>
                  </a:cubicBezTo>
                  <a:cubicBezTo>
                    <a:pt x="196" y="323"/>
                    <a:pt x="198" y="325"/>
                    <a:pt x="199" y="326"/>
                  </a:cubicBezTo>
                  <a:cubicBezTo>
                    <a:pt x="201" y="328"/>
                    <a:pt x="202" y="329"/>
                    <a:pt x="204" y="330"/>
                  </a:cubicBezTo>
                  <a:cubicBezTo>
                    <a:pt x="205" y="331"/>
                    <a:pt x="207" y="331"/>
                    <a:pt x="208" y="332"/>
                  </a:cubicBezTo>
                  <a:cubicBezTo>
                    <a:pt x="209" y="332"/>
                    <a:pt x="210" y="332"/>
                    <a:pt x="211" y="332"/>
                  </a:cubicBezTo>
                  <a:cubicBezTo>
                    <a:pt x="212" y="332"/>
                    <a:pt x="212" y="332"/>
                    <a:pt x="212" y="332"/>
                  </a:cubicBezTo>
                  <a:cubicBezTo>
                    <a:pt x="212" y="332"/>
                    <a:pt x="212" y="332"/>
                    <a:pt x="211" y="332"/>
                  </a:cubicBezTo>
                  <a:cubicBezTo>
                    <a:pt x="210" y="333"/>
                    <a:pt x="209" y="333"/>
                    <a:pt x="208" y="332"/>
                  </a:cubicBezTo>
                  <a:cubicBezTo>
                    <a:pt x="206" y="332"/>
                    <a:pt x="205" y="332"/>
                    <a:pt x="203" y="331"/>
                  </a:cubicBezTo>
                  <a:cubicBezTo>
                    <a:pt x="201" y="331"/>
                    <a:pt x="199" y="330"/>
                    <a:pt x="197" y="328"/>
                  </a:cubicBezTo>
                  <a:cubicBezTo>
                    <a:pt x="196" y="327"/>
                    <a:pt x="194" y="325"/>
                    <a:pt x="192" y="322"/>
                  </a:cubicBezTo>
                  <a:cubicBezTo>
                    <a:pt x="191" y="320"/>
                    <a:pt x="190" y="317"/>
                    <a:pt x="190" y="314"/>
                  </a:cubicBezTo>
                  <a:cubicBezTo>
                    <a:pt x="190" y="313"/>
                    <a:pt x="190" y="312"/>
                    <a:pt x="190" y="311"/>
                  </a:cubicBezTo>
                  <a:cubicBezTo>
                    <a:pt x="190" y="311"/>
                    <a:pt x="190" y="310"/>
                    <a:pt x="190" y="309"/>
                  </a:cubicBezTo>
                  <a:cubicBezTo>
                    <a:pt x="190" y="307"/>
                    <a:pt x="190" y="306"/>
                    <a:pt x="191" y="304"/>
                  </a:cubicBezTo>
                  <a:cubicBezTo>
                    <a:pt x="192" y="301"/>
                    <a:pt x="194" y="298"/>
                    <a:pt x="196" y="296"/>
                  </a:cubicBezTo>
                  <a:cubicBezTo>
                    <a:pt x="198" y="294"/>
                    <a:pt x="201" y="292"/>
                    <a:pt x="204" y="291"/>
                  </a:cubicBezTo>
                  <a:cubicBezTo>
                    <a:pt x="207" y="290"/>
                    <a:pt x="211" y="289"/>
                    <a:pt x="214" y="290"/>
                  </a:cubicBezTo>
                  <a:cubicBezTo>
                    <a:pt x="220" y="290"/>
                    <a:pt x="225" y="294"/>
                    <a:pt x="228" y="297"/>
                  </a:cubicBezTo>
                  <a:cubicBezTo>
                    <a:pt x="230" y="299"/>
                    <a:pt x="231" y="301"/>
                    <a:pt x="231" y="303"/>
                  </a:cubicBezTo>
                  <a:cubicBezTo>
                    <a:pt x="232" y="305"/>
                    <a:pt x="232" y="306"/>
                    <a:pt x="233" y="308"/>
                  </a:cubicBezTo>
                  <a:cubicBezTo>
                    <a:pt x="233" y="309"/>
                    <a:pt x="233" y="310"/>
                    <a:pt x="233" y="311"/>
                  </a:cubicBezTo>
                  <a:cubicBezTo>
                    <a:pt x="233" y="312"/>
                    <a:pt x="233" y="312"/>
                    <a:pt x="233" y="312"/>
                  </a:cubicBezTo>
                  <a:cubicBezTo>
                    <a:pt x="233" y="312"/>
                    <a:pt x="232" y="312"/>
                    <a:pt x="232" y="311"/>
                  </a:cubicBezTo>
                  <a:close/>
                  <a:moveTo>
                    <a:pt x="151" y="303"/>
                  </a:moveTo>
                  <a:cubicBezTo>
                    <a:pt x="148" y="303"/>
                    <a:pt x="145" y="303"/>
                    <a:pt x="143" y="303"/>
                  </a:cubicBezTo>
                  <a:cubicBezTo>
                    <a:pt x="140" y="303"/>
                    <a:pt x="137" y="303"/>
                    <a:pt x="134" y="303"/>
                  </a:cubicBezTo>
                  <a:cubicBezTo>
                    <a:pt x="132" y="303"/>
                    <a:pt x="129" y="303"/>
                    <a:pt x="126" y="303"/>
                  </a:cubicBezTo>
                  <a:cubicBezTo>
                    <a:pt x="121" y="303"/>
                    <a:pt x="116" y="303"/>
                    <a:pt x="112" y="302"/>
                  </a:cubicBezTo>
                  <a:cubicBezTo>
                    <a:pt x="104" y="302"/>
                    <a:pt x="98" y="301"/>
                    <a:pt x="98" y="301"/>
                  </a:cubicBezTo>
                  <a:cubicBezTo>
                    <a:pt x="98" y="301"/>
                    <a:pt x="104" y="300"/>
                    <a:pt x="112" y="300"/>
                  </a:cubicBezTo>
                  <a:cubicBezTo>
                    <a:pt x="116" y="300"/>
                    <a:pt x="121" y="299"/>
                    <a:pt x="126" y="299"/>
                  </a:cubicBezTo>
                  <a:cubicBezTo>
                    <a:pt x="129" y="299"/>
                    <a:pt x="132" y="299"/>
                    <a:pt x="134" y="299"/>
                  </a:cubicBezTo>
                  <a:cubicBezTo>
                    <a:pt x="137" y="299"/>
                    <a:pt x="140" y="299"/>
                    <a:pt x="143" y="299"/>
                  </a:cubicBezTo>
                  <a:cubicBezTo>
                    <a:pt x="145" y="299"/>
                    <a:pt x="148" y="299"/>
                    <a:pt x="151" y="299"/>
                  </a:cubicBezTo>
                  <a:cubicBezTo>
                    <a:pt x="154" y="299"/>
                    <a:pt x="156" y="299"/>
                    <a:pt x="159" y="299"/>
                  </a:cubicBezTo>
                  <a:cubicBezTo>
                    <a:pt x="164" y="299"/>
                    <a:pt x="169" y="300"/>
                    <a:pt x="173" y="300"/>
                  </a:cubicBezTo>
                  <a:cubicBezTo>
                    <a:pt x="182" y="300"/>
                    <a:pt x="187" y="301"/>
                    <a:pt x="187" y="301"/>
                  </a:cubicBezTo>
                  <a:cubicBezTo>
                    <a:pt x="187" y="301"/>
                    <a:pt x="182" y="302"/>
                    <a:pt x="173" y="302"/>
                  </a:cubicBezTo>
                  <a:cubicBezTo>
                    <a:pt x="169" y="303"/>
                    <a:pt x="164" y="303"/>
                    <a:pt x="159" y="303"/>
                  </a:cubicBezTo>
                  <a:cubicBezTo>
                    <a:pt x="156" y="303"/>
                    <a:pt x="154" y="303"/>
                    <a:pt x="151" y="303"/>
                  </a:cubicBezTo>
                  <a:close/>
                  <a:moveTo>
                    <a:pt x="50" y="133"/>
                  </a:moveTo>
                  <a:cubicBezTo>
                    <a:pt x="50" y="137"/>
                    <a:pt x="50" y="140"/>
                    <a:pt x="50" y="144"/>
                  </a:cubicBezTo>
                  <a:cubicBezTo>
                    <a:pt x="50" y="147"/>
                    <a:pt x="50" y="149"/>
                    <a:pt x="50" y="151"/>
                  </a:cubicBezTo>
                  <a:cubicBezTo>
                    <a:pt x="51" y="153"/>
                    <a:pt x="51" y="154"/>
                    <a:pt x="51" y="154"/>
                  </a:cubicBezTo>
                  <a:cubicBezTo>
                    <a:pt x="51" y="154"/>
                    <a:pt x="51" y="153"/>
                    <a:pt x="51" y="151"/>
                  </a:cubicBezTo>
                  <a:cubicBezTo>
                    <a:pt x="51" y="149"/>
                    <a:pt x="51" y="147"/>
                    <a:pt x="51" y="144"/>
                  </a:cubicBezTo>
                  <a:cubicBezTo>
                    <a:pt x="51" y="140"/>
                    <a:pt x="52" y="137"/>
                    <a:pt x="52" y="133"/>
                  </a:cubicBezTo>
                  <a:cubicBezTo>
                    <a:pt x="52" y="129"/>
                    <a:pt x="52" y="125"/>
                    <a:pt x="52" y="120"/>
                  </a:cubicBezTo>
                  <a:cubicBezTo>
                    <a:pt x="52" y="120"/>
                    <a:pt x="52" y="119"/>
                    <a:pt x="52" y="119"/>
                  </a:cubicBezTo>
                  <a:cubicBezTo>
                    <a:pt x="52" y="119"/>
                    <a:pt x="52" y="118"/>
                    <a:pt x="52" y="118"/>
                  </a:cubicBezTo>
                  <a:cubicBezTo>
                    <a:pt x="52" y="117"/>
                    <a:pt x="53" y="117"/>
                    <a:pt x="54" y="117"/>
                  </a:cubicBezTo>
                  <a:cubicBezTo>
                    <a:pt x="56" y="117"/>
                    <a:pt x="58" y="117"/>
                    <a:pt x="60" y="117"/>
                  </a:cubicBezTo>
                  <a:cubicBezTo>
                    <a:pt x="64" y="117"/>
                    <a:pt x="67" y="116"/>
                    <a:pt x="70" y="116"/>
                  </a:cubicBezTo>
                  <a:cubicBezTo>
                    <a:pt x="71" y="116"/>
                    <a:pt x="71" y="116"/>
                    <a:pt x="72" y="116"/>
                  </a:cubicBezTo>
                  <a:cubicBezTo>
                    <a:pt x="69" y="123"/>
                    <a:pt x="68" y="130"/>
                    <a:pt x="67" y="138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40"/>
                    <a:pt x="67" y="140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9" y="162"/>
                    <a:pt x="47" y="161"/>
                    <a:pt x="47" y="158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4"/>
                    <a:pt x="49" y="112"/>
                    <a:pt x="51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3"/>
                    <a:pt x="73" y="114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cubicBezTo>
                    <a:pt x="67" y="115"/>
                    <a:pt x="64" y="115"/>
                    <a:pt x="60" y="115"/>
                  </a:cubicBezTo>
                  <a:cubicBezTo>
                    <a:pt x="59" y="115"/>
                    <a:pt x="58" y="115"/>
                    <a:pt x="57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4" y="115"/>
                    <a:pt x="53" y="115"/>
                  </a:cubicBezTo>
                  <a:cubicBezTo>
                    <a:pt x="52" y="115"/>
                    <a:pt x="51" y="116"/>
                    <a:pt x="50" y="117"/>
                  </a:cubicBezTo>
                  <a:cubicBezTo>
                    <a:pt x="50" y="117"/>
                    <a:pt x="50" y="118"/>
                    <a:pt x="50" y="119"/>
                  </a:cubicBezTo>
                  <a:cubicBezTo>
                    <a:pt x="50" y="119"/>
                    <a:pt x="50" y="120"/>
                    <a:pt x="50" y="120"/>
                  </a:cubicBezTo>
                  <a:cubicBezTo>
                    <a:pt x="50" y="125"/>
                    <a:pt x="50" y="129"/>
                    <a:pt x="50" y="133"/>
                  </a:cubicBezTo>
                  <a:close/>
                  <a:moveTo>
                    <a:pt x="63" y="204"/>
                  </a:moveTo>
                  <a:cubicBezTo>
                    <a:pt x="63" y="198"/>
                    <a:pt x="63" y="198"/>
                    <a:pt x="63" y="198"/>
                  </a:cubicBezTo>
                  <a:cubicBezTo>
                    <a:pt x="63" y="198"/>
                    <a:pt x="63" y="198"/>
                    <a:pt x="63" y="198"/>
                  </a:cubicBezTo>
                  <a:lnTo>
                    <a:pt x="63" y="204"/>
                  </a:lnTo>
                  <a:close/>
                  <a:moveTo>
                    <a:pt x="68" y="247"/>
                  </a:moveTo>
                  <a:cubicBezTo>
                    <a:pt x="68" y="244"/>
                    <a:pt x="68" y="242"/>
                    <a:pt x="68" y="239"/>
                  </a:cubicBezTo>
                  <a:cubicBezTo>
                    <a:pt x="68" y="236"/>
                    <a:pt x="68" y="234"/>
                    <a:pt x="68" y="231"/>
                  </a:cubicBezTo>
                  <a:cubicBezTo>
                    <a:pt x="69" y="228"/>
                    <a:pt x="69" y="225"/>
                    <a:pt x="69" y="223"/>
                  </a:cubicBezTo>
                  <a:cubicBezTo>
                    <a:pt x="69" y="220"/>
                    <a:pt x="69" y="217"/>
                    <a:pt x="70" y="215"/>
                  </a:cubicBezTo>
                  <a:cubicBezTo>
                    <a:pt x="70" y="210"/>
                    <a:pt x="71" y="205"/>
                    <a:pt x="71" y="201"/>
                  </a:cubicBezTo>
                  <a:cubicBezTo>
                    <a:pt x="72" y="193"/>
                    <a:pt x="73" y="187"/>
                    <a:pt x="73" y="187"/>
                  </a:cubicBezTo>
                  <a:cubicBezTo>
                    <a:pt x="73" y="187"/>
                    <a:pt x="74" y="193"/>
                    <a:pt x="74" y="201"/>
                  </a:cubicBezTo>
                  <a:cubicBezTo>
                    <a:pt x="74" y="205"/>
                    <a:pt x="74" y="210"/>
                    <a:pt x="73" y="215"/>
                  </a:cubicBezTo>
                  <a:cubicBezTo>
                    <a:pt x="73" y="218"/>
                    <a:pt x="73" y="220"/>
                    <a:pt x="73" y="223"/>
                  </a:cubicBezTo>
                  <a:cubicBezTo>
                    <a:pt x="73" y="226"/>
                    <a:pt x="73" y="228"/>
                    <a:pt x="73" y="231"/>
                  </a:cubicBezTo>
                  <a:cubicBezTo>
                    <a:pt x="73" y="234"/>
                    <a:pt x="72" y="237"/>
                    <a:pt x="72" y="239"/>
                  </a:cubicBezTo>
                  <a:cubicBezTo>
                    <a:pt x="72" y="242"/>
                    <a:pt x="72" y="245"/>
                    <a:pt x="71" y="247"/>
                  </a:cubicBezTo>
                  <a:cubicBezTo>
                    <a:pt x="71" y="252"/>
                    <a:pt x="70" y="257"/>
                    <a:pt x="70" y="261"/>
                  </a:cubicBezTo>
                  <a:cubicBezTo>
                    <a:pt x="69" y="270"/>
                    <a:pt x="68" y="275"/>
                    <a:pt x="68" y="275"/>
                  </a:cubicBezTo>
                  <a:cubicBezTo>
                    <a:pt x="68" y="275"/>
                    <a:pt x="67" y="269"/>
                    <a:pt x="67" y="261"/>
                  </a:cubicBezTo>
                  <a:cubicBezTo>
                    <a:pt x="67" y="257"/>
                    <a:pt x="67" y="252"/>
                    <a:pt x="68" y="247"/>
                  </a:cubicBezTo>
                  <a:close/>
                  <a:moveTo>
                    <a:pt x="116" y="243"/>
                  </a:moveTo>
                  <a:cubicBezTo>
                    <a:pt x="116" y="245"/>
                    <a:pt x="116" y="247"/>
                    <a:pt x="116" y="249"/>
                  </a:cubicBezTo>
                  <a:cubicBezTo>
                    <a:pt x="116" y="251"/>
                    <a:pt x="116" y="253"/>
                    <a:pt x="115" y="255"/>
                  </a:cubicBezTo>
                  <a:cubicBezTo>
                    <a:pt x="115" y="257"/>
                    <a:pt x="115" y="259"/>
                    <a:pt x="115" y="261"/>
                  </a:cubicBezTo>
                  <a:cubicBezTo>
                    <a:pt x="115" y="263"/>
                    <a:pt x="114" y="265"/>
                    <a:pt x="114" y="266"/>
                  </a:cubicBezTo>
                  <a:cubicBezTo>
                    <a:pt x="114" y="270"/>
                    <a:pt x="113" y="274"/>
                    <a:pt x="113" y="277"/>
                  </a:cubicBezTo>
                  <a:cubicBezTo>
                    <a:pt x="112" y="283"/>
                    <a:pt x="111" y="287"/>
                    <a:pt x="111" y="287"/>
                  </a:cubicBezTo>
                  <a:cubicBezTo>
                    <a:pt x="111" y="287"/>
                    <a:pt x="110" y="283"/>
                    <a:pt x="110" y="277"/>
                  </a:cubicBezTo>
                  <a:cubicBezTo>
                    <a:pt x="110" y="274"/>
                    <a:pt x="110" y="270"/>
                    <a:pt x="110" y="266"/>
                  </a:cubicBezTo>
                  <a:cubicBezTo>
                    <a:pt x="111" y="264"/>
                    <a:pt x="111" y="262"/>
                    <a:pt x="111" y="260"/>
                  </a:cubicBezTo>
                  <a:cubicBezTo>
                    <a:pt x="111" y="258"/>
                    <a:pt x="111" y="256"/>
                    <a:pt x="111" y="254"/>
                  </a:cubicBezTo>
                  <a:cubicBezTo>
                    <a:pt x="111" y="252"/>
                    <a:pt x="111" y="250"/>
                    <a:pt x="112" y="248"/>
                  </a:cubicBezTo>
                  <a:cubicBezTo>
                    <a:pt x="112" y="246"/>
                    <a:pt x="112" y="244"/>
                    <a:pt x="112" y="242"/>
                  </a:cubicBezTo>
                  <a:cubicBezTo>
                    <a:pt x="113" y="239"/>
                    <a:pt x="113" y="235"/>
                    <a:pt x="114" y="232"/>
                  </a:cubicBezTo>
                  <a:cubicBezTo>
                    <a:pt x="115" y="226"/>
                    <a:pt x="116" y="222"/>
                    <a:pt x="116" y="222"/>
                  </a:cubicBezTo>
                  <a:cubicBezTo>
                    <a:pt x="116" y="222"/>
                    <a:pt x="116" y="226"/>
                    <a:pt x="116" y="232"/>
                  </a:cubicBezTo>
                  <a:cubicBezTo>
                    <a:pt x="116" y="235"/>
                    <a:pt x="116" y="239"/>
                    <a:pt x="116" y="243"/>
                  </a:cubicBezTo>
                  <a:close/>
                  <a:moveTo>
                    <a:pt x="169" y="232"/>
                  </a:moveTo>
                  <a:cubicBezTo>
                    <a:pt x="169" y="226"/>
                    <a:pt x="169" y="222"/>
                    <a:pt x="169" y="222"/>
                  </a:cubicBezTo>
                  <a:cubicBezTo>
                    <a:pt x="169" y="222"/>
                    <a:pt x="171" y="226"/>
                    <a:pt x="171" y="232"/>
                  </a:cubicBezTo>
                  <a:cubicBezTo>
                    <a:pt x="172" y="235"/>
                    <a:pt x="172" y="239"/>
                    <a:pt x="173" y="242"/>
                  </a:cubicBezTo>
                  <a:cubicBezTo>
                    <a:pt x="173" y="244"/>
                    <a:pt x="173" y="246"/>
                    <a:pt x="174" y="248"/>
                  </a:cubicBezTo>
                  <a:cubicBezTo>
                    <a:pt x="174" y="250"/>
                    <a:pt x="174" y="252"/>
                    <a:pt x="174" y="254"/>
                  </a:cubicBezTo>
                  <a:cubicBezTo>
                    <a:pt x="174" y="256"/>
                    <a:pt x="174" y="258"/>
                    <a:pt x="174" y="260"/>
                  </a:cubicBezTo>
                  <a:cubicBezTo>
                    <a:pt x="175" y="262"/>
                    <a:pt x="175" y="264"/>
                    <a:pt x="175" y="266"/>
                  </a:cubicBezTo>
                  <a:cubicBezTo>
                    <a:pt x="175" y="270"/>
                    <a:pt x="175" y="274"/>
                    <a:pt x="175" y="277"/>
                  </a:cubicBezTo>
                  <a:cubicBezTo>
                    <a:pt x="175" y="283"/>
                    <a:pt x="174" y="287"/>
                    <a:pt x="174" y="287"/>
                  </a:cubicBezTo>
                  <a:cubicBezTo>
                    <a:pt x="174" y="287"/>
                    <a:pt x="173" y="283"/>
                    <a:pt x="172" y="277"/>
                  </a:cubicBezTo>
                  <a:cubicBezTo>
                    <a:pt x="172" y="274"/>
                    <a:pt x="171" y="270"/>
                    <a:pt x="171" y="266"/>
                  </a:cubicBezTo>
                  <a:cubicBezTo>
                    <a:pt x="171" y="265"/>
                    <a:pt x="170" y="263"/>
                    <a:pt x="170" y="261"/>
                  </a:cubicBezTo>
                  <a:cubicBezTo>
                    <a:pt x="170" y="259"/>
                    <a:pt x="170" y="257"/>
                    <a:pt x="170" y="255"/>
                  </a:cubicBezTo>
                  <a:cubicBezTo>
                    <a:pt x="170" y="253"/>
                    <a:pt x="169" y="251"/>
                    <a:pt x="169" y="249"/>
                  </a:cubicBezTo>
                  <a:cubicBezTo>
                    <a:pt x="169" y="247"/>
                    <a:pt x="169" y="245"/>
                    <a:pt x="169" y="243"/>
                  </a:cubicBezTo>
                  <a:cubicBezTo>
                    <a:pt x="169" y="239"/>
                    <a:pt x="169" y="235"/>
                    <a:pt x="169" y="232"/>
                  </a:cubicBezTo>
                  <a:close/>
                  <a:moveTo>
                    <a:pt x="243" y="111"/>
                  </a:moveTo>
                  <a:cubicBezTo>
                    <a:pt x="241" y="108"/>
                    <a:pt x="237" y="106"/>
                    <a:pt x="234" y="106"/>
                  </a:cubicBezTo>
                  <a:cubicBezTo>
                    <a:pt x="208" y="106"/>
                    <a:pt x="208" y="106"/>
                    <a:pt x="208" y="106"/>
                  </a:cubicBezTo>
                  <a:cubicBezTo>
                    <a:pt x="205" y="100"/>
                    <a:pt x="201" y="95"/>
                    <a:pt x="196" y="90"/>
                  </a:cubicBezTo>
                  <a:cubicBezTo>
                    <a:pt x="239" y="90"/>
                    <a:pt x="239" y="90"/>
                    <a:pt x="239" y="90"/>
                  </a:cubicBezTo>
                  <a:lnTo>
                    <a:pt x="243" y="111"/>
                  </a:lnTo>
                  <a:close/>
                  <a:moveTo>
                    <a:pt x="130" y="72"/>
                  </a:moveTo>
                  <a:cubicBezTo>
                    <a:pt x="130" y="69"/>
                    <a:pt x="131" y="66"/>
                    <a:pt x="133" y="63"/>
                  </a:cubicBezTo>
                  <a:cubicBezTo>
                    <a:pt x="133" y="63"/>
                    <a:pt x="133" y="63"/>
                    <a:pt x="134" y="63"/>
                  </a:cubicBezTo>
                  <a:cubicBezTo>
                    <a:pt x="136" y="62"/>
                    <a:pt x="139" y="62"/>
                    <a:pt x="142" y="62"/>
                  </a:cubicBezTo>
                  <a:cubicBezTo>
                    <a:pt x="146" y="62"/>
                    <a:pt x="149" y="62"/>
                    <a:pt x="151" y="63"/>
                  </a:cubicBezTo>
                  <a:cubicBezTo>
                    <a:pt x="152" y="63"/>
                    <a:pt x="152" y="64"/>
                    <a:pt x="153" y="64"/>
                  </a:cubicBezTo>
                  <a:cubicBezTo>
                    <a:pt x="154" y="66"/>
                    <a:pt x="155" y="69"/>
                    <a:pt x="155" y="72"/>
                  </a:cubicBezTo>
                  <a:cubicBezTo>
                    <a:pt x="155" y="79"/>
                    <a:pt x="150" y="85"/>
                    <a:pt x="143" y="85"/>
                  </a:cubicBezTo>
                  <a:cubicBezTo>
                    <a:pt x="136" y="85"/>
                    <a:pt x="130" y="79"/>
                    <a:pt x="130" y="72"/>
                  </a:cubicBezTo>
                  <a:close/>
                  <a:moveTo>
                    <a:pt x="218" y="144"/>
                  </a:moveTo>
                  <a:cubicBezTo>
                    <a:pt x="218" y="134"/>
                    <a:pt x="217" y="125"/>
                    <a:pt x="213" y="117"/>
                  </a:cubicBezTo>
                  <a:cubicBezTo>
                    <a:pt x="217" y="117"/>
                    <a:pt x="220" y="116"/>
                    <a:pt x="223" y="116"/>
                  </a:cubicBezTo>
                  <a:cubicBezTo>
                    <a:pt x="226" y="116"/>
                    <a:pt x="229" y="116"/>
                    <a:pt x="231" y="116"/>
                  </a:cubicBezTo>
                  <a:cubicBezTo>
                    <a:pt x="233" y="116"/>
                    <a:pt x="234" y="116"/>
                    <a:pt x="234" y="116"/>
                  </a:cubicBezTo>
                  <a:cubicBezTo>
                    <a:pt x="234" y="116"/>
                    <a:pt x="233" y="116"/>
                    <a:pt x="231" y="115"/>
                  </a:cubicBezTo>
                  <a:cubicBezTo>
                    <a:pt x="229" y="115"/>
                    <a:pt x="226" y="115"/>
                    <a:pt x="223" y="115"/>
                  </a:cubicBezTo>
                  <a:cubicBezTo>
                    <a:pt x="220" y="115"/>
                    <a:pt x="217" y="115"/>
                    <a:pt x="213" y="115"/>
                  </a:cubicBezTo>
                  <a:cubicBezTo>
                    <a:pt x="212" y="114"/>
                    <a:pt x="212" y="113"/>
                    <a:pt x="212" y="112"/>
                  </a:cubicBezTo>
                  <a:cubicBezTo>
                    <a:pt x="234" y="112"/>
                    <a:pt x="234" y="112"/>
                    <a:pt x="234" y="112"/>
                  </a:cubicBezTo>
                  <a:cubicBezTo>
                    <a:pt x="236" y="112"/>
                    <a:pt x="238" y="114"/>
                    <a:pt x="238" y="117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8" y="161"/>
                    <a:pt x="236" y="162"/>
                    <a:pt x="234" y="162"/>
                  </a:cubicBezTo>
                  <a:cubicBezTo>
                    <a:pt x="220" y="162"/>
                    <a:pt x="220" y="162"/>
                    <a:pt x="220" y="162"/>
                  </a:cubicBezTo>
                  <a:lnTo>
                    <a:pt x="218" y="144"/>
                  </a:lnTo>
                  <a:close/>
                  <a:moveTo>
                    <a:pt x="120" y="136"/>
                  </a:moveTo>
                  <a:cubicBezTo>
                    <a:pt x="121" y="132"/>
                    <a:pt x="123" y="129"/>
                    <a:pt x="125" y="127"/>
                  </a:cubicBezTo>
                  <a:cubicBezTo>
                    <a:pt x="128" y="124"/>
                    <a:pt x="131" y="122"/>
                    <a:pt x="134" y="121"/>
                  </a:cubicBezTo>
                  <a:cubicBezTo>
                    <a:pt x="138" y="120"/>
                    <a:pt x="141" y="119"/>
                    <a:pt x="144" y="120"/>
                  </a:cubicBezTo>
                  <a:cubicBezTo>
                    <a:pt x="151" y="120"/>
                    <a:pt x="157" y="124"/>
                    <a:pt x="160" y="128"/>
                  </a:cubicBezTo>
                  <a:cubicBezTo>
                    <a:pt x="162" y="130"/>
                    <a:pt x="163" y="132"/>
                    <a:pt x="163" y="134"/>
                  </a:cubicBezTo>
                  <a:cubicBezTo>
                    <a:pt x="164" y="135"/>
                    <a:pt x="164" y="136"/>
                    <a:pt x="164" y="137"/>
                  </a:cubicBezTo>
                  <a:cubicBezTo>
                    <a:pt x="164" y="138"/>
                    <a:pt x="165" y="138"/>
                    <a:pt x="165" y="139"/>
                  </a:cubicBezTo>
                  <a:cubicBezTo>
                    <a:pt x="165" y="141"/>
                    <a:pt x="165" y="142"/>
                    <a:pt x="165" y="143"/>
                  </a:cubicBezTo>
                  <a:cubicBezTo>
                    <a:pt x="165" y="143"/>
                    <a:pt x="165" y="144"/>
                    <a:pt x="165" y="144"/>
                  </a:cubicBezTo>
                  <a:cubicBezTo>
                    <a:pt x="165" y="144"/>
                    <a:pt x="165" y="143"/>
                    <a:pt x="165" y="143"/>
                  </a:cubicBezTo>
                  <a:cubicBezTo>
                    <a:pt x="165" y="142"/>
                    <a:pt x="164" y="141"/>
                    <a:pt x="164" y="139"/>
                  </a:cubicBezTo>
                  <a:cubicBezTo>
                    <a:pt x="163" y="138"/>
                    <a:pt x="163" y="136"/>
                    <a:pt x="162" y="135"/>
                  </a:cubicBezTo>
                  <a:cubicBezTo>
                    <a:pt x="161" y="133"/>
                    <a:pt x="160" y="131"/>
                    <a:pt x="158" y="130"/>
                  </a:cubicBezTo>
                  <a:cubicBezTo>
                    <a:pt x="156" y="128"/>
                    <a:pt x="154" y="127"/>
                    <a:pt x="152" y="126"/>
                  </a:cubicBezTo>
                  <a:cubicBezTo>
                    <a:pt x="150" y="124"/>
                    <a:pt x="147" y="124"/>
                    <a:pt x="144" y="124"/>
                  </a:cubicBezTo>
                  <a:cubicBezTo>
                    <a:pt x="141" y="123"/>
                    <a:pt x="139" y="124"/>
                    <a:pt x="136" y="125"/>
                  </a:cubicBezTo>
                  <a:cubicBezTo>
                    <a:pt x="133" y="126"/>
                    <a:pt x="131" y="128"/>
                    <a:pt x="128" y="130"/>
                  </a:cubicBezTo>
                  <a:cubicBezTo>
                    <a:pt x="126" y="132"/>
                    <a:pt x="125" y="134"/>
                    <a:pt x="124" y="137"/>
                  </a:cubicBezTo>
                  <a:cubicBezTo>
                    <a:pt x="123" y="138"/>
                    <a:pt x="123" y="140"/>
                    <a:pt x="123" y="141"/>
                  </a:cubicBezTo>
                  <a:cubicBezTo>
                    <a:pt x="122" y="142"/>
                    <a:pt x="122" y="143"/>
                    <a:pt x="122" y="143"/>
                  </a:cubicBezTo>
                  <a:cubicBezTo>
                    <a:pt x="122" y="144"/>
                    <a:pt x="122" y="145"/>
                    <a:pt x="122" y="145"/>
                  </a:cubicBezTo>
                  <a:cubicBezTo>
                    <a:pt x="123" y="148"/>
                    <a:pt x="123" y="151"/>
                    <a:pt x="124" y="153"/>
                  </a:cubicBezTo>
                  <a:cubicBezTo>
                    <a:pt x="125" y="156"/>
                    <a:pt x="127" y="158"/>
                    <a:pt x="129" y="159"/>
                  </a:cubicBezTo>
                  <a:cubicBezTo>
                    <a:pt x="130" y="161"/>
                    <a:pt x="132" y="162"/>
                    <a:pt x="134" y="163"/>
                  </a:cubicBezTo>
                  <a:cubicBezTo>
                    <a:pt x="135" y="164"/>
                    <a:pt x="137" y="165"/>
                    <a:pt x="138" y="165"/>
                  </a:cubicBezTo>
                  <a:cubicBezTo>
                    <a:pt x="140" y="165"/>
                    <a:pt x="141" y="166"/>
                    <a:pt x="141" y="166"/>
                  </a:cubicBezTo>
                  <a:cubicBezTo>
                    <a:pt x="142" y="166"/>
                    <a:pt x="143" y="166"/>
                    <a:pt x="143" y="166"/>
                  </a:cubicBezTo>
                  <a:cubicBezTo>
                    <a:pt x="143" y="166"/>
                    <a:pt x="142" y="166"/>
                    <a:pt x="141" y="166"/>
                  </a:cubicBezTo>
                  <a:cubicBezTo>
                    <a:pt x="141" y="166"/>
                    <a:pt x="140" y="166"/>
                    <a:pt x="138" y="166"/>
                  </a:cubicBezTo>
                  <a:cubicBezTo>
                    <a:pt x="137" y="166"/>
                    <a:pt x="137" y="166"/>
                    <a:pt x="136" y="165"/>
                  </a:cubicBezTo>
                  <a:cubicBezTo>
                    <a:pt x="135" y="165"/>
                    <a:pt x="134" y="165"/>
                    <a:pt x="133" y="165"/>
                  </a:cubicBezTo>
                  <a:cubicBezTo>
                    <a:pt x="131" y="164"/>
                    <a:pt x="129" y="163"/>
                    <a:pt x="127" y="161"/>
                  </a:cubicBezTo>
                  <a:cubicBezTo>
                    <a:pt x="125" y="159"/>
                    <a:pt x="123" y="157"/>
                    <a:pt x="121" y="155"/>
                  </a:cubicBezTo>
                  <a:cubicBezTo>
                    <a:pt x="120" y="152"/>
                    <a:pt x="119" y="149"/>
                    <a:pt x="119" y="146"/>
                  </a:cubicBezTo>
                  <a:cubicBezTo>
                    <a:pt x="119" y="145"/>
                    <a:pt x="118" y="144"/>
                    <a:pt x="118" y="143"/>
                  </a:cubicBezTo>
                  <a:cubicBezTo>
                    <a:pt x="119" y="142"/>
                    <a:pt x="118" y="142"/>
                    <a:pt x="119" y="141"/>
                  </a:cubicBezTo>
                  <a:cubicBezTo>
                    <a:pt x="119" y="139"/>
                    <a:pt x="119" y="137"/>
                    <a:pt x="120" y="136"/>
                  </a:cubicBezTo>
                  <a:close/>
                  <a:moveTo>
                    <a:pt x="111" y="145"/>
                  </a:moveTo>
                  <a:cubicBezTo>
                    <a:pt x="111" y="144"/>
                    <a:pt x="111" y="144"/>
                    <a:pt x="111" y="144"/>
                  </a:cubicBezTo>
                  <a:cubicBezTo>
                    <a:pt x="111" y="144"/>
                    <a:pt x="111" y="144"/>
                    <a:pt x="111" y="145"/>
                  </a:cubicBezTo>
                  <a:cubicBezTo>
                    <a:pt x="111" y="146"/>
                    <a:pt x="112" y="148"/>
                    <a:pt x="112" y="150"/>
                  </a:cubicBezTo>
                  <a:cubicBezTo>
                    <a:pt x="112" y="151"/>
                    <a:pt x="113" y="152"/>
                    <a:pt x="113" y="153"/>
                  </a:cubicBezTo>
                  <a:cubicBezTo>
                    <a:pt x="114" y="154"/>
                    <a:pt x="114" y="155"/>
                    <a:pt x="115" y="157"/>
                  </a:cubicBezTo>
                  <a:cubicBezTo>
                    <a:pt x="116" y="159"/>
                    <a:pt x="118" y="161"/>
                    <a:pt x="120" y="164"/>
                  </a:cubicBezTo>
                  <a:cubicBezTo>
                    <a:pt x="123" y="166"/>
                    <a:pt x="126" y="168"/>
                    <a:pt x="129" y="170"/>
                  </a:cubicBezTo>
                  <a:cubicBezTo>
                    <a:pt x="132" y="171"/>
                    <a:pt x="136" y="172"/>
                    <a:pt x="140" y="172"/>
                  </a:cubicBezTo>
                  <a:cubicBezTo>
                    <a:pt x="144" y="173"/>
                    <a:pt x="148" y="172"/>
                    <a:pt x="152" y="171"/>
                  </a:cubicBezTo>
                  <a:cubicBezTo>
                    <a:pt x="156" y="169"/>
                    <a:pt x="160" y="167"/>
                    <a:pt x="163" y="164"/>
                  </a:cubicBezTo>
                  <a:cubicBezTo>
                    <a:pt x="166" y="161"/>
                    <a:pt x="168" y="157"/>
                    <a:pt x="169" y="153"/>
                  </a:cubicBezTo>
                  <a:cubicBezTo>
                    <a:pt x="170" y="152"/>
                    <a:pt x="170" y="151"/>
                    <a:pt x="170" y="150"/>
                  </a:cubicBezTo>
                  <a:cubicBezTo>
                    <a:pt x="171" y="149"/>
                    <a:pt x="171" y="149"/>
                    <a:pt x="171" y="148"/>
                  </a:cubicBezTo>
                  <a:cubicBezTo>
                    <a:pt x="171" y="147"/>
                    <a:pt x="171" y="145"/>
                    <a:pt x="171" y="144"/>
                  </a:cubicBezTo>
                  <a:cubicBezTo>
                    <a:pt x="171" y="144"/>
                    <a:pt x="171" y="142"/>
                    <a:pt x="171" y="141"/>
                  </a:cubicBezTo>
                  <a:cubicBezTo>
                    <a:pt x="171" y="137"/>
                    <a:pt x="170" y="134"/>
                    <a:pt x="169" y="130"/>
                  </a:cubicBezTo>
                  <a:cubicBezTo>
                    <a:pt x="167" y="127"/>
                    <a:pt x="165" y="124"/>
                    <a:pt x="163" y="122"/>
                  </a:cubicBezTo>
                  <a:cubicBezTo>
                    <a:pt x="160" y="119"/>
                    <a:pt x="158" y="117"/>
                    <a:pt x="155" y="116"/>
                  </a:cubicBezTo>
                  <a:cubicBezTo>
                    <a:pt x="154" y="115"/>
                    <a:pt x="153" y="115"/>
                    <a:pt x="152" y="114"/>
                  </a:cubicBezTo>
                  <a:cubicBezTo>
                    <a:pt x="151" y="114"/>
                    <a:pt x="150" y="114"/>
                    <a:pt x="149" y="113"/>
                  </a:cubicBezTo>
                  <a:cubicBezTo>
                    <a:pt x="147" y="113"/>
                    <a:pt x="145" y="112"/>
                    <a:pt x="144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2"/>
                    <a:pt x="143" y="112"/>
                    <a:pt x="144" y="112"/>
                  </a:cubicBezTo>
                  <a:cubicBezTo>
                    <a:pt x="145" y="112"/>
                    <a:pt x="147" y="112"/>
                    <a:pt x="149" y="112"/>
                  </a:cubicBezTo>
                  <a:cubicBezTo>
                    <a:pt x="150" y="112"/>
                    <a:pt x="151" y="112"/>
                    <a:pt x="153" y="113"/>
                  </a:cubicBezTo>
                  <a:cubicBezTo>
                    <a:pt x="154" y="113"/>
                    <a:pt x="155" y="113"/>
                    <a:pt x="156" y="114"/>
                  </a:cubicBezTo>
                  <a:cubicBezTo>
                    <a:pt x="159" y="115"/>
                    <a:pt x="162" y="117"/>
                    <a:pt x="165" y="119"/>
                  </a:cubicBezTo>
                  <a:cubicBezTo>
                    <a:pt x="168" y="121"/>
                    <a:pt x="171" y="124"/>
                    <a:pt x="173" y="128"/>
                  </a:cubicBezTo>
                  <a:cubicBezTo>
                    <a:pt x="175" y="132"/>
                    <a:pt x="177" y="136"/>
                    <a:pt x="177" y="141"/>
                  </a:cubicBezTo>
                  <a:cubicBezTo>
                    <a:pt x="177" y="142"/>
                    <a:pt x="177" y="143"/>
                    <a:pt x="177" y="145"/>
                  </a:cubicBezTo>
                  <a:cubicBezTo>
                    <a:pt x="177" y="146"/>
                    <a:pt x="177" y="147"/>
                    <a:pt x="177" y="148"/>
                  </a:cubicBezTo>
                  <a:cubicBezTo>
                    <a:pt x="177" y="151"/>
                    <a:pt x="176" y="153"/>
                    <a:pt x="175" y="156"/>
                  </a:cubicBezTo>
                  <a:cubicBezTo>
                    <a:pt x="174" y="160"/>
                    <a:pt x="171" y="165"/>
                    <a:pt x="167" y="168"/>
                  </a:cubicBezTo>
                  <a:cubicBezTo>
                    <a:pt x="164" y="172"/>
                    <a:pt x="159" y="175"/>
                    <a:pt x="154" y="177"/>
                  </a:cubicBezTo>
                  <a:cubicBezTo>
                    <a:pt x="150" y="178"/>
                    <a:pt x="144" y="179"/>
                    <a:pt x="140" y="178"/>
                  </a:cubicBezTo>
                  <a:cubicBezTo>
                    <a:pt x="135" y="178"/>
                    <a:pt x="131" y="176"/>
                    <a:pt x="127" y="174"/>
                  </a:cubicBezTo>
                  <a:cubicBezTo>
                    <a:pt x="123" y="172"/>
                    <a:pt x="120" y="169"/>
                    <a:pt x="118" y="166"/>
                  </a:cubicBezTo>
                  <a:cubicBezTo>
                    <a:pt x="115" y="163"/>
                    <a:pt x="114" y="160"/>
                    <a:pt x="113" y="158"/>
                  </a:cubicBezTo>
                  <a:cubicBezTo>
                    <a:pt x="112" y="156"/>
                    <a:pt x="112" y="155"/>
                    <a:pt x="111" y="154"/>
                  </a:cubicBezTo>
                  <a:cubicBezTo>
                    <a:pt x="111" y="152"/>
                    <a:pt x="111" y="151"/>
                    <a:pt x="111" y="150"/>
                  </a:cubicBezTo>
                  <a:cubicBezTo>
                    <a:pt x="111" y="148"/>
                    <a:pt x="111" y="147"/>
                    <a:pt x="111" y="145"/>
                  </a:cubicBezTo>
                  <a:close/>
                  <a:moveTo>
                    <a:pt x="217" y="261"/>
                  </a:moveTo>
                  <a:cubicBezTo>
                    <a:pt x="216" y="257"/>
                    <a:pt x="216" y="252"/>
                    <a:pt x="216" y="247"/>
                  </a:cubicBezTo>
                  <a:cubicBezTo>
                    <a:pt x="215" y="245"/>
                    <a:pt x="215" y="242"/>
                    <a:pt x="215" y="239"/>
                  </a:cubicBezTo>
                  <a:cubicBezTo>
                    <a:pt x="215" y="237"/>
                    <a:pt x="214" y="234"/>
                    <a:pt x="214" y="231"/>
                  </a:cubicBezTo>
                  <a:cubicBezTo>
                    <a:pt x="214" y="228"/>
                    <a:pt x="214" y="226"/>
                    <a:pt x="214" y="223"/>
                  </a:cubicBezTo>
                  <a:cubicBezTo>
                    <a:pt x="214" y="220"/>
                    <a:pt x="214" y="218"/>
                    <a:pt x="214" y="215"/>
                  </a:cubicBezTo>
                  <a:cubicBezTo>
                    <a:pt x="213" y="210"/>
                    <a:pt x="213" y="205"/>
                    <a:pt x="213" y="201"/>
                  </a:cubicBezTo>
                  <a:cubicBezTo>
                    <a:pt x="213" y="193"/>
                    <a:pt x="214" y="187"/>
                    <a:pt x="214" y="187"/>
                  </a:cubicBezTo>
                  <a:cubicBezTo>
                    <a:pt x="214" y="187"/>
                    <a:pt x="215" y="193"/>
                    <a:pt x="216" y="201"/>
                  </a:cubicBezTo>
                  <a:cubicBezTo>
                    <a:pt x="216" y="205"/>
                    <a:pt x="217" y="210"/>
                    <a:pt x="217" y="215"/>
                  </a:cubicBezTo>
                  <a:cubicBezTo>
                    <a:pt x="218" y="217"/>
                    <a:pt x="218" y="220"/>
                    <a:pt x="218" y="223"/>
                  </a:cubicBezTo>
                  <a:cubicBezTo>
                    <a:pt x="218" y="225"/>
                    <a:pt x="218" y="228"/>
                    <a:pt x="219" y="231"/>
                  </a:cubicBezTo>
                  <a:cubicBezTo>
                    <a:pt x="219" y="234"/>
                    <a:pt x="219" y="236"/>
                    <a:pt x="219" y="239"/>
                  </a:cubicBezTo>
                  <a:cubicBezTo>
                    <a:pt x="219" y="242"/>
                    <a:pt x="219" y="244"/>
                    <a:pt x="219" y="247"/>
                  </a:cubicBezTo>
                  <a:cubicBezTo>
                    <a:pt x="219" y="252"/>
                    <a:pt x="220" y="257"/>
                    <a:pt x="220" y="261"/>
                  </a:cubicBezTo>
                  <a:cubicBezTo>
                    <a:pt x="219" y="269"/>
                    <a:pt x="219" y="275"/>
                    <a:pt x="219" y="275"/>
                  </a:cubicBezTo>
                  <a:cubicBezTo>
                    <a:pt x="219" y="275"/>
                    <a:pt x="218" y="270"/>
                    <a:pt x="217" y="261"/>
                  </a:cubicBezTo>
                  <a:close/>
                  <a:moveTo>
                    <a:pt x="203" y="81"/>
                  </a:moveTo>
                  <a:cubicBezTo>
                    <a:pt x="198" y="65"/>
                    <a:pt x="198" y="65"/>
                    <a:pt x="198" y="65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7" y="81"/>
                    <a:pt x="187" y="81"/>
                    <a:pt x="187" y="81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6"/>
                    <a:pt x="177" y="76"/>
                    <a:pt x="177" y="76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93" y="52"/>
                    <a:pt x="231" y="64"/>
                    <a:pt x="235" y="81"/>
                  </a:cubicBezTo>
                  <a:lnTo>
                    <a:pt x="203" y="81"/>
                  </a:lnTo>
                  <a:close/>
                  <a:moveTo>
                    <a:pt x="228" y="266"/>
                  </a:moveTo>
                  <a:cubicBezTo>
                    <a:pt x="228" y="271"/>
                    <a:pt x="228" y="275"/>
                    <a:pt x="227" y="279"/>
                  </a:cubicBezTo>
                  <a:cubicBezTo>
                    <a:pt x="227" y="287"/>
                    <a:pt x="227" y="292"/>
                    <a:pt x="227" y="292"/>
                  </a:cubicBezTo>
                  <a:cubicBezTo>
                    <a:pt x="227" y="292"/>
                    <a:pt x="227" y="287"/>
                    <a:pt x="226" y="279"/>
                  </a:cubicBezTo>
                  <a:cubicBezTo>
                    <a:pt x="226" y="275"/>
                    <a:pt x="226" y="271"/>
                    <a:pt x="226" y="266"/>
                  </a:cubicBezTo>
                  <a:cubicBezTo>
                    <a:pt x="226" y="261"/>
                    <a:pt x="226" y="255"/>
                    <a:pt x="226" y="250"/>
                  </a:cubicBezTo>
                  <a:cubicBezTo>
                    <a:pt x="226" y="245"/>
                    <a:pt x="226" y="239"/>
                    <a:pt x="226" y="234"/>
                  </a:cubicBezTo>
                  <a:cubicBezTo>
                    <a:pt x="226" y="229"/>
                    <a:pt x="226" y="225"/>
                    <a:pt x="226" y="221"/>
                  </a:cubicBezTo>
                  <a:cubicBezTo>
                    <a:pt x="227" y="217"/>
                    <a:pt x="227" y="213"/>
                    <a:pt x="227" y="211"/>
                  </a:cubicBezTo>
                  <a:cubicBezTo>
                    <a:pt x="227" y="209"/>
                    <a:pt x="227" y="207"/>
                    <a:pt x="227" y="207"/>
                  </a:cubicBezTo>
                  <a:cubicBezTo>
                    <a:pt x="227" y="207"/>
                    <a:pt x="227" y="209"/>
                    <a:pt x="227" y="211"/>
                  </a:cubicBezTo>
                  <a:cubicBezTo>
                    <a:pt x="227" y="213"/>
                    <a:pt x="227" y="217"/>
                    <a:pt x="227" y="221"/>
                  </a:cubicBezTo>
                  <a:cubicBezTo>
                    <a:pt x="228" y="225"/>
                    <a:pt x="228" y="229"/>
                    <a:pt x="228" y="234"/>
                  </a:cubicBezTo>
                  <a:cubicBezTo>
                    <a:pt x="228" y="239"/>
                    <a:pt x="228" y="245"/>
                    <a:pt x="228" y="250"/>
                  </a:cubicBezTo>
                  <a:cubicBezTo>
                    <a:pt x="228" y="255"/>
                    <a:pt x="228" y="261"/>
                    <a:pt x="228" y="266"/>
                  </a:cubicBezTo>
                  <a:close/>
                  <a:moveTo>
                    <a:pt x="260" y="256"/>
                  </a:moveTo>
                  <a:cubicBezTo>
                    <a:pt x="260" y="256"/>
                    <a:pt x="259" y="257"/>
                    <a:pt x="256" y="257"/>
                  </a:cubicBezTo>
                  <a:cubicBezTo>
                    <a:pt x="254" y="257"/>
                    <a:pt x="250" y="257"/>
                    <a:pt x="247" y="257"/>
                  </a:cubicBezTo>
                  <a:cubicBezTo>
                    <a:pt x="244" y="257"/>
                    <a:pt x="241" y="257"/>
                    <a:pt x="238" y="257"/>
                  </a:cubicBezTo>
                  <a:cubicBezTo>
                    <a:pt x="236" y="257"/>
                    <a:pt x="234" y="256"/>
                    <a:pt x="234" y="256"/>
                  </a:cubicBezTo>
                  <a:cubicBezTo>
                    <a:pt x="234" y="256"/>
                    <a:pt x="236" y="256"/>
                    <a:pt x="238" y="256"/>
                  </a:cubicBezTo>
                  <a:cubicBezTo>
                    <a:pt x="241" y="256"/>
                    <a:pt x="244" y="256"/>
                    <a:pt x="247" y="256"/>
                  </a:cubicBezTo>
                  <a:cubicBezTo>
                    <a:pt x="250" y="256"/>
                    <a:pt x="254" y="256"/>
                    <a:pt x="256" y="256"/>
                  </a:cubicBezTo>
                  <a:cubicBezTo>
                    <a:pt x="259" y="256"/>
                    <a:pt x="260" y="256"/>
                    <a:pt x="260" y="256"/>
                  </a:cubicBezTo>
                  <a:close/>
                  <a:moveTo>
                    <a:pt x="260" y="276"/>
                  </a:moveTo>
                  <a:cubicBezTo>
                    <a:pt x="260" y="276"/>
                    <a:pt x="259" y="276"/>
                    <a:pt x="256" y="276"/>
                  </a:cubicBezTo>
                  <a:cubicBezTo>
                    <a:pt x="254" y="276"/>
                    <a:pt x="250" y="276"/>
                    <a:pt x="247" y="276"/>
                  </a:cubicBezTo>
                  <a:cubicBezTo>
                    <a:pt x="244" y="276"/>
                    <a:pt x="241" y="276"/>
                    <a:pt x="238" y="276"/>
                  </a:cubicBezTo>
                  <a:cubicBezTo>
                    <a:pt x="236" y="276"/>
                    <a:pt x="234" y="276"/>
                    <a:pt x="234" y="276"/>
                  </a:cubicBezTo>
                  <a:cubicBezTo>
                    <a:pt x="234" y="276"/>
                    <a:pt x="236" y="275"/>
                    <a:pt x="238" y="275"/>
                  </a:cubicBezTo>
                  <a:cubicBezTo>
                    <a:pt x="241" y="275"/>
                    <a:pt x="244" y="275"/>
                    <a:pt x="247" y="275"/>
                  </a:cubicBezTo>
                  <a:cubicBezTo>
                    <a:pt x="250" y="275"/>
                    <a:pt x="254" y="275"/>
                    <a:pt x="256" y="275"/>
                  </a:cubicBezTo>
                  <a:cubicBezTo>
                    <a:pt x="259" y="275"/>
                    <a:pt x="260" y="276"/>
                    <a:pt x="260" y="276"/>
                  </a:cubicBezTo>
                  <a:close/>
                  <a:moveTo>
                    <a:pt x="238" y="294"/>
                  </a:moveTo>
                  <a:cubicBezTo>
                    <a:pt x="241" y="294"/>
                    <a:pt x="244" y="294"/>
                    <a:pt x="247" y="294"/>
                  </a:cubicBezTo>
                  <a:cubicBezTo>
                    <a:pt x="250" y="294"/>
                    <a:pt x="254" y="294"/>
                    <a:pt x="256" y="294"/>
                  </a:cubicBezTo>
                  <a:cubicBezTo>
                    <a:pt x="259" y="294"/>
                    <a:pt x="260" y="295"/>
                    <a:pt x="260" y="295"/>
                  </a:cubicBezTo>
                  <a:cubicBezTo>
                    <a:pt x="260" y="295"/>
                    <a:pt x="259" y="295"/>
                    <a:pt x="256" y="295"/>
                  </a:cubicBezTo>
                  <a:cubicBezTo>
                    <a:pt x="254" y="295"/>
                    <a:pt x="250" y="296"/>
                    <a:pt x="247" y="296"/>
                  </a:cubicBezTo>
                  <a:cubicBezTo>
                    <a:pt x="244" y="296"/>
                    <a:pt x="241" y="295"/>
                    <a:pt x="238" y="295"/>
                  </a:cubicBezTo>
                  <a:cubicBezTo>
                    <a:pt x="236" y="295"/>
                    <a:pt x="234" y="295"/>
                    <a:pt x="234" y="295"/>
                  </a:cubicBezTo>
                  <a:cubicBezTo>
                    <a:pt x="234" y="295"/>
                    <a:pt x="236" y="294"/>
                    <a:pt x="238" y="294"/>
                  </a:cubicBezTo>
                  <a:close/>
                  <a:moveTo>
                    <a:pt x="267" y="252"/>
                  </a:moveTo>
                  <a:cubicBezTo>
                    <a:pt x="267" y="258"/>
                    <a:pt x="267" y="264"/>
                    <a:pt x="267" y="269"/>
                  </a:cubicBezTo>
                  <a:cubicBezTo>
                    <a:pt x="267" y="274"/>
                    <a:pt x="267" y="279"/>
                    <a:pt x="267" y="283"/>
                  </a:cubicBezTo>
                  <a:cubicBezTo>
                    <a:pt x="266" y="292"/>
                    <a:pt x="266" y="297"/>
                    <a:pt x="266" y="297"/>
                  </a:cubicBezTo>
                  <a:cubicBezTo>
                    <a:pt x="266" y="297"/>
                    <a:pt x="266" y="292"/>
                    <a:pt x="266" y="283"/>
                  </a:cubicBezTo>
                  <a:cubicBezTo>
                    <a:pt x="266" y="279"/>
                    <a:pt x="265" y="274"/>
                    <a:pt x="265" y="269"/>
                  </a:cubicBezTo>
                  <a:cubicBezTo>
                    <a:pt x="265" y="264"/>
                    <a:pt x="265" y="258"/>
                    <a:pt x="265" y="252"/>
                  </a:cubicBezTo>
                  <a:cubicBezTo>
                    <a:pt x="265" y="247"/>
                    <a:pt x="265" y="241"/>
                    <a:pt x="265" y="236"/>
                  </a:cubicBezTo>
                  <a:cubicBezTo>
                    <a:pt x="265" y="231"/>
                    <a:pt x="266" y="226"/>
                    <a:pt x="266" y="221"/>
                  </a:cubicBezTo>
                  <a:cubicBezTo>
                    <a:pt x="266" y="217"/>
                    <a:pt x="266" y="214"/>
                    <a:pt x="266" y="211"/>
                  </a:cubicBezTo>
                  <a:cubicBezTo>
                    <a:pt x="266" y="209"/>
                    <a:pt x="266" y="207"/>
                    <a:pt x="266" y="207"/>
                  </a:cubicBezTo>
                  <a:cubicBezTo>
                    <a:pt x="266" y="207"/>
                    <a:pt x="266" y="209"/>
                    <a:pt x="266" y="211"/>
                  </a:cubicBezTo>
                  <a:cubicBezTo>
                    <a:pt x="266" y="214"/>
                    <a:pt x="267" y="217"/>
                    <a:pt x="267" y="221"/>
                  </a:cubicBezTo>
                  <a:cubicBezTo>
                    <a:pt x="267" y="226"/>
                    <a:pt x="267" y="231"/>
                    <a:pt x="267" y="236"/>
                  </a:cubicBezTo>
                  <a:cubicBezTo>
                    <a:pt x="267" y="241"/>
                    <a:pt x="267" y="247"/>
                    <a:pt x="267" y="252"/>
                  </a:cubicBezTo>
                  <a:close/>
                  <a:moveTo>
                    <a:pt x="257" y="208"/>
                  </a:moveTo>
                  <a:cubicBezTo>
                    <a:pt x="257" y="210"/>
                    <a:pt x="257" y="211"/>
                    <a:pt x="257" y="211"/>
                  </a:cubicBezTo>
                  <a:cubicBezTo>
                    <a:pt x="257" y="211"/>
                    <a:pt x="257" y="210"/>
                    <a:pt x="257" y="208"/>
                  </a:cubicBezTo>
                  <a:cubicBezTo>
                    <a:pt x="257" y="206"/>
                    <a:pt x="256" y="203"/>
                    <a:pt x="255" y="200"/>
                  </a:cubicBezTo>
                  <a:cubicBezTo>
                    <a:pt x="255" y="196"/>
                    <a:pt x="254" y="192"/>
                    <a:pt x="254" y="188"/>
                  </a:cubicBezTo>
                  <a:cubicBezTo>
                    <a:pt x="253" y="184"/>
                    <a:pt x="253" y="179"/>
                    <a:pt x="252" y="175"/>
                  </a:cubicBezTo>
                  <a:cubicBezTo>
                    <a:pt x="252" y="173"/>
                    <a:pt x="252" y="172"/>
                    <a:pt x="252" y="171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40" y="169"/>
                    <a:pt x="244" y="164"/>
                    <a:pt x="244" y="158"/>
                  </a:cubicBezTo>
                  <a:cubicBezTo>
                    <a:pt x="244" y="121"/>
                    <a:pt x="244" y="121"/>
                    <a:pt x="244" y="121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4" y="172"/>
                    <a:pt x="254" y="173"/>
                    <a:pt x="254" y="174"/>
                  </a:cubicBezTo>
                  <a:cubicBezTo>
                    <a:pt x="255" y="179"/>
                    <a:pt x="255" y="183"/>
                    <a:pt x="256" y="188"/>
                  </a:cubicBezTo>
                  <a:cubicBezTo>
                    <a:pt x="256" y="192"/>
                    <a:pt x="256" y="196"/>
                    <a:pt x="257" y="199"/>
                  </a:cubicBezTo>
                  <a:cubicBezTo>
                    <a:pt x="257" y="203"/>
                    <a:pt x="257" y="206"/>
                    <a:pt x="257" y="208"/>
                  </a:cubicBezTo>
                  <a:close/>
                  <a:moveTo>
                    <a:pt x="96" y="91"/>
                  </a:moveTo>
                  <a:cubicBezTo>
                    <a:pt x="98" y="89"/>
                    <a:pt x="100" y="88"/>
                    <a:pt x="102" y="86"/>
                  </a:cubicBezTo>
                  <a:cubicBezTo>
                    <a:pt x="105" y="85"/>
                    <a:pt x="107" y="83"/>
                    <a:pt x="109" y="82"/>
                  </a:cubicBezTo>
                  <a:cubicBezTo>
                    <a:pt x="112" y="81"/>
                    <a:pt x="114" y="80"/>
                    <a:pt x="116" y="79"/>
                  </a:cubicBezTo>
                  <a:cubicBezTo>
                    <a:pt x="118" y="79"/>
                    <a:pt x="120" y="78"/>
                    <a:pt x="123" y="78"/>
                  </a:cubicBezTo>
                  <a:cubicBezTo>
                    <a:pt x="123" y="77"/>
                    <a:pt x="123" y="77"/>
                    <a:pt x="124" y="77"/>
                  </a:cubicBezTo>
                  <a:cubicBezTo>
                    <a:pt x="124" y="78"/>
                    <a:pt x="124" y="79"/>
                    <a:pt x="125" y="79"/>
                  </a:cubicBezTo>
                  <a:cubicBezTo>
                    <a:pt x="124" y="80"/>
                    <a:pt x="124" y="80"/>
                    <a:pt x="123" y="80"/>
                  </a:cubicBezTo>
                  <a:cubicBezTo>
                    <a:pt x="121" y="81"/>
                    <a:pt x="119" y="82"/>
                    <a:pt x="117" y="82"/>
                  </a:cubicBezTo>
                  <a:cubicBezTo>
                    <a:pt x="115" y="83"/>
                    <a:pt x="113" y="84"/>
                    <a:pt x="111" y="86"/>
                  </a:cubicBezTo>
                  <a:cubicBezTo>
                    <a:pt x="109" y="87"/>
                    <a:pt x="107" y="88"/>
                    <a:pt x="105" y="90"/>
                  </a:cubicBezTo>
                  <a:cubicBezTo>
                    <a:pt x="103" y="91"/>
                    <a:pt x="101" y="93"/>
                    <a:pt x="99" y="95"/>
                  </a:cubicBezTo>
                  <a:cubicBezTo>
                    <a:pt x="95" y="99"/>
                    <a:pt x="91" y="103"/>
                    <a:pt x="88" y="108"/>
                  </a:cubicBezTo>
                  <a:cubicBezTo>
                    <a:pt x="85" y="113"/>
                    <a:pt x="82" y="119"/>
                    <a:pt x="80" y="125"/>
                  </a:cubicBezTo>
                  <a:cubicBezTo>
                    <a:pt x="80" y="127"/>
                    <a:pt x="80" y="128"/>
                    <a:pt x="79" y="130"/>
                  </a:cubicBezTo>
                  <a:cubicBezTo>
                    <a:pt x="79" y="131"/>
                    <a:pt x="79" y="133"/>
                    <a:pt x="78" y="134"/>
                  </a:cubicBezTo>
                  <a:cubicBezTo>
                    <a:pt x="78" y="137"/>
                    <a:pt x="78" y="141"/>
                    <a:pt x="78" y="144"/>
                  </a:cubicBezTo>
                  <a:cubicBezTo>
                    <a:pt x="78" y="150"/>
                    <a:pt x="79" y="156"/>
                    <a:pt x="80" y="162"/>
                  </a:cubicBezTo>
                  <a:cubicBezTo>
                    <a:pt x="82" y="168"/>
                    <a:pt x="85" y="174"/>
                    <a:pt x="88" y="179"/>
                  </a:cubicBezTo>
                  <a:cubicBezTo>
                    <a:pt x="91" y="184"/>
                    <a:pt x="95" y="189"/>
                    <a:pt x="99" y="192"/>
                  </a:cubicBezTo>
                  <a:cubicBezTo>
                    <a:pt x="101" y="194"/>
                    <a:pt x="103" y="196"/>
                    <a:pt x="105" y="198"/>
                  </a:cubicBezTo>
                  <a:cubicBezTo>
                    <a:pt x="107" y="199"/>
                    <a:pt x="109" y="201"/>
                    <a:pt x="111" y="202"/>
                  </a:cubicBezTo>
                  <a:cubicBezTo>
                    <a:pt x="113" y="203"/>
                    <a:pt x="115" y="204"/>
                    <a:pt x="117" y="205"/>
                  </a:cubicBezTo>
                  <a:cubicBezTo>
                    <a:pt x="119" y="206"/>
                    <a:pt x="121" y="207"/>
                    <a:pt x="123" y="208"/>
                  </a:cubicBezTo>
                  <a:cubicBezTo>
                    <a:pt x="125" y="208"/>
                    <a:pt x="127" y="209"/>
                    <a:pt x="129" y="209"/>
                  </a:cubicBezTo>
                  <a:cubicBezTo>
                    <a:pt x="130" y="210"/>
                    <a:pt x="132" y="210"/>
                    <a:pt x="133" y="210"/>
                  </a:cubicBezTo>
                  <a:cubicBezTo>
                    <a:pt x="134" y="210"/>
                    <a:pt x="135" y="211"/>
                    <a:pt x="135" y="211"/>
                  </a:cubicBezTo>
                  <a:cubicBezTo>
                    <a:pt x="136" y="211"/>
                    <a:pt x="136" y="211"/>
                    <a:pt x="137" y="211"/>
                  </a:cubicBezTo>
                  <a:cubicBezTo>
                    <a:pt x="138" y="211"/>
                    <a:pt x="139" y="211"/>
                    <a:pt x="140" y="211"/>
                  </a:cubicBezTo>
                  <a:cubicBezTo>
                    <a:pt x="141" y="211"/>
                    <a:pt x="142" y="212"/>
                    <a:pt x="142" y="212"/>
                  </a:cubicBezTo>
                  <a:cubicBezTo>
                    <a:pt x="142" y="212"/>
                    <a:pt x="141" y="212"/>
                    <a:pt x="140" y="212"/>
                  </a:cubicBezTo>
                  <a:cubicBezTo>
                    <a:pt x="139" y="212"/>
                    <a:pt x="138" y="212"/>
                    <a:pt x="137" y="212"/>
                  </a:cubicBezTo>
                  <a:cubicBezTo>
                    <a:pt x="136" y="212"/>
                    <a:pt x="136" y="212"/>
                    <a:pt x="135" y="212"/>
                  </a:cubicBezTo>
                  <a:cubicBezTo>
                    <a:pt x="134" y="212"/>
                    <a:pt x="134" y="212"/>
                    <a:pt x="133" y="212"/>
                  </a:cubicBezTo>
                  <a:cubicBezTo>
                    <a:pt x="132" y="211"/>
                    <a:pt x="130" y="211"/>
                    <a:pt x="128" y="211"/>
                  </a:cubicBezTo>
                  <a:cubicBezTo>
                    <a:pt x="126" y="211"/>
                    <a:pt x="125" y="210"/>
                    <a:pt x="123" y="210"/>
                  </a:cubicBezTo>
                  <a:cubicBezTo>
                    <a:pt x="120" y="209"/>
                    <a:pt x="118" y="209"/>
                    <a:pt x="116" y="208"/>
                  </a:cubicBezTo>
                  <a:cubicBezTo>
                    <a:pt x="114" y="207"/>
                    <a:pt x="112" y="206"/>
                    <a:pt x="109" y="205"/>
                  </a:cubicBezTo>
                  <a:cubicBezTo>
                    <a:pt x="107" y="204"/>
                    <a:pt x="105" y="203"/>
                    <a:pt x="102" y="201"/>
                  </a:cubicBezTo>
                  <a:cubicBezTo>
                    <a:pt x="100" y="200"/>
                    <a:pt x="98" y="198"/>
                    <a:pt x="96" y="196"/>
                  </a:cubicBezTo>
                  <a:cubicBezTo>
                    <a:pt x="91" y="192"/>
                    <a:pt x="87" y="188"/>
                    <a:pt x="83" y="182"/>
                  </a:cubicBezTo>
                  <a:cubicBezTo>
                    <a:pt x="82" y="181"/>
                    <a:pt x="81" y="179"/>
                    <a:pt x="80" y="178"/>
                  </a:cubicBezTo>
                  <a:cubicBezTo>
                    <a:pt x="80" y="177"/>
                    <a:pt x="79" y="175"/>
                    <a:pt x="78" y="174"/>
                  </a:cubicBezTo>
                  <a:cubicBezTo>
                    <a:pt x="77" y="171"/>
                    <a:pt x="77" y="171"/>
                    <a:pt x="77" y="171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5" y="167"/>
                    <a:pt x="75" y="166"/>
                    <a:pt x="74" y="164"/>
                  </a:cubicBezTo>
                  <a:cubicBezTo>
                    <a:pt x="72" y="158"/>
                    <a:pt x="71" y="151"/>
                    <a:pt x="71" y="144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2" y="137"/>
                    <a:pt x="72" y="135"/>
                    <a:pt x="72" y="133"/>
                  </a:cubicBezTo>
                  <a:cubicBezTo>
                    <a:pt x="72" y="132"/>
                    <a:pt x="73" y="130"/>
                    <a:pt x="73" y="128"/>
                  </a:cubicBezTo>
                  <a:cubicBezTo>
                    <a:pt x="73" y="127"/>
                    <a:pt x="74" y="125"/>
                    <a:pt x="74" y="123"/>
                  </a:cubicBezTo>
                  <a:cubicBezTo>
                    <a:pt x="75" y="122"/>
                    <a:pt x="75" y="120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9" y="112"/>
                    <a:pt x="80" y="111"/>
                    <a:pt x="80" y="109"/>
                  </a:cubicBezTo>
                  <a:cubicBezTo>
                    <a:pt x="81" y="108"/>
                    <a:pt x="82" y="107"/>
                    <a:pt x="83" y="105"/>
                  </a:cubicBezTo>
                  <a:cubicBezTo>
                    <a:pt x="87" y="100"/>
                    <a:pt x="91" y="95"/>
                    <a:pt x="96" y="91"/>
                  </a:cubicBezTo>
                  <a:close/>
                  <a:moveTo>
                    <a:pt x="238" y="313"/>
                  </a:moveTo>
                  <a:cubicBezTo>
                    <a:pt x="241" y="313"/>
                    <a:pt x="244" y="313"/>
                    <a:pt x="247" y="313"/>
                  </a:cubicBezTo>
                  <a:cubicBezTo>
                    <a:pt x="250" y="313"/>
                    <a:pt x="254" y="313"/>
                    <a:pt x="256" y="313"/>
                  </a:cubicBezTo>
                  <a:cubicBezTo>
                    <a:pt x="259" y="313"/>
                    <a:pt x="260" y="314"/>
                    <a:pt x="260" y="314"/>
                  </a:cubicBezTo>
                  <a:cubicBezTo>
                    <a:pt x="260" y="314"/>
                    <a:pt x="259" y="314"/>
                    <a:pt x="256" y="314"/>
                  </a:cubicBezTo>
                  <a:cubicBezTo>
                    <a:pt x="254" y="314"/>
                    <a:pt x="250" y="315"/>
                    <a:pt x="247" y="315"/>
                  </a:cubicBezTo>
                  <a:cubicBezTo>
                    <a:pt x="244" y="315"/>
                    <a:pt x="241" y="314"/>
                    <a:pt x="238" y="314"/>
                  </a:cubicBezTo>
                  <a:cubicBezTo>
                    <a:pt x="236" y="314"/>
                    <a:pt x="234" y="314"/>
                    <a:pt x="234" y="314"/>
                  </a:cubicBezTo>
                  <a:cubicBezTo>
                    <a:pt x="234" y="314"/>
                    <a:pt x="236" y="313"/>
                    <a:pt x="238" y="313"/>
                  </a:cubicBezTo>
                  <a:close/>
                  <a:moveTo>
                    <a:pt x="60" y="67"/>
                  </a:moveTo>
                  <a:cubicBezTo>
                    <a:pt x="73" y="58"/>
                    <a:pt x="89" y="52"/>
                    <a:pt x="107" y="48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8" y="76"/>
                    <a:pt x="108" y="76"/>
                    <a:pt x="107" y="77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8" y="77"/>
                    <a:pt x="53" y="72"/>
                    <a:pt x="60" y="67"/>
                  </a:cubicBezTo>
                  <a:close/>
                  <a:moveTo>
                    <a:pt x="3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4" y="95"/>
                    <a:pt x="80" y="100"/>
                    <a:pt x="77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46" y="106"/>
                    <a:pt x="41" y="111"/>
                    <a:pt x="41" y="117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1" y="163"/>
                    <a:pt x="44" y="167"/>
                    <a:pt x="49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4" y="190"/>
                    <a:pt x="64" y="190"/>
                    <a:pt x="64" y="190"/>
                  </a:cubicBezTo>
                  <a:cubicBezTo>
                    <a:pt x="63" y="190"/>
                    <a:pt x="63" y="190"/>
                    <a:pt x="63" y="190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3" y="185"/>
                    <a:pt x="61" y="183"/>
                    <a:pt x="58" y="183"/>
                  </a:cubicBezTo>
                  <a:cubicBezTo>
                    <a:pt x="56" y="183"/>
                    <a:pt x="54" y="185"/>
                    <a:pt x="54" y="187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43" y="190"/>
                    <a:pt x="43" y="190"/>
                    <a:pt x="43" y="190"/>
                  </a:cubicBezTo>
                  <a:cubicBezTo>
                    <a:pt x="41" y="190"/>
                    <a:pt x="39" y="191"/>
                    <a:pt x="39" y="194"/>
                  </a:cubicBezTo>
                  <a:cubicBezTo>
                    <a:pt x="39" y="196"/>
                    <a:pt x="41" y="198"/>
                    <a:pt x="43" y="198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1" y="216"/>
                    <a:pt x="39" y="218"/>
                    <a:pt x="39" y="220"/>
                  </a:cubicBezTo>
                  <a:cubicBezTo>
                    <a:pt x="39" y="223"/>
                    <a:pt x="41" y="225"/>
                    <a:pt x="43" y="225"/>
                  </a:cubicBezTo>
                  <a:cubicBezTo>
                    <a:pt x="54" y="225"/>
                    <a:pt x="54" y="225"/>
                    <a:pt x="54" y="225"/>
                  </a:cubicBezTo>
                  <a:cubicBezTo>
                    <a:pt x="54" y="235"/>
                    <a:pt x="54" y="235"/>
                    <a:pt x="54" y="235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39" y="242"/>
                    <a:pt x="32" y="242"/>
                    <a:pt x="25" y="242"/>
                  </a:cubicBezTo>
                  <a:lnTo>
                    <a:pt x="39" y="90"/>
                  </a:lnTo>
                  <a:close/>
                  <a:moveTo>
                    <a:pt x="163" y="388"/>
                  </a:moveTo>
                  <a:cubicBezTo>
                    <a:pt x="159" y="389"/>
                    <a:pt x="156" y="389"/>
                    <a:pt x="153" y="390"/>
                  </a:cubicBezTo>
                  <a:cubicBezTo>
                    <a:pt x="148" y="391"/>
                    <a:pt x="148" y="391"/>
                    <a:pt x="148" y="391"/>
                  </a:cubicBezTo>
                  <a:cubicBezTo>
                    <a:pt x="147" y="391"/>
                    <a:pt x="147" y="391"/>
                    <a:pt x="147" y="391"/>
                  </a:cubicBezTo>
                  <a:cubicBezTo>
                    <a:pt x="147" y="391"/>
                    <a:pt x="146" y="391"/>
                    <a:pt x="146" y="391"/>
                  </a:cubicBezTo>
                  <a:cubicBezTo>
                    <a:pt x="145" y="392"/>
                    <a:pt x="144" y="392"/>
                    <a:pt x="143" y="392"/>
                  </a:cubicBezTo>
                  <a:cubicBezTo>
                    <a:pt x="142" y="392"/>
                    <a:pt x="141" y="392"/>
                    <a:pt x="139" y="391"/>
                  </a:cubicBezTo>
                  <a:cubicBezTo>
                    <a:pt x="138" y="391"/>
                    <a:pt x="138" y="391"/>
                    <a:pt x="137" y="391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29" y="389"/>
                    <a:pt x="126" y="389"/>
                    <a:pt x="123" y="388"/>
                  </a:cubicBezTo>
                  <a:cubicBezTo>
                    <a:pt x="116" y="387"/>
                    <a:pt x="110" y="385"/>
                    <a:pt x="104" y="384"/>
                  </a:cubicBezTo>
                  <a:cubicBezTo>
                    <a:pt x="98" y="383"/>
                    <a:pt x="93" y="381"/>
                    <a:pt x="87" y="380"/>
                  </a:cubicBezTo>
                  <a:cubicBezTo>
                    <a:pt x="82" y="379"/>
                    <a:pt x="77" y="377"/>
                    <a:pt x="72" y="376"/>
                  </a:cubicBezTo>
                  <a:cubicBezTo>
                    <a:pt x="63" y="374"/>
                    <a:pt x="55" y="371"/>
                    <a:pt x="50" y="370"/>
                  </a:cubicBezTo>
                  <a:cubicBezTo>
                    <a:pt x="44" y="368"/>
                    <a:pt x="41" y="367"/>
                    <a:pt x="41" y="367"/>
                  </a:cubicBezTo>
                  <a:cubicBezTo>
                    <a:pt x="41" y="367"/>
                    <a:pt x="44" y="367"/>
                    <a:pt x="50" y="368"/>
                  </a:cubicBezTo>
                  <a:cubicBezTo>
                    <a:pt x="55" y="368"/>
                    <a:pt x="62" y="369"/>
                    <a:pt x="71" y="370"/>
                  </a:cubicBezTo>
                  <a:cubicBezTo>
                    <a:pt x="69" y="369"/>
                    <a:pt x="69" y="369"/>
                    <a:pt x="69" y="369"/>
                  </a:cubicBezTo>
                  <a:cubicBezTo>
                    <a:pt x="91" y="344"/>
                    <a:pt x="91" y="344"/>
                    <a:pt x="91" y="344"/>
                  </a:cubicBezTo>
                  <a:cubicBezTo>
                    <a:pt x="77" y="371"/>
                    <a:pt x="77" y="371"/>
                    <a:pt x="77" y="371"/>
                  </a:cubicBezTo>
                  <a:cubicBezTo>
                    <a:pt x="81" y="371"/>
                    <a:pt x="85" y="372"/>
                    <a:pt x="89" y="372"/>
                  </a:cubicBezTo>
                  <a:cubicBezTo>
                    <a:pt x="89" y="372"/>
                    <a:pt x="90" y="372"/>
                    <a:pt x="90" y="372"/>
                  </a:cubicBezTo>
                  <a:cubicBezTo>
                    <a:pt x="108" y="335"/>
                    <a:pt x="108" y="335"/>
                    <a:pt x="108" y="335"/>
                  </a:cubicBezTo>
                  <a:cubicBezTo>
                    <a:pt x="103" y="374"/>
                    <a:pt x="103" y="374"/>
                    <a:pt x="103" y="374"/>
                  </a:cubicBezTo>
                  <a:cubicBezTo>
                    <a:pt x="104" y="375"/>
                    <a:pt x="105" y="375"/>
                    <a:pt x="106" y="375"/>
                  </a:cubicBezTo>
                  <a:cubicBezTo>
                    <a:pt x="109" y="375"/>
                    <a:pt x="111" y="376"/>
                    <a:pt x="114" y="376"/>
                  </a:cubicBezTo>
                  <a:cubicBezTo>
                    <a:pt x="124" y="330"/>
                    <a:pt x="124" y="330"/>
                    <a:pt x="124" y="330"/>
                  </a:cubicBezTo>
                  <a:cubicBezTo>
                    <a:pt x="125" y="330"/>
                    <a:pt x="125" y="330"/>
                    <a:pt x="125" y="330"/>
                  </a:cubicBezTo>
                  <a:cubicBezTo>
                    <a:pt x="126" y="378"/>
                    <a:pt x="126" y="378"/>
                    <a:pt x="126" y="378"/>
                  </a:cubicBezTo>
                  <a:cubicBezTo>
                    <a:pt x="129" y="379"/>
                    <a:pt x="132" y="379"/>
                    <a:pt x="134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4" y="330"/>
                    <a:pt x="144" y="330"/>
                    <a:pt x="144" y="330"/>
                  </a:cubicBezTo>
                  <a:cubicBezTo>
                    <a:pt x="149" y="380"/>
                    <a:pt x="149" y="380"/>
                    <a:pt x="149" y="380"/>
                  </a:cubicBezTo>
                  <a:cubicBezTo>
                    <a:pt x="151" y="380"/>
                    <a:pt x="151" y="380"/>
                    <a:pt x="151" y="380"/>
                  </a:cubicBezTo>
                  <a:cubicBezTo>
                    <a:pt x="154" y="379"/>
                    <a:pt x="157" y="379"/>
                    <a:pt x="161" y="378"/>
                  </a:cubicBezTo>
                  <a:cubicBezTo>
                    <a:pt x="161" y="378"/>
                    <a:pt x="161" y="378"/>
                    <a:pt x="161" y="378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61" y="330"/>
                    <a:pt x="161" y="330"/>
                    <a:pt x="161" y="330"/>
                  </a:cubicBezTo>
                  <a:cubicBezTo>
                    <a:pt x="169" y="377"/>
                    <a:pt x="169" y="377"/>
                    <a:pt x="169" y="377"/>
                  </a:cubicBezTo>
                  <a:cubicBezTo>
                    <a:pt x="172" y="376"/>
                    <a:pt x="176" y="375"/>
                    <a:pt x="179" y="375"/>
                  </a:cubicBezTo>
                  <a:cubicBezTo>
                    <a:pt x="181" y="374"/>
                    <a:pt x="184" y="374"/>
                    <a:pt x="186" y="374"/>
                  </a:cubicBezTo>
                  <a:cubicBezTo>
                    <a:pt x="177" y="335"/>
                    <a:pt x="177" y="335"/>
                    <a:pt x="177" y="335"/>
                  </a:cubicBezTo>
                  <a:cubicBezTo>
                    <a:pt x="191" y="373"/>
                    <a:pt x="191" y="373"/>
                    <a:pt x="191" y="373"/>
                  </a:cubicBezTo>
                  <a:cubicBezTo>
                    <a:pt x="193" y="373"/>
                    <a:pt x="195" y="372"/>
                    <a:pt x="196" y="372"/>
                  </a:cubicBezTo>
                  <a:cubicBezTo>
                    <a:pt x="202" y="371"/>
                    <a:pt x="207" y="371"/>
                    <a:pt x="212" y="370"/>
                  </a:cubicBezTo>
                  <a:cubicBezTo>
                    <a:pt x="222" y="369"/>
                    <a:pt x="230" y="368"/>
                    <a:pt x="235" y="368"/>
                  </a:cubicBezTo>
                  <a:cubicBezTo>
                    <a:pt x="241" y="367"/>
                    <a:pt x="244" y="367"/>
                    <a:pt x="244" y="367"/>
                  </a:cubicBezTo>
                  <a:cubicBezTo>
                    <a:pt x="244" y="367"/>
                    <a:pt x="241" y="368"/>
                    <a:pt x="236" y="370"/>
                  </a:cubicBezTo>
                  <a:cubicBezTo>
                    <a:pt x="230" y="371"/>
                    <a:pt x="222" y="374"/>
                    <a:pt x="213" y="376"/>
                  </a:cubicBezTo>
                  <a:cubicBezTo>
                    <a:pt x="208" y="377"/>
                    <a:pt x="203" y="379"/>
                    <a:pt x="198" y="380"/>
                  </a:cubicBezTo>
                  <a:cubicBezTo>
                    <a:pt x="192" y="381"/>
                    <a:pt x="187" y="383"/>
                    <a:pt x="181" y="384"/>
                  </a:cubicBezTo>
                  <a:cubicBezTo>
                    <a:pt x="175" y="385"/>
                    <a:pt x="169" y="387"/>
                    <a:pt x="163" y="388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9182100" y="-2262188"/>
              <a:ext cx="19050" cy="76200"/>
            </a:xfrm>
            <a:custGeom>
              <a:avLst/>
              <a:gdLst>
                <a:gd name="T0" fmla="*/ 0 w 5"/>
                <a:gd name="T1" fmla="*/ 10 h 20"/>
                <a:gd name="T2" fmla="*/ 1 w 5"/>
                <a:gd name="T3" fmla="*/ 17 h 20"/>
                <a:gd name="T4" fmla="*/ 3 w 5"/>
                <a:gd name="T5" fmla="*/ 20 h 20"/>
                <a:gd name="T6" fmla="*/ 4 w 5"/>
                <a:gd name="T7" fmla="*/ 17 h 20"/>
                <a:gd name="T8" fmla="*/ 5 w 5"/>
                <a:gd name="T9" fmla="*/ 10 h 20"/>
                <a:gd name="T10" fmla="*/ 4 w 5"/>
                <a:gd name="T11" fmla="*/ 3 h 20"/>
                <a:gd name="T12" fmla="*/ 3 w 5"/>
                <a:gd name="T13" fmla="*/ 0 h 20"/>
                <a:gd name="T14" fmla="*/ 1 w 5"/>
                <a:gd name="T15" fmla="*/ 3 h 20"/>
                <a:gd name="T16" fmla="*/ 0 w 5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0">
                  <a:moveTo>
                    <a:pt x="0" y="10"/>
                  </a:moveTo>
                  <a:cubicBezTo>
                    <a:pt x="0" y="13"/>
                    <a:pt x="1" y="15"/>
                    <a:pt x="1" y="17"/>
                  </a:cubicBezTo>
                  <a:cubicBezTo>
                    <a:pt x="2" y="19"/>
                    <a:pt x="3" y="20"/>
                    <a:pt x="3" y="20"/>
                  </a:cubicBezTo>
                  <a:cubicBezTo>
                    <a:pt x="3" y="20"/>
                    <a:pt x="3" y="19"/>
                    <a:pt x="4" y="17"/>
                  </a:cubicBezTo>
                  <a:cubicBezTo>
                    <a:pt x="4" y="15"/>
                    <a:pt x="5" y="13"/>
                    <a:pt x="5" y="10"/>
                  </a:cubicBezTo>
                  <a:cubicBezTo>
                    <a:pt x="5" y="7"/>
                    <a:pt x="4" y="5"/>
                    <a:pt x="4" y="3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1" y="5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9207500" y="-2251075"/>
              <a:ext cx="15875" cy="52388"/>
            </a:xfrm>
            <a:custGeom>
              <a:avLst/>
              <a:gdLst>
                <a:gd name="T0" fmla="*/ 0 w 4"/>
                <a:gd name="T1" fmla="*/ 7 h 14"/>
                <a:gd name="T2" fmla="*/ 1 w 4"/>
                <a:gd name="T3" fmla="*/ 12 h 14"/>
                <a:gd name="T4" fmla="*/ 2 w 4"/>
                <a:gd name="T5" fmla="*/ 14 h 14"/>
                <a:gd name="T6" fmla="*/ 3 w 4"/>
                <a:gd name="T7" fmla="*/ 12 h 14"/>
                <a:gd name="T8" fmla="*/ 4 w 4"/>
                <a:gd name="T9" fmla="*/ 7 h 14"/>
                <a:gd name="T10" fmla="*/ 3 w 4"/>
                <a:gd name="T11" fmla="*/ 2 h 14"/>
                <a:gd name="T12" fmla="*/ 2 w 4"/>
                <a:gd name="T13" fmla="*/ 0 h 14"/>
                <a:gd name="T14" fmla="*/ 1 w 4"/>
                <a:gd name="T15" fmla="*/ 2 h 14"/>
                <a:gd name="T16" fmla="*/ 0 w 4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4">
                  <a:moveTo>
                    <a:pt x="0" y="7"/>
                  </a:moveTo>
                  <a:cubicBezTo>
                    <a:pt x="0" y="9"/>
                    <a:pt x="1" y="11"/>
                    <a:pt x="1" y="12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3" y="11"/>
                    <a:pt x="4" y="9"/>
                    <a:pt x="4" y="7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1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9158288" y="-2251075"/>
              <a:ext cx="12700" cy="52388"/>
            </a:xfrm>
            <a:custGeom>
              <a:avLst/>
              <a:gdLst>
                <a:gd name="T0" fmla="*/ 1 w 3"/>
                <a:gd name="T1" fmla="*/ 12 h 14"/>
                <a:gd name="T2" fmla="*/ 2 w 3"/>
                <a:gd name="T3" fmla="*/ 14 h 14"/>
                <a:gd name="T4" fmla="*/ 3 w 3"/>
                <a:gd name="T5" fmla="*/ 12 h 14"/>
                <a:gd name="T6" fmla="*/ 3 w 3"/>
                <a:gd name="T7" fmla="*/ 7 h 14"/>
                <a:gd name="T8" fmla="*/ 3 w 3"/>
                <a:gd name="T9" fmla="*/ 2 h 14"/>
                <a:gd name="T10" fmla="*/ 2 w 3"/>
                <a:gd name="T11" fmla="*/ 0 h 14"/>
                <a:gd name="T12" fmla="*/ 1 w 3"/>
                <a:gd name="T13" fmla="*/ 2 h 14"/>
                <a:gd name="T14" fmla="*/ 0 w 3"/>
                <a:gd name="T15" fmla="*/ 7 h 14"/>
                <a:gd name="T16" fmla="*/ 1 w 3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1" y="12"/>
                  </a:move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3" y="11"/>
                    <a:pt x="3" y="9"/>
                    <a:pt x="3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9"/>
                    <a:pt x="0" y="11"/>
                    <a:pt x="1" y="12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8758238" y="-3662363"/>
              <a:ext cx="973138" cy="1133475"/>
            </a:xfrm>
            <a:custGeom>
              <a:avLst/>
              <a:gdLst>
                <a:gd name="T0" fmla="*/ 236 w 257"/>
                <a:gd name="T1" fmla="*/ 68 h 301"/>
                <a:gd name="T2" fmla="*/ 169 w 257"/>
                <a:gd name="T3" fmla="*/ 15 h 301"/>
                <a:gd name="T4" fmla="*/ 71 w 257"/>
                <a:gd name="T5" fmla="*/ 19 h 301"/>
                <a:gd name="T6" fmla="*/ 20 w 257"/>
                <a:gd name="T7" fmla="*/ 52 h 301"/>
                <a:gd name="T8" fmla="*/ 2 w 257"/>
                <a:gd name="T9" fmla="*/ 123 h 301"/>
                <a:gd name="T10" fmla="*/ 24 w 257"/>
                <a:gd name="T11" fmla="*/ 186 h 301"/>
                <a:gd name="T12" fmla="*/ 64 w 257"/>
                <a:gd name="T13" fmla="*/ 224 h 301"/>
                <a:gd name="T14" fmla="*/ 62 w 257"/>
                <a:gd name="T15" fmla="*/ 251 h 301"/>
                <a:gd name="T16" fmla="*/ 70 w 257"/>
                <a:gd name="T17" fmla="*/ 288 h 301"/>
                <a:gd name="T18" fmla="*/ 104 w 257"/>
                <a:gd name="T19" fmla="*/ 293 h 301"/>
                <a:gd name="T20" fmla="*/ 77 w 257"/>
                <a:gd name="T21" fmla="*/ 281 h 301"/>
                <a:gd name="T22" fmla="*/ 71 w 257"/>
                <a:gd name="T23" fmla="*/ 265 h 301"/>
                <a:gd name="T24" fmla="*/ 81 w 257"/>
                <a:gd name="T25" fmla="*/ 255 h 301"/>
                <a:gd name="T26" fmla="*/ 76 w 257"/>
                <a:gd name="T27" fmla="*/ 234 h 301"/>
                <a:gd name="T28" fmla="*/ 86 w 257"/>
                <a:gd name="T29" fmla="*/ 227 h 301"/>
                <a:gd name="T30" fmla="*/ 53 w 257"/>
                <a:gd name="T31" fmla="*/ 189 h 301"/>
                <a:gd name="T32" fmla="*/ 54 w 257"/>
                <a:gd name="T33" fmla="*/ 180 h 301"/>
                <a:gd name="T34" fmla="*/ 20 w 257"/>
                <a:gd name="T35" fmla="*/ 158 h 301"/>
                <a:gd name="T36" fmla="*/ 34 w 257"/>
                <a:gd name="T37" fmla="*/ 149 h 301"/>
                <a:gd name="T38" fmla="*/ 14 w 257"/>
                <a:gd name="T39" fmla="*/ 98 h 301"/>
                <a:gd name="T40" fmla="*/ 15 w 257"/>
                <a:gd name="T41" fmla="*/ 78 h 301"/>
                <a:gd name="T42" fmla="*/ 47 w 257"/>
                <a:gd name="T43" fmla="*/ 58 h 301"/>
                <a:gd name="T44" fmla="*/ 50 w 257"/>
                <a:gd name="T45" fmla="*/ 49 h 301"/>
                <a:gd name="T46" fmla="*/ 99 w 257"/>
                <a:gd name="T47" fmla="*/ 35 h 301"/>
                <a:gd name="T48" fmla="*/ 124 w 257"/>
                <a:gd name="T49" fmla="*/ 11 h 301"/>
                <a:gd name="T50" fmla="*/ 174 w 257"/>
                <a:gd name="T51" fmla="*/ 44 h 301"/>
                <a:gd name="T52" fmla="*/ 145 w 257"/>
                <a:gd name="T53" fmla="*/ 44 h 301"/>
                <a:gd name="T54" fmla="*/ 166 w 257"/>
                <a:gd name="T55" fmla="*/ 46 h 301"/>
                <a:gd name="T56" fmla="*/ 178 w 257"/>
                <a:gd name="T57" fmla="*/ 71 h 301"/>
                <a:gd name="T58" fmla="*/ 175 w 257"/>
                <a:gd name="T59" fmla="*/ 46 h 301"/>
                <a:gd name="T60" fmla="*/ 231 w 257"/>
                <a:gd name="T61" fmla="*/ 86 h 301"/>
                <a:gd name="T62" fmla="*/ 245 w 257"/>
                <a:gd name="T63" fmla="*/ 106 h 301"/>
                <a:gd name="T64" fmla="*/ 241 w 257"/>
                <a:gd name="T65" fmla="*/ 118 h 301"/>
                <a:gd name="T66" fmla="*/ 228 w 257"/>
                <a:gd name="T67" fmla="*/ 164 h 301"/>
                <a:gd name="T68" fmla="*/ 206 w 257"/>
                <a:gd name="T69" fmla="*/ 143 h 301"/>
                <a:gd name="T70" fmla="*/ 221 w 257"/>
                <a:gd name="T71" fmla="*/ 120 h 301"/>
                <a:gd name="T72" fmla="*/ 216 w 257"/>
                <a:gd name="T73" fmla="*/ 115 h 301"/>
                <a:gd name="T74" fmla="*/ 202 w 257"/>
                <a:gd name="T75" fmla="*/ 128 h 301"/>
                <a:gd name="T76" fmla="*/ 203 w 257"/>
                <a:gd name="T77" fmla="*/ 139 h 301"/>
                <a:gd name="T78" fmla="*/ 182 w 257"/>
                <a:gd name="T79" fmla="*/ 141 h 301"/>
                <a:gd name="T80" fmla="*/ 198 w 257"/>
                <a:gd name="T81" fmla="*/ 147 h 301"/>
                <a:gd name="T82" fmla="*/ 190 w 257"/>
                <a:gd name="T83" fmla="*/ 164 h 301"/>
                <a:gd name="T84" fmla="*/ 167 w 257"/>
                <a:gd name="T85" fmla="*/ 163 h 301"/>
                <a:gd name="T86" fmla="*/ 187 w 257"/>
                <a:gd name="T87" fmla="*/ 184 h 301"/>
                <a:gd name="T88" fmla="*/ 178 w 257"/>
                <a:gd name="T89" fmla="*/ 202 h 301"/>
                <a:gd name="T90" fmla="*/ 194 w 257"/>
                <a:gd name="T91" fmla="*/ 211 h 301"/>
                <a:gd name="T92" fmla="*/ 177 w 257"/>
                <a:gd name="T93" fmla="*/ 231 h 301"/>
                <a:gd name="T94" fmla="*/ 167 w 257"/>
                <a:gd name="T95" fmla="*/ 244 h 301"/>
                <a:gd name="T96" fmla="*/ 153 w 257"/>
                <a:gd name="T97" fmla="*/ 242 h 301"/>
                <a:gd name="T98" fmla="*/ 160 w 257"/>
                <a:gd name="T99" fmla="*/ 266 h 301"/>
                <a:gd name="T100" fmla="*/ 144 w 257"/>
                <a:gd name="T101" fmla="*/ 274 h 301"/>
                <a:gd name="T102" fmla="*/ 147 w 257"/>
                <a:gd name="T103" fmla="*/ 282 h 301"/>
                <a:gd name="T104" fmla="*/ 155 w 257"/>
                <a:gd name="T105" fmla="*/ 284 h 301"/>
                <a:gd name="T106" fmla="*/ 169 w 257"/>
                <a:gd name="T107" fmla="*/ 254 h 301"/>
                <a:gd name="T108" fmla="*/ 204 w 257"/>
                <a:gd name="T109" fmla="*/ 216 h 301"/>
                <a:gd name="T110" fmla="*/ 192 w 257"/>
                <a:gd name="T111" fmla="*/ 174 h 301"/>
                <a:gd name="T112" fmla="*/ 241 w 257"/>
                <a:gd name="T113" fmla="*/ 168 h 301"/>
                <a:gd name="T114" fmla="*/ 256 w 257"/>
                <a:gd name="T115" fmla="*/ 10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" h="301">
                  <a:moveTo>
                    <a:pt x="256" y="109"/>
                  </a:moveTo>
                  <a:cubicBezTo>
                    <a:pt x="255" y="106"/>
                    <a:pt x="254" y="104"/>
                    <a:pt x="253" y="101"/>
                  </a:cubicBezTo>
                  <a:cubicBezTo>
                    <a:pt x="251" y="99"/>
                    <a:pt x="250" y="97"/>
                    <a:pt x="248" y="96"/>
                  </a:cubicBezTo>
                  <a:cubicBezTo>
                    <a:pt x="243" y="93"/>
                    <a:pt x="239" y="92"/>
                    <a:pt x="235" y="91"/>
                  </a:cubicBezTo>
                  <a:cubicBezTo>
                    <a:pt x="235" y="91"/>
                    <a:pt x="235" y="91"/>
                    <a:pt x="235" y="91"/>
                  </a:cubicBezTo>
                  <a:cubicBezTo>
                    <a:pt x="236" y="90"/>
                    <a:pt x="236" y="88"/>
                    <a:pt x="236" y="87"/>
                  </a:cubicBezTo>
                  <a:cubicBezTo>
                    <a:pt x="238" y="81"/>
                    <a:pt x="238" y="75"/>
                    <a:pt x="236" y="68"/>
                  </a:cubicBezTo>
                  <a:cubicBezTo>
                    <a:pt x="236" y="65"/>
                    <a:pt x="234" y="61"/>
                    <a:pt x="232" y="58"/>
                  </a:cubicBezTo>
                  <a:cubicBezTo>
                    <a:pt x="230" y="55"/>
                    <a:pt x="228" y="52"/>
                    <a:pt x="225" y="49"/>
                  </a:cubicBezTo>
                  <a:cubicBezTo>
                    <a:pt x="222" y="47"/>
                    <a:pt x="219" y="45"/>
                    <a:pt x="215" y="43"/>
                  </a:cubicBezTo>
                  <a:cubicBezTo>
                    <a:pt x="212" y="41"/>
                    <a:pt x="208" y="40"/>
                    <a:pt x="205" y="40"/>
                  </a:cubicBezTo>
                  <a:cubicBezTo>
                    <a:pt x="199" y="39"/>
                    <a:pt x="193" y="39"/>
                    <a:pt x="188" y="40"/>
                  </a:cubicBezTo>
                  <a:cubicBezTo>
                    <a:pt x="186" y="36"/>
                    <a:pt x="183" y="31"/>
                    <a:pt x="180" y="27"/>
                  </a:cubicBezTo>
                  <a:cubicBezTo>
                    <a:pt x="177" y="23"/>
                    <a:pt x="173" y="19"/>
                    <a:pt x="169" y="15"/>
                  </a:cubicBezTo>
                  <a:cubicBezTo>
                    <a:pt x="165" y="11"/>
                    <a:pt x="160" y="8"/>
                    <a:pt x="155" y="6"/>
                  </a:cubicBezTo>
                  <a:cubicBezTo>
                    <a:pt x="150" y="3"/>
                    <a:pt x="144" y="1"/>
                    <a:pt x="138" y="1"/>
                  </a:cubicBezTo>
                  <a:cubicBezTo>
                    <a:pt x="133" y="0"/>
                    <a:pt x="127" y="1"/>
                    <a:pt x="122" y="2"/>
                  </a:cubicBezTo>
                  <a:cubicBezTo>
                    <a:pt x="112" y="4"/>
                    <a:pt x="104" y="10"/>
                    <a:pt x="98" y="16"/>
                  </a:cubicBezTo>
                  <a:cubicBezTo>
                    <a:pt x="96" y="19"/>
                    <a:pt x="94" y="22"/>
                    <a:pt x="92" y="25"/>
                  </a:cubicBezTo>
                  <a:cubicBezTo>
                    <a:pt x="89" y="22"/>
                    <a:pt x="84" y="20"/>
                    <a:pt x="79" y="19"/>
                  </a:cubicBezTo>
                  <a:cubicBezTo>
                    <a:pt x="77" y="19"/>
                    <a:pt x="74" y="19"/>
                    <a:pt x="71" y="19"/>
                  </a:cubicBezTo>
                  <a:cubicBezTo>
                    <a:pt x="68" y="20"/>
                    <a:pt x="65" y="21"/>
                    <a:pt x="62" y="22"/>
                  </a:cubicBezTo>
                  <a:cubicBezTo>
                    <a:pt x="59" y="23"/>
                    <a:pt x="57" y="25"/>
                    <a:pt x="54" y="27"/>
                  </a:cubicBezTo>
                  <a:cubicBezTo>
                    <a:pt x="52" y="29"/>
                    <a:pt x="50" y="31"/>
                    <a:pt x="49" y="33"/>
                  </a:cubicBezTo>
                  <a:cubicBezTo>
                    <a:pt x="47" y="37"/>
                    <a:pt x="46" y="40"/>
                    <a:pt x="45" y="43"/>
                  </a:cubicBezTo>
                  <a:cubicBezTo>
                    <a:pt x="45" y="43"/>
                    <a:pt x="44" y="43"/>
                    <a:pt x="43" y="43"/>
                  </a:cubicBezTo>
                  <a:cubicBezTo>
                    <a:pt x="39" y="43"/>
                    <a:pt x="33" y="44"/>
                    <a:pt x="28" y="47"/>
                  </a:cubicBezTo>
                  <a:cubicBezTo>
                    <a:pt x="25" y="48"/>
                    <a:pt x="22" y="50"/>
                    <a:pt x="20" y="52"/>
                  </a:cubicBezTo>
                  <a:cubicBezTo>
                    <a:pt x="17" y="54"/>
                    <a:pt x="15" y="56"/>
                    <a:pt x="13" y="59"/>
                  </a:cubicBezTo>
                  <a:cubicBezTo>
                    <a:pt x="11" y="61"/>
                    <a:pt x="10" y="64"/>
                    <a:pt x="9" y="67"/>
                  </a:cubicBezTo>
                  <a:cubicBezTo>
                    <a:pt x="8" y="70"/>
                    <a:pt x="7" y="73"/>
                    <a:pt x="7" y="77"/>
                  </a:cubicBezTo>
                  <a:cubicBezTo>
                    <a:pt x="7" y="83"/>
                    <a:pt x="8" y="88"/>
                    <a:pt x="10" y="92"/>
                  </a:cubicBezTo>
                  <a:cubicBezTo>
                    <a:pt x="7" y="95"/>
                    <a:pt x="4" y="99"/>
                    <a:pt x="2" y="104"/>
                  </a:cubicBezTo>
                  <a:cubicBezTo>
                    <a:pt x="1" y="107"/>
                    <a:pt x="0" y="110"/>
                    <a:pt x="0" y="113"/>
                  </a:cubicBezTo>
                  <a:cubicBezTo>
                    <a:pt x="0" y="116"/>
                    <a:pt x="1" y="120"/>
                    <a:pt x="2" y="123"/>
                  </a:cubicBezTo>
                  <a:cubicBezTo>
                    <a:pt x="3" y="126"/>
                    <a:pt x="4" y="129"/>
                    <a:pt x="6" y="132"/>
                  </a:cubicBezTo>
                  <a:cubicBezTo>
                    <a:pt x="7" y="134"/>
                    <a:pt x="9" y="137"/>
                    <a:pt x="11" y="139"/>
                  </a:cubicBezTo>
                  <a:cubicBezTo>
                    <a:pt x="12" y="140"/>
                    <a:pt x="14" y="141"/>
                    <a:pt x="15" y="142"/>
                  </a:cubicBezTo>
                  <a:cubicBezTo>
                    <a:pt x="13" y="147"/>
                    <a:pt x="11" y="152"/>
                    <a:pt x="11" y="159"/>
                  </a:cubicBezTo>
                  <a:cubicBezTo>
                    <a:pt x="11" y="162"/>
                    <a:pt x="12" y="165"/>
                    <a:pt x="13" y="168"/>
                  </a:cubicBezTo>
                  <a:cubicBezTo>
                    <a:pt x="14" y="172"/>
                    <a:pt x="15" y="175"/>
                    <a:pt x="17" y="178"/>
                  </a:cubicBezTo>
                  <a:cubicBezTo>
                    <a:pt x="19" y="181"/>
                    <a:pt x="21" y="184"/>
                    <a:pt x="24" y="186"/>
                  </a:cubicBezTo>
                  <a:cubicBezTo>
                    <a:pt x="27" y="188"/>
                    <a:pt x="30" y="190"/>
                    <a:pt x="33" y="191"/>
                  </a:cubicBezTo>
                  <a:cubicBezTo>
                    <a:pt x="37" y="193"/>
                    <a:pt x="42" y="194"/>
                    <a:pt x="46" y="195"/>
                  </a:cubicBezTo>
                  <a:cubicBezTo>
                    <a:pt x="46" y="196"/>
                    <a:pt x="46" y="198"/>
                    <a:pt x="46" y="200"/>
                  </a:cubicBezTo>
                  <a:cubicBezTo>
                    <a:pt x="46" y="203"/>
                    <a:pt x="47" y="205"/>
                    <a:pt x="48" y="208"/>
                  </a:cubicBezTo>
                  <a:cubicBezTo>
                    <a:pt x="49" y="210"/>
                    <a:pt x="51" y="212"/>
                    <a:pt x="53" y="214"/>
                  </a:cubicBezTo>
                  <a:cubicBezTo>
                    <a:pt x="54" y="216"/>
                    <a:pt x="56" y="218"/>
                    <a:pt x="58" y="220"/>
                  </a:cubicBezTo>
                  <a:cubicBezTo>
                    <a:pt x="60" y="221"/>
                    <a:pt x="62" y="223"/>
                    <a:pt x="64" y="224"/>
                  </a:cubicBezTo>
                  <a:cubicBezTo>
                    <a:pt x="66" y="225"/>
                    <a:pt x="67" y="225"/>
                    <a:pt x="69" y="226"/>
                  </a:cubicBezTo>
                  <a:cubicBezTo>
                    <a:pt x="69" y="226"/>
                    <a:pt x="69" y="226"/>
                    <a:pt x="68" y="227"/>
                  </a:cubicBezTo>
                  <a:cubicBezTo>
                    <a:pt x="68" y="228"/>
                    <a:pt x="67" y="230"/>
                    <a:pt x="66" y="232"/>
                  </a:cubicBezTo>
                  <a:cubicBezTo>
                    <a:pt x="66" y="234"/>
                    <a:pt x="66" y="236"/>
                    <a:pt x="66" y="238"/>
                  </a:cubicBezTo>
                  <a:cubicBezTo>
                    <a:pt x="67" y="240"/>
                    <a:pt x="67" y="242"/>
                    <a:pt x="68" y="244"/>
                  </a:cubicBezTo>
                  <a:cubicBezTo>
                    <a:pt x="68" y="244"/>
                    <a:pt x="68" y="244"/>
                    <a:pt x="68" y="245"/>
                  </a:cubicBezTo>
                  <a:cubicBezTo>
                    <a:pt x="66" y="246"/>
                    <a:pt x="64" y="248"/>
                    <a:pt x="62" y="251"/>
                  </a:cubicBezTo>
                  <a:cubicBezTo>
                    <a:pt x="61" y="252"/>
                    <a:pt x="61" y="254"/>
                    <a:pt x="60" y="257"/>
                  </a:cubicBezTo>
                  <a:cubicBezTo>
                    <a:pt x="60" y="259"/>
                    <a:pt x="60" y="261"/>
                    <a:pt x="61" y="263"/>
                  </a:cubicBezTo>
                  <a:cubicBezTo>
                    <a:pt x="61" y="265"/>
                    <a:pt x="62" y="267"/>
                    <a:pt x="63" y="269"/>
                  </a:cubicBezTo>
                  <a:cubicBezTo>
                    <a:pt x="64" y="271"/>
                    <a:pt x="65" y="273"/>
                    <a:pt x="67" y="274"/>
                  </a:cubicBezTo>
                  <a:cubicBezTo>
                    <a:pt x="68" y="275"/>
                    <a:pt x="69" y="276"/>
                    <a:pt x="70" y="276"/>
                  </a:cubicBezTo>
                  <a:cubicBezTo>
                    <a:pt x="69" y="278"/>
                    <a:pt x="69" y="280"/>
                    <a:pt x="69" y="281"/>
                  </a:cubicBezTo>
                  <a:cubicBezTo>
                    <a:pt x="69" y="284"/>
                    <a:pt x="69" y="286"/>
                    <a:pt x="70" y="288"/>
                  </a:cubicBezTo>
                  <a:cubicBezTo>
                    <a:pt x="71" y="290"/>
                    <a:pt x="72" y="292"/>
                    <a:pt x="74" y="294"/>
                  </a:cubicBezTo>
                  <a:cubicBezTo>
                    <a:pt x="75" y="296"/>
                    <a:pt x="77" y="297"/>
                    <a:pt x="80" y="298"/>
                  </a:cubicBezTo>
                  <a:cubicBezTo>
                    <a:pt x="82" y="299"/>
                    <a:pt x="84" y="300"/>
                    <a:pt x="86" y="300"/>
                  </a:cubicBezTo>
                  <a:cubicBezTo>
                    <a:pt x="87" y="300"/>
                    <a:pt x="89" y="300"/>
                    <a:pt x="90" y="300"/>
                  </a:cubicBezTo>
                  <a:cubicBezTo>
                    <a:pt x="94" y="299"/>
                    <a:pt x="97" y="298"/>
                    <a:pt x="97" y="298"/>
                  </a:cubicBezTo>
                  <a:cubicBezTo>
                    <a:pt x="99" y="297"/>
                    <a:pt x="101" y="296"/>
                    <a:pt x="102" y="295"/>
                  </a:cubicBezTo>
                  <a:cubicBezTo>
                    <a:pt x="103" y="294"/>
                    <a:pt x="104" y="293"/>
                    <a:pt x="104" y="293"/>
                  </a:cubicBezTo>
                  <a:cubicBezTo>
                    <a:pt x="104" y="293"/>
                    <a:pt x="103" y="293"/>
                    <a:pt x="101" y="293"/>
                  </a:cubicBezTo>
                  <a:cubicBezTo>
                    <a:pt x="100" y="293"/>
                    <a:pt x="97" y="293"/>
                    <a:pt x="95" y="293"/>
                  </a:cubicBezTo>
                  <a:cubicBezTo>
                    <a:pt x="92" y="293"/>
                    <a:pt x="90" y="293"/>
                    <a:pt x="87" y="292"/>
                  </a:cubicBezTo>
                  <a:cubicBezTo>
                    <a:pt x="86" y="291"/>
                    <a:pt x="84" y="291"/>
                    <a:pt x="83" y="290"/>
                  </a:cubicBezTo>
                  <a:cubicBezTo>
                    <a:pt x="82" y="289"/>
                    <a:pt x="81" y="289"/>
                    <a:pt x="80" y="288"/>
                  </a:cubicBezTo>
                  <a:cubicBezTo>
                    <a:pt x="79" y="287"/>
                    <a:pt x="79" y="286"/>
                    <a:pt x="78" y="285"/>
                  </a:cubicBezTo>
                  <a:cubicBezTo>
                    <a:pt x="77" y="284"/>
                    <a:pt x="77" y="282"/>
                    <a:pt x="77" y="281"/>
                  </a:cubicBezTo>
                  <a:cubicBezTo>
                    <a:pt x="77" y="280"/>
                    <a:pt x="77" y="280"/>
                    <a:pt x="77" y="279"/>
                  </a:cubicBezTo>
                  <a:cubicBezTo>
                    <a:pt x="79" y="279"/>
                    <a:pt x="82" y="279"/>
                    <a:pt x="83" y="279"/>
                  </a:cubicBezTo>
                  <a:cubicBezTo>
                    <a:pt x="85" y="278"/>
                    <a:pt x="86" y="278"/>
                    <a:pt x="86" y="278"/>
                  </a:cubicBezTo>
                  <a:cubicBezTo>
                    <a:pt x="86" y="278"/>
                    <a:pt x="85" y="277"/>
                    <a:pt x="83" y="277"/>
                  </a:cubicBezTo>
                  <a:cubicBezTo>
                    <a:pt x="82" y="276"/>
                    <a:pt x="80" y="275"/>
                    <a:pt x="78" y="274"/>
                  </a:cubicBezTo>
                  <a:cubicBezTo>
                    <a:pt x="76" y="272"/>
                    <a:pt x="74" y="271"/>
                    <a:pt x="73" y="269"/>
                  </a:cubicBezTo>
                  <a:cubicBezTo>
                    <a:pt x="72" y="268"/>
                    <a:pt x="71" y="267"/>
                    <a:pt x="71" y="265"/>
                  </a:cubicBezTo>
                  <a:cubicBezTo>
                    <a:pt x="70" y="264"/>
                    <a:pt x="70" y="263"/>
                    <a:pt x="70" y="262"/>
                  </a:cubicBezTo>
                  <a:cubicBezTo>
                    <a:pt x="69" y="260"/>
                    <a:pt x="69" y="259"/>
                    <a:pt x="69" y="258"/>
                  </a:cubicBezTo>
                  <a:cubicBezTo>
                    <a:pt x="69" y="257"/>
                    <a:pt x="70" y="255"/>
                    <a:pt x="70" y="254"/>
                  </a:cubicBezTo>
                  <a:cubicBezTo>
                    <a:pt x="70" y="253"/>
                    <a:pt x="71" y="251"/>
                    <a:pt x="72" y="250"/>
                  </a:cubicBezTo>
                  <a:cubicBezTo>
                    <a:pt x="73" y="251"/>
                    <a:pt x="73" y="251"/>
                    <a:pt x="73" y="251"/>
                  </a:cubicBezTo>
                  <a:cubicBezTo>
                    <a:pt x="76" y="253"/>
                    <a:pt x="78" y="254"/>
                    <a:pt x="79" y="254"/>
                  </a:cubicBezTo>
                  <a:cubicBezTo>
                    <a:pt x="80" y="255"/>
                    <a:pt x="81" y="255"/>
                    <a:pt x="81" y="255"/>
                  </a:cubicBezTo>
                  <a:cubicBezTo>
                    <a:pt x="81" y="255"/>
                    <a:pt x="82" y="255"/>
                    <a:pt x="82" y="255"/>
                  </a:cubicBezTo>
                  <a:cubicBezTo>
                    <a:pt x="82" y="255"/>
                    <a:pt x="82" y="255"/>
                    <a:pt x="81" y="254"/>
                  </a:cubicBezTo>
                  <a:cubicBezTo>
                    <a:pt x="81" y="254"/>
                    <a:pt x="81" y="253"/>
                    <a:pt x="80" y="253"/>
                  </a:cubicBezTo>
                  <a:cubicBezTo>
                    <a:pt x="79" y="252"/>
                    <a:pt x="78" y="250"/>
                    <a:pt x="78" y="248"/>
                  </a:cubicBezTo>
                  <a:cubicBezTo>
                    <a:pt x="77" y="246"/>
                    <a:pt x="76" y="244"/>
                    <a:pt x="76" y="241"/>
                  </a:cubicBezTo>
                  <a:cubicBezTo>
                    <a:pt x="75" y="240"/>
                    <a:pt x="75" y="239"/>
                    <a:pt x="75" y="238"/>
                  </a:cubicBezTo>
                  <a:cubicBezTo>
                    <a:pt x="75" y="237"/>
                    <a:pt x="75" y="235"/>
                    <a:pt x="76" y="234"/>
                  </a:cubicBezTo>
                  <a:cubicBezTo>
                    <a:pt x="76" y="233"/>
                    <a:pt x="76" y="232"/>
                    <a:pt x="77" y="231"/>
                  </a:cubicBezTo>
                  <a:cubicBezTo>
                    <a:pt x="77" y="230"/>
                    <a:pt x="77" y="229"/>
                    <a:pt x="78" y="228"/>
                  </a:cubicBezTo>
                  <a:cubicBezTo>
                    <a:pt x="81" y="229"/>
                    <a:pt x="84" y="229"/>
                    <a:pt x="85" y="228"/>
                  </a:cubicBezTo>
                  <a:cubicBezTo>
                    <a:pt x="86" y="228"/>
                    <a:pt x="86" y="228"/>
                    <a:pt x="87" y="228"/>
                  </a:cubicBezTo>
                  <a:cubicBezTo>
                    <a:pt x="88" y="228"/>
                    <a:pt x="89" y="228"/>
                    <a:pt x="89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89" y="228"/>
                    <a:pt x="88" y="227"/>
                    <a:pt x="86" y="227"/>
                  </a:cubicBezTo>
                  <a:cubicBezTo>
                    <a:pt x="84" y="226"/>
                    <a:pt x="81" y="225"/>
                    <a:pt x="78" y="223"/>
                  </a:cubicBezTo>
                  <a:cubicBezTo>
                    <a:pt x="75" y="221"/>
                    <a:pt x="72" y="219"/>
                    <a:pt x="69" y="217"/>
                  </a:cubicBezTo>
                  <a:cubicBezTo>
                    <a:pt x="67" y="216"/>
                    <a:pt x="65" y="214"/>
                    <a:pt x="64" y="213"/>
                  </a:cubicBezTo>
                  <a:cubicBezTo>
                    <a:pt x="62" y="212"/>
                    <a:pt x="61" y="210"/>
                    <a:pt x="60" y="209"/>
                  </a:cubicBezTo>
                  <a:cubicBezTo>
                    <a:pt x="58" y="207"/>
                    <a:pt x="57" y="205"/>
                    <a:pt x="56" y="204"/>
                  </a:cubicBezTo>
                  <a:cubicBezTo>
                    <a:pt x="55" y="202"/>
                    <a:pt x="54" y="200"/>
                    <a:pt x="54" y="199"/>
                  </a:cubicBezTo>
                  <a:cubicBezTo>
                    <a:pt x="53" y="195"/>
                    <a:pt x="53" y="192"/>
                    <a:pt x="53" y="189"/>
                  </a:cubicBezTo>
                  <a:cubicBezTo>
                    <a:pt x="53" y="186"/>
                    <a:pt x="55" y="183"/>
                    <a:pt x="55" y="182"/>
                  </a:cubicBezTo>
                  <a:cubicBezTo>
                    <a:pt x="56" y="181"/>
                    <a:pt x="56" y="180"/>
                    <a:pt x="57" y="180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57" y="179"/>
                    <a:pt x="57" y="179"/>
                    <a:pt x="56" y="179"/>
                  </a:cubicBezTo>
                  <a:cubicBezTo>
                    <a:pt x="56" y="179"/>
                    <a:pt x="55" y="180"/>
                    <a:pt x="54" y="180"/>
                  </a:cubicBezTo>
                  <a:cubicBezTo>
                    <a:pt x="52" y="181"/>
                    <a:pt x="50" y="183"/>
                    <a:pt x="48" y="187"/>
                  </a:cubicBezTo>
                  <a:cubicBezTo>
                    <a:pt x="48" y="187"/>
                    <a:pt x="48" y="188"/>
                    <a:pt x="47" y="188"/>
                  </a:cubicBezTo>
                  <a:cubicBezTo>
                    <a:pt x="44" y="187"/>
                    <a:pt x="40" y="186"/>
                    <a:pt x="36" y="183"/>
                  </a:cubicBezTo>
                  <a:cubicBezTo>
                    <a:pt x="34" y="182"/>
                    <a:pt x="32" y="181"/>
                    <a:pt x="30" y="179"/>
                  </a:cubicBezTo>
                  <a:cubicBezTo>
                    <a:pt x="29" y="177"/>
                    <a:pt x="27" y="175"/>
                    <a:pt x="25" y="173"/>
                  </a:cubicBezTo>
                  <a:cubicBezTo>
                    <a:pt x="24" y="171"/>
                    <a:pt x="23" y="168"/>
                    <a:pt x="22" y="166"/>
                  </a:cubicBezTo>
                  <a:cubicBezTo>
                    <a:pt x="21" y="163"/>
                    <a:pt x="20" y="161"/>
                    <a:pt x="20" y="158"/>
                  </a:cubicBezTo>
                  <a:cubicBezTo>
                    <a:pt x="20" y="154"/>
                    <a:pt x="20" y="150"/>
                    <a:pt x="20" y="146"/>
                  </a:cubicBezTo>
                  <a:cubicBezTo>
                    <a:pt x="21" y="147"/>
                    <a:pt x="22" y="147"/>
                    <a:pt x="23" y="148"/>
                  </a:cubicBezTo>
                  <a:cubicBezTo>
                    <a:pt x="27" y="150"/>
                    <a:pt x="31" y="151"/>
                    <a:pt x="34" y="151"/>
                  </a:cubicBezTo>
                  <a:cubicBezTo>
                    <a:pt x="35" y="152"/>
                    <a:pt x="36" y="152"/>
                    <a:pt x="36" y="152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37" y="152"/>
                    <a:pt x="37" y="151"/>
                  </a:cubicBezTo>
                  <a:cubicBezTo>
                    <a:pt x="36" y="151"/>
                    <a:pt x="35" y="150"/>
                    <a:pt x="34" y="149"/>
                  </a:cubicBezTo>
                  <a:cubicBezTo>
                    <a:pt x="32" y="148"/>
                    <a:pt x="30" y="146"/>
                    <a:pt x="27" y="143"/>
                  </a:cubicBezTo>
                  <a:cubicBezTo>
                    <a:pt x="24" y="140"/>
                    <a:pt x="21" y="137"/>
                    <a:pt x="18" y="133"/>
                  </a:cubicBezTo>
                  <a:cubicBezTo>
                    <a:pt x="17" y="131"/>
                    <a:pt x="15" y="129"/>
                    <a:pt x="14" y="127"/>
                  </a:cubicBezTo>
                  <a:cubicBezTo>
                    <a:pt x="13" y="125"/>
                    <a:pt x="12" y="122"/>
                    <a:pt x="12" y="120"/>
                  </a:cubicBezTo>
                  <a:cubicBezTo>
                    <a:pt x="11" y="118"/>
                    <a:pt x="11" y="116"/>
                    <a:pt x="10" y="114"/>
                  </a:cubicBezTo>
                  <a:cubicBezTo>
                    <a:pt x="10" y="111"/>
                    <a:pt x="10" y="109"/>
                    <a:pt x="11" y="107"/>
                  </a:cubicBezTo>
                  <a:cubicBezTo>
                    <a:pt x="11" y="104"/>
                    <a:pt x="13" y="101"/>
                    <a:pt x="14" y="98"/>
                  </a:cubicBezTo>
                  <a:cubicBezTo>
                    <a:pt x="16" y="100"/>
                    <a:pt x="17" y="101"/>
                    <a:pt x="18" y="102"/>
                  </a:cubicBezTo>
                  <a:cubicBezTo>
                    <a:pt x="19" y="103"/>
                    <a:pt x="20" y="103"/>
                    <a:pt x="21" y="103"/>
                  </a:cubicBezTo>
                  <a:cubicBezTo>
                    <a:pt x="21" y="104"/>
                    <a:pt x="22" y="104"/>
                    <a:pt x="22" y="104"/>
                  </a:cubicBezTo>
                  <a:cubicBezTo>
                    <a:pt x="22" y="104"/>
                    <a:pt x="21" y="104"/>
                    <a:pt x="21" y="103"/>
                  </a:cubicBezTo>
                  <a:cubicBezTo>
                    <a:pt x="21" y="102"/>
                    <a:pt x="20" y="102"/>
                    <a:pt x="19" y="100"/>
                  </a:cubicBezTo>
                  <a:cubicBezTo>
                    <a:pt x="18" y="98"/>
                    <a:pt x="17" y="95"/>
                    <a:pt x="16" y="91"/>
                  </a:cubicBezTo>
                  <a:cubicBezTo>
                    <a:pt x="15" y="87"/>
                    <a:pt x="14" y="82"/>
                    <a:pt x="15" y="78"/>
                  </a:cubicBezTo>
                  <a:cubicBezTo>
                    <a:pt x="16" y="75"/>
                    <a:pt x="16" y="73"/>
                    <a:pt x="17" y="71"/>
                  </a:cubicBezTo>
                  <a:cubicBezTo>
                    <a:pt x="18" y="68"/>
                    <a:pt x="19" y="66"/>
                    <a:pt x="21" y="64"/>
                  </a:cubicBezTo>
                  <a:cubicBezTo>
                    <a:pt x="22" y="62"/>
                    <a:pt x="24" y="60"/>
                    <a:pt x="26" y="59"/>
                  </a:cubicBezTo>
                  <a:cubicBezTo>
                    <a:pt x="28" y="57"/>
                    <a:pt x="30" y="55"/>
                    <a:pt x="32" y="54"/>
                  </a:cubicBezTo>
                  <a:cubicBezTo>
                    <a:pt x="36" y="51"/>
                    <a:pt x="40" y="50"/>
                    <a:pt x="44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2"/>
                    <a:pt x="46" y="56"/>
                    <a:pt x="47" y="58"/>
                  </a:cubicBezTo>
                  <a:cubicBezTo>
                    <a:pt x="48" y="59"/>
                    <a:pt x="48" y="60"/>
                    <a:pt x="49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0"/>
                  </a:cubicBezTo>
                  <a:cubicBezTo>
                    <a:pt x="49" y="60"/>
                    <a:pt x="49" y="59"/>
                    <a:pt x="49" y="58"/>
                  </a:cubicBezTo>
                  <a:cubicBezTo>
                    <a:pt x="49" y="55"/>
                    <a:pt x="49" y="52"/>
                    <a:pt x="50" y="49"/>
                  </a:cubicBezTo>
                  <a:cubicBezTo>
                    <a:pt x="51" y="45"/>
                    <a:pt x="53" y="41"/>
                    <a:pt x="56" y="38"/>
                  </a:cubicBezTo>
                  <a:cubicBezTo>
                    <a:pt x="57" y="36"/>
                    <a:pt x="59" y="35"/>
                    <a:pt x="60" y="34"/>
                  </a:cubicBezTo>
                  <a:cubicBezTo>
                    <a:pt x="62" y="32"/>
                    <a:pt x="64" y="31"/>
                    <a:pt x="66" y="30"/>
                  </a:cubicBezTo>
                  <a:cubicBezTo>
                    <a:pt x="68" y="29"/>
                    <a:pt x="70" y="29"/>
                    <a:pt x="72" y="28"/>
                  </a:cubicBezTo>
                  <a:cubicBezTo>
                    <a:pt x="75" y="28"/>
                    <a:pt x="77" y="28"/>
                    <a:pt x="79" y="28"/>
                  </a:cubicBezTo>
                  <a:cubicBezTo>
                    <a:pt x="83" y="28"/>
                    <a:pt x="87" y="29"/>
                    <a:pt x="91" y="30"/>
                  </a:cubicBezTo>
                  <a:cubicBezTo>
                    <a:pt x="94" y="32"/>
                    <a:pt x="97" y="34"/>
                    <a:pt x="99" y="35"/>
                  </a:cubicBezTo>
                  <a:cubicBezTo>
                    <a:pt x="100" y="36"/>
                    <a:pt x="100" y="36"/>
                    <a:pt x="101" y="37"/>
                  </a:cubicBezTo>
                  <a:cubicBezTo>
                    <a:pt x="101" y="37"/>
                    <a:pt x="102" y="37"/>
                    <a:pt x="102" y="37"/>
                  </a:cubicBezTo>
                  <a:cubicBezTo>
                    <a:pt x="102" y="37"/>
                    <a:pt x="101" y="37"/>
                    <a:pt x="101" y="36"/>
                  </a:cubicBezTo>
                  <a:cubicBezTo>
                    <a:pt x="101" y="36"/>
                    <a:pt x="101" y="35"/>
                    <a:pt x="100" y="34"/>
                  </a:cubicBezTo>
                  <a:cubicBezTo>
                    <a:pt x="99" y="32"/>
                    <a:pt x="98" y="30"/>
                    <a:pt x="95" y="28"/>
                  </a:cubicBezTo>
                  <a:cubicBezTo>
                    <a:pt x="97" y="25"/>
                    <a:pt x="100" y="23"/>
                    <a:pt x="102" y="21"/>
                  </a:cubicBezTo>
                  <a:cubicBezTo>
                    <a:pt x="108" y="16"/>
                    <a:pt x="116" y="12"/>
                    <a:pt x="124" y="11"/>
                  </a:cubicBezTo>
                  <a:cubicBezTo>
                    <a:pt x="128" y="10"/>
                    <a:pt x="133" y="10"/>
                    <a:pt x="137" y="11"/>
                  </a:cubicBezTo>
                  <a:cubicBezTo>
                    <a:pt x="142" y="11"/>
                    <a:pt x="147" y="13"/>
                    <a:pt x="151" y="15"/>
                  </a:cubicBezTo>
                  <a:cubicBezTo>
                    <a:pt x="155" y="17"/>
                    <a:pt x="159" y="19"/>
                    <a:pt x="163" y="22"/>
                  </a:cubicBezTo>
                  <a:cubicBezTo>
                    <a:pt x="167" y="25"/>
                    <a:pt x="170" y="29"/>
                    <a:pt x="173" y="32"/>
                  </a:cubicBezTo>
                  <a:cubicBezTo>
                    <a:pt x="176" y="35"/>
                    <a:pt x="178" y="39"/>
                    <a:pt x="180" y="42"/>
                  </a:cubicBezTo>
                  <a:cubicBezTo>
                    <a:pt x="178" y="42"/>
                    <a:pt x="176" y="43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1" y="43"/>
                    <a:pt x="169" y="42"/>
                    <a:pt x="168" y="41"/>
                  </a:cubicBezTo>
                  <a:cubicBezTo>
                    <a:pt x="166" y="41"/>
                    <a:pt x="164" y="40"/>
                    <a:pt x="162" y="40"/>
                  </a:cubicBezTo>
                  <a:cubicBezTo>
                    <a:pt x="160" y="40"/>
                    <a:pt x="159" y="40"/>
                    <a:pt x="157" y="40"/>
                  </a:cubicBezTo>
                  <a:cubicBezTo>
                    <a:pt x="155" y="40"/>
                    <a:pt x="154" y="40"/>
                    <a:pt x="153" y="40"/>
                  </a:cubicBezTo>
                  <a:cubicBezTo>
                    <a:pt x="150" y="41"/>
                    <a:pt x="148" y="42"/>
                    <a:pt x="146" y="43"/>
                  </a:cubicBezTo>
                  <a:cubicBezTo>
                    <a:pt x="146" y="43"/>
                    <a:pt x="145" y="44"/>
                    <a:pt x="145" y="44"/>
                  </a:cubicBezTo>
                  <a:cubicBezTo>
                    <a:pt x="145" y="44"/>
                    <a:pt x="144" y="44"/>
                    <a:pt x="144" y="44"/>
                  </a:cubicBezTo>
                  <a:cubicBezTo>
                    <a:pt x="144" y="44"/>
                    <a:pt x="145" y="44"/>
                    <a:pt x="145" y="44"/>
                  </a:cubicBezTo>
                  <a:cubicBezTo>
                    <a:pt x="145" y="44"/>
                    <a:pt x="146" y="44"/>
                    <a:pt x="147" y="44"/>
                  </a:cubicBezTo>
                  <a:cubicBezTo>
                    <a:pt x="148" y="44"/>
                    <a:pt x="150" y="43"/>
                    <a:pt x="153" y="43"/>
                  </a:cubicBezTo>
                  <a:cubicBezTo>
                    <a:pt x="154" y="43"/>
                    <a:pt x="156" y="44"/>
                    <a:pt x="157" y="44"/>
                  </a:cubicBezTo>
                  <a:cubicBezTo>
                    <a:pt x="158" y="44"/>
                    <a:pt x="160" y="44"/>
                    <a:pt x="161" y="45"/>
                  </a:cubicBezTo>
                  <a:cubicBezTo>
                    <a:pt x="163" y="45"/>
                    <a:pt x="164" y="46"/>
                    <a:pt x="166" y="46"/>
                  </a:cubicBezTo>
                  <a:cubicBezTo>
                    <a:pt x="167" y="47"/>
                    <a:pt x="169" y="48"/>
                    <a:pt x="170" y="49"/>
                  </a:cubicBezTo>
                  <a:cubicBezTo>
                    <a:pt x="171" y="49"/>
                    <a:pt x="173" y="50"/>
                    <a:pt x="174" y="51"/>
                  </a:cubicBezTo>
                  <a:cubicBezTo>
                    <a:pt x="175" y="53"/>
                    <a:pt x="176" y="54"/>
                    <a:pt x="177" y="55"/>
                  </a:cubicBezTo>
                  <a:cubicBezTo>
                    <a:pt x="178" y="57"/>
                    <a:pt x="179" y="60"/>
                    <a:pt x="179" y="62"/>
                  </a:cubicBezTo>
                  <a:cubicBezTo>
                    <a:pt x="180" y="65"/>
                    <a:pt x="179" y="67"/>
                    <a:pt x="179" y="68"/>
                  </a:cubicBezTo>
                  <a:cubicBezTo>
                    <a:pt x="179" y="69"/>
                    <a:pt x="179" y="70"/>
                    <a:pt x="179" y="70"/>
                  </a:cubicBezTo>
                  <a:cubicBezTo>
                    <a:pt x="179" y="71"/>
                    <a:pt x="178" y="71"/>
                    <a:pt x="178" y="71"/>
                  </a:cubicBezTo>
                  <a:cubicBezTo>
                    <a:pt x="178" y="71"/>
                    <a:pt x="179" y="71"/>
                    <a:pt x="179" y="70"/>
                  </a:cubicBezTo>
                  <a:cubicBezTo>
                    <a:pt x="179" y="70"/>
                    <a:pt x="180" y="70"/>
                    <a:pt x="180" y="69"/>
                  </a:cubicBezTo>
                  <a:cubicBezTo>
                    <a:pt x="181" y="68"/>
                    <a:pt x="182" y="65"/>
                    <a:pt x="183" y="63"/>
                  </a:cubicBezTo>
                  <a:cubicBezTo>
                    <a:pt x="183" y="60"/>
                    <a:pt x="183" y="56"/>
                    <a:pt x="181" y="53"/>
                  </a:cubicBezTo>
                  <a:cubicBezTo>
                    <a:pt x="180" y="51"/>
                    <a:pt x="179" y="49"/>
                    <a:pt x="177" y="48"/>
                  </a:cubicBezTo>
                  <a:cubicBezTo>
                    <a:pt x="177" y="47"/>
                    <a:pt x="176" y="46"/>
                    <a:pt x="175" y="46"/>
                  </a:cubicBezTo>
                  <a:cubicBezTo>
                    <a:pt x="175" y="46"/>
                    <a:pt x="175" y="46"/>
                    <a:pt x="175" y="46"/>
                  </a:cubicBezTo>
                  <a:cubicBezTo>
                    <a:pt x="178" y="45"/>
                    <a:pt x="183" y="45"/>
                    <a:pt x="187" y="45"/>
                  </a:cubicBezTo>
                  <a:cubicBezTo>
                    <a:pt x="192" y="45"/>
                    <a:pt x="198" y="46"/>
                    <a:pt x="203" y="48"/>
                  </a:cubicBezTo>
                  <a:cubicBezTo>
                    <a:pt x="206" y="49"/>
                    <a:pt x="209" y="50"/>
                    <a:pt x="211" y="51"/>
                  </a:cubicBezTo>
                  <a:cubicBezTo>
                    <a:pt x="214" y="52"/>
                    <a:pt x="217" y="54"/>
                    <a:pt x="219" y="56"/>
                  </a:cubicBezTo>
                  <a:cubicBezTo>
                    <a:pt x="221" y="58"/>
                    <a:pt x="223" y="60"/>
                    <a:pt x="225" y="63"/>
                  </a:cubicBezTo>
                  <a:cubicBezTo>
                    <a:pt x="226" y="65"/>
                    <a:pt x="227" y="68"/>
                    <a:pt x="228" y="70"/>
                  </a:cubicBezTo>
                  <a:cubicBezTo>
                    <a:pt x="230" y="76"/>
                    <a:pt x="231" y="81"/>
                    <a:pt x="231" y="86"/>
                  </a:cubicBezTo>
                  <a:cubicBezTo>
                    <a:pt x="231" y="88"/>
                    <a:pt x="231" y="90"/>
                    <a:pt x="231" y="91"/>
                  </a:cubicBezTo>
                  <a:cubicBezTo>
                    <a:pt x="230" y="91"/>
                    <a:pt x="228" y="91"/>
                    <a:pt x="227" y="91"/>
                  </a:cubicBezTo>
                  <a:cubicBezTo>
                    <a:pt x="225" y="92"/>
                    <a:pt x="224" y="92"/>
                    <a:pt x="224" y="92"/>
                  </a:cubicBezTo>
                  <a:cubicBezTo>
                    <a:pt x="224" y="92"/>
                    <a:pt x="225" y="93"/>
                    <a:pt x="227" y="93"/>
                  </a:cubicBezTo>
                  <a:cubicBezTo>
                    <a:pt x="229" y="94"/>
                    <a:pt x="231" y="95"/>
                    <a:pt x="234" y="96"/>
                  </a:cubicBezTo>
                  <a:cubicBezTo>
                    <a:pt x="237" y="98"/>
                    <a:pt x="240" y="100"/>
                    <a:pt x="242" y="102"/>
                  </a:cubicBezTo>
                  <a:cubicBezTo>
                    <a:pt x="243" y="103"/>
                    <a:pt x="244" y="104"/>
                    <a:pt x="245" y="106"/>
                  </a:cubicBezTo>
                  <a:cubicBezTo>
                    <a:pt x="246" y="107"/>
                    <a:pt x="247" y="109"/>
                    <a:pt x="247" y="111"/>
                  </a:cubicBezTo>
                  <a:cubicBezTo>
                    <a:pt x="248" y="112"/>
                    <a:pt x="248" y="114"/>
                    <a:pt x="248" y="116"/>
                  </a:cubicBezTo>
                  <a:cubicBezTo>
                    <a:pt x="248" y="117"/>
                    <a:pt x="247" y="119"/>
                    <a:pt x="247" y="120"/>
                  </a:cubicBezTo>
                  <a:cubicBezTo>
                    <a:pt x="247" y="121"/>
                    <a:pt x="246" y="122"/>
                    <a:pt x="246" y="123"/>
                  </a:cubicBezTo>
                  <a:cubicBezTo>
                    <a:pt x="246" y="122"/>
                    <a:pt x="245" y="122"/>
                    <a:pt x="245" y="121"/>
                  </a:cubicBezTo>
                  <a:cubicBezTo>
                    <a:pt x="244" y="120"/>
                    <a:pt x="243" y="119"/>
                    <a:pt x="242" y="119"/>
                  </a:cubicBezTo>
                  <a:cubicBezTo>
                    <a:pt x="241" y="119"/>
                    <a:pt x="241" y="118"/>
                    <a:pt x="241" y="118"/>
                  </a:cubicBezTo>
                  <a:cubicBezTo>
                    <a:pt x="241" y="118"/>
                    <a:pt x="241" y="119"/>
                    <a:pt x="242" y="119"/>
                  </a:cubicBezTo>
                  <a:cubicBezTo>
                    <a:pt x="242" y="120"/>
                    <a:pt x="243" y="121"/>
                    <a:pt x="243" y="122"/>
                  </a:cubicBezTo>
                  <a:cubicBezTo>
                    <a:pt x="245" y="125"/>
                    <a:pt x="246" y="129"/>
                    <a:pt x="247" y="133"/>
                  </a:cubicBezTo>
                  <a:cubicBezTo>
                    <a:pt x="247" y="138"/>
                    <a:pt x="247" y="143"/>
                    <a:pt x="245" y="148"/>
                  </a:cubicBezTo>
                  <a:cubicBezTo>
                    <a:pt x="244" y="150"/>
                    <a:pt x="243" y="153"/>
                    <a:pt x="241" y="155"/>
                  </a:cubicBezTo>
                  <a:cubicBezTo>
                    <a:pt x="240" y="157"/>
                    <a:pt x="238" y="159"/>
                    <a:pt x="235" y="161"/>
                  </a:cubicBezTo>
                  <a:cubicBezTo>
                    <a:pt x="233" y="162"/>
                    <a:pt x="230" y="163"/>
                    <a:pt x="228" y="164"/>
                  </a:cubicBezTo>
                  <a:cubicBezTo>
                    <a:pt x="225" y="165"/>
                    <a:pt x="223" y="165"/>
                    <a:pt x="220" y="165"/>
                  </a:cubicBezTo>
                  <a:cubicBezTo>
                    <a:pt x="215" y="165"/>
                    <a:pt x="209" y="164"/>
                    <a:pt x="205" y="162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6" y="158"/>
                    <a:pt x="206" y="156"/>
                    <a:pt x="206" y="153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6" y="145"/>
                    <a:pt x="206" y="145"/>
                    <a:pt x="205" y="144"/>
                  </a:cubicBezTo>
                  <a:cubicBezTo>
                    <a:pt x="206" y="144"/>
                    <a:pt x="206" y="144"/>
                    <a:pt x="206" y="143"/>
                  </a:cubicBezTo>
                  <a:cubicBezTo>
                    <a:pt x="208" y="142"/>
                    <a:pt x="208" y="141"/>
                    <a:pt x="209" y="140"/>
                  </a:cubicBezTo>
                  <a:cubicBezTo>
                    <a:pt x="211" y="137"/>
                    <a:pt x="211" y="135"/>
                    <a:pt x="211" y="133"/>
                  </a:cubicBezTo>
                  <a:cubicBezTo>
                    <a:pt x="211" y="132"/>
                    <a:pt x="211" y="131"/>
                    <a:pt x="211" y="130"/>
                  </a:cubicBezTo>
                  <a:cubicBezTo>
                    <a:pt x="212" y="130"/>
                    <a:pt x="213" y="130"/>
                    <a:pt x="213" y="129"/>
                  </a:cubicBezTo>
                  <a:cubicBezTo>
                    <a:pt x="215" y="129"/>
                    <a:pt x="216" y="128"/>
                    <a:pt x="217" y="127"/>
                  </a:cubicBezTo>
                  <a:cubicBezTo>
                    <a:pt x="218" y="126"/>
                    <a:pt x="219" y="125"/>
                    <a:pt x="219" y="124"/>
                  </a:cubicBezTo>
                  <a:cubicBezTo>
                    <a:pt x="220" y="122"/>
                    <a:pt x="220" y="121"/>
                    <a:pt x="221" y="120"/>
                  </a:cubicBezTo>
                  <a:cubicBezTo>
                    <a:pt x="221" y="119"/>
                    <a:pt x="221" y="117"/>
                    <a:pt x="221" y="116"/>
                  </a:cubicBezTo>
                  <a:cubicBezTo>
                    <a:pt x="221" y="113"/>
                    <a:pt x="220" y="111"/>
                    <a:pt x="219" y="109"/>
                  </a:cubicBezTo>
                  <a:cubicBezTo>
                    <a:pt x="219" y="107"/>
                    <a:pt x="218" y="106"/>
                    <a:pt x="217" y="105"/>
                  </a:cubicBezTo>
                  <a:cubicBezTo>
                    <a:pt x="216" y="105"/>
                    <a:pt x="215" y="104"/>
                    <a:pt x="215" y="104"/>
                  </a:cubicBezTo>
                  <a:cubicBezTo>
                    <a:pt x="215" y="104"/>
                    <a:pt x="216" y="105"/>
                    <a:pt x="216" y="106"/>
                  </a:cubicBezTo>
                  <a:cubicBezTo>
                    <a:pt x="216" y="107"/>
                    <a:pt x="216" y="108"/>
                    <a:pt x="216" y="110"/>
                  </a:cubicBezTo>
                  <a:cubicBezTo>
                    <a:pt x="216" y="112"/>
                    <a:pt x="216" y="114"/>
                    <a:pt x="216" y="115"/>
                  </a:cubicBezTo>
                  <a:cubicBezTo>
                    <a:pt x="216" y="116"/>
                    <a:pt x="216" y="117"/>
                    <a:pt x="215" y="118"/>
                  </a:cubicBezTo>
                  <a:cubicBezTo>
                    <a:pt x="215" y="119"/>
                    <a:pt x="215" y="120"/>
                    <a:pt x="214" y="121"/>
                  </a:cubicBezTo>
                  <a:cubicBezTo>
                    <a:pt x="214" y="122"/>
                    <a:pt x="213" y="122"/>
                    <a:pt x="213" y="123"/>
                  </a:cubicBezTo>
                  <a:cubicBezTo>
                    <a:pt x="212" y="124"/>
                    <a:pt x="212" y="125"/>
                    <a:pt x="211" y="125"/>
                  </a:cubicBezTo>
                  <a:cubicBezTo>
                    <a:pt x="210" y="126"/>
                    <a:pt x="209" y="126"/>
                    <a:pt x="209" y="126"/>
                  </a:cubicBezTo>
                  <a:cubicBezTo>
                    <a:pt x="208" y="127"/>
                    <a:pt x="207" y="127"/>
                    <a:pt x="206" y="127"/>
                  </a:cubicBezTo>
                  <a:cubicBezTo>
                    <a:pt x="205" y="128"/>
                    <a:pt x="203" y="128"/>
                    <a:pt x="202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128"/>
                    <a:pt x="201" y="128"/>
                    <a:pt x="202" y="129"/>
                  </a:cubicBezTo>
                  <a:cubicBezTo>
                    <a:pt x="203" y="129"/>
                    <a:pt x="205" y="130"/>
                    <a:pt x="207" y="130"/>
                  </a:cubicBezTo>
                  <a:cubicBezTo>
                    <a:pt x="207" y="131"/>
                    <a:pt x="208" y="131"/>
                    <a:pt x="209" y="131"/>
                  </a:cubicBezTo>
                  <a:cubicBezTo>
                    <a:pt x="209" y="131"/>
                    <a:pt x="208" y="131"/>
                    <a:pt x="208" y="132"/>
                  </a:cubicBezTo>
                  <a:cubicBezTo>
                    <a:pt x="207" y="134"/>
                    <a:pt x="206" y="135"/>
                    <a:pt x="205" y="137"/>
                  </a:cubicBezTo>
                  <a:cubicBezTo>
                    <a:pt x="204" y="138"/>
                    <a:pt x="204" y="138"/>
                    <a:pt x="203" y="139"/>
                  </a:cubicBezTo>
                  <a:cubicBezTo>
                    <a:pt x="202" y="140"/>
                    <a:pt x="201" y="140"/>
                    <a:pt x="200" y="141"/>
                  </a:cubicBezTo>
                  <a:cubicBezTo>
                    <a:pt x="199" y="141"/>
                    <a:pt x="198" y="142"/>
                    <a:pt x="197" y="142"/>
                  </a:cubicBezTo>
                  <a:cubicBezTo>
                    <a:pt x="196" y="142"/>
                    <a:pt x="195" y="143"/>
                    <a:pt x="194" y="143"/>
                  </a:cubicBezTo>
                  <a:cubicBezTo>
                    <a:pt x="193" y="143"/>
                    <a:pt x="192" y="143"/>
                    <a:pt x="191" y="143"/>
                  </a:cubicBezTo>
                  <a:cubicBezTo>
                    <a:pt x="190" y="143"/>
                    <a:pt x="189" y="143"/>
                    <a:pt x="188" y="143"/>
                  </a:cubicBezTo>
                  <a:cubicBezTo>
                    <a:pt x="186" y="142"/>
                    <a:pt x="184" y="142"/>
                    <a:pt x="183" y="141"/>
                  </a:cubicBezTo>
                  <a:cubicBezTo>
                    <a:pt x="183" y="141"/>
                    <a:pt x="182" y="141"/>
                    <a:pt x="182" y="141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2" y="141"/>
                    <a:pt x="182" y="141"/>
                    <a:pt x="182" y="141"/>
                  </a:cubicBezTo>
                  <a:cubicBezTo>
                    <a:pt x="182" y="141"/>
                    <a:pt x="182" y="142"/>
                    <a:pt x="183" y="142"/>
                  </a:cubicBezTo>
                  <a:cubicBezTo>
                    <a:pt x="184" y="143"/>
                    <a:pt x="185" y="144"/>
                    <a:pt x="187" y="146"/>
                  </a:cubicBezTo>
                  <a:cubicBezTo>
                    <a:pt x="188" y="146"/>
                    <a:pt x="189" y="147"/>
                    <a:pt x="190" y="147"/>
                  </a:cubicBezTo>
                  <a:cubicBezTo>
                    <a:pt x="191" y="147"/>
                    <a:pt x="193" y="148"/>
                    <a:pt x="194" y="148"/>
                  </a:cubicBezTo>
                  <a:cubicBezTo>
                    <a:pt x="196" y="148"/>
                    <a:pt x="197" y="148"/>
                    <a:pt x="198" y="147"/>
                  </a:cubicBezTo>
                  <a:cubicBezTo>
                    <a:pt x="200" y="147"/>
                    <a:pt x="201" y="147"/>
                    <a:pt x="203" y="146"/>
                  </a:cubicBezTo>
                  <a:cubicBezTo>
                    <a:pt x="203" y="146"/>
                    <a:pt x="204" y="145"/>
                    <a:pt x="205" y="145"/>
                  </a:cubicBezTo>
                  <a:cubicBezTo>
                    <a:pt x="204" y="145"/>
                    <a:pt x="204" y="145"/>
                    <a:pt x="204" y="146"/>
                  </a:cubicBezTo>
                  <a:cubicBezTo>
                    <a:pt x="203" y="147"/>
                    <a:pt x="202" y="149"/>
                    <a:pt x="201" y="152"/>
                  </a:cubicBezTo>
                  <a:cubicBezTo>
                    <a:pt x="200" y="154"/>
                    <a:pt x="198" y="156"/>
                    <a:pt x="197" y="159"/>
                  </a:cubicBezTo>
                  <a:cubicBezTo>
                    <a:pt x="196" y="160"/>
                    <a:pt x="195" y="161"/>
                    <a:pt x="194" y="162"/>
                  </a:cubicBezTo>
                  <a:cubicBezTo>
                    <a:pt x="192" y="163"/>
                    <a:pt x="191" y="163"/>
                    <a:pt x="190" y="164"/>
                  </a:cubicBezTo>
                  <a:cubicBezTo>
                    <a:pt x="189" y="165"/>
                    <a:pt x="187" y="166"/>
                    <a:pt x="186" y="166"/>
                  </a:cubicBezTo>
                  <a:cubicBezTo>
                    <a:pt x="186" y="166"/>
                    <a:pt x="185" y="167"/>
                    <a:pt x="185" y="167"/>
                  </a:cubicBezTo>
                  <a:cubicBezTo>
                    <a:pt x="182" y="165"/>
                    <a:pt x="180" y="164"/>
                    <a:pt x="178" y="164"/>
                  </a:cubicBezTo>
                  <a:cubicBezTo>
                    <a:pt x="176" y="163"/>
                    <a:pt x="174" y="163"/>
                    <a:pt x="172" y="163"/>
                  </a:cubicBezTo>
                  <a:cubicBezTo>
                    <a:pt x="171" y="163"/>
                    <a:pt x="171" y="163"/>
                    <a:pt x="170" y="163"/>
                  </a:cubicBezTo>
                  <a:cubicBezTo>
                    <a:pt x="169" y="163"/>
                    <a:pt x="168" y="163"/>
                    <a:pt x="168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3"/>
                    <a:pt x="168" y="164"/>
                  </a:cubicBezTo>
                  <a:cubicBezTo>
                    <a:pt x="168" y="164"/>
                    <a:pt x="169" y="164"/>
                    <a:pt x="170" y="165"/>
                  </a:cubicBezTo>
                  <a:cubicBezTo>
                    <a:pt x="171" y="165"/>
                    <a:pt x="174" y="167"/>
                    <a:pt x="176" y="168"/>
                  </a:cubicBezTo>
                  <a:cubicBezTo>
                    <a:pt x="178" y="170"/>
                    <a:pt x="180" y="172"/>
                    <a:pt x="182" y="175"/>
                  </a:cubicBezTo>
                  <a:cubicBezTo>
                    <a:pt x="183" y="176"/>
                    <a:pt x="184" y="178"/>
                    <a:pt x="185" y="179"/>
                  </a:cubicBezTo>
                  <a:cubicBezTo>
                    <a:pt x="186" y="181"/>
                    <a:pt x="186" y="182"/>
                    <a:pt x="187" y="184"/>
                  </a:cubicBezTo>
                  <a:cubicBezTo>
                    <a:pt x="187" y="186"/>
                    <a:pt x="187" y="187"/>
                    <a:pt x="188" y="189"/>
                  </a:cubicBezTo>
                  <a:cubicBezTo>
                    <a:pt x="188" y="190"/>
                    <a:pt x="188" y="192"/>
                    <a:pt x="188" y="194"/>
                  </a:cubicBezTo>
                  <a:cubicBezTo>
                    <a:pt x="187" y="196"/>
                    <a:pt x="187" y="198"/>
                    <a:pt x="186" y="201"/>
                  </a:cubicBezTo>
                  <a:cubicBezTo>
                    <a:pt x="184" y="200"/>
                    <a:pt x="182" y="200"/>
                    <a:pt x="181" y="201"/>
                  </a:cubicBezTo>
                  <a:cubicBezTo>
                    <a:pt x="180" y="201"/>
                    <a:pt x="180" y="201"/>
                    <a:pt x="179" y="201"/>
                  </a:cubicBezTo>
                  <a:cubicBezTo>
                    <a:pt x="179" y="201"/>
                    <a:pt x="178" y="201"/>
                    <a:pt x="178" y="202"/>
                  </a:cubicBezTo>
                  <a:cubicBezTo>
                    <a:pt x="178" y="202"/>
                    <a:pt x="178" y="202"/>
                    <a:pt x="178" y="202"/>
                  </a:cubicBezTo>
                  <a:cubicBezTo>
                    <a:pt x="177" y="202"/>
                    <a:pt x="177" y="202"/>
                    <a:pt x="177" y="202"/>
                  </a:cubicBezTo>
                  <a:cubicBezTo>
                    <a:pt x="177" y="202"/>
                    <a:pt x="177" y="202"/>
                    <a:pt x="177" y="202"/>
                  </a:cubicBezTo>
                  <a:cubicBezTo>
                    <a:pt x="177" y="202"/>
                    <a:pt x="177" y="202"/>
                    <a:pt x="178" y="202"/>
                  </a:cubicBezTo>
                  <a:cubicBezTo>
                    <a:pt x="178" y="202"/>
                    <a:pt x="179" y="202"/>
                    <a:pt x="179" y="202"/>
                  </a:cubicBezTo>
                  <a:cubicBezTo>
                    <a:pt x="180" y="202"/>
                    <a:pt x="180" y="202"/>
                    <a:pt x="181" y="203"/>
                  </a:cubicBezTo>
                  <a:cubicBezTo>
                    <a:pt x="183" y="203"/>
                    <a:pt x="187" y="204"/>
                    <a:pt x="190" y="207"/>
                  </a:cubicBezTo>
                  <a:cubicBezTo>
                    <a:pt x="191" y="208"/>
                    <a:pt x="193" y="210"/>
                    <a:pt x="194" y="211"/>
                  </a:cubicBezTo>
                  <a:cubicBezTo>
                    <a:pt x="195" y="213"/>
                    <a:pt x="195" y="215"/>
                    <a:pt x="196" y="217"/>
                  </a:cubicBezTo>
                  <a:cubicBezTo>
                    <a:pt x="196" y="219"/>
                    <a:pt x="196" y="222"/>
                    <a:pt x="196" y="224"/>
                  </a:cubicBezTo>
                  <a:cubicBezTo>
                    <a:pt x="195" y="226"/>
                    <a:pt x="194" y="228"/>
                    <a:pt x="193" y="230"/>
                  </a:cubicBezTo>
                  <a:cubicBezTo>
                    <a:pt x="192" y="232"/>
                    <a:pt x="191" y="234"/>
                    <a:pt x="189" y="235"/>
                  </a:cubicBezTo>
                  <a:cubicBezTo>
                    <a:pt x="187" y="237"/>
                    <a:pt x="185" y="238"/>
                    <a:pt x="183" y="239"/>
                  </a:cubicBezTo>
                  <a:cubicBezTo>
                    <a:pt x="182" y="239"/>
                    <a:pt x="180" y="239"/>
                    <a:pt x="179" y="239"/>
                  </a:cubicBezTo>
                  <a:cubicBezTo>
                    <a:pt x="179" y="236"/>
                    <a:pt x="178" y="233"/>
                    <a:pt x="177" y="231"/>
                  </a:cubicBezTo>
                  <a:cubicBezTo>
                    <a:pt x="176" y="229"/>
                    <a:pt x="174" y="227"/>
                    <a:pt x="173" y="226"/>
                  </a:cubicBezTo>
                  <a:cubicBezTo>
                    <a:pt x="172" y="225"/>
                    <a:pt x="171" y="224"/>
                    <a:pt x="171" y="224"/>
                  </a:cubicBezTo>
                  <a:cubicBezTo>
                    <a:pt x="171" y="224"/>
                    <a:pt x="171" y="225"/>
                    <a:pt x="172" y="227"/>
                  </a:cubicBezTo>
                  <a:cubicBezTo>
                    <a:pt x="172" y="228"/>
                    <a:pt x="172" y="230"/>
                    <a:pt x="172" y="232"/>
                  </a:cubicBezTo>
                  <a:cubicBezTo>
                    <a:pt x="172" y="234"/>
                    <a:pt x="171" y="237"/>
                    <a:pt x="171" y="239"/>
                  </a:cubicBezTo>
                  <a:cubicBezTo>
                    <a:pt x="170" y="240"/>
                    <a:pt x="170" y="241"/>
                    <a:pt x="169" y="242"/>
                  </a:cubicBezTo>
                  <a:cubicBezTo>
                    <a:pt x="169" y="243"/>
                    <a:pt x="168" y="244"/>
                    <a:pt x="167" y="244"/>
                  </a:cubicBezTo>
                  <a:cubicBezTo>
                    <a:pt x="166" y="245"/>
                    <a:pt x="166" y="246"/>
                    <a:pt x="165" y="247"/>
                  </a:cubicBezTo>
                  <a:cubicBezTo>
                    <a:pt x="165" y="247"/>
                    <a:pt x="164" y="247"/>
                    <a:pt x="164" y="247"/>
                  </a:cubicBezTo>
                  <a:cubicBezTo>
                    <a:pt x="164" y="247"/>
                    <a:pt x="163" y="246"/>
                    <a:pt x="163" y="246"/>
                  </a:cubicBezTo>
                  <a:cubicBezTo>
                    <a:pt x="160" y="244"/>
                    <a:pt x="157" y="243"/>
                    <a:pt x="156" y="242"/>
                  </a:cubicBezTo>
                  <a:cubicBezTo>
                    <a:pt x="155" y="242"/>
                    <a:pt x="154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3" y="242"/>
                    <a:pt x="153" y="242"/>
                    <a:pt x="153" y="243"/>
                  </a:cubicBezTo>
                  <a:cubicBezTo>
                    <a:pt x="154" y="243"/>
                    <a:pt x="154" y="243"/>
                    <a:pt x="155" y="244"/>
                  </a:cubicBezTo>
                  <a:cubicBezTo>
                    <a:pt x="156" y="245"/>
                    <a:pt x="158" y="247"/>
                    <a:pt x="159" y="249"/>
                  </a:cubicBezTo>
                  <a:cubicBezTo>
                    <a:pt x="160" y="252"/>
                    <a:pt x="161" y="254"/>
                    <a:pt x="161" y="257"/>
                  </a:cubicBezTo>
                  <a:cubicBezTo>
                    <a:pt x="162" y="259"/>
                    <a:pt x="162" y="260"/>
                    <a:pt x="161" y="262"/>
                  </a:cubicBezTo>
                  <a:cubicBezTo>
                    <a:pt x="161" y="263"/>
                    <a:pt x="161" y="265"/>
                    <a:pt x="160" y="266"/>
                  </a:cubicBezTo>
                  <a:cubicBezTo>
                    <a:pt x="160" y="268"/>
                    <a:pt x="159" y="269"/>
                    <a:pt x="159" y="271"/>
                  </a:cubicBezTo>
                  <a:cubicBezTo>
                    <a:pt x="158" y="272"/>
                    <a:pt x="157" y="273"/>
                    <a:pt x="156" y="275"/>
                  </a:cubicBezTo>
                  <a:cubicBezTo>
                    <a:pt x="155" y="276"/>
                    <a:pt x="154" y="277"/>
                    <a:pt x="152" y="278"/>
                  </a:cubicBezTo>
                  <a:cubicBezTo>
                    <a:pt x="152" y="278"/>
                    <a:pt x="151" y="277"/>
                    <a:pt x="151" y="276"/>
                  </a:cubicBezTo>
                  <a:cubicBezTo>
                    <a:pt x="149" y="275"/>
                    <a:pt x="147" y="274"/>
                    <a:pt x="145" y="274"/>
                  </a:cubicBezTo>
                  <a:cubicBezTo>
                    <a:pt x="145" y="274"/>
                    <a:pt x="144" y="274"/>
                    <a:pt x="144" y="274"/>
                  </a:cubicBezTo>
                  <a:cubicBezTo>
                    <a:pt x="144" y="274"/>
                    <a:pt x="144" y="274"/>
                    <a:pt x="144" y="274"/>
                  </a:cubicBezTo>
                  <a:cubicBezTo>
                    <a:pt x="143" y="274"/>
                    <a:pt x="143" y="274"/>
                    <a:pt x="143" y="274"/>
                  </a:cubicBezTo>
                  <a:cubicBezTo>
                    <a:pt x="143" y="274"/>
                    <a:pt x="143" y="274"/>
                    <a:pt x="143" y="274"/>
                  </a:cubicBezTo>
                  <a:cubicBezTo>
                    <a:pt x="143" y="274"/>
                    <a:pt x="144" y="275"/>
                    <a:pt x="144" y="276"/>
                  </a:cubicBezTo>
                  <a:cubicBezTo>
                    <a:pt x="145" y="277"/>
                    <a:pt x="146" y="278"/>
                    <a:pt x="146" y="280"/>
                  </a:cubicBezTo>
                  <a:cubicBezTo>
                    <a:pt x="146" y="280"/>
                    <a:pt x="147" y="281"/>
                    <a:pt x="147" y="282"/>
                  </a:cubicBezTo>
                  <a:cubicBezTo>
                    <a:pt x="147" y="282"/>
                    <a:pt x="147" y="282"/>
                    <a:pt x="147" y="282"/>
                  </a:cubicBezTo>
                  <a:cubicBezTo>
                    <a:pt x="147" y="282"/>
                    <a:pt x="147" y="282"/>
                    <a:pt x="147" y="282"/>
                  </a:cubicBezTo>
                  <a:cubicBezTo>
                    <a:pt x="147" y="282"/>
                    <a:pt x="147" y="282"/>
                    <a:pt x="147" y="282"/>
                  </a:cubicBezTo>
                  <a:cubicBezTo>
                    <a:pt x="147" y="283"/>
                    <a:pt x="147" y="288"/>
                    <a:pt x="147" y="301"/>
                  </a:cubicBezTo>
                  <a:cubicBezTo>
                    <a:pt x="147" y="301"/>
                    <a:pt x="147" y="301"/>
                    <a:pt x="148" y="301"/>
                  </a:cubicBezTo>
                  <a:cubicBezTo>
                    <a:pt x="149" y="300"/>
                    <a:pt x="150" y="299"/>
                    <a:pt x="151" y="298"/>
                  </a:cubicBezTo>
                  <a:cubicBezTo>
                    <a:pt x="152" y="297"/>
                    <a:pt x="153" y="295"/>
                    <a:pt x="154" y="294"/>
                  </a:cubicBezTo>
                  <a:cubicBezTo>
                    <a:pt x="155" y="292"/>
                    <a:pt x="155" y="291"/>
                    <a:pt x="155" y="289"/>
                  </a:cubicBezTo>
                  <a:cubicBezTo>
                    <a:pt x="155" y="287"/>
                    <a:pt x="155" y="286"/>
                    <a:pt x="155" y="284"/>
                  </a:cubicBezTo>
                  <a:cubicBezTo>
                    <a:pt x="157" y="284"/>
                    <a:pt x="160" y="282"/>
                    <a:pt x="162" y="281"/>
                  </a:cubicBezTo>
                  <a:cubicBezTo>
                    <a:pt x="163" y="279"/>
                    <a:pt x="165" y="278"/>
                    <a:pt x="166" y="276"/>
                  </a:cubicBezTo>
                  <a:cubicBezTo>
                    <a:pt x="168" y="274"/>
                    <a:pt x="169" y="272"/>
                    <a:pt x="169" y="270"/>
                  </a:cubicBezTo>
                  <a:cubicBezTo>
                    <a:pt x="170" y="267"/>
                    <a:pt x="170" y="265"/>
                    <a:pt x="170" y="263"/>
                  </a:cubicBezTo>
                  <a:cubicBezTo>
                    <a:pt x="170" y="260"/>
                    <a:pt x="170" y="258"/>
                    <a:pt x="169" y="256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69" y="255"/>
                    <a:pt x="169" y="255"/>
                    <a:pt x="169" y="254"/>
                  </a:cubicBezTo>
                  <a:cubicBezTo>
                    <a:pt x="171" y="254"/>
                    <a:pt x="173" y="252"/>
                    <a:pt x="174" y="251"/>
                  </a:cubicBezTo>
                  <a:cubicBezTo>
                    <a:pt x="175" y="250"/>
                    <a:pt x="176" y="248"/>
                    <a:pt x="177" y="246"/>
                  </a:cubicBezTo>
                  <a:cubicBezTo>
                    <a:pt x="180" y="247"/>
                    <a:pt x="182" y="247"/>
                    <a:pt x="185" y="247"/>
                  </a:cubicBezTo>
                  <a:cubicBezTo>
                    <a:pt x="188" y="246"/>
                    <a:pt x="191" y="245"/>
                    <a:pt x="194" y="243"/>
                  </a:cubicBezTo>
                  <a:cubicBezTo>
                    <a:pt x="197" y="241"/>
                    <a:pt x="199" y="238"/>
                    <a:pt x="201" y="235"/>
                  </a:cubicBezTo>
                  <a:cubicBezTo>
                    <a:pt x="203" y="232"/>
                    <a:pt x="204" y="229"/>
                    <a:pt x="205" y="226"/>
                  </a:cubicBezTo>
                  <a:cubicBezTo>
                    <a:pt x="205" y="222"/>
                    <a:pt x="205" y="219"/>
                    <a:pt x="204" y="216"/>
                  </a:cubicBezTo>
                  <a:cubicBezTo>
                    <a:pt x="203" y="212"/>
                    <a:pt x="201" y="209"/>
                    <a:pt x="199" y="207"/>
                  </a:cubicBezTo>
                  <a:cubicBezTo>
                    <a:pt x="197" y="205"/>
                    <a:pt x="195" y="204"/>
                    <a:pt x="193" y="202"/>
                  </a:cubicBezTo>
                  <a:cubicBezTo>
                    <a:pt x="194" y="200"/>
                    <a:pt x="195" y="198"/>
                    <a:pt x="196" y="196"/>
                  </a:cubicBezTo>
                  <a:cubicBezTo>
                    <a:pt x="196" y="193"/>
                    <a:pt x="197" y="191"/>
                    <a:pt x="197" y="189"/>
                  </a:cubicBezTo>
                  <a:cubicBezTo>
                    <a:pt x="197" y="186"/>
                    <a:pt x="196" y="184"/>
                    <a:pt x="196" y="182"/>
                  </a:cubicBezTo>
                  <a:cubicBezTo>
                    <a:pt x="195" y="179"/>
                    <a:pt x="194" y="177"/>
                    <a:pt x="193" y="175"/>
                  </a:cubicBezTo>
                  <a:cubicBezTo>
                    <a:pt x="192" y="175"/>
                    <a:pt x="192" y="174"/>
                    <a:pt x="192" y="174"/>
                  </a:cubicBezTo>
                  <a:cubicBezTo>
                    <a:pt x="193" y="173"/>
                    <a:pt x="194" y="173"/>
                    <a:pt x="195" y="172"/>
                  </a:cubicBezTo>
                  <a:cubicBezTo>
                    <a:pt x="197" y="171"/>
                    <a:pt x="199" y="170"/>
                    <a:pt x="200" y="168"/>
                  </a:cubicBezTo>
                  <a:cubicBezTo>
                    <a:pt x="201" y="167"/>
                    <a:pt x="201" y="167"/>
                    <a:pt x="202" y="166"/>
                  </a:cubicBezTo>
                  <a:cubicBezTo>
                    <a:pt x="202" y="166"/>
                    <a:pt x="202" y="166"/>
                    <a:pt x="202" y="166"/>
                  </a:cubicBezTo>
                  <a:cubicBezTo>
                    <a:pt x="207" y="170"/>
                    <a:pt x="213" y="173"/>
                    <a:pt x="220" y="174"/>
                  </a:cubicBezTo>
                  <a:cubicBezTo>
                    <a:pt x="223" y="174"/>
                    <a:pt x="227" y="174"/>
                    <a:pt x="231" y="173"/>
                  </a:cubicBezTo>
                  <a:cubicBezTo>
                    <a:pt x="234" y="172"/>
                    <a:pt x="238" y="170"/>
                    <a:pt x="241" y="168"/>
                  </a:cubicBezTo>
                  <a:cubicBezTo>
                    <a:pt x="244" y="166"/>
                    <a:pt x="247" y="163"/>
                    <a:pt x="249" y="160"/>
                  </a:cubicBezTo>
                  <a:cubicBezTo>
                    <a:pt x="251" y="157"/>
                    <a:pt x="252" y="154"/>
                    <a:pt x="253" y="151"/>
                  </a:cubicBezTo>
                  <a:cubicBezTo>
                    <a:pt x="255" y="144"/>
                    <a:pt x="254" y="137"/>
                    <a:pt x="252" y="132"/>
                  </a:cubicBezTo>
                  <a:cubicBezTo>
                    <a:pt x="251" y="131"/>
                    <a:pt x="251" y="130"/>
                    <a:pt x="250" y="129"/>
                  </a:cubicBezTo>
                  <a:cubicBezTo>
                    <a:pt x="252" y="128"/>
                    <a:pt x="253" y="126"/>
                    <a:pt x="254" y="124"/>
                  </a:cubicBezTo>
                  <a:cubicBezTo>
                    <a:pt x="256" y="122"/>
                    <a:pt x="256" y="119"/>
                    <a:pt x="257" y="117"/>
                  </a:cubicBezTo>
                  <a:cubicBezTo>
                    <a:pt x="257" y="114"/>
                    <a:pt x="257" y="111"/>
                    <a:pt x="256" y="109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8916988" y="-3184525"/>
              <a:ext cx="188913" cy="153988"/>
            </a:xfrm>
            <a:custGeom>
              <a:avLst/>
              <a:gdLst>
                <a:gd name="T0" fmla="*/ 1 w 50"/>
                <a:gd name="T1" fmla="*/ 20 h 41"/>
                <a:gd name="T2" fmla="*/ 4 w 50"/>
                <a:gd name="T3" fmla="*/ 24 h 41"/>
                <a:gd name="T4" fmla="*/ 9 w 50"/>
                <a:gd name="T5" fmla="*/ 28 h 41"/>
                <a:gd name="T6" fmla="*/ 9 w 50"/>
                <a:gd name="T7" fmla="*/ 30 h 41"/>
                <a:gd name="T8" fmla="*/ 11 w 50"/>
                <a:gd name="T9" fmla="*/ 34 h 41"/>
                <a:gd name="T10" fmla="*/ 13 w 50"/>
                <a:gd name="T11" fmla="*/ 37 h 41"/>
                <a:gd name="T12" fmla="*/ 17 w 50"/>
                <a:gd name="T13" fmla="*/ 40 h 41"/>
                <a:gd name="T14" fmla="*/ 22 w 50"/>
                <a:gd name="T15" fmla="*/ 41 h 41"/>
                <a:gd name="T16" fmla="*/ 26 w 50"/>
                <a:gd name="T17" fmla="*/ 40 h 41"/>
                <a:gd name="T18" fmla="*/ 30 w 50"/>
                <a:gd name="T19" fmla="*/ 38 h 41"/>
                <a:gd name="T20" fmla="*/ 32 w 50"/>
                <a:gd name="T21" fmla="*/ 40 h 41"/>
                <a:gd name="T22" fmla="*/ 36 w 50"/>
                <a:gd name="T23" fmla="*/ 41 h 41"/>
                <a:gd name="T24" fmla="*/ 41 w 50"/>
                <a:gd name="T25" fmla="*/ 41 h 41"/>
                <a:gd name="T26" fmla="*/ 44 w 50"/>
                <a:gd name="T27" fmla="*/ 40 h 41"/>
                <a:gd name="T28" fmla="*/ 47 w 50"/>
                <a:gd name="T29" fmla="*/ 37 h 41"/>
                <a:gd name="T30" fmla="*/ 50 w 50"/>
                <a:gd name="T31" fmla="*/ 31 h 41"/>
                <a:gd name="T32" fmla="*/ 49 w 50"/>
                <a:gd name="T33" fmla="*/ 26 h 41"/>
                <a:gd name="T34" fmla="*/ 49 w 50"/>
                <a:gd name="T35" fmla="*/ 25 h 41"/>
                <a:gd name="T36" fmla="*/ 48 w 50"/>
                <a:gd name="T37" fmla="*/ 26 h 41"/>
                <a:gd name="T38" fmla="*/ 47 w 50"/>
                <a:gd name="T39" fmla="*/ 30 h 41"/>
                <a:gd name="T40" fmla="*/ 44 w 50"/>
                <a:gd name="T41" fmla="*/ 34 h 41"/>
                <a:gd name="T42" fmla="*/ 42 w 50"/>
                <a:gd name="T43" fmla="*/ 35 h 41"/>
                <a:gd name="T44" fmla="*/ 39 w 50"/>
                <a:gd name="T45" fmla="*/ 36 h 41"/>
                <a:gd name="T46" fmla="*/ 37 w 50"/>
                <a:gd name="T47" fmla="*/ 36 h 41"/>
                <a:gd name="T48" fmla="*/ 34 w 50"/>
                <a:gd name="T49" fmla="*/ 36 h 41"/>
                <a:gd name="T50" fmla="*/ 32 w 50"/>
                <a:gd name="T51" fmla="*/ 35 h 41"/>
                <a:gd name="T52" fmla="*/ 30 w 50"/>
                <a:gd name="T53" fmla="*/ 33 h 41"/>
                <a:gd name="T54" fmla="*/ 28 w 50"/>
                <a:gd name="T55" fmla="*/ 30 h 41"/>
                <a:gd name="T56" fmla="*/ 27 w 50"/>
                <a:gd name="T57" fmla="*/ 28 h 41"/>
                <a:gd name="T58" fmla="*/ 27 w 50"/>
                <a:gd name="T59" fmla="*/ 29 h 41"/>
                <a:gd name="T60" fmla="*/ 27 w 50"/>
                <a:gd name="T61" fmla="*/ 30 h 41"/>
                <a:gd name="T62" fmla="*/ 27 w 50"/>
                <a:gd name="T63" fmla="*/ 34 h 41"/>
                <a:gd name="T64" fmla="*/ 25 w 50"/>
                <a:gd name="T65" fmla="*/ 35 h 41"/>
                <a:gd name="T66" fmla="*/ 22 w 50"/>
                <a:gd name="T67" fmla="*/ 35 h 41"/>
                <a:gd name="T68" fmla="*/ 19 w 50"/>
                <a:gd name="T69" fmla="*/ 35 h 41"/>
                <a:gd name="T70" fmla="*/ 17 w 50"/>
                <a:gd name="T71" fmla="*/ 33 h 41"/>
                <a:gd name="T72" fmla="*/ 15 w 50"/>
                <a:gd name="T73" fmla="*/ 31 h 41"/>
                <a:gd name="T74" fmla="*/ 13 w 50"/>
                <a:gd name="T75" fmla="*/ 29 h 41"/>
                <a:gd name="T76" fmla="*/ 13 w 50"/>
                <a:gd name="T77" fmla="*/ 26 h 41"/>
                <a:gd name="T78" fmla="*/ 13 w 50"/>
                <a:gd name="T79" fmla="*/ 22 h 41"/>
                <a:gd name="T80" fmla="*/ 13 w 50"/>
                <a:gd name="T81" fmla="*/ 21 h 41"/>
                <a:gd name="T82" fmla="*/ 13 w 50"/>
                <a:gd name="T83" fmla="*/ 21 h 41"/>
                <a:gd name="T84" fmla="*/ 12 w 50"/>
                <a:gd name="T85" fmla="*/ 22 h 41"/>
                <a:gd name="T86" fmla="*/ 10 w 50"/>
                <a:gd name="T87" fmla="*/ 24 h 41"/>
                <a:gd name="T88" fmla="*/ 8 w 50"/>
                <a:gd name="T89" fmla="*/ 21 h 41"/>
                <a:gd name="T90" fmla="*/ 6 w 50"/>
                <a:gd name="T91" fmla="*/ 18 h 41"/>
                <a:gd name="T92" fmla="*/ 6 w 50"/>
                <a:gd name="T93" fmla="*/ 15 h 41"/>
                <a:gd name="T94" fmla="*/ 6 w 50"/>
                <a:gd name="T95" fmla="*/ 11 h 41"/>
                <a:gd name="T96" fmla="*/ 6 w 50"/>
                <a:gd name="T97" fmla="*/ 8 h 41"/>
                <a:gd name="T98" fmla="*/ 8 w 50"/>
                <a:gd name="T99" fmla="*/ 6 h 41"/>
                <a:gd name="T100" fmla="*/ 10 w 50"/>
                <a:gd name="T101" fmla="*/ 4 h 41"/>
                <a:gd name="T102" fmla="*/ 14 w 50"/>
                <a:gd name="T103" fmla="*/ 1 h 41"/>
                <a:gd name="T104" fmla="*/ 15 w 50"/>
                <a:gd name="T105" fmla="*/ 1 h 41"/>
                <a:gd name="T106" fmla="*/ 16 w 50"/>
                <a:gd name="T107" fmla="*/ 1 h 41"/>
                <a:gd name="T108" fmla="*/ 15 w 50"/>
                <a:gd name="T109" fmla="*/ 1 h 41"/>
                <a:gd name="T110" fmla="*/ 14 w 50"/>
                <a:gd name="T111" fmla="*/ 0 h 41"/>
                <a:gd name="T112" fmla="*/ 8 w 50"/>
                <a:gd name="T113" fmla="*/ 1 h 41"/>
                <a:gd name="T114" fmla="*/ 5 w 50"/>
                <a:gd name="T115" fmla="*/ 3 h 41"/>
                <a:gd name="T116" fmla="*/ 2 w 50"/>
                <a:gd name="T117" fmla="*/ 6 h 41"/>
                <a:gd name="T118" fmla="*/ 0 w 50"/>
                <a:gd name="T119" fmla="*/ 10 h 41"/>
                <a:gd name="T120" fmla="*/ 0 w 50"/>
                <a:gd name="T121" fmla="*/ 15 h 41"/>
                <a:gd name="T122" fmla="*/ 1 w 50"/>
                <a:gd name="T12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41">
                  <a:moveTo>
                    <a:pt x="1" y="20"/>
                  </a:moveTo>
                  <a:cubicBezTo>
                    <a:pt x="2" y="22"/>
                    <a:pt x="3" y="23"/>
                    <a:pt x="4" y="24"/>
                  </a:cubicBezTo>
                  <a:cubicBezTo>
                    <a:pt x="6" y="26"/>
                    <a:pt x="8" y="27"/>
                    <a:pt x="9" y="28"/>
                  </a:cubicBezTo>
                  <a:cubicBezTo>
                    <a:pt x="9" y="28"/>
                    <a:pt x="9" y="29"/>
                    <a:pt x="9" y="30"/>
                  </a:cubicBezTo>
                  <a:cubicBezTo>
                    <a:pt x="10" y="31"/>
                    <a:pt x="10" y="32"/>
                    <a:pt x="11" y="34"/>
                  </a:cubicBezTo>
                  <a:cubicBezTo>
                    <a:pt x="11" y="35"/>
                    <a:pt x="12" y="36"/>
                    <a:pt x="13" y="37"/>
                  </a:cubicBezTo>
                  <a:cubicBezTo>
                    <a:pt x="15" y="38"/>
                    <a:pt x="16" y="39"/>
                    <a:pt x="17" y="40"/>
                  </a:cubicBezTo>
                  <a:cubicBezTo>
                    <a:pt x="19" y="40"/>
                    <a:pt x="20" y="41"/>
                    <a:pt x="22" y="41"/>
                  </a:cubicBezTo>
                  <a:cubicBezTo>
                    <a:pt x="23" y="41"/>
                    <a:pt x="25" y="40"/>
                    <a:pt x="26" y="40"/>
                  </a:cubicBezTo>
                  <a:cubicBezTo>
                    <a:pt x="28" y="39"/>
                    <a:pt x="29" y="39"/>
                    <a:pt x="30" y="38"/>
                  </a:cubicBezTo>
                  <a:cubicBezTo>
                    <a:pt x="30" y="39"/>
                    <a:pt x="31" y="39"/>
                    <a:pt x="32" y="40"/>
                  </a:cubicBezTo>
                  <a:cubicBezTo>
                    <a:pt x="34" y="41"/>
                    <a:pt x="35" y="41"/>
                    <a:pt x="36" y="41"/>
                  </a:cubicBezTo>
                  <a:cubicBezTo>
                    <a:pt x="38" y="41"/>
                    <a:pt x="39" y="41"/>
                    <a:pt x="41" y="41"/>
                  </a:cubicBezTo>
                  <a:cubicBezTo>
                    <a:pt x="42" y="41"/>
                    <a:pt x="43" y="40"/>
                    <a:pt x="44" y="40"/>
                  </a:cubicBezTo>
                  <a:cubicBezTo>
                    <a:pt x="46" y="39"/>
                    <a:pt x="47" y="38"/>
                    <a:pt x="47" y="37"/>
                  </a:cubicBezTo>
                  <a:cubicBezTo>
                    <a:pt x="49" y="35"/>
                    <a:pt x="50" y="33"/>
                    <a:pt x="50" y="31"/>
                  </a:cubicBezTo>
                  <a:cubicBezTo>
                    <a:pt x="50" y="29"/>
                    <a:pt x="50" y="27"/>
                    <a:pt x="49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8" y="25"/>
                    <a:pt x="48" y="26"/>
                  </a:cubicBezTo>
                  <a:cubicBezTo>
                    <a:pt x="48" y="27"/>
                    <a:pt x="47" y="29"/>
                    <a:pt x="47" y="30"/>
                  </a:cubicBezTo>
                  <a:cubicBezTo>
                    <a:pt x="46" y="31"/>
                    <a:pt x="45" y="33"/>
                    <a:pt x="44" y="34"/>
                  </a:cubicBezTo>
                  <a:cubicBezTo>
                    <a:pt x="43" y="34"/>
                    <a:pt x="42" y="35"/>
                    <a:pt x="42" y="35"/>
                  </a:cubicBezTo>
                  <a:cubicBezTo>
                    <a:pt x="41" y="35"/>
                    <a:pt x="40" y="36"/>
                    <a:pt x="39" y="36"/>
                  </a:cubicBezTo>
                  <a:cubicBezTo>
                    <a:pt x="38" y="36"/>
                    <a:pt x="38" y="36"/>
                    <a:pt x="37" y="36"/>
                  </a:cubicBezTo>
                  <a:cubicBezTo>
                    <a:pt x="36" y="36"/>
                    <a:pt x="35" y="36"/>
                    <a:pt x="34" y="36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1" y="34"/>
                    <a:pt x="31" y="34"/>
                    <a:pt x="30" y="33"/>
                  </a:cubicBezTo>
                  <a:cubicBezTo>
                    <a:pt x="29" y="32"/>
                    <a:pt x="28" y="31"/>
                    <a:pt x="28" y="30"/>
                  </a:cubicBezTo>
                  <a:cubicBezTo>
                    <a:pt x="28" y="29"/>
                    <a:pt x="27" y="28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7" y="29"/>
                    <a:pt x="27" y="30"/>
                    <a:pt x="27" y="30"/>
                  </a:cubicBezTo>
                  <a:cubicBezTo>
                    <a:pt x="27" y="31"/>
                    <a:pt x="27" y="32"/>
                    <a:pt x="27" y="34"/>
                  </a:cubicBezTo>
                  <a:cubicBezTo>
                    <a:pt x="27" y="35"/>
                    <a:pt x="26" y="35"/>
                    <a:pt x="25" y="35"/>
                  </a:cubicBezTo>
                  <a:cubicBezTo>
                    <a:pt x="24" y="35"/>
                    <a:pt x="23" y="35"/>
                    <a:pt x="22" y="35"/>
                  </a:cubicBezTo>
                  <a:cubicBezTo>
                    <a:pt x="21" y="35"/>
                    <a:pt x="20" y="35"/>
                    <a:pt x="19" y="35"/>
                  </a:cubicBezTo>
                  <a:cubicBezTo>
                    <a:pt x="18" y="34"/>
                    <a:pt x="17" y="34"/>
                    <a:pt x="17" y="33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8"/>
                    <a:pt x="13" y="27"/>
                    <a:pt x="13" y="26"/>
                  </a:cubicBezTo>
                  <a:cubicBezTo>
                    <a:pt x="13" y="25"/>
                    <a:pt x="13" y="23"/>
                    <a:pt x="13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2"/>
                  </a:cubicBezTo>
                  <a:cubicBezTo>
                    <a:pt x="11" y="22"/>
                    <a:pt x="11" y="23"/>
                    <a:pt x="10" y="24"/>
                  </a:cubicBezTo>
                  <a:cubicBezTo>
                    <a:pt x="10" y="23"/>
                    <a:pt x="9" y="22"/>
                    <a:pt x="8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5"/>
                  </a:cubicBezTo>
                  <a:cubicBezTo>
                    <a:pt x="5" y="14"/>
                    <a:pt x="5" y="12"/>
                    <a:pt x="6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1" y="2"/>
                    <a:pt x="13" y="2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3" y="0"/>
                    <a:pt x="11" y="0"/>
                    <a:pt x="8" y="1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2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7"/>
                    <a:pt x="1" y="19"/>
                    <a:pt x="1" y="2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8897938" y="-3376613"/>
              <a:ext cx="44450" cy="120650"/>
            </a:xfrm>
            <a:custGeom>
              <a:avLst/>
              <a:gdLst>
                <a:gd name="T0" fmla="*/ 6 w 12"/>
                <a:gd name="T1" fmla="*/ 13 h 32"/>
                <a:gd name="T2" fmla="*/ 7 w 12"/>
                <a:gd name="T3" fmla="*/ 10 h 32"/>
                <a:gd name="T4" fmla="*/ 8 w 12"/>
                <a:gd name="T5" fmla="*/ 7 h 32"/>
                <a:gd name="T6" fmla="*/ 9 w 12"/>
                <a:gd name="T7" fmla="*/ 5 h 32"/>
                <a:gd name="T8" fmla="*/ 11 w 12"/>
                <a:gd name="T9" fmla="*/ 2 h 32"/>
                <a:gd name="T10" fmla="*/ 12 w 12"/>
                <a:gd name="T11" fmla="*/ 0 h 32"/>
                <a:gd name="T12" fmla="*/ 11 w 12"/>
                <a:gd name="T13" fmla="*/ 1 h 32"/>
                <a:gd name="T14" fmla="*/ 7 w 12"/>
                <a:gd name="T15" fmla="*/ 3 h 32"/>
                <a:gd name="T16" fmla="*/ 4 w 12"/>
                <a:gd name="T17" fmla="*/ 5 h 32"/>
                <a:gd name="T18" fmla="*/ 2 w 12"/>
                <a:gd name="T19" fmla="*/ 8 h 32"/>
                <a:gd name="T20" fmla="*/ 1 w 12"/>
                <a:gd name="T21" fmla="*/ 11 h 32"/>
                <a:gd name="T22" fmla="*/ 0 w 12"/>
                <a:gd name="T23" fmla="*/ 15 h 32"/>
                <a:gd name="T24" fmla="*/ 0 w 12"/>
                <a:gd name="T25" fmla="*/ 19 h 32"/>
                <a:gd name="T26" fmla="*/ 1 w 12"/>
                <a:gd name="T27" fmla="*/ 23 h 32"/>
                <a:gd name="T28" fmla="*/ 4 w 12"/>
                <a:gd name="T29" fmla="*/ 28 h 32"/>
                <a:gd name="T30" fmla="*/ 8 w 12"/>
                <a:gd name="T31" fmla="*/ 31 h 32"/>
                <a:gd name="T32" fmla="*/ 9 w 12"/>
                <a:gd name="T33" fmla="*/ 32 h 32"/>
                <a:gd name="T34" fmla="*/ 9 w 12"/>
                <a:gd name="T35" fmla="*/ 31 h 32"/>
                <a:gd name="T36" fmla="*/ 7 w 12"/>
                <a:gd name="T37" fmla="*/ 27 h 32"/>
                <a:gd name="T38" fmla="*/ 6 w 12"/>
                <a:gd name="T39" fmla="*/ 21 h 32"/>
                <a:gd name="T40" fmla="*/ 5 w 12"/>
                <a:gd name="T41" fmla="*/ 19 h 32"/>
                <a:gd name="T42" fmla="*/ 5 w 12"/>
                <a:gd name="T43" fmla="*/ 16 h 32"/>
                <a:gd name="T44" fmla="*/ 6 w 12"/>
                <a:gd name="T4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32">
                  <a:moveTo>
                    <a:pt x="6" y="13"/>
                  </a:moveTo>
                  <a:cubicBezTo>
                    <a:pt x="6" y="12"/>
                    <a:pt x="6" y="11"/>
                    <a:pt x="7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10" y="4"/>
                    <a:pt x="11" y="2"/>
                    <a:pt x="11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0"/>
                    <a:pt x="1" y="21"/>
                    <a:pt x="1" y="23"/>
                  </a:cubicBezTo>
                  <a:cubicBezTo>
                    <a:pt x="2" y="25"/>
                    <a:pt x="3" y="27"/>
                    <a:pt x="4" y="28"/>
                  </a:cubicBezTo>
                  <a:cubicBezTo>
                    <a:pt x="5" y="30"/>
                    <a:pt x="7" y="31"/>
                    <a:pt x="8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1"/>
                  </a:cubicBezTo>
                  <a:cubicBezTo>
                    <a:pt x="8" y="30"/>
                    <a:pt x="8" y="28"/>
                    <a:pt x="7" y="27"/>
                  </a:cubicBezTo>
                  <a:cubicBezTo>
                    <a:pt x="6" y="25"/>
                    <a:pt x="6" y="23"/>
                    <a:pt x="6" y="21"/>
                  </a:cubicBezTo>
                  <a:cubicBezTo>
                    <a:pt x="5" y="21"/>
                    <a:pt x="5" y="20"/>
                    <a:pt x="5" y="19"/>
                  </a:cubicBezTo>
                  <a:cubicBezTo>
                    <a:pt x="5" y="18"/>
                    <a:pt x="5" y="17"/>
                    <a:pt x="5" y="16"/>
                  </a:cubicBezTo>
                  <a:cubicBezTo>
                    <a:pt x="6" y="15"/>
                    <a:pt x="6" y="14"/>
                    <a:pt x="6" y="13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9090025" y="-3233738"/>
              <a:ext cx="141288" cy="76200"/>
            </a:xfrm>
            <a:custGeom>
              <a:avLst/>
              <a:gdLst>
                <a:gd name="T0" fmla="*/ 16 w 37"/>
                <a:gd name="T1" fmla="*/ 20 h 20"/>
                <a:gd name="T2" fmla="*/ 22 w 37"/>
                <a:gd name="T3" fmla="*/ 20 h 20"/>
                <a:gd name="T4" fmla="*/ 27 w 37"/>
                <a:gd name="T5" fmla="*/ 20 h 20"/>
                <a:gd name="T6" fmla="*/ 34 w 37"/>
                <a:gd name="T7" fmla="*/ 15 h 20"/>
                <a:gd name="T8" fmla="*/ 37 w 37"/>
                <a:gd name="T9" fmla="*/ 9 h 20"/>
                <a:gd name="T10" fmla="*/ 37 w 37"/>
                <a:gd name="T11" fmla="*/ 8 h 20"/>
                <a:gd name="T12" fmla="*/ 37 w 37"/>
                <a:gd name="T13" fmla="*/ 7 h 20"/>
                <a:gd name="T14" fmla="*/ 37 w 37"/>
                <a:gd name="T15" fmla="*/ 7 h 20"/>
                <a:gd name="T16" fmla="*/ 36 w 37"/>
                <a:gd name="T17" fmla="*/ 9 h 20"/>
                <a:gd name="T18" fmla="*/ 32 w 37"/>
                <a:gd name="T19" fmla="*/ 12 h 20"/>
                <a:gd name="T20" fmla="*/ 26 w 37"/>
                <a:gd name="T21" fmla="*/ 15 h 20"/>
                <a:gd name="T22" fmla="*/ 22 w 37"/>
                <a:gd name="T23" fmla="*/ 15 h 20"/>
                <a:gd name="T24" fmla="*/ 18 w 37"/>
                <a:gd name="T25" fmla="*/ 14 h 20"/>
                <a:gd name="T26" fmla="*/ 13 w 37"/>
                <a:gd name="T27" fmla="*/ 13 h 20"/>
                <a:gd name="T28" fmla="*/ 9 w 37"/>
                <a:gd name="T29" fmla="*/ 11 h 20"/>
                <a:gd name="T30" fmla="*/ 6 w 37"/>
                <a:gd name="T31" fmla="*/ 9 h 20"/>
                <a:gd name="T32" fmla="*/ 4 w 37"/>
                <a:gd name="T33" fmla="*/ 7 h 20"/>
                <a:gd name="T34" fmla="*/ 1 w 37"/>
                <a:gd name="T35" fmla="*/ 2 h 20"/>
                <a:gd name="T36" fmla="*/ 0 w 37"/>
                <a:gd name="T37" fmla="*/ 0 h 20"/>
                <a:gd name="T38" fmla="*/ 0 w 37"/>
                <a:gd name="T39" fmla="*/ 1 h 20"/>
                <a:gd name="T40" fmla="*/ 0 w 37"/>
                <a:gd name="T41" fmla="*/ 2 h 20"/>
                <a:gd name="T42" fmla="*/ 1 w 37"/>
                <a:gd name="T43" fmla="*/ 9 h 20"/>
                <a:gd name="T44" fmla="*/ 3 w 37"/>
                <a:gd name="T45" fmla="*/ 12 h 20"/>
                <a:gd name="T46" fmla="*/ 7 w 37"/>
                <a:gd name="T47" fmla="*/ 16 h 20"/>
                <a:gd name="T48" fmla="*/ 12 w 37"/>
                <a:gd name="T49" fmla="*/ 18 h 20"/>
                <a:gd name="T50" fmla="*/ 16 w 37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20">
                  <a:moveTo>
                    <a:pt x="16" y="20"/>
                  </a:moveTo>
                  <a:cubicBezTo>
                    <a:pt x="18" y="20"/>
                    <a:pt x="20" y="20"/>
                    <a:pt x="22" y="20"/>
                  </a:cubicBezTo>
                  <a:cubicBezTo>
                    <a:pt x="23" y="20"/>
                    <a:pt x="25" y="20"/>
                    <a:pt x="27" y="20"/>
                  </a:cubicBezTo>
                  <a:cubicBezTo>
                    <a:pt x="30" y="19"/>
                    <a:pt x="33" y="17"/>
                    <a:pt x="34" y="15"/>
                  </a:cubicBezTo>
                  <a:cubicBezTo>
                    <a:pt x="36" y="13"/>
                    <a:pt x="37" y="11"/>
                    <a:pt x="37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5" y="10"/>
                    <a:pt x="34" y="11"/>
                    <a:pt x="32" y="12"/>
                  </a:cubicBezTo>
                  <a:cubicBezTo>
                    <a:pt x="30" y="14"/>
                    <a:pt x="28" y="14"/>
                    <a:pt x="26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0" y="15"/>
                    <a:pt x="19" y="15"/>
                    <a:pt x="18" y="14"/>
                  </a:cubicBezTo>
                  <a:cubicBezTo>
                    <a:pt x="16" y="14"/>
                    <a:pt x="15" y="13"/>
                    <a:pt x="13" y="13"/>
                  </a:cubicBezTo>
                  <a:cubicBezTo>
                    <a:pt x="12" y="13"/>
                    <a:pt x="11" y="12"/>
                    <a:pt x="9" y="11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2" y="5"/>
                    <a:pt x="1" y="4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4" y="14"/>
                    <a:pt x="6" y="15"/>
                    <a:pt x="7" y="16"/>
                  </a:cubicBezTo>
                  <a:cubicBezTo>
                    <a:pt x="8" y="17"/>
                    <a:pt x="10" y="17"/>
                    <a:pt x="12" y="18"/>
                  </a:cubicBezTo>
                  <a:cubicBezTo>
                    <a:pt x="13" y="19"/>
                    <a:pt x="15" y="19"/>
                    <a:pt x="16" y="2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9067800" y="-3473450"/>
              <a:ext cx="188913" cy="161925"/>
            </a:xfrm>
            <a:custGeom>
              <a:avLst/>
              <a:gdLst>
                <a:gd name="T0" fmla="*/ 47 w 50"/>
                <a:gd name="T1" fmla="*/ 6 h 43"/>
                <a:gd name="T2" fmla="*/ 39 w 50"/>
                <a:gd name="T3" fmla="*/ 2 h 43"/>
                <a:gd name="T4" fmla="*/ 25 w 50"/>
                <a:gd name="T5" fmla="*/ 0 h 43"/>
                <a:gd name="T6" fmla="*/ 18 w 50"/>
                <a:gd name="T7" fmla="*/ 2 h 43"/>
                <a:gd name="T8" fmla="*/ 11 w 50"/>
                <a:gd name="T9" fmla="*/ 6 h 43"/>
                <a:gd name="T10" fmla="*/ 5 w 50"/>
                <a:gd name="T11" fmla="*/ 12 h 43"/>
                <a:gd name="T12" fmla="*/ 2 w 50"/>
                <a:gd name="T13" fmla="*/ 19 h 43"/>
                <a:gd name="T14" fmla="*/ 0 w 50"/>
                <a:gd name="T15" fmla="*/ 26 h 43"/>
                <a:gd name="T16" fmla="*/ 1 w 50"/>
                <a:gd name="T17" fmla="*/ 32 h 43"/>
                <a:gd name="T18" fmla="*/ 5 w 50"/>
                <a:gd name="T19" fmla="*/ 41 h 43"/>
                <a:gd name="T20" fmla="*/ 7 w 50"/>
                <a:gd name="T21" fmla="*/ 43 h 43"/>
                <a:gd name="T22" fmla="*/ 8 w 50"/>
                <a:gd name="T23" fmla="*/ 43 h 43"/>
                <a:gd name="T24" fmla="*/ 7 w 50"/>
                <a:gd name="T25" fmla="*/ 42 h 43"/>
                <a:gd name="T26" fmla="*/ 6 w 50"/>
                <a:gd name="T27" fmla="*/ 40 h 43"/>
                <a:gd name="T28" fmla="*/ 4 w 50"/>
                <a:gd name="T29" fmla="*/ 32 h 43"/>
                <a:gd name="T30" fmla="*/ 4 w 50"/>
                <a:gd name="T31" fmla="*/ 26 h 43"/>
                <a:gd name="T32" fmla="*/ 6 w 50"/>
                <a:gd name="T33" fmla="*/ 21 h 43"/>
                <a:gd name="T34" fmla="*/ 10 w 50"/>
                <a:gd name="T35" fmla="*/ 15 h 43"/>
                <a:gd name="T36" fmla="*/ 14 w 50"/>
                <a:gd name="T37" fmla="*/ 11 h 43"/>
                <a:gd name="T38" fmla="*/ 20 w 50"/>
                <a:gd name="T39" fmla="*/ 7 h 43"/>
                <a:gd name="T40" fmla="*/ 26 w 50"/>
                <a:gd name="T41" fmla="*/ 5 h 43"/>
                <a:gd name="T42" fmla="*/ 38 w 50"/>
                <a:gd name="T43" fmla="*/ 5 h 43"/>
                <a:gd name="T44" fmla="*/ 47 w 50"/>
                <a:gd name="T45" fmla="*/ 7 h 43"/>
                <a:gd name="T46" fmla="*/ 50 w 50"/>
                <a:gd name="T47" fmla="*/ 8 h 43"/>
                <a:gd name="T48" fmla="*/ 47 w 50"/>
                <a:gd name="T4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3">
                  <a:moveTo>
                    <a:pt x="47" y="6"/>
                  </a:moveTo>
                  <a:cubicBezTo>
                    <a:pt x="45" y="5"/>
                    <a:pt x="43" y="3"/>
                    <a:pt x="39" y="2"/>
                  </a:cubicBezTo>
                  <a:cubicBezTo>
                    <a:pt x="35" y="0"/>
                    <a:pt x="30" y="0"/>
                    <a:pt x="25" y="0"/>
                  </a:cubicBezTo>
                  <a:cubicBezTo>
                    <a:pt x="23" y="1"/>
                    <a:pt x="20" y="1"/>
                    <a:pt x="18" y="2"/>
                  </a:cubicBezTo>
                  <a:cubicBezTo>
                    <a:pt x="15" y="3"/>
                    <a:pt x="13" y="5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4" y="14"/>
                    <a:pt x="3" y="16"/>
                    <a:pt x="2" y="19"/>
                  </a:cubicBezTo>
                  <a:cubicBezTo>
                    <a:pt x="1" y="21"/>
                    <a:pt x="0" y="23"/>
                    <a:pt x="0" y="26"/>
                  </a:cubicBezTo>
                  <a:cubicBezTo>
                    <a:pt x="0" y="28"/>
                    <a:pt x="0" y="30"/>
                    <a:pt x="1" y="32"/>
                  </a:cubicBezTo>
                  <a:cubicBezTo>
                    <a:pt x="2" y="36"/>
                    <a:pt x="4" y="39"/>
                    <a:pt x="5" y="41"/>
                  </a:cubicBezTo>
                  <a:cubicBezTo>
                    <a:pt x="6" y="42"/>
                    <a:pt x="7" y="42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7" y="42"/>
                  </a:cubicBezTo>
                  <a:cubicBezTo>
                    <a:pt x="7" y="42"/>
                    <a:pt x="7" y="41"/>
                    <a:pt x="6" y="40"/>
                  </a:cubicBezTo>
                  <a:cubicBezTo>
                    <a:pt x="5" y="38"/>
                    <a:pt x="4" y="35"/>
                    <a:pt x="4" y="32"/>
                  </a:cubicBezTo>
                  <a:cubicBezTo>
                    <a:pt x="4" y="30"/>
                    <a:pt x="4" y="28"/>
                    <a:pt x="4" y="26"/>
                  </a:cubicBezTo>
                  <a:cubicBezTo>
                    <a:pt x="5" y="24"/>
                    <a:pt x="5" y="23"/>
                    <a:pt x="6" y="21"/>
                  </a:cubicBezTo>
                  <a:cubicBezTo>
                    <a:pt x="7" y="19"/>
                    <a:pt x="8" y="17"/>
                    <a:pt x="10" y="15"/>
                  </a:cubicBezTo>
                  <a:cubicBezTo>
                    <a:pt x="11" y="14"/>
                    <a:pt x="13" y="12"/>
                    <a:pt x="14" y="11"/>
                  </a:cubicBezTo>
                  <a:cubicBezTo>
                    <a:pt x="16" y="9"/>
                    <a:pt x="18" y="8"/>
                    <a:pt x="20" y="7"/>
                  </a:cubicBezTo>
                  <a:cubicBezTo>
                    <a:pt x="22" y="6"/>
                    <a:pt x="24" y="6"/>
                    <a:pt x="26" y="5"/>
                  </a:cubicBezTo>
                  <a:cubicBezTo>
                    <a:pt x="30" y="4"/>
                    <a:pt x="35" y="4"/>
                    <a:pt x="38" y="5"/>
                  </a:cubicBezTo>
                  <a:cubicBezTo>
                    <a:pt x="42" y="5"/>
                    <a:pt x="45" y="6"/>
                    <a:pt x="47" y="7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49" y="8"/>
                    <a:pt x="47" y="6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9329738" y="-3357563"/>
              <a:ext cx="150813" cy="150813"/>
            </a:xfrm>
            <a:custGeom>
              <a:avLst/>
              <a:gdLst>
                <a:gd name="T0" fmla="*/ 34 w 40"/>
                <a:gd name="T1" fmla="*/ 19 h 40"/>
                <a:gd name="T2" fmla="*/ 31 w 40"/>
                <a:gd name="T3" fmla="*/ 23 h 40"/>
                <a:gd name="T4" fmla="*/ 28 w 40"/>
                <a:gd name="T5" fmla="*/ 28 h 40"/>
                <a:gd name="T6" fmla="*/ 24 w 40"/>
                <a:gd name="T7" fmla="*/ 31 h 40"/>
                <a:gd name="T8" fmla="*/ 19 w 40"/>
                <a:gd name="T9" fmla="*/ 34 h 40"/>
                <a:gd name="T10" fmla="*/ 15 w 40"/>
                <a:gd name="T11" fmla="*/ 35 h 40"/>
                <a:gd name="T12" fmla="*/ 10 w 40"/>
                <a:gd name="T13" fmla="*/ 36 h 40"/>
                <a:gd name="T14" fmla="*/ 3 w 40"/>
                <a:gd name="T15" fmla="*/ 36 h 40"/>
                <a:gd name="T16" fmla="*/ 1 w 40"/>
                <a:gd name="T17" fmla="*/ 36 h 40"/>
                <a:gd name="T18" fmla="*/ 0 w 40"/>
                <a:gd name="T19" fmla="*/ 36 h 40"/>
                <a:gd name="T20" fmla="*/ 1 w 40"/>
                <a:gd name="T21" fmla="*/ 37 h 40"/>
                <a:gd name="T22" fmla="*/ 3 w 40"/>
                <a:gd name="T23" fmla="*/ 37 h 40"/>
                <a:gd name="T24" fmla="*/ 10 w 40"/>
                <a:gd name="T25" fmla="*/ 39 h 40"/>
                <a:gd name="T26" fmla="*/ 16 w 40"/>
                <a:gd name="T27" fmla="*/ 39 h 40"/>
                <a:gd name="T28" fmla="*/ 21 w 40"/>
                <a:gd name="T29" fmla="*/ 38 h 40"/>
                <a:gd name="T30" fmla="*/ 27 w 40"/>
                <a:gd name="T31" fmla="*/ 35 h 40"/>
                <a:gd name="T32" fmla="*/ 32 w 40"/>
                <a:gd name="T33" fmla="*/ 31 h 40"/>
                <a:gd name="T34" fmla="*/ 36 w 40"/>
                <a:gd name="T35" fmla="*/ 26 h 40"/>
                <a:gd name="T36" fmla="*/ 38 w 40"/>
                <a:gd name="T37" fmla="*/ 20 h 40"/>
                <a:gd name="T38" fmla="*/ 39 w 40"/>
                <a:gd name="T39" fmla="*/ 10 h 40"/>
                <a:gd name="T40" fmla="*/ 37 w 40"/>
                <a:gd name="T41" fmla="*/ 2 h 40"/>
                <a:gd name="T42" fmla="*/ 36 w 40"/>
                <a:gd name="T43" fmla="*/ 0 h 40"/>
                <a:gd name="T44" fmla="*/ 36 w 40"/>
                <a:gd name="T45" fmla="*/ 0 h 40"/>
                <a:gd name="T46" fmla="*/ 36 w 40"/>
                <a:gd name="T47" fmla="*/ 0 h 40"/>
                <a:gd name="T48" fmla="*/ 36 w 40"/>
                <a:gd name="T49" fmla="*/ 2 h 40"/>
                <a:gd name="T50" fmla="*/ 36 w 40"/>
                <a:gd name="T51" fmla="*/ 10 h 40"/>
                <a:gd name="T52" fmla="*/ 34 w 40"/>
                <a:gd name="T53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40">
                  <a:moveTo>
                    <a:pt x="34" y="19"/>
                  </a:moveTo>
                  <a:cubicBezTo>
                    <a:pt x="33" y="20"/>
                    <a:pt x="32" y="22"/>
                    <a:pt x="31" y="23"/>
                  </a:cubicBezTo>
                  <a:cubicBezTo>
                    <a:pt x="30" y="25"/>
                    <a:pt x="29" y="26"/>
                    <a:pt x="28" y="28"/>
                  </a:cubicBezTo>
                  <a:cubicBezTo>
                    <a:pt x="27" y="29"/>
                    <a:pt x="25" y="30"/>
                    <a:pt x="24" y="31"/>
                  </a:cubicBezTo>
                  <a:cubicBezTo>
                    <a:pt x="22" y="32"/>
                    <a:pt x="21" y="33"/>
                    <a:pt x="19" y="34"/>
                  </a:cubicBezTo>
                  <a:cubicBezTo>
                    <a:pt x="18" y="34"/>
                    <a:pt x="16" y="35"/>
                    <a:pt x="15" y="35"/>
                  </a:cubicBezTo>
                  <a:cubicBezTo>
                    <a:pt x="13" y="36"/>
                    <a:pt x="12" y="36"/>
                    <a:pt x="10" y="36"/>
                  </a:cubicBezTo>
                  <a:cubicBezTo>
                    <a:pt x="7" y="37"/>
                    <a:pt x="5" y="37"/>
                    <a:pt x="3" y="36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2" y="37"/>
                    <a:pt x="2" y="37"/>
                    <a:pt x="3" y="37"/>
                  </a:cubicBezTo>
                  <a:cubicBezTo>
                    <a:pt x="5" y="38"/>
                    <a:pt x="7" y="39"/>
                    <a:pt x="10" y="39"/>
                  </a:cubicBezTo>
                  <a:cubicBezTo>
                    <a:pt x="12" y="39"/>
                    <a:pt x="14" y="40"/>
                    <a:pt x="16" y="39"/>
                  </a:cubicBezTo>
                  <a:cubicBezTo>
                    <a:pt x="17" y="39"/>
                    <a:pt x="19" y="39"/>
                    <a:pt x="21" y="38"/>
                  </a:cubicBezTo>
                  <a:cubicBezTo>
                    <a:pt x="23" y="37"/>
                    <a:pt x="25" y="37"/>
                    <a:pt x="27" y="35"/>
                  </a:cubicBezTo>
                  <a:cubicBezTo>
                    <a:pt x="29" y="34"/>
                    <a:pt x="30" y="33"/>
                    <a:pt x="32" y="31"/>
                  </a:cubicBezTo>
                  <a:cubicBezTo>
                    <a:pt x="34" y="30"/>
                    <a:pt x="35" y="28"/>
                    <a:pt x="36" y="26"/>
                  </a:cubicBezTo>
                  <a:cubicBezTo>
                    <a:pt x="37" y="24"/>
                    <a:pt x="38" y="22"/>
                    <a:pt x="38" y="20"/>
                  </a:cubicBezTo>
                  <a:cubicBezTo>
                    <a:pt x="39" y="17"/>
                    <a:pt x="40" y="13"/>
                    <a:pt x="39" y="10"/>
                  </a:cubicBezTo>
                  <a:cubicBezTo>
                    <a:pt x="39" y="6"/>
                    <a:pt x="38" y="4"/>
                    <a:pt x="37" y="2"/>
                  </a:cubicBezTo>
                  <a:cubicBezTo>
                    <a:pt x="37" y="1"/>
                    <a:pt x="36" y="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4"/>
                    <a:pt x="36" y="7"/>
                    <a:pt x="36" y="10"/>
                  </a:cubicBezTo>
                  <a:cubicBezTo>
                    <a:pt x="36" y="12"/>
                    <a:pt x="35" y="16"/>
                    <a:pt x="34" y="19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9256713" y="-3124200"/>
              <a:ext cx="125413" cy="117475"/>
            </a:xfrm>
            <a:custGeom>
              <a:avLst/>
              <a:gdLst>
                <a:gd name="T0" fmla="*/ 15 w 33"/>
                <a:gd name="T1" fmla="*/ 25 h 31"/>
                <a:gd name="T2" fmla="*/ 11 w 33"/>
                <a:gd name="T3" fmla="*/ 27 h 31"/>
                <a:gd name="T4" fmla="*/ 7 w 33"/>
                <a:gd name="T5" fmla="*/ 27 h 31"/>
                <a:gd name="T6" fmla="*/ 2 w 33"/>
                <a:gd name="T7" fmla="*/ 28 h 31"/>
                <a:gd name="T8" fmla="*/ 0 w 33"/>
                <a:gd name="T9" fmla="*/ 28 h 31"/>
                <a:gd name="T10" fmla="*/ 0 w 33"/>
                <a:gd name="T11" fmla="*/ 28 h 31"/>
                <a:gd name="T12" fmla="*/ 0 w 33"/>
                <a:gd name="T13" fmla="*/ 28 h 31"/>
                <a:gd name="T14" fmla="*/ 2 w 33"/>
                <a:gd name="T15" fmla="*/ 29 h 31"/>
                <a:gd name="T16" fmla="*/ 8 w 33"/>
                <a:gd name="T17" fmla="*/ 31 h 31"/>
                <a:gd name="T18" fmla="*/ 12 w 33"/>
                <a:gd name="T19" fmla="*/ 31 h 31"/>
                <a:gd name="T20" fmla="*/ 16 w 33"/>
                <a:gd name="T21" fmla="*/ 30 h 31"/>
                <a:gd name="T22" fmla="*/ 21 w 33"/>
                <a:gd name="T23" fmla="*/ 28 h 31"/>
                <a:gd name="T24" fmla="*/ 25 w 33"/>
                <a:gd name="T25" fmla="*/ 25 h 31"/>
                <a:gd name="T26" fmla="*/ 29 w 33"/>
                <a:gd name="T27" fmla="*/ 21 h 31"/>
                <a:gd name="T28" fmla="*/ 31 w 33"/>
                <a:gd name="T29" fmla="*/ 17 h 31"/>
                <a:gd name="T30" fmla="*/ 33 w 33"/>
                <a:gd name="T31" fmla="*/ 8 h 31"/>
                <a:gd name="T32" fmla="*/ 33 w 33"/>
                <a:gd name="T33" fmla="*/ 2 h 31"/>
                <a:gd name="T34" fmla="*/ 32 w 33"/>
                <a:gd name="T35" fmla="*/ 0 h 31"/>
                <a:gd name="T36" fmla="*/ 32 w 33"/>
                <a:gd name="T37" fmla="*/ 0 h 31"/>
                <a:gd name="T38" fmla="*/ 32 w 33"/>
                <a:gd name="T39" fmla="*/ 0 h 31"/>
                <a:gd name="T40" fmla="*/ 32 w 33"/>
                <a:gd name="T41" fmla="*/ 2 h 31"/>
                <a:gd name="T42" fmla="*/ 30 w 33"/>
                <a:gd name="T43" fmla="*/ 8 h 31"/>
                <a:gd name="T44" fmla="*/ 27 w 33"/>
                <a:gd name="T45" fmla="*/ 14 h 31"/>
                <a:gd name="T46" fmla="*/ 25 w 33"/>
                <a:gd name="T47" fmla="*/ 18 h 31"/>
                <a:gd name="T48" fmla="*/ 22 w 33"/>
                <a:gd name="T49" fmla="*/ 21 h 31"/>
                <a:gd name="T50" fmla="*/ 18 w 33"/>
                <a:gd name="T51" fmla="*/ 23 h 31"/>
                <a:gd name="T52" fmla="*/ 15 w 33"/>
                <a:gd name="T5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31">
                  <a:moveTo>
                    <a:pt x="15" y="25"/>
                  </a:moveTo>
                  <a:cubicBezTo>
                    <a:pt x="13" y="26"/>
                    <a:pt x="12" y="26"/>
                    <a:pt x="11" y="27"/>
                  </a:cubicBezTo>
                  <a:cubicBezTo>
                    <a:pt x="10" y="27"/>
                    <a:pt x="8" y="27"/>
                    <a:pt x="7" y="27"/>
                  </a:cubicBezTo>
                  <a:cubicBezTo>
                    <a:pt x="5" y="28"/>
                    <a:pt x="3" y="28"/>
                    <a:pt x="2" y="28"/>
                  </a:cubicBezTo>
                  <a:cubicBezTo>
                    <a:pt x="1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3" y="30"/>
                    <a:pt x="5" y="30"/>
                    <a:pt x="8" y="31"/>
                  </a:cubicBezTo>
                  <a:cubicBezTo>
                    <a:pt x="9" y="31"/>
                    <a:pt x="10" y="31"/>
                    <a:pt x="12" y="31"/>
                  </a:cubicBezTo>
                  <a:cubicBezTo>
                    <a:pt x="13" y="30"/>
                    <a:pt x="15" y="30"/>
                    <a:pt x="16" y="30"/>
                  </a:cubicBezTo>
                  <a:cubicBezTo>
                    <a:pt x="18" y="29"/>
                    <a:pt x="20" y="29"/>
                    <a:pt x="21" y="28"/>
                  </a:cubicBezTo>
                  <a:cubicBezTo>
                    <a:pt x="23" y="27"/>
                    <a:pt x="24" y="26"/>
                    <a:pt x="25" y="25"/>
                  </a:cubicBezTo>
                  <a:cubicBezTo>
                    <a:pt x="27" y="24"/>
                    <a:pt x="28" y="22"/>
                    <a:pt x="29" y="21"/>
                  </a:cubicBezTo>
                  <a:cubicBezTo>
                    <a:pt x="30" y="20"/>
                    <a:pt x="31" y="18"/>
                    <a:pt x="31" y="17"/>
                  </a:cubicBezTo>
                  <a:cubicBezTo>
                    <a:pt x="33" y="14"/>
                    <a:pt x="33" y="11"/>
                    <a:pt x="33" y="8"/>
                  </a:cubicBezTo>
                  <a:cubicBezTo>
                    <a:pt x="33" y="6"/>
                    <a:pt x="33" y="4"/>
                    <a:pt x="33" y="2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1"/>
                    <a:pt x="32" y="2"/>
                  </a:cubicBezTo>
                  <a:cubicBezTo>
                    <a:pt x="31" y="3"/>
                    <a:pt x="31" y="5"/>
                    <a:pt x="30" y="8"/>
                  </a:cubicBezTo>
                  <a:cubicBezTo>
                    <a:pt x="29" y="10"/>
                    <a:pt x="28" y="12"/>
                    <a:pt x="27" y="14"/>
                  </a:cubicBezTo>
                  <a:cubicBezTo>
                    <a:pt x="26" y="16"/>
                    <a:pt x="25" y="17"/>
                    <a:pt x="25" y="18"/>
                  </a:cubicBezTo>
                  <a:cubicBezTo>
                    <a:pt x="24" y="19"/>
                    <a:pt x="23" y="20"/>
                    <a:pt x="22" y="21"/>
                  </a:cubicBezTo>
                  <a:cubicBezTo>
                    <a:pt x="21" y="22"/>
                    <a:pt x="19" y="22"/>
                    <a:pt x="18" y="23"/>
                  </a:cubicBezTo>
                  <a:cubicBezTo>
                    <a:pt x="17" y="24"/>
                    <a:pt x="16" y="25"/>
                    <a:pt x="15" y="25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9321800" y="-2943225"/>
              <a:ext cx="79375" cy="98425"/>
            </a:xfrm>
            <a:custGeom>
              <a:avLst/>
              <a:gdLst>
                <a:gd name="T0" fmla="*/ 14 w 21"/>
                <a:gd name="T1" fmla="*/ 15 h 26"/>
                <a:gd name="T2" fmla="*/ 13 w 21"/>
                <a:gd name="T3" fmla="*/ 18 h 26"/>
                <a:gd name="T4" fmla="*/ 11 w 21"/>
                <a:gd name="T5" fmla="*/ 20 h 26"/>
                <a:gd name="T6" fmla="*/ 6 w 21"/>
                <a:gd name="T7" fmla="*/ 23 h 26"/>
                <a:gd name="T8" fmla="*/ 2 w 21"/>
                <a:gd name="T9" fmla="*/ 24 h 26"/>
                <a:gd name="T10" fmla="*/ 0 w 21"/>
                <a:gd name="T11" fmla="*/ 24 h 26"/>
                <a:gd name="T12" fmla="*/ 2 w 21"/>
                <a:gd name="T13" fmla="*/ 25 h 26"/>
                <a:gd name="T14" fmla="*/ 7 w 21"/>
                <a:gd name="T15" fmla="*/ 26 h 26"/>
                <a:gd name="T16" fmla="*/ 14 w 21"/>
                <a:gd name="T17" fmla="*/ 24 h 26"/>
                <a:gd name="T18" fmla="*/ 17 w 21"/>
                <a:gd name="T19" fmla="*/ 21 h 26"/>
                <a:gd name="T20" fmla="*/ 19 w 21"/>
                <a:gd name="T21" fmla="*/ 18 h 26"/>
                <a:gd name="T22" fmla="*/ 20 w 21"/>
                <a:gd name="T23" fmla="*/ 14 h 26"/>
                <a:gd name="T24" fmla="*/ 20 w 21"/>
                <a:gd name="T25" fmla="*/ 9 h 26"/>
                <a:gd name="T26" fmla="*/ 19 w 21"/>
                <a:gd name="T27" fmla="*/ 6 h 26"/>
                <a:gd name="T28" fmla="*/ 17 w 21"/>
                <a:gd name="T29" fmla="*/ 3 h 26"/>
                <a:gd name="T30" fmla="*/ 12 w 21"/>
                <a:gd name="T31" fmla="*/ 1 h 26"/>
                <a:gd name="T32" fmla="*/ 11 w 21"/>
                <a:gd name="T33" fmla="*/ 0 h 26"/>
                <a:gd name="T34" fmla="*/ 10 w 21"/>
                <a:gd name="T35" fmla="*/ 0 h 26"/>
                <a:gd name="T36" fmla="*/ 12 w 21"/>
                <a:gd name="T37" fmla="*/ 1 h 26"/>
                <a:gd name="T38" fmla="*/ 14 w 21"/>
                <a:gd name="T39" fmla="*/ 5 h 26"/>
                <a:gd name="T40" fmla="*/ 15 w 21"/>
                <a:gd name="T41" fmla="*/ 7 h 26"/>
                <a:gd name="T42" fmla="*/ 15 w 21"/>
                <a:gd name="T43" fmla="*/ 10 h 26"/>
                <a:gd name="T44" fmla="*/ 15 w 21"/>
                <a:gd name="T45" fmla="*/ 13 h 26"/>
                <a:gd name="T46" fmla="*/ 14 w 21"/>
                <a:gd name="T4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26">
                  <a:moveTo>
                    <a:pt x="14" y="15"/>
                  </a:moveTo>
                  <a:cubicBezTo>
                    <a:pt x="14" y="16"/>
                    <a:pt x="13" y="17"/>
                    <a:pt x="13" y="18"/>
                  </a:cubicBezTo>
                  <a:cubicBezTo>
                    <a:pt x="12" y="19"/>
                    <a:pt x="11" y="19"/>
                    <a:pt x="11" y="20"/>
                  </a:cubicBezTo>
                  <a:cubicBezTo>
                    <a:pt x="9" y="21"/>
                    <a:pt x="8" y="22"/>
                    <a:pt x="6" y="23"/>
                  </a:cubicBezTo>
                  <a:cubicBezTo>
                    <a:pt x="5" y="23"/>
                    <a:pt x="3" y="24"/>
                    <a:pt x="2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6"/>
                    <a:pt x="7" y="26"/>
                  </a:cubicBezTo>
                  <a:cubicBezTo>
                    <a:pt x="9" y="26"/>
                    <a:pt x="11" y="25"/>
                    <a:pt x="14" y="24"/>
                  </a:cubicBezTo>
                  <a:cubicBezTo>
                    <a:pt x="15" y="23"/>
                    <a:pt x="16" y="22"/>
                    <a:pt x="17" y="21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20" y="17"/>
                    <a:pt x="20" y="15"/>
                    <a:pt x="20" y="14"/>
                  </a:cubicBezTo>
                  <a:cubicBezTo>
                    <a:pt x="21" y="12"/>
                    <a:pt x="21" y="11"/>
                    <a:pt x="20" y="9"/>
                  </a:cubicBezTo>
                  <a:cubicBezTo>
                    <a:pt x="20" y="8"/>
                    <a:pt x="19" y="7"/>
                    <a:pt x="19" y="6"/>
                  </a:cubicBezTo>
                  <a:cubicBezTo>
                    <a:pt x="18" y="5"/>
                    <a:pt x="17" y="4"/>
                    <a:pt x="17" y="3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2" y="2"/>
                    <a:pt x="13" y="3"/>
                    <a:pt x="14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8"/>
                    <a:pt x="15" y="9"/>
                    <a:pt x="15" y="10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5" y="14"/>
                    <a:pt x="15" y="14"/>
                    <a:pt x="14" y="15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9117013" y="-2932113"/>
              <a:ext cx="158750" cy="117475"/>
            </a:xfrm>
            <a:custGeom>
              <a:avLst/>
              <a:gdLst>
                <a:gd name="T0" fmla="*/ 16 w 42"/>
                <a:gd name="T1" fmla="*/ 20 h 31"/>
                <a:gd name="T2" fmla="*/ 17 w 42"/>
                <a:gd name="T3" fmla="*/ 22 h 31"/>
                <a:gd name="T4" fmla="*/ 19 w 42"/>
                <a:gd name="T5" fmla="*/ 25 h 31"/>
                <a:gd name="T6" fmla="*/ 22 w 42"/>
                <a:gd name="T7" fmla="*/ 28 h 31"/>
                <a:gd name="T8" fmla="*/ 25 w 42"/>
                <a:gd name="T9" fmla="*/ 29 h 31"/>
                <a:gd name="T10" fmla="*/ 28 w 42"/>
                <a:gd name="T11" fmla="*/ 31 h 31"/>
                <a:gd name="T12" fmla="*/ 32 w 42"/>
                <a:gd name="T13" fmla="*/ 31 h 31"/>
                <a:gd name="T14" fmla="*/ 37 w 42"/>
                <a:gd name="T15" fmla="*/ 29 h 31"/>
                <a:gd name="T16" fmla="*/ 41 w 42"/>
                <a:gd name="T17" fmla="*/ 26 h 31"/>
                <a:gd name="T18" fmla="*/ 42 w 42"/>
                <a:gd name="T19" fmla="*/ 25 h 31"/>
                <a:gd name="T20" fmla="*/ 40 w 42"/>
                <a:gd name="T21" fmla="*/ 26 h 31"/>
                <a:gd name="T22" fmla="*/ 36 w 42"/>
                <a:gd name="T23" fmla="*/ 26 h 31"/>
                <a:gd name="T24" fmla="*/ 32 w 42"/>
                <a:gd name="T25" fmla="*/ 26 h 31"/>
                <a:gd name="T26" fmla="*/ 29 w 42"/>
                <a:gd name="T27" fmla="*/ 25 h 31"/>
                <a:gd name="T28" fmla="*/ 27 w 42"/>
                <a:gd name="T29" fmla="*/ 24 h 31"/>
                <a:gd name="T30" fmla="*/ 24 w 42"/>
                <a:gd name="T31" fmla="*/ 23 h 31"/>
                <a:gd name="T32" fmla="*/ 22 w 42"/>
                <a:gd name="T33" fmla="*/ 22 h 31"/>
                <a:gd name="T34" fmla="*/ 21 w 42"/>
                <a:gd name="T35" fmla="*/ 20 h 31"/>
                <a:gd name="T36" fmla="*/ 19 w 42"/>
                <a:gd name="T37" fmla="*/ 18 h 31"/>
                <a:gd name="T38" fmla="*/ 17 w 42"/>
                <a:gd name="T39" fmla="*/ 16 h 31"/>
                <a:gd name="T40" fmla="*/ 18 w 42"/>
                <a:gd name="T41" fmla="*/ 15 h 31"/>
                <a:gd name="T42" fmla="*/ 21 w 42"/>
                <a:gd name="T43" fmla="*/ 13 h 31"/>
                <a:gd name="T44" fmla="*/ 22 w 42"/>
                <a:gd name="T45" fmla="*/ 12 h 31"/>
                <a:gd name="T46" fmla="*/ 21 w 42"/>
                <a:gd name="T47" fmla="*/ 12 h 31"/>
                <a:gd name="T48" fmla="*/ 18 w 42"/>
                <a:gd name="T49" fmla="*/ 12 h 31"/>
                <a:gd name="T50" fmla="*/ 14 w 42"/>
                <a:gd name="T51" fmla="*/ 11 h 31"/>
                <a:gd name="T52" fmla="*/ 12 w 42"/>
                <a:gd name="T53" fmla="*/ 11 h 31"/>
                <a:gd name="T54" fmla="*/ 10 w 42"/>
                <a:gd name="T55" fmla="*/ 10 h 31"/>
                <a:gd name="T56" fmla="*/ 8 w 42"/>
                <a:gd name="T57" fmla="*/ 8 h 31"/>
                <a:gd name="T58" fmla="*/ 6 w 42"/>
                <a:gd name="T59" fmla="*/ 7 h 31"/>
                <a:gd name="T60" fmla="*/ 5 w 42"/>
                <a:gd name="T61" fmla="*/ 5 h 31"/>
                <a:gd name="T62" fmla="*/ 4 w 42"/>
                <a:gd name="T63" fmla="*/ 4 h 31"/>
                <a:gd name="T64" fmla="*/ 2 w 42"/>
                <a:gd name="T65" fmla="*/ 1 h 31"/>
                <a:gd name="T66" fmla="*/ 1 w 42"/>
                <a:gd name="T67" fmla="*/ 0 h 31"/>
                <a:gd name="T68" fmla="*/ 1 w 42"/>
                <a:gd name="T69" fmla="*/ 1 h 31"/>
                <a:gd name="T70" fmla="*/ 1 w 42"/>
                <a:gd name="T71" fmla="*/ 5 h 31"/>
                <a:gd name="T72" fmla="*/ 1 w 42"/>
                <a:gd name="T73" fmla="*/ 7 h 31"/>
                <a:gd name="T74" fmla="*/ 2 w 42"/>
                <a:gd name="T75" fmla="*/ 10 h 31"/>
                <a:gd name="T76" fmla="*/ 4 w 42"/>
                <a:gd name="T77" fmla="*/ 12 h 31"/>
                <a:gd name="T78" fmla="*/ 7 w 42"/>
                <a:gd name="T79" fmla="*/ 14 h 31"/>
                <a:gd name="T80" fmla="*/ 10 w 42"/>
                <a:gd name="T81" fmla="*/ 16 h 31"/>
                <a:gd name="T82" fmla="*/ 13 w 42"/>
                <a:gd name="T83" fmla="*/ 16 h 31"/>
                <a:gd name="T84" fmla="*/ 16 w 42"/>
                <a:gd name="T85" fmla="*/ 16 h 31"/>
                <a:gd name="T86" fmla="*/ 16 w 42"/>
                <a:gd name="T8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31">
                  <a:moveTo>
                    <a:pt x="16" y="20"/>
                  </a:moveTo>
                  <a:cubicBezTo>
                    <a:pt x="16" y="21"/>
                    <a:pt x="17" y="21"/>
                    <a:pt x="17" y="22"/>
                  </a:cubicBezTo>
                  <a:cubicBezTo>
                    <a:pt x="18" y="23"/>
                    <a:pt x="18" y="24"/>
                    <a:pt x="19" y="25"/>
                  </a:cubicBezTo>
                  <a:cubicBezTo>
                    <a:pt x="20" y="26"/>
                    <a:pt x="21" y="27"/>
                    <a:pt x="22" y="28"/>
                  </a:cubicBezTo>
                  <a:cubicBezTo>
                    <a:pt x="22" y="28"/>
                    <a:pt x="24" y="29"/>
                    <a:pt x="25" y="29"/>
                  </a:cubicBezTo>
                  <a:cubicBezTo>
                    <a:pt x="26" y="30"/>
                    <a:pt x="27" y="30"/>
                    <a:pt x="28" y="31"/>
                  </a:cubicBezTo>
                  <a:cubicBezTo>
                    <a:pt x="29" y="31"/>
                    <a:pt x="31" y="31"/>
                    <a:pt x="32" y="31"/>
                  </a:cubicBezTo>
                  <a:cubicBezTo>
                    <a:pt x="34" y="31"/>
                    <a:pt x="36" y="30"/>
                    <a:pt x="37" y="29"/>
                  </a:cubicBezTo>
                  <a:cubicBezTo>
                    <a:pt x="39" y="28"/>
                    <a:pt x="40" y="27"/>
                    <a:pt x="41" y="26"/>
                  </a:cubicBezTo>
                  <a:cubicBezTo>
                    <a:pt x="41" y="26"/>
                    <a:pt x="42" y="25"/>
                    <a:pt x="42" y="25"/>
                  </a:cubicBezTo>
                  <a:cubicBezTo>
                    <a:pt x="42" y="25"/>
                    <a:pt x="41" y="25"/>
                    <a:pt x="40" y="26"/>
                  </a:cubicBezTo>
                  <a:cubicBezTo>
                    <a:pt x="39" y="26"/>
                    <a:pt x="38" y="26"/>
                    <a:pt x="36" y="26"/>
                  </a:cubicBezTo>
                  <a:cubicBezTo>
                    <a:pt x="35" y="26"/>
                    <a:pt x="33" y="26"/>
                    <a:pt x="32" y="26"/>
                  </a:cubicBezTo>
                  <a:cubicBezTo>
                    <a:pt x="31" y="26"/>
                    <a:pt x="30" y="25"/>
                    <a:pt x="29" y="25"/>
                  </a:cubicBezTo>
                  <a:cubicBezTo>
                    <a:pt x="28" y="25"/>
                    <a:pt x="28" y="25"/>
                    <a:pt x="27" y="24"/>
                  </a:cubicBezTo>
                  <a:cubicBezTo>
                    <a:pt x="26" y="24"/>
                    <a:pt x="25" y="24"/>
                    <a:pt x="24" y="23"/>
                  </a:cubicBezTo>
                  <a:cubicBezTo>
                    <a:pt x="24" y="23"/>
                    <a:pt x="23" y="22"/>
                    <a:pt x="22" y="22"/>
                  </a:cubicBezTo>
                  <a:cubicBezTo>
                    <a:pt x="22" y="21"/>
                    <a:pt x="21" y="21"/>
                    <a:pt x="21" y="20"/>
                  </a:cubicBezTo>
                  <a:cubicBezTo>
                    <a:pt x="20" y="19"/>
                    <a:pt x="19" y="19"/>
                    <a:pt x="19" y="18"/>
                  </a:cubicBezTo>
                  <a:cubicBezTo>
                    <a:pt x="18" y="17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4"/>
                    <a:pt x="21" y="14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6" y="12"/>
                    <a:pt x="15" y="12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9"/>
                    <a:pt x="8" y="9"/>
                    <a:pt x="8" y="8"/>
                  </a:cubicBezTo>
                  <a:cubicBezTo>
                    <a:pt x="7" y="8"/>
                    <a:pt x="7" y="8"/>
                    <a:pt x="6" y="7"/>
                  </a:cubicBezTo>
                  <a:cubicBezTo>
                    <a:pt x="6" y="6"/>
                    <a:pt x="5" y="6"/>
                    <a:pt x="5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3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5" y="13"/>
                    <a:pt x="6" y="14"/>
                    <a:pt x="7" y="14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6" y="17"/>
                    <a:pt x="16" y="18"/>
                    <a:pt x="16" y="2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9215438" y="-2755900"/>
              <a:ext cx="98425" cy="42863"/>
            </a:xfrm>
            <a:custGeom>
              <a:avLst/>
              <a:gdLst>
                <a:gd name="T0" fmla="*/ 24 w 26"/>
                <a:gd name="T1" fmla="*/ 5 h 11"/>
                <a:gd name="T2" fmla="*/ 26 w 26"/>
                <a:gd name="T3" fmla="*/ 1 h 11"/>
                <a:gd name="T4" fmla="*/ 26 w 26"/>
                <a:gd name="T5" fmla="*/ 0 h 11"/>
                <a:gd name="T6" fmla="*/ 25 w 26"/>
                <a:gd name="T7" fmla="*/ 1 h 11"/>
                <a:gd name="T8" fmla="*/ 22 w 26"/>
                <a:gd name="T9" fmla="*/ 2 h 11"/>
                <a:gd name="T10" fmla="*/ 18 w 26"/>
                <a:gd name="T11" fmla="*/ 4 h 11"/>
                <a:gd name="T12" fmla="*/ 16 w 26"/>
                <a:gd name="T13" fmla="*/ 5 h 11"/>
                <a:gd name="T14" fmla="*/ 14 w 26"/>
                <a:gd name="T15" fmla="*/ 5 h 11"/>
                <a:gd name="T16" fmla="*/ 11 w 26"/>
                <a:gd name="T17" fmla="*/ 5 h 11"/>
                <a:gd name="T18" fmla="*/ 9 w 26"/>
                <a:gd name="T19" fmla="*/ 5 h 11"/>
                <a:gd name="T20" fmla="*/ 6 w 26"/>
                <a:gd name="T21" fmla="*/ 5 h 11"/>
                <a:gd name="T22" fmla="*/ 4 w 26"/>
                <a:gd name="T23" fmla="*/ 4 h 11"/>
                <a:gd name="T24" fmla="*/ 1 w 26"/>
                <a:gd name="T25" fmla="*/ 3 h 11"/>
                <a:gd name="T26" fmla="*/ 0 w 26"/>
                <a:gd name="T27" fmla="*/ 2 h 11"/>
                <a:gd name="T28" fmla="*/ 0 w 26"/>
                <a:gd name="T29" fmla="*/ 4 h 11"/>
                <a:gd name="T30" fmla="*/ 3 w 26"/>
                <a:gd name="T31" fmla="*/ 7 h 11"/>
                <a:gd name="T32" fmla="*/ 5 w 26"/>
                <a:gd name="T33" fmla="*/ 8 h 11"/>
                <a:gd name="T34" fmla="*/ 8 w 26"/>
                <a:gd name="T35" fmla="*/ 10 h 11"/>
                <a:gd name="T36" fmla="*/ 11 w 26"/>
                <a:gd name="T37" fmla="*/ 11 h 11"/>
                <a:gd name="T38" fmla="*/ 14 w 26"/>
                <a:gd name="T39" fmla="*/ 11 h 11"/>
                <a:gd name="T40" fmla="*/ 18 w 26"/>
                <a:gd name="T41" fmla="*/ 10 h 11"/>
                <a:gd name="T42" fmla="*/ 20 w 26"/>
                <a:gd name="T43" fmla="*/ 8 h 11"/>
                <a:gd name="T44" fmla="*/ 24 w 26"/>
                <a:gd name="T4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1">
                  <a:moveTo>
                    <a:pt x="24" y="5"/>
                  </a:moveTo>
                  <a:cubicBezTo>
                    <a:pt x="25" y="3"/>
                    <a:pt x="26" y="2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8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3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9"/>
                    <a:pt x="7" y="9"/>
                    <a:pt x="8" y="10"/>
                  </a:cubicBezTo>
                  <a:cubicBezTo>
                    <a:pt x="9" y="10"/>
                    <a:pt x="10" y="10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5" y="10"/>
                    <a:pt x="16" y="10"/>
                    <a:pt x="18" y="10"/>
                  </a:cubicBezTo>
                  <a:cubicBezTo>
                    <a:pt x="19" y="10"/>
                    <a:pt x="20" y="9"/>
                    <a:pt x="20" y="8"/>
                  </a:cubicBezTo>
                  <a:cubicBezTo>
                    <a:pt x="22" y="7"/>
                    <a:pt x="24" y="6"/>
                    <a:pt x="24" y="5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9090025" y="-2701925"/>
              <a:ext cx="144463" cy="112713"/>
            </a:xfrm>
            <a:custGeom>
              <a:avLst/>
              <a:gdLst>
                <a:gd name="T0" fmla="*/ 34 w 38"/>
                <a:gd name="T1" fmla="*/ 25 h 30"/>
                <a:gd name="T2" fmla="*/ 30 w 38"/>
                <a:gd name="T3" fmla="*/ 25 h 30"/>
                <a:gd name="T4" fmla="*/ 28 w 38"/>
                <a:gd name="T5" fmla="*/ 25 h 30"/>
                <a:gd name="T6" fmla="*/ 26 w 38"/>
                <a:gd name="T7" fmla="*/ 24 h 30"/>
                <a:gd name="T8" fmla="*/ 24 w 38"/>
                <a:gd name="T9" fmla="*/ 23 h 30"/>
                <a:gd name="T10" fmla="*/ 22 w 38"/>
                <a:gd name="T11" fmla="*/ 22 h 30"/>
                <a:gd name="T12" fmla="*/ 20 w 38"/>
                <a:gd name="T13" fmla="*/ 21 h 30"/>
                <a:gd name="T14" fmla="*/ 18 w 38"/>
                <a:gd name="T15" fmla="*/ 20 h 30"/>
                <a:gd name="T16" fmla="*/ 16 w 38"/>
                <a:gd name="T17" fmla="*/ 17 h 30"/>
                <a:gd name="T18" fmla="*/ 15 w 38"/>
                <a:gd name="T19" fmla="*/ 16 h 30"/>
                <a:gd name="T20" fmla="*/ 15 w 38"/>
                <a:gd name="T21" fmla="*/ 18 h 30"/>
                <a:gd name="T22" fmla="*/ 16 w 38"/>
                <a:gd name="T23" fmla="*/ 21 h 30"/>
                <a:gd name="T24" fmla="*/ 16 w 38"/>
                <a:gd name="T25" fmla="*/ 22 h 30"/>
                <a:gd name="T26" fmla="*/ 14 w 38"/>
                <a:gd name="T27" fmla="*/ 21 h 30"/>
                <a:gd name="T28" fmla="*/ 11 w 38"/>
                <a:gd name="T29" fmla="*/ 20 h 30"/>
                <a:gd name="T30" fmla="*/ 9 w 38"/>
                <a:gd name="T31" fmla="*/ 18 h 30"/>
                <a:gd name="T32" fmla="*/ 8 w 38"/>
                <a:gd name="T33" fmla="*/ 16 h 30"/>
                <a:gd name="T34" fmla="*/ 6 w 38"/>
                <a:gd name="T35" fmla="*/ 14 h 30"/>
                <a:gd name="T36" fmla="*/ 5 w 38"/>
                <a:gd name="T37" fmla="*/ 12 h 30"/>
                <a:gd name="T38" fmla="*/ 4 w 38"/>
                <a:gd name="T39" fmla="*/ 9 h 30"/>
                <a:gd name="T40" fmla="*/ 4 w 38"/>
                <a:gd name="T41" fmla="*/ 5 h 30"/>
                <a:gd name="T42" fmla="*/ 5 w 38"/>
                <a:gd name="T43" fmla="*/ 1 h 30"/>
                <a:gd name="T44" fmla="*/ 6 w 38"/>
                <a:gd name="T45" fmla="*/ 0 h 30"/>
                <a:gd name="T46" fmla="*/ 5 w 38"/>
                <a:gd name="T47" fmla="*/ 0 h 30"/>
                <a:gd name="T48" fmla="*/ 4 w 38"/>
                <a:gd name="T49" fmla="*/ 0 h 30"/>
                <a:gd name="T50" fmla="*/ 1 w 38"/>
                <a:gd name="T51" fmla="*/ 4 h 30"/>
                <a:gd name="T52" fmla="*/ 0 w 38"/>
                <a:gd name="T53" fmla="*/ 10 h 30"/>
                <a:gd name="T54" fmla="*/ 0 w 38"/>
                <a:gd name="T55" fmla="*/ 13 h 30"/>
                <a:gd name="T56" fmla="*/ 1 w 38"/>
                <a:gd name="T57" fmla="*/ 17 h 30"/>
                <a:gd name="T58" fmla="*/ 4 w 38"/>
                <a:gd name="T59" fmla="*/ 20 h 30"/>
                <a:gd name="T60" fmla="*/ 7 w 38"/>
                <a:gd name="T61" fmla="*/ 22 h 30"/>
                <a:gd name="T62" fmla="*/ 10 w 38"/>
                <a:gd name="T63" fmla="*/ 23 h 30"/>
                <a:gd name="T64" fmla="*/ 13 w 38"/>
                <a:gd name="T65" fmla="*/ 24 h 30"/>
                <a:gd name="T66" fmla="*/ 17 w 38"/>
                <a:gd name="T67" fmla="*/ 23 h 30"/>
                <a:gd name="T68" fmla="*/ 17 w 38"/>
                <a:gd name="T69" fmla="*/ 23 h 30"/>
                <a:gd name="T70" fmla="*/ 18 w 38"/>
                <a:gd name="T71" fmla="*/ 26 h 30"/>
                <a:gd name="T72" fmla="*/ 21 w 38"/>
                <a:gd name="T73" fmla="*/ 28 h 30"/>
                <a:gd name="T74" fmla="*/ 24 w 38"/>
                <a:gd name="T75" fmla="*/ 29 h 30"/>
                <a:gd name="T76" fmla="*/ 27 w 38"/>
                <a:gd name="T77" fmla="*/ 30 h 30"/>
                <a:gd name="T78" fmla="*/ 30 w 38"/>
                <a:gd name="T79" fmla="*/ 30 h 30"/>
                <a:gd name="T80" fmla="*/ 35 w 38"/>
                <a:gd name="T81" fmla="*/ 28 h 30"/>
                <a:gd name="T82" fmla="*/ 38 w 38"/>
                <a:gd name="T83" fmla="*/ 26 h 30"/>
                <a:gd name="T84" fmla="*/ 38 w 38"/>
                <a:gd name="T85" fmla="*/ 25 h 30"/>
                <a:gd name="T86" fmla="*/ 37 w 38"/>
                <a:gd name="T87" fmla="*/ 25 h 30"/>
                <a:gd name="T88" fmla="*/ 34 w 38"/>
                <a:gd name="T8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" h="30">
                  <a:moveTo>
                    <a:pt x="34" y="25"/>
                  </a:moveTo>
                  <a:cubicBezTo>
                    <a:pt x="33" y="25"/>
                    <a:pt x="31" y="25"/>
                    <a:pt x="30" y="25"/>
                  </a:cubicBezTo>
                  <a:cubicBezTo>
                    <a:pt x="29" y="25"/>
                    <a:pt x="28" y="25"/>
                    <a:pt x="28" y="25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4" y="23"/>
                    <a:pt x="24" y="23"/>
                  </a:cubicBezTo>
                  <a:cubicBezTo>
                    <a:pt x="23" y="23"/>
                    <a:pt x="22" y="22"/>
                    <a:pt x="22" y="22"/>
                  </a:cubicBezTo>
                  <a:cubicBezTo>
                    <a:pt x="21" y="22"/>
                    <a:pt x="20" y="21"/>
                    <a:pt x="20" y="21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7" y="19"/>
                    <a:pt x="17" y="18"/>
                    <a:pt x="16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18"/>
                    <a:pt x="15" y="20"/>
                    <a:pt x="16" y="21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19"/>
                    <a:pt x="10" y="19"/>
                    <a:pt x="9" y="18"/>
                  </a:cubicBezTo>
                  <a:cubicBezTo>
                    <a:pt x="9" y="18"/>
                    <a:pt x="8" y="17"/>
                    <a:pt x="8" y="16"/>
                  </a:cubicBezTo>
                  <a:cubicBezTo>
                    <a:pt x="7" y="16"/>
                    <a:pt x="7" y="15"/>
                    <a:pt x="6" y="14"/>
                  </a:cubicBezTo>
                  <a:cubicBezTo>
                    <a:pt x="6" y="14"/>
                    <a:pt x="5" y="13"/>
                    <a:pt x="5" y="12"/>
                  </a:cubicBezTo>
                  <a:cubicBezTo>
                    <a:pt x="5" y="11"/>
                    <a:pt x="5" y="10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2" y="2"/>
                    <a:pt x="1" y="4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4"/>
                    <a:pt x="1" y="16"/>
                    <a:pt x="1" y="17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5" y="24"/>
                    <a:pt x="16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4"/>
                    <a:pt x="18" y="25"/>
                    <a:pt x="18" y="26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2" y="28"/>
                    <a:pt x="23" y="29"/>
                    <a:pt x="24" y="29"/>
                  </a:cubicBezTo>
                  <a:cubicBezTo>
                    <a:pt x="25" y="30"/>
                    <a:pt x="26" y="30"/>
                    <a:pt x="27" y="30"/>
                  </a:cubicBezTo>
                  <a:cubicBezTo>
                    <a:pt x="28" y="30"/>
                    <a:pt x="29" y="30"/>
                    <a:pt x="30" y="30"/>
                  </a:cubicBezTo>
                  <a:cubicBezTo>
                    <a:pt x="32" y="30"/>
                    <a:pt x="34" y="29"/>
                    <a:pt x="35" y="28"/>
                  </a:cubicBezTo>
                  <a:cubicBezTo>
                    <a:pt x="36" y="28"/>
                    <a:pt x="37" y="27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7" y="25"/>
                  </a:cubicBezTo>
                  <a:cubicBezTo>
                    <a:pt x="36" y="25"/>
                    <a:pt x="35" y="25"/>
                    <a:pt x="34" y="25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171499" y="6565116"/>
            <a:ext cx="11849100" cy="265112"/>
          </a:xfrm>
          <a:custGeom>
            <a:avLst/>
            <a:gdLst>
              <a:gd name="T0" fmla="*/ 21 w 895"/>
              <a:gd name="T1" fmla="*/ 38 h 62"/>
              <a:gd name="T2" fmla="*/ 40 w 895"/>
              <a:gd name="T3" fmla="*/ 3 h 62"/>
              <a:gd name="T4" fmla="*/ 93 w 895"/>
              <a:gd name="T5" fmla="*/ 4 h 62"/>
              <a:gd name="T6" fmla="*/ 173 w 895"/>
              <a:gd name="T7" fmla="*/ 4 h 62"/>
              <a:gd name="T8" fmla="*/ 228 w 895"/>
              <a:gd name="T9" fmla="*/ 4 h 62"/>
              <a:gd name="T10" fmla="*/ 307 w 895"/>
              <a:gd name="T11" fmla="*/ 5 h 62"/>
              <a:gd name="T12" fmla="*/ 363 w 895"/>
              <a:gd name="T13" fmla="*/ 5 h 62"/>
              <a:gd name="T14" fmla="*/ 443 w 895"/>
              <a:gd name="T15" fmla="*/ 4 h 62"/>
              <a:gd name="T16" fmla="*/ 499 w 895"/>
              <a:gd name="T17" fmla="*/ 5 h 62"/>
              <a:gd name="T18" fmla="*/ 577 w 895"/>
              <a:gd name="T19" fmla="*/ 5 h 62"/>
              <a:gd name="T20" fmla="*/ 633 w 895"/>
              <a:gd name="T21" fmla="*/ 5 h 62"/>
              <a:gd name="T22" fmla="*/ 711 w 895"/>
              <a:gd name="T23" fmla="*/ 5 h 62"/>
              <a:gd name="T24" fmla="*/ 767 w 895"/>
              <a:gd name="T25" fmla="*/ 4 h 62"/>
              <a:gd name="T26" fmla="*/ 814 w 895"/>
              <a:gd name="T27" fmla="*/ 5 h 62"/>
              <a:gd name="T28" fmla="*/ 876 w 895"/>
              <a:gd name="T29" fmla="*/ 13 h 62"/>
              <a:gd name="T30" fmla="*/ 883 w 895"/>
              <a:gd name="T31" fmla="*/ 50 h 62"/>
              <a:gd name="T32" fmla="*/ 820 w 895"/>
              <a:gd name="T33" fmla="*/ 53 h 62"/>
              <a:gd name="T34" fmla="*/ 742 w 895"/>
              <a:gd name="T35" fmla="*/ 50 h 62"/>
              <a:gd name="T36" fmla="*/ 691 w 895"/>
              <a:gd name="T37" fmla="*/ 56 h 62"/>
              <a:gd name="T38" fmla="*/ 645 w 895"/>
              <a:gd name="T39" fmla="*/ 52 h 62"/>
              <a:gd name="T40" fmla="*/ 598 w 895"/>
              <a:gd name="T41" fmla="*/ 50 h 62"/>
              <a:gd name="T42" fmla="*/ 536 w 895"/>
              <a:gd name="T43" fmla="*/ 54 h 62"/>
              <a:gd name="T44" fmla="*/ 455 w 895"/>
              <a:gd name="T45" fmla="*/ 54 h 62"/>
              <a:gd name="T46" fmla="*/ 394 w 895"/>
              <a:gd name="T47" fmla="*/ 54 h 62"/>
              <a:gd name="T48" fmla="*/ 329 w 895"/>
              <a:gd name="T49" fmla="*/ 50 h 62"/>
              <a:gd name="T50" fmla="*/ 265 w 895"/>
              <a:gd name="T51" fmla="*/ 55 h 62"/>
              <a:gd name="T52" fmla="*/ 204 w 895"/>
              <a:gd name="T53" fmla="*/ 55 h 62"/>
              <a:gd name="T54" fmla="*/ 151 w 895"/>
              <a:gd name="T55" fmla="*/ 50 h 62"/>
              <a:gd name="T56" fmla="*/ 106 w 895"/>
              <a:gd name="T57" fmla="*/ 50 h 62"/>
              <a:gd name="T58" fmla="*/ 58 w 895"/>
              <a:gd name="T59" fmla="*/ 50 h 62"/>
              <a:gd name="T60" fmla="*/ 549 w 895"/>
              <a:gd name="T61" fmla="*/ 45 h 62"/>
              <a:gd name="T62" fmla="*/ 546 w 895"/>
              <a:gd name="T63" fmla="*/ 15 h 62"/>
              <a:gd name="T64" fmla="*/ 314 w 895"/>
              <a:gd name="T65" fmla="*/ 45 h 62"/>
              <a:gd name="T66" fmla="*/ 318 w 895"/>
              <a:gd name="T67" fmla="*/ 14 h 62"/>
              <a:gd name="T68" fmla="*/ 173 w 895"/>
              <a:gd name="T69" fmla="*/ 45 h 62"/>
              <a:gd name="T70" fmla="*/ 395 w 895"/>
              <a:gd name="T71" fmla="*/ 15 h 62"/>
              <a:gd name="T72" fmla="*/ 394 w 895"/>
              <a:gd name="T73" fmla="*/ 45 h 62"/>
              <a:gd name="T74" fmla="*/ 862 w 895"/>
              <a:gd name="T75" fmla="*/ 44 h 62"/>
              <a:gd name="T76" fmla="*/ 34 w 895"/>
              <a:gd name="T77" fmla="*/ 45 h 62"/>
              <a:gd name="T78" fmla="*/ 77 w 895"/>
              <a:gd name="T79" fmla="*/ 15 h 62"/>
              <a:gd name="T80" fmla="*/ 531 w 895"/>
              <a:gd name="T81" fmla="*/ 15 h 62"/>
              <a:gd name="T82" fmla="*/ 92 w 895"/>
              <a:gd name="T83" fmla="*/ 14 h 62"/>
              <a:gd name="T84" fmla="*/ 113 w 895"/>
              <a:gd name="T85" fmla="*/ 41 h 62"/>
              <a:gd name="T86" fmla="*/ 770 w 895"/>
              <a:gd name="T87" fmla="*/ 45 h 62"/>
              <a:gd name="T88" fmla="*/ 736 w 895"/>
              <a:gd name="T89" fmla="*/ 40 h 62"/>
              <a:gd name="T90" fmla="*/ 637 w 895"/>
              <a:gd name="T91" fmla="*/ 14 h 62"/>
              <a:gd name="T92" fmla="*/ 668 w 895"/>
              <a:gd name="T93" fmla="*/ 14 h 62"/>
              <a:gd name="T94" fmla="*/ 126 w 895"/>
              <a:gd name="T95" fmla="*/ 45 h 62"/>
              <a:gd name="T96" fmla="*/ 137 w 895"/>
              <a:gd name="T97" fmla="*/ 14 h 62"/>
              <a:gd name="T98" fmla="*/ 622 w 895"/>
              <a:gd name="T99" fmla="*/ 15 h 62"/>
              <a:gd name="T100" fmla="*/ 682 w 895"/>
              <a:gd name="T101" fmla="*/ 14 h 62"/>
              <a:gd name="T102" fmla="*/ 715 w 895"/>
              <a:gd name="T103" fmla="*/ 20 h 62"/>
              <a:gd name="T104" fmla="*/ 267 w 895"/>
              <a:gd name="T105" fmla="*/ 44 h 62"/>
              <a:gd name="T106" fmla="*/ 273 w 895"/>
              <a:gd name="T107" fmla="*/ 15 h 62"/>
              <a:gd name="T108" fmla="*/ 259 w 895"/>
              <a:gd name="T109" fmla="*/ 14 h 62"/>
              <a:gd name="T110" fmla="*/ 253 w 895"/>
              <a:gd name="T111" fmla="*/ 45 h 62"/>
              <a:gd name="T112" fmla="*/ 810 w 895"/>
              <a:gd name="T113" fmla="*/ 45 h 62"/>
              <a:gd name="T114" fmla="*/ 486 w 895"/>
              <a:gd name="T115" fmla="*/ 44 h 62"/>
              <a:gd name="T116" fmla="*/ 455 w 895"/>
              <a:gd name="T117" fmla="*/ 44 h 62"/>
              <a:gd name="T118" fmla="*/ 409 w 895"/>
              <a:gd name="T11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5" h="62">
                <a:moveTo>
                  <a:pt x="13" y="50"/>
                </a:moveTo>
                <a:cubicBezTo>
                  <a:pt x="8" y="49"/>
                  <a:pt x="5" y="49"/>
                  <a:pt x="0" y="49"/>
                </a:cubicBezTo>
                <a:cubicBezTo>
                  <a:pt x="6" y="41"/>
                  <a:pt x="18" y="51"/>
                  <a:pt x="21" y="38"/>
                </a:cubicBezTo>
                <a:cubicBezTo>
                  <a:pt x="23" y="30"/>
                  <a:pt x="28" y="23"/>
                  <a:pt x="32" y="15"/>
                </a:cubicBezTo>
                <a:cubicBezTo>
                  <a:pt x="27" y="14"/>
                  <a:pt x="23" y="14"/>
                  <a:pt x="19" y="13"/>
                </a:cubicBezTo>
                <a:cubicBezTo>
                  <a:pt x="26" y="10"/>
                  <a:pt x="33" y="6"/>
                  <a:pt x="40" y="3"/>
                </a:cubicBezTo>
                <a:cubicBezTo>
                  <a:pt x="43" y="2"/>
                  <a:pt x="46" y="2"/>
                  <a:pt x="48" y="4"/>
                </a:cubicBezTo>
                <a:cubicBezTo>
                  <a:pt x="62" y="13"/>
                  <a:pt x="68" y="13"/>
                  <a:pt x="83" y="4"/>
                </a:cubicBezTo>
                <a:cubicBezTo>
                  <a:pt x="86" y="3"/>
                  <a:pt x="91" y="2"/>
                  <a:pt x="93" y="4"/>
                </a:cubicBezTo>
                <a:cubicBezTo>
                  <a:pt x="107" y="12"/>
                  <a:pt x="116" y="12"/>
                  <a:pt x="128" y="5"/>
                </a:cubicBezTo>
                <a:cubicBezTo>
                  <a:pt x="130" y="3"/>
                  <a:pt x="136" y="2"/>
                  <a:pt x="138" y="4"/>
                </a:cubicBezTo>
                <a:cubicBezTo>
                  <a:pt x="153" y="13"/>
                  <a:pt x="158" y="13"/>
                  <a:pt x="173" y="4"/>
                </a:cubicBezTo>
                <a:cubicBezTo>
                  <a:pt x="176" y="2"/>
                  <a:pt x="181" y="2"/>
                  <a:pt x="183" y="4"/>
                </a:cubicBezTo>
                <a:cubicBezTo>
                  <a:pt x="198" y="12"/>
                  <a:pt x="205" y="13"/>
                  <a:pt x="218" y="4"/>
                </a:cubicBezTo>
                <a:cubicBezTo>
                  <a:pt x="220" y="3"/>
                  <a:pt x="226" y="2"/>
                  <a:pt x="228" y="4"/>
                </a:cubicBezTo>
                <a:cubicBezTo>
                  <a:pt x="241" y="12"/>
                  <a:pt x="248" y="12"/>
                  <a:pt x="263" y="4"/>
                </a:cubicBezTo>
                <a:cubicBezTo>
                  <a:pt x="266" y="3"/>
                  <a:pt x="271" y="3"/>
                  <a:pt x="274" y="5"/>
                </a:cubicBezTo>
                <a:cubicBezTo>
                  <a:pt x="284" y="12"/>
                  <a:pt x="296" y="12"/>
                  <a:pt x="307" y="5"/>
                </a:cubicBezTo>
                <a:cubicBezTo>
                  <a:pt x="310" y="3"/>
                  <a:pt x="316" y="3"/>
                  <a:pt x="318" y="4"/>
                </a:cubicBezTo>
                <a:cubicBezTo>
                  <a:pt x="331" y="12"/>
                  <a:pt x="339" y="13"/>
                  <a:pt x="353" y="4"/>
                </a:cubicBezTo>
                <a:cubicBezTo>
                  <a:pt x="355" y="3"/>
                  <a:pt x="361" y="3"/>
                  <a:pt x="363" y="5"/>
                </a:cubicBezTo>
                <a:cubicBezTo>
                  <a:pt x="374" y="12"/>
                  <a:pt x="386" y="12"/>
                  <a:pt x="397" y="5"/>
                </a:cubicBezTo>
                <a:cubicBezTo>
                  <a:pt x="400" y="3"/>
                  <a:pt x="406" y="3"/>
                  <a:pt x="408" y="4"/>
                </a:cubicBezTo>
                <a:cubicBezTo>
                  <a:pt x="420" y="12"/>
                  <a:pt x="430" y="12"/>
                  <a:pt x="443" y="4"/>
                </a:cubicBezTo>
                <a:cubicBezTo>
                  <a:pt x="445" y="3"/>
                  <a:pt x="451" y="3"/>
                  <a:pt x="453" y="5"/>
                </a:cubicBezTo>
                <a:cubicBezTo>
                  <a:pt x="464" y="12"/>
                  <a:pt x="476" y="12"/>
                  <a:pt x="487" y="5"/>
                </a:cubicBezTo>
                <a:cubicBezTo>
                  <a:pt x="490" y="3"/>
                  <a:pt x="496" y="3"/>
                  <a:pt x="499" y="5"/>
                </a:cubicBezTo>
                <a:cubicBezTo>
                  <a:pt x="508" y="12"/>
                  <a:pt x="523" y="12"/>
                  <a:pt x="532" y="5"/>
                </a:cubicBezTo>
                <a:cubicBezTo>
                  <a:pt x="535" y="3"/>
                  <a:pt x="541" y="3"/>
                  <a:pt x="544" y="5"/>
                </a:cubicBezTo>
                <a:cubicBezTo>
                  <a:pt x="555" y="12"/>
                  <a:pt x="566" y="12"/>
                  <a:pt x="577" y="5"/>
                </a:cubicBezTo>
                <a:cubicBezTo>
                  <a:pt x="580" y="3"/>
                  <a:pt x="586" y="3"/>
                  <a:pt x="589" y="5"/>
                </a:cubicBezTo>
                <a:cubicBezTo>
                  <a:pt x="599" y="12"/>
                  <a:pt x="613" y="12"/>
                  <a:pt x="622" y="5"/>
                </a:cubicBezTo>
                <a:cubicBezTo>
                  <a:pt x="624" y="3"/>
                  <a:pt x="631" y="3"/>
                  <a:pt x="633" y="5"/>
                </a:cubicBezTo>
                <a:cubicBezTo>
                  <a:pt x="645" y="12"/>
                  <a:pt x="656" y="12"/>
                  <a:pt x="667" y="5"/>
                </a:cubicBezTo>
                <a:cubicBezTo>
                  <a:pt x="670" y="3"/>
                  <a:pt x="676" y="4"/>
                  <a:pt x="679" y="6"/>
                </a:cubicBezTo>
                <a:cubicBezTo>
                  <a:pt x="687" y="12"/>
                  <a:pt x="703" y="12"/>
                  <a:pt x="711" y="5"/>
                </a:cubicBezTo>
                <a:cubicBezTo>
                  <a:pt x="714" y="3"/>
                  <a:pt x="721" y="3"/>
                  <a:pt x="724" y="5"/>
                </a:cubicBezTo>
                <a:cubicBezTo>
                  <a:pt x="730" y="9"/>
                  <a:pt x="754" y="13"/>
                  <a:pt x="755" y="9"/>
                </a:cubicBezTo>
                <a:cubicBezTo>
                  <a:pt x="757" y="0"/>
                  <a:pt x="765" y="1"/>
                  <a:pt x="767" y="4"/>
                </a:cubicBezTo>
                <a:cubicBezTo>
                  <a:pt x="773" y="12"/>
                  <a:pt x="780" y="10"/>
                  <a:pt x="788" y="10"/>
                </a:cubicBezTo>
                <a:cubicBezTo>
                  <a:pt x="793" y="10"/>
                  <a:pt x="801" y="14"/>
                  <a:pt x="802" y="4"/>
                </a:cubicBezTo>
                <a:cubicBezTo>
                  <a:pt x="802" y="4"/>
                  <a:pt x="811" y="3"/>
                  <a:pt x="814" y="5"/>
                </a:cubicBezTo>
                <a:cubicBezTo>
                  <a:pt x="824" y="12"/>
                  <a:pt x="837" y="12"/>
                  <a:pt x="847" y="4"/>
                </a:cubicBezTo>
                <a:cubicBezTo>
                  <a:pt x="849" y="3"/>
                  <a:pt x="853" y="2"/>
                  <a:pt x="856" y="3"/>
                </a:cubicBezTo>
                <a:cubicBezTo>
                  <a:pt x="863" y="6"/>
                  <a:pt x="869" y="10"/>
                  <a:pt x="876" y="13"/>
                </a:cubicBezTo>
                <a:cubicBezTo>
                  <a:pt x="873" y="14"/>
                  <a:pt x="869" y="14"/>
                  <a:pt x="864" y="15"/>
                </a:cubicBezTo>
                <a:cubicBezTo>
                  <a:pt x="873" y="28"/>
                  <a:pt x="870" y="50"/>
                  <a:pt x="895" y="49"/>
                </a:cubicBezTo>
                <a:cubicBezTo>
                  <a:pt x="891" y="49"/>
                  <a:pt x="887" y="49"/>
                  <a:pt x="883" y="50"/>
                </a:cubicBezTo>
                <a:cubicBezTo>
                  <a:pt x="883" y="59"/>
                  <a:pt x="874" y="60"/>
                  <a:pt x="872" y="56"/>
                </a:cubicBezTo>
                <a:cubicBezTo>
                  <a:pt x="861" y="44"/>
                  <a:pt x="848" y="52"/>
                  <a:pt x="836" y="49"/>
                </a:cubicBezTo>
                <a:cubicBezTo>
                  <a:pt x="833" y="59"/>
                  <a:pt x="827" y="60"/>
                  <a:pt x="820" y="53"/>
                </a:cubicBezTo>
                <a:cubicBezTo>
                  <a:pt x="814" y="47"/>
                  <a:pt x="794" y="49"/>
                  <a:pt x="787" y="55"/>
                </a:cubicBezTo>
                <a:cubicBezTo>
                  <a:pt x="785" y="57"/>
                  <a:pt x="777" y="56"/>
                  <a:pt x="774" y="55"/>
                </a:cubicBezTo>
                <a:cubicBezTo>
                  <a:pt x="769" y="52"/>
                  <a:pt x="743" y="46"/>
                  <a:pt x="742" y="50"/>
                </a:cubicBezTo>
                <a:cubicBezTo>
                  <a:pt x="739" y="58"/>
                  <a:pt x="731" y="60"/>
                  <a:pt x="728" y="56"/>
                </a:cubicBezTo>
                <a:cubicBezTo>
                  <a:pt x="722" y="47"/>
                  <a:pt x="715" y="49"/>
                  <a:pt x="707" y="50"/>
                </a:cubicBezTo>
                <a:cubicBezTo>
                  <a:pt x="702" y="50"/>
                  <a:pt x="693" y="45"/>
                  <a:pt x="691" y="56"/>
                </a:cubicBezTo>
                <a:cubicBezTo>
                  <a:pt x="691" y="57"/>
                  <a:pt x="681" y="58"/>
                  <a:pt x="680" y="56"/>
                </a:cubicBezTo>
                <a:cubicBezTo>
                  <a:pt x="671" y="43"/>
                  <a:pt x="658" y="52"/>
                  <a:pt x="648" y="50"/>
                </a:cubicBezTo>
                <a:cubicBezTo>
                  <a:pt x="647" y="50"/>
                  <a:pt x="646" y="52"/>
                  <a:pt x="645" y="52"/>
                </a:cubicBezTo>
                <a:cubicBezTo>
                  <a:pt x="641" y="54"/>
                  <a:pt x="634" y="57"/>
                  <a:pt x="633" y="56"/>
                </a:cubicBezTo>
                <a:cubicBezTo>
                  <a:pt x="626" y="43"/>
                  <a:pt x="613" y="52"/>
                  <a:pt x="604" y="49"/>
                </a:cubicBezTo>
                <a:cubicBezTo>
                  <a:pt x="602" y="49"/>
                  <a:pt x="599" y="49"/>
                  <a:pt x="598" y="50"/>
                </a:cubicBezTo>
                <a:cubicBezTo>
                  <a:pt x="592" y="62"/>
                  <a:pt x="588" y="59"/>
                  <a:pt x="581" y="50"/>
                </a:cubicBezTo>
                <a:cubicBezTo>
                  <a:pt x="577" y="46"/>
                  <a:pt x="555" y="51"/>
                  <a:pt x="549" y="55"/>
                </a:cubicBezTo>
                <a:cubicBezTo>
                  <a:pt x="546" y="57"/>
                  <a:pt x="539" y="57"/>
                  <a:pt x="536" y="54"/>
                </a:cubicBezTo>
                <a:cubicBezTo>
                  <a:pt x="528" y="47"/>
                  <a:pt x="510" y="48"/>
                  <a:pt x="502" y="55"/>
                </a:cubicBezTo>
                <a:cubicBezTo>
                  <a:pt x="500" y="57"/>
                  <a:pt x="491" y="56"/>
                  <a:pt x="489" y="54"/>
                </a:cubicBezTo>
                <a:cubicBezTo>
                  <a:pt x="482" y="48"/>
                  <a:pt x="462" y="48"/>
                  <a:pt x="455" y="54"/>
                </a:cubicBezTo>
                <a:cubicBezTo>
                  <a:pt x="452" y="57"/>
                  <a:pt x="444" y="57"/>
                  <a:pt x="441" y="55"/>
                </a:cubicBezTo>
                <a:cubicBezTo>
                  <a:pt x="432" y="47"/>
                  <a:pt x="416" y="47"/>
                  <a:pt x="407" y="55"/>
                </a:cubicBezTo>
                <a:cubicBezTo>
                  <a:pt x="404" y="57"/>
                  <a:pt x="396" y="57"/>
                  <a:pt x="394" y="54"/>
                </a:cubicBezTo>
                <a:cubicBezTo>
                  <a:pt x="387" y="48"/>
                  <a:pt x="366" y="47"/>
                  <a:pt x="360" y="53"/>
                </a:cubicBezTo>
                <a:cubicBezTo>
                  <a:pt x="357" y="56"/>
                  <a:pt x="347" y="56"/>
                  <a:pt x="347" y="56"/>
                </a:cubicBezTo>
                <a:cubicBezTo>
                  <a:pt x="344" y="45"/>
                  <a:pt x="335" y="50"/>
                  <a:pt x="329" y="50"/>
                </a:cubicBezTo>
                <a:cubicBezTo>
                  <a:pt x="323" y="50"/>
                  <a:pt x="315" y="46"/>
                  <a:pt x="311" y="56"/>
                </a:cubicBezTo>
                <a:cubicBezTo>
                  <a:pt x="310" y="57"/>
                  <a:pt x="301" y="57"/>
                  <a:pt x="299" y="55"/>
                </a:cubicBezTo>
                <a:cubicBezTo>
                  <a:pt x="291" y="48"/>
                  <a:pt x="273" y="47"/>
                  <a:pt x="265" y="55"/>
                </a:cubicBezTo>
                <a:cubicBezTo>
                  <a:pt x="262" y="57"/>
                  <a:pt x="255" y="58"/>
                  <a:pt x="252" y="56"/>
                </a:cubicBezTo>
                <a:cubicBezTo>
                  <a:pt x="241" y="47"/>
                  <a:pt x="228" y="47"/>
                  <a:pt x="216" y="55"/>
                </a:cubicBezTo>
                <a:cubicBezTo>
                  <a:pt x="214" y="57"/>
                  <a:pt x="206" y="57"/>
                  <a:pt x="204" y="55"/>
                </a:cubicBezTo>
                <a:cubicBezTo>
                  <a:pt x="196" y="48"/>
                  <a:pt x="178" y="47"/>
                  <a:pt x="170" y="54"/>
                </a:cubicBezTo>
                <a:cubicBezTo>
                  <a:pt x="165" y="58"/>
                  <a:pt x="159" y="62"/>
                  <a:pt x="156" y="52"/>
                </a:cubicBezTo>
                <a:cubicBezTo>
                  <a:pt x="155" y="51"/>
                  <a:pt x="152" y="49"/>
                  <a:pt x="151" y="50"/>
                </a:cubicBezTo>
                <a:cubicBezTo>
                  <a:pt x="141" y="52"/>
                  <a:pt x="129" y="43"/>
                  <a:pt x="120" y="56"/>
                </a:cubicBezTo>
                <a:cubicBezTo>
                  <a:pt x="119" y="58"/>
                  <a:pt x="110" y="62"/>
                  <a:pt x="108" y="52"/>
                </a:cubicBezTo>
                <a:cubicBezTo>
                  <a:pt x="108" y="51"/>
                  <a:pt x="106" y="49"/>
                  <a:pt x="106" y="50"/>
                </a:cubicBezTo>
                <a:cubicBezTo>
                  <a:pt x="95" y="52"/>
                  <a:pt x="83" y="43"/>
                  <a:pt x="73" y="56"/>
                </a:cubicBezTo>
                <a:cubicBezTo>
                  <a:pt x="71" y="58"/>
                  <a:pt x="63" y="61"/>
                  <a:pt x="61" y="53"/>
                </a:cubicBezTo>
                <a:cubicBezTo>
                  <a:pt x="60" y="51"/>
                  <a:pt x="58" y="49"/>
                  <a:pt x="58" y="50"/>
                </a:cubicBezTo>
                <a:cubicBezTo>
                  <a:pt x="47" y="52"/>
                  <a:pt x="35" y="43"/>
                  <a:pt x="26" y="56"/>
                </a:cubicBezTo>
                <a:cubicBezTo>
                  <a:pt x="22" y="61"/>
                  <a:pt x="14" y="56"/>
                  <a:pt x="13" y="50"/>
                </a:cubicBezTo>
                <a:close/>
                <a:moveTo>
                  <a:pt x="549" y="45"/>
                </a:moveTo>
                <a:cubicBezTo>
                  <a:pt x="560" y="45"/>
                  <a:pt x="570" y="45"/>
                  <a:pt x="581" y="45"/>
                </a:cubicBezTo>
                <a:cubicBezTo>
                  <a:pt x="580" y="34"/>
                  <a:pt x="578" y="24"/>
                  <a:pt x="577" y="15"/>
                </a:cubicBezTo>
                <a:cubicBezTo>
                  <a:pt x="566" y="15"/>
                  <a:pt x="556" y="15"/>
                  <a:pt x="546" y="15"/>
                </a:cubicBezTo>
                <a:cubicBezTo>
                  <a:pt x="547" y="25"/>
                  <a:pt x="548" y="34"/>
                  <a:pt x="549" y="45"/>
                </a:cubicBezTo>
                <a:close/>
                <a:moveTo>
                  <a:pt x="318" y="14"/>
                </a:moveTo>
                <a:cubicBezTo>
                  <a:pt x="317" y="25"/>
                  <a:pt x="316" y="35"/>
                  <a:pt x="314" y="45"/>
                </a:cubicBezTo>
                <a:cubicBezTo>
                  <a:pt x="326" y="45"/>
                  <a:pt x="336" y="45"/>
                  <a:pt x="347" y="45"/>
                </a:cubicBezTo>
                <a:cubicBezTo>
                  <a:pt x="348" y="35"/>
                  <a:pt x="349" y="25"/>
                  <a:pt x="350" y="14"/>
                </a:cubicBezTo>
                <a:cubicBezTo>
                  <a:pt x="339" y="14"/>
                  <a:pt x="329" y="14"/>
                  <a:pt x="318" y="14"/>
                </a:cubicBezTo>
                <a:close/>
                <a:moveTo>
                  <a:pt x="213" y="15"/>
                </a:moveTo>
                <a:cubicBezTo>
                  <a:pt x="202" y="15"/>
                  <a:pt x="192" y="15"/>
                  <a:pt x="182" y="15"/>
                </a:cubicBezTo>
                <a:cubicBezTo>
                  <a:pt x="179" y="25"/>
                  <a:pt x="176" y="34"/>
                  <a:pt x="173" y="45"/>
                </a:cubicBezTo>
                <a:cubicBezTo>
                  <a:pt x="185" y="45"/>
                  <a:pt x="195" y="45"/>
                  <a:pt x="206" y="45"/>
                </a:cubicBezTo>
                <a:cubicBezTo>
                  <a:pt x="208" y="34"/>
                  <a:pt x="211" y="25"/>
                  <a:pt x="213" y="15"/>
                </a:cubicBezTo>
                <a:close/>
                <a:moveTo>
                  <a:pt x="395" y="15"/>
                </a:moveTo>
                <a:cubicBezTo>
                  <a:pt x="384" y="15"/>
                  <a:pt x="374" y="15"/>
                  <a:pt x="364" y="15"/>
                </a:cubicBezTo>
                <a:cubicBezTo>
                  <a:pt x="363" y="25"/>
                  <a:pt x="362" y="34"/>
                  <a:pt x="361" y="45"/>
                </a:cubicBezTo>
                <a:cubicBezTo>
                  <a:pt x="373" y="45"/>
                  <a:pt x="383" y="45"/>
                  <a:pt x="394" y="45"/>
                </a:cubicBezTo>
                <a:cubicBezTo>
                  <a:pt x="394" y="35"/>
                  <a:pt x="395" y="25"/>
                  <a:pt x="395" y="15"/>
                </a:cubicBezTo>
                <a:close/>
                <a:moveTo>
                  <a:pt x="820" y="15"/>
                </a:moveTo>
                <a:cubicBezTo>
                  <a:pt x="827" y="44"/>
                  <a:pt x="834" y="49"/>
                  <a:pt x="862" y="44"/>
                </a:cubicBezTo>
                <a:cubicBezTo>
                  <a:pt x="853" y="14"/>
                  <a:pt x="849" y="11"/>
                  <a:pt x="820" y="15"/>
                </a:cubicBezTo>
                <a:close/>
                <a:moveTo>
                  <a:pt x="77" y="15"/>
                </a:moveTo>
                <a:cubicBezTo>
                  <a:pt x="44" y="12"/>
                  <a:pt x="39" y="16"/>
                  <a:pt x="34" y="45"/>
                </a:cubicBezTo>
                <a:cubicBezTo>
                  <a:pt x="42" y="45"/>
                  <a:pt x="51" y="46"/>
                  <a:pt x="59" y="45"/>
                </a:cubicBezTo>
                <a:cubicBezTo>
                  <a:pt x="61" y="45"/>
                  <a:pt x="65" y="42"/>
                  <a:pt x="66" y="40"/>
                </a:cubicBezTo>
                <a:cubicBezTo>
                  <a:pt x="70" y="32"/>
                  <a:pt x="73" y="24"/>
                  <a:pt x="77" y="15"/>
                </a:cubicBezTo>
                <a:close/>
                <a:moveTo>
                  <a:pt x="502" y="44"/>
                </a:moveTo>
                <a:cubicBezTo>
                  <a:pt x="514" y="44"/>
                  <a:pt x="524" y="44"/>
                  <a:pt x="534" y="44"/>
                </a:cubicBezTo>
                <a:cubicBezTo>
                  <a:pt x="533" y="34"/>
                  <a:pt x="532" y="24"/>
                  <a:pt x="531" y="15"/>
                </a:cubicBezTo>
                <a:cubicBezTo>
                  <a:pt x="521" y="15"/>
                  <a:pt x="511" y="15"/>
                  <a:pt x="500" y="15"/>
                </a:cubicBezTo>
                <a:cubicBezTo>
                  <a:pt x="501" y="25"/>
                  <a:pt x="501" y="35"/>
                  <a:pt x="502" y="44"/>
                </a:cubicBezTo>
                <a:close/>
                <a:moveTo>
                  <a:pt x="92" y="14"/>
                </a:moveTo>
                <a:cubicBezTo>
                  <a:pt x="88" y="24"/>
                  <a:pt x="84" y="34"/>
                  <a:pt x="79" y="45"/>
                </a:cubicBezTo>
                <a:cubicBezTo>
                  <a:pt x="90" y="45"/>
                  <a:pt x="98" y="45"/>
                  <a:pt x="107" y="45"/>
                </a:cubicBezTo>
                <a:cubicBezTo>
                  <a:pt x="109" y="45"/>
                  <a:pt x="112" y="43"/>
                  <a:pt x="113" y="41"/>
                </a:cubicBezTo>
                <a:cubicBezTo>
                  <a:pt x="116" y="33"/>
                  <a:pt x="119" y="24"/>
                  <a:pt x="123" y="14"/>
                </a:cubicBezTo>
                <a:cubicBezTo>
                  <a:pt x="111" y="14"/>
                  <a:pt x="102" y="14"/>
                  <a:pt x="92" y="14"/>
                </a:cubicBezTo>
                <a:close/>
                <a:moveTo>
                  <a:pt x="770" y="45"/>
                </a:moveTo>
                <a:cubicBezTo>
                  <a:pt x="766" y="34"/>
                  <a:pt x="762" y="24"/>
                  <a:pt x="759" y="14"/>
                </a:cubicBezTo>
                <a:cubicBezTo>
                  <a:pt x="748" y="14"/>
                  <a:pt x="739" y="14"/>
                  <a:pt x="728" y="14"/>
                </a:cubicBezTo>
                <a:cubicBezTo>
                  <a:pt x="731" y="24"/>
                  <a:pt x="733" y="32"/>
                  <a:pt x="736" y="40"/>
                </a:cubicBezTo>
                <a:cubicBezTo>
                  <a:pt x="737" y="43"/>
                  <a:pt x="740" y="45"/>
                  <a:pt x="743" y="45"/>
                </a:cubicBezTo>
                <a:cubicBezTo>
                  <a:pt x="751" y="46"/>
                  <a:pt x="760" y="45"/>
                  <a:pt x="770" y="45"/>
                </a:cubicBezTo>
                <a:close/>
                <a:moveTo>
                  <a:pt x="637" y="14"/>
                </a:moveTo>
                <a:cubicBezTo>
                  <a:pt x="639" y="25"/>
                  <a:pt x="641" y="35"/>
                  <a:pt x="643" y="45"/>
                </a:cubicBezTo>
                <a:cubicBezTo>
                  <a:pt x="654" y="45"/>
                  <a:pt x="664" y="45"/>
                  <a:pt x="675" y="45"/>
                </a:cubicBezTo>
                <a:cubicBezTo>
                  <a:pt x="673" y="34"/>
                  <a:pt x="670" y="24"/>
                  <a:pt x="668" y="14"/>
                </a:cubicBezTo>
                <a:cubicBezTo>
                  <a:pt x="658" y="14"/>
                  <a:pt x="648" y="14"/>
                  <a:pt x="637" y="14"/>
                </a:cubicBezTo>
                <a:close/>
                <a:moveTo>
                  <a:pt x="137" y="14"/>
                </a:moveTo>
                <a:cubicBezTo>
                  <a:pt x="133" y="25"/>
                  <a:pt x="130" y="34"/>
                  <a:pt x="126" y="45"/>
                </a:cubicBezTo>
                <a:cubicBezTo>
                  <a:pt x="138" y="45"/>
                  <a:pt x="148" y="45"/>
                  <a:pt x="159" y="45"/>
                </a:cubicBezTo>
                <a:cubicBezTo>
                  <a:pt x="162" y="35"/>
                  <a:pt x="165" y="25"/>
                  <a:pt x="168" y="14"/>
                </a:cubicBezTo>
                <a:cubicBezTo>
                  <a:pt x="157" y="14"/>
                  <a:pt x="148" y="14"/>
                  <a:pt x="137" y="14"/>
                </a:cubicBezTo>
                <a:close/>
                <a:moveTo>
                  <a:pt x="596" y="45"/>
                </a:moveTo>
                <a:cubicBezTo>
                  <a:pt x="607" y="45"/>
                  <a:pt x="617" y="45"/>
                  <a:pt x="628" y="45"/>
                </a:cubicBezTo>
                <a:cubicBezTo>
                  <a:pt x="626" y="34"/>
                  <a:pt x="624" y="24"/>
                  <a:pt x="622" y="15"/>
                </a:cubicBezTo>
                <a:cubicBezTo>
                  <a:pt x="612" y="15"/>
                  <a:pt x="602" y="15"/>
                  <a:pt x="591" y="15"/>
                </a:cubicBezTo>
                <a:cubicBezTo>
                  <a:pt x="593" y="25"/>
                  <a:pt x="594" y="34"/>
                  <a:pt x="596" y="45"/>
                </a:cubicBezTo>
                <a:close/>
                <a:moveTo>
                  <a:pt x="682" y="14"/>
                </a:moveTo>
                <a:cubicBezTo>
                  <a:pt x="685" y="25"/>
                  <a:pt x="688" y="35"/>
                  <a:pt x="690" y="44"/>
                </a:cubicBezTo>
                <a:cubicBezTo>
                  <a:pt x="701" y="44"/>
                  <a:pt x="711" y="44"/>
                  <a:pt x="722" y="44"/>
                </a:cubicBezTo>
                <a:cubicBezTo>
                  <a:pt x="720" y="35"/>
                  <a:pt x="718" y="27"/>
                  <a:pt x="715" y="20"/>
                </a:cubicBezTo>
                <a:cubicBezTo>
                  <a:pt x="714" y="17"/>
                  <a:pt x="710" y="14"/>
                  <a:pt x="708" y="14"/>
                </a:cubicBezTo>
                <a:cubicBezTo>
                  <a:pt x="700" y="14"/>
                  <a:pt x="691" y="14"/>
                  <a:pt x="682" y="14"/>
                </a:cubicBezTo>
                <a:close/>
                <a:moveTo>
                  <a:pt x="267" y="44"/>
                </a:moveTo>
                <a:cubicBezTo>
                  <a:pt x="279" y="44"/>
                  <a:pt x="289" y="44"/>
                  <a:pt x="300" y="44"/>
                </a:cubicBezTo>
                <a:cubicBezTo>
                  <a:pt x="301" y="34"/>
                  <a:pt x="303" y="24"/>
                  <a:pt x="304" y="15"/>
                </a:cubicBezTo>
                <a:cubicBezTo>
                  <a:pt x="293" y="15"/>
                  <a:pt x="283" y="15"/>
                  <a:pt x="273" y="15"/>
                </a:cubicBezTo>
                <a:cubicBezTo>
                  <a:pt x="271" y="25"/>
                  <a:pt x="269" y="34"/>
                  <a:pt x="267" y="44"/>
                </a:cubicBezTo>
                <a:close/>
                <a:moveTo>
                  <a:pt x="253" y="45"/>
                </a:moveTo>
                <a:cubicBezTo>
                  <a:pt x="255" y="34"/>
                  <a:pt x="257" y="25"/>
                  <a:pt x="259" y="14"/>
                </a:cubicBezTo>
                <a:cubicBezTo>
                  <a:pt x="248" y="14"/>
                  <a:pt x="238" y="14"/>
                  <a:pt x="228" y="14"/>
                </a:cubicBezTo>
                <a:cubicBezTo>
                  <a:pt x="225" y="24"/>
                  <a:pt x="223" y="34"/>
                  <a:pt x="220" y="45"/>
                </a:cubicBezTo>
                <a:cubicBezTo>
                  <a:pt x="231" y="45"/>
                  <a:pt x="241" y="45"/>
                  <a:pt x="253" y="45"/>
                </a:cubicBezTo>
                <a:close/>
                <a:moveTo>
                  <a:pt x="816" y="44"/>
                </a:moveTo>
                <a:cubicBezTo>
                  <a:pt x="806" y="13"/>
                  <a:pt x="803" y="11"/>
                  <a:pt x="774" y="15"/>
                </a:cubicBezTo>
                <a:cubicBezTo>
                  <a:pt x="780" y="43"/>
                  <a:pt x="783" y="46"/>
                  <a:pt x="810" y="45"/>
                </a:cubicBezTo>
                <a:cubicBezTo>
                  <a:pt x="812" y="45"/>
                  <a:pt x="813" y="45"/>
                  <a:pt x="816" y="44"/>
                </a:cubicBezTo>
                <a:close/>
                <a:moveTo>
                  <a:pt x="455" y="44"/>
                </a:moveTo>
                <a:cubicBezTo>
                  <a:pt x="467" y="44"/>
                  <a:pt x="477" y="44"/>
                  <a:pt x="486" y="44"/>
                </a:cubicBezTo>
                <a:cubicBezTo>
                  <a:pt x="486" y="34"/>
                  <a:pt x="486" y="24"/>
                  <a:pt x="486" y="15"/>
                </a:cubicBezTo>
                <a:cubicBezTo>
                  <a:pt x="475" y="15"/>
                  <a:pt x="465" y="15"/>
                  <a:pt x="455" y="15"/>
                </a:cubicBezTo>
                <a:cubicBezTo>
                  <a:pt x="455" y="25"/>
                  <a:pt x="455" y="34"/>
                  <a:pt x="455" y="44"/>
                </a:cubicBezTo>
                <a:close/>
                <a:moveTo>
                  <a:pt x="440" y="15"/>
                </a:moveTo>
                <a:cubicBezTo>
                  <a:pt x="430" y="15"/>
                  <a:pt x="420" y="15"/>
                  <a:pt x="409" y="15"/>
                </a:cubicBezTo>
                <a:cubicBezTo>
                  <a:pt x="409" y="25"/>
                  <a:pt x="409" y="34"/>
                  <a:pt x="409" y="44"/>
                </a:cubicBezTo>
                <a:cubicBezTo>
                  <a:pt x="420" y="44"/>
                  <a:pt x="430" y="44"/>
                  <a:pt x="440" y="44"/>
                </a:cubicBezTo>
                <a:cubicBezTo>
                  <a:pt x="440" y="34"/>
                  <a:pt x="440" y="25"/>
                  <a:pt x="440" y="15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1929657" y="10335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1929657" y="828687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4719-370F-4C63-BFA5-7A14C9A5E863}"/>
              </a:ext>
            </a:extLst>
          </p:cNvPr>
          <p:cNvSpPr/>
          <p:nvPr/>
        </p:nvSpPr>
        <p:spPr>
          <a:xfrm>
            <a:off x="-57150" y="1418921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08434" y="1650821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C002D-9084-4B82-8867-64BA8C02A643}"/>
              </a:ext>
            </a:extLst>
          </p:cNvPr>
          <p:cNvSpPr/>
          <p:nvPr/>
        </p:nvSpPr>
        <p:spPr>
          <a:xfrm>
            <a:off x="4416376" y="1348475"/>
            <a:ext cx="3305908" cy="1828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-117546" y="3822115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-108021" y="5517285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F212EB-249D-4DDF-AEDE-CB5AEDAB4EE3}"/>
              </a:ext>
            </a:extLst>
          </p:cNvPr>
          <p:cNvSpPr/>
          <p:nvPr/>
        </p:nvSpPr>
        <p:spPr>
          <a:xfrm flipH="1" flipV="1">
            <a:off x="9770853" y="6088966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3578C-E22E-43CD-85CE-897EDC6FD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624" y="164190"/>
            <a:ext cx="1406250" cy="13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6363356" y="5276561"/>
            <a:ext cx="1873519" cy="1107996"/>
            <a:chOff x="668191" y="4889034"/>
            <a:chExt cx="1873519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10064769" y="5416125"/>
            <a:ext cx="1873519" cy="1107996"/>
            <a:chOff x="2860414" y="4889034"/>
            <a:chExt cx="1873519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456122" y="3597373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456122" y="2664465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456122" y="393092"/>
            <a:ext cx="4791807" cy="1862048"/>
            <a:chOff x="4651035" y="1734907"/>
            <a:chExt cx="4791807" cy="18620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16B2C4-0E6B-4AB9-A29F-97B726AA2350}"/>
              </a:ext>
            </a:extLst>
          </p:cNvPr>
          <p:cNvSpPr/>
          <p:nvPr/>
        </p:nvSpPr>
        <p:spPr>
          <a:xfrm rot="19551069">
            <a:off x="10625873" y="4562276"/>
            <a:ext cx="751309" cy="698745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Graphic 200">
            <a:extLst>
              <a:ext uri="{FF2B5EF4-FFF2-40B4-BE49-F238E27FC236}">
                <a16:creationId xmlns:a16="http://schemas.microsoft.com/office/drawing/2014/main" id="{29299977-40B2-4D70-B47F-FD92AF1D7C4D}"/>
              </a:ext>
            </a:extLst>
          </p:cNvPr>
          <p:cNvSpPr/>
          <p:nvPr/>
        </p:nvSpPr>
        <p:spPr>
          <a:xfrm>
            <a:off x="6803640" y="4411642"/>
            <a:ext cx="729971" cy="748485"/>
          </a:xfrm>
          <a:custGeom>
            <a:avLst/>
            <a:gdLst>
              <a:gd name="connsiteX0" fmla="*/ 2472688 w 2471476"/>
              <a:gd name="connsiteY0" fmla="*/ 2417325 h 2534158"/>
              <a:gd name="connsiteX1" fmla="*/ 2395678 w 2471476"/>
              <a:gd name="connsiteY1" fmla="*/ 2347031 h 2534158"/>
              <a:gd name="connsiteX2" fmla="*/ 2366575 w 2471476"/>
              <a:gd name="connsiteY2" fmla="*/ 2317033 h 2534158"/>
              <a:gd name="connsiteX3" fmla="*/ 2366128 w 2471476"/>
              <a:gd name="connsiteY3" fmla="*/ 212697 h 2534158"/>
              <a:gd name="connsiteX4" fmla="*/ 2358516 w 2471476"/>
              <a:gd name="connsiteY4" fmla="*/ 150910 h 2534158"/>
              <a:gd name="connsiteX5" fmla="*/ 2159724 w 2471476"/>
              <a:gd name="connsiteY5" fmla="*/ 1367 h 2534158"/>
              <a:gd name="connsiteX6" fmla="*/ 1465740 w 2471476"/>
              <a:gd name="connsiteY6" fmla="*/ 24 h 2534158"/>
              <a:gd name="connsiteX7" fmla="*/ 1253516 w 2471476"/>
              <a:gd name="connsiteY7" fmla="*/ 210906 h 2534158"/>
              <a:gd name="connsiteX8" fmla="*/ 1254411 w 2471476"/>
              <a:gd name="connsiteY8" fmla="*/ 1267551 h 2534158"/>
              <a:gd name="connsiteX9" fmla="*/ 1252172 w 2471476"/>
              <a:gd name="connsiteY9" fmla="*/ 1293967 h 2534158"/>
              <a:gd name="connsiteX10" fmla="*/ 1250381 w 2471476"/>
              <a:gd name="connsiteY10" fmla="*/ 1294415 h 2534158"/>
              <a:gd name="connsiteX11" fmla="*/ 1251277 w 2471476"/>
              <a:gd name="connsiteY11" fmla="*/ 1297102 h 2534158"/>
              <a:gd name="connsiteX12" fmla="*/ 1237845 w 2471476"/>
              <a:gd name="connsiteY12" fmla="*/ 1301579 h 2534158"/>
              <a:gd name="connsiteX13" fmla="*/ 1142478 w 2471476"/>
              <a:gd name="connsiteY13" fmla="*/ 1351725 h 2534158"/>
              <a:gd name="connsiteX14" fmla="*/ 1116958 w 2471476"/>
              <a:gd name="connsiteY14" fmla="*/ 1409930 h 2534158"/>
              <a:gd name="connsiteX15" fmla="*/ 1114719 w 2471476"/>
              <a:gd name="connsiteY15" fmla="*/ 1431869 h 2534158"/>
              <a:gd name="connsiteX16" fmla="*/ 1114719 w 2471476"/>
              <a:gd name="connsiteY16" fmla="*/ 2148239 h 2534158"/>
              <a:gd name="connsiteX17" fmla="*/ 1116062 w 2471476"/>
              <a:gd name="connsiteY17" fmla="*/ 2170625 h 2534158"/>
              <a:gd name="connsiteX18" fmla="*/ 1056962 w 2471476"/>
              <a:gd name="connsiteY18" fmla="*/ 2229278 h 2534158"/>
              <a:gd name="connsiteX19" fmla="*/ 869810 w 2471476"/>
              <a:gd name="connsiteY19" fmla="*/ 2229278 h 2534158"/>
              <a:gd name="connsiteX20" fmla="*/ 813396 w 2471476"/>
              <a:gd name="connsiteY20" fmla="*/ 2165700 h 2534158"/>
              <a:gd name="connsiteX21" fmla="*/ 814739 w 2471476"/>
              <a:gd name="connsiteY21" fmla="*/ 2152268 h 2534158"/>
              <a:gd name="connsiteX22" fmla="*/ 814739 w 2471476"/>
              <a:gd name="connsiteY22" fmla="*/ 1310981 h 2534158"/>
              <a:gd name="connsiteX23" fmla="*/ 812053 w 2471476"/>
              <a:gd name="connsiteY23" fmla="*/ 1293967 h 2534158"/>
              <a:gd name="connsiteX24" fmla="*/ 664749 w 2471476"/>
              <a:gd name="connsiteY24" fmla="*/ 1186064 h 2534158"/>
              <a:gd name="connsiteX25" fmla="*/ 581919 w 2471476"/>
              <a:gd name="connsiteY25" fmla="*/ 1186512 h 2534158"/>
              <a:gd name="connsiteX26" fmla="*/ 565800 w 2471476"/>
              <a:gd name="connsiteY26" fmla="*/ 1169946 h 2534158"/>
              <a:gd name="connsiteX27" fmla="*/ 565800 w 2471476"/>
              <a:gd name="connsiteY27" fmla="*/ 1089354 h 2534158"/>
              <a:gd name="connsiteX28" fmla="*/ 473120 w 2471476"/>
              <a:gd name="connsiteY28" fmla="*/ 996674 h 2534158"/>
              <a:gd name="connsiteX29" fmla="*/ 320892 w 2471476"/>
              <a:gd name="connsiteY29" fmla="*/ 997122 h 2534158"/>
              <a:gd name="connsiteX30" fmla="*/ 291341 w 2471476"/>
              <a:gd name="connsiteY30" fmla="*/ 968019 h 2534158"/>
              <a:gd name="connsiteX31" fmla="*/ 268507 w 2471476"/>
              <a:gd name="connsiteY31" fmla="*/ 940260 h 2534158"/>
              <a:gd name="connsiteX32" fmla="*/ 243882 w 2471476"/>
              <a:gd name="connsiteY32" fmla="*/ 970258 h 2534158"/>
              <a:gd name="connsiteX33" fmla="*/ 243882 w 2471476"/>
              <a:gd name="connsiteY33" fmla="*/ 1047715 h 2534158"/>
              <a:gd name="connsiteX34" fmla="*/ 225077 w 2471476"/>
              <a:gd name="connsiteY34" fmla="*/ 1066072 h 2534158"/>
              <a:gd name="connsiteX35" fmla="*/ 52701 w 2471476"/>
              <a:gd name="connsiteY35" fmla="*/ 1066072 h 2534158"/>
              <a:gd name="connsiteX36" fmla="*/ 316 w 2471476"/>
              <a:gd name="connsiteY36" fmla="*/ 1118009 h 2534158"/>
              <a:gd name="connsiteX37" fmla="*/ 53596 w 2471476"/>
              <a:gd name="connsiteY37" fmla="*/ 1168155 h 2534158"/>
              <a:gd name="connsiteX38" fmla="*/ 225972 w 2471476"/>
              <a:gd name="connsiteY38" fmla="*/ 1167707 h 2534158"/>
              <a:gd name="connsiteX39" fmla="*/ 243434 w 2471476"/>
              <a:gd name="connsiteY39" fmla="*/ 1184721 h 2534158"/>
              <a:gd name="connsiteX40" fmla="*/ 243434 w 2471476"/>
              <a:gd name="connsiteY40" fmla="*/ 1285461 h 2534158"/>
              <a:gd name="connsiteX41" fmla="*/ 223734 w 2471476"/>
              <a:gd name="connsiteY41" fmla="*/ 1305161 h 2534158"/>
              <a:gd name="connsiteX42" fmla="*/ 53596 w 2471476"/>
              <a:gd name="connsiteY42" fmla="*/ 1305161 h 2534158"/>
              <a:gd name="connsiteX43" fmla="*/ 1659 w 2471476"/>
              <a:gd name="connsiteY43" fmla="*/ 1368739 h 2534158"/>
              <a:gd name="connsiteX44" fmla="*/ 57178 w 2471476"/>
              <a:gd name="connsiteY44" fmla="*/ 1407691 h 2534158"/>
              <a:gd name="connsiteX45" fmla="*/ 227316 w 2471476"/>
              <a:gd name="connsiteY45" fmla="*/ 1407691 h 2534158"/>
              <a:gd name="connsiteX46" fmla="*/ 243434 w 2471476"/>
              <a:gd name="connsiteY46" fmla="*/ 1423362 h 2534158"/>
              <a:gd name="connsiteX47" fmla="*/ 243882 w 2471476"/>
              <a:gd name="connsiteY47" fmla="*/ 1498581 h 2534158"/>
              <a:gd name="connsiteX48" fmla="*/ 257314 w 2471476"/>
              <a:gd name="connsiteY48" fmla="*/ 1530817 h 2534158"/>
              <a:gd name="connsiteX49" fmla="*/ 290446 w 2471476"/>
              <a:gd name="connsiteY49" fmla="*/ 1504401 h 2534158"/>
              <a:gd name="connsiteX50" fmla="*/ 315519 w 2471476"/>
              <a:gd name="connsiteY50" fmla="*/ 1476194 h 2534158"/>
              <a:gd name="connsiteX51" fmla="*/ 469986 w 2471476"/>
              <a:gd name="connsiteY51" fmla="*/ 1476642 h 2534158"/>
              <a:gd name="connsiteX52" fmla="*/ 564905 w 2471476"/>
              <a:gd name="connsiteY52" fmla="*/ 1380827 h 2534158"/>
              <a:gd name="connsiteX53" fmla="*/ 564905 w 2471476"/>
              <a:gd name="connsiteY53" fmla="*/ 1291281 h 2534158"/>
              <a:gd name="connsiteX54" fmla="*/ 579680 w 2471476"/>
              <a:gd name="connsiteY54" fmla="*/ 1275163 h 2534158"/>
              <a:gd name="connsiteX55" fmla="*/ 662510 w 2471476"/>
              <a:gd name="connsiteY55" fmla="*/ 1275611 h 2534158"/>
              <a:gd name="connsiteX56" fmla="*/ 720268 w 2471476"/>
              <a:gd name="connsiteY56" fmla="*/ 1324413 h 2534158"/>
              <a:gd name="connsiteX57" fmla="*/ 719372 w 2471476"/>
              <a:gd name="connsiteY57" fmla="*/ 1335607 h 2534158"/>
              <a:gd name="connsiteX58" fmla="*/ 719372 w 2471476"/>
              <a:gd name="connsiteY58" fmla="*/ 2188087 h 2534158"/>
              <a:gd name="connsiteX59" fmla="*/ 721611 w 2471476"/>
              <a:gd name="connsiteY59" fmla="*/ 2205548 h 2534158"/>
              <a:gd name="connsiteX60" fmla="*/ 725641 w 2471476"/>
              <a:gd name="connsiteY60" fmla="*/ 2218085 h 2534158"/>
              <a:gd name="connsiteX61" fmla="*/ 833544 w 2471476"/>
              <a:gd name="connsiteY61" fmla="*/ 2318377 h 2534158"/>
              <a:gd name="connsiteX62" fmla="*/ 1092780 w 2471476"/>
              <a:gd name="connsiteY62" fmla="*/ 2318377 h 2534158"/>
              <a:gd name="connsiteX63" fmla="*/ 1202027 w 2471476"/>
              <a:gd name="connsiteY63" fmla="*/ 2200176 h 2534158"/>
              <a:gd name="connsiteX64" fmla="*/ 1202474 w 2471476"/>
              <a:gd name="connsiteY64" fmla="*/ 1658868 h 2534158"/>
              <a:gd name="connsiteX65" fmla="*/ 1205161 w 2471476"/>
              <a:gd name="connsiteY65" fmla="*/ 1444405 h 2534158"/>
              <a:gd name="connsiteX66" fmla="*/ 1236054 w 2471476"/>
              <a:gd name="connsiteY66" fmla="*/ 1397393 h 2534158"/>
              <a:gd name="connsiteX67" fmla="*/ 1249486 w 2471476"/>
              <a:gd name="connsiteY67" fmla="*/ 1425153 h 2534158"/>
              <a:gd name="connsiteX68" fmla="*/ 1249486 w 2471476"/>
              <a:gd name="connsiteY68" fmla="*/ 2315690 h 2534158"/>
              <a:gd name="connsiteX69" fmla="*/ 1220831 w 2471476"/>
              <a:gd name="connsiteY69" fmla="*/ 2343450 h 2534158"/>
              <a:gd name="connsiteX70" fmla="*/ 1206056 w 2471476"/>
              <a:gd name="connsiteY70" fmla="*/ 2346136 h 2534158"/>
              <a:gd name="connsiteX71" fmla="*/ 1145165 w 2471476"/>
              <a:gd name="connsiteY71" fmla="*/ 2405684 h 2534158"/>
              <a:gd name="connsiteX72" fmla="*/ 1146956 w 2471476"/>
              <a:gd name="connsiteY72" fmla="*/ 2485828 h 2534158"/>
              <a:gd name="connsiteX73" fmla="*/ 1211877 w 2471476"/>
              <a:gd name="connsiteY73" fmla="*/ 2537765 h 2534158"/>
              <a:gd name="connsiteX74" fmla="*/ 2398364 w 2471476"/>
              <a:gd name="connsiteY74" fmla="*/ 2537765 h 2534158"/>
              <a:gd name="connsiteX75" fmla="*/ 2409558 w 2471476"/>
              <a:gd name="connsiteY75" fmla="*/ 2537765 h 2534158"/>
              <a:gd name="connsiteX76" fmla="*/ 2467315 w 2471476"/>
              <a:gd name="connsiteY76" fmla="*/ 2488514 h 2534158"/>
              <a:gd name="connsiteX77" fmla="*/ 2472688 w 2471476"/>
              <a:gd name="connsiteY77" fmla="*/ 2417325 h 2534158"/>
              <a:gd name="connsiteX78" fmla="*/ 2217481 w 2471476"/>
              <a:gd name="connsiteY78" fmla="*/ 660876 h 2534158"/>
              <a:gd name="connsiteX79" fmla="*/ 2128830 w 2471476"/>
              <a:gd name="connsiteY79" fmla="*/ 767883 h 2534158"/>
              <a:gd name="connsiteX80" fmla="*/ 2081818 w 2471476"/>
              <a:gd name="connsiteY80" fmla="*/ 766988 h 2534158"/>
              <a:gd name="connsiteX81" fmla="*/ 1512752 w 2471476"/>
              <a:gd name="connsiteY81" fmla="*/ 766988 h 2534158"/>
              <a:gd name="connsiteX82" fmla="*/ 1488127 w 2471476"/>
              <a:gd name="connsiteY82" fmla="*/ 767436 h 2534158"/>
              <a:gd name="connsiteX83" fmla="*/ 1399476 w 2471476"/>
              <a:gd name="connsiteY83" fmla="*/ 664010 h 2534158"/>
              <a:gd name="connsiteX84" fmla="*/ 1399476 w 2471476"/>
              <a:gd name="connsiteY84" fmla="*/ 263738 h 2534158"/>
              <a:gd name="connsiteX85" fmla="*/ 1508275 w 2471476"/>
              <a:gd name="connsiteY85" fmla="*/ 156282 h 2534158"/>
              <a:gd name="connsiteX86" fmla="*/ 2107787 w 2471476"/>
              <a:gd name="connsiteY86" fmla="*/ 156282 h 2534158"/>
              <a:gd name="connsiteX87" fmla="*/ 2217481 w 2471476"/>
              <a:gd name="connsiteY87" fmla="*/ 267320 h 2534158"/>
              <a:gd name="connsiteX88" fmla="*/ 2217481 w 2471476"/>
              <a:gd name="connsiteY88" fmla="*/ 660876 h 25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471476" h="2534158">
                <a:moveTo>
                  <a:pt x="2472688" y="2417325"/>
                </a:moveTo>
                <a:cubicBezTo>
                  <a:pt x="2465972" y="2361807"/>
                  <a:pt x="2450749" y="2347479"/>
                  <a:pt x="2395678" y="2347031"/>
                </a:cubicBezTo>
                <a:cubicBezTo>
                  <a:pt x="2366128" y="2347031"/>
                  <a:pt x="2366575" y="2347031"/>
                  <a:pt x="2366575" y="2317033"/>
                </a:cubicBezTo>
                <a:cubicBezTo>
                  <a:pt x="2366575" y="1615439"/>
                  <a:pt x="2366575" y="914291"/>
                  <a:pt x="2366128" y="212697"/>
                </a:cubicBezTo>
                <a:cubicBezTo>
                  <a:pt x="2366128" y="192101"/>
                  <a:pt x="2364337" y="171058"/>
                  <a:pt x="2358516" y="150910"/>
                </a:cubicBezTo>
                <a:cubicBezTo>
                  <a:pt x="2332100" y="59125"/>
                  <a:pt x="2255538" y="1815"/>
                  <a:pt x="2159724" y="1367"/>
                </a:cubicBezTo>
                <a:cubicBezTo>
                  <a:pt x="1928246" y="1367"/>
                  <a:pt x="1697217" y="4054"/>
                  <a:pt x="1465740" y="24"/>
                </a:cubicBezTo>
                <a:cubicBezTo>
                  <a:pt x="1349330" y="-1767"/>
                  <a:pt x="1252620" y="95839"/>
                  <a:pt x="1253516" y="210906"/>
                </a:cubicBezTo>
                <a:cubicBezTo>
                  <a:pt x="1257097" y="563270"/>
                  <a:pt x="1254859" y="915187"/>
                  <a:pt x="1254411" y="1267551"/>
                </a:cubicBezTo>
                <a:cubicBezTo>
                  <a:pt x="1254411" y="1276506"/>
                  <a:pt x="1256650" y="1285461"/>
                  <a:pt x="1252172" y="1293967"/>
                </a:cubicBezTo>
                <a:cubicBezTo>
                  <a:pt x="1251277" y="1293967"/>
                  <a:pt x="1250829" y="1293967"/>
                  <a:pt x="1250381" y="1294415"/>
                </a:cubicBezTo>
                <a:cubicBezTo>
                  <a:pt x="1249486" y="1294863"/>
                  <a:pt x="1249934" y="1295759"/>
                  <a:pt x="1251277" y="1297102"/>
                </a:cubicBezTo>
                <a:cubicBezTo>
                  <a:pt x="1248591" y="1304265"/>
                  <a:pt x="1242322" y="1301131"/>
                  <a:pt x="1237845" y="1301579"/>
                </a:cubicBezTo>
                <a:cubicBezTo>
                  <a:pt x="1198445" y="1303818"/>
                  <a:pt x="1167103" y="1321279"/>
                  <a:pt x="1142478" y="1351725"/>
                </a:cubicBezTo>
                <a:cubicBezTo>
                  <a:pt x="1128599" y="1369186"/>
                  <a:pt x="1124569" y="1390230"/>
                  <a:pt x="1116958" y="1409930"/>
                </a:cubicBezTo>
                <a:cubicBezTo>
                  <a:pt x="1112480" y="1416646"/>
                  <a:pt x="1114719" y="1424257"/>
                  <a:pt x="1114719" y="1431869"/>
                </a:cubicBezTo>
                <a:cubicBezTo>
                  <a:pt x="1114719" y="1670509"/>
                  <a:pt x="1114719" y="1909598"/>
                  <a:pt x="1114719" y="2148239"/>
                </a:cubicBezTo>
                <a:cubicBezTo>
                  <a:pt x="1114719" y="2155850"/>
                  <a:pt x="1113823" y="2163014"/>
                  <a:pt x="1116062" y="2170625"/>
                </a:cubicBezTo>
                <a:cubicBezTo>
                  <a:pt x="1112928" y="2212712"/>
                  <a:pt x="1098601" y="2228383"/>
                  <a:pt x="1056962" y="2229278"/>
                </a:cubicBezTo>
                <a:cubicBezTo>
                  <a:pt x="994727" y="2230621"/>
                  <a:pt x="932045" y="2230621"/>
                  <a:pt x="869810" y="2229278"/>
                </a:cubicBezTo>
                <a:cubicBezTo>
                  <a:pt x="829514" y="2228383"/>
                  <a:pt x="812500" y="2207787"/>
                  <a:pt x="813396" y="2165700"/>
                </a:cubicBezTo>
                <a:cubicBezTo>
                  <a:pt x="814739" y="2161223"/>
                  <a:pt x="814739" y="2156746"/>
                  <a:pt x="814739" y="2152268"/>
                </a:cubicBezTo>
                <a:cubicBezTo>
                  <a:pt x="814739" y="1871989"/>
                  <a:pt x="814739" y="1591261"/>
                  <a:pt x="814739" y="1310981"/>
                </a:cubicBezTo>
                <a:cubicBezTo>
                  <a:pt x="814739" y="1305161"/>
                  <a:pt x="816530" y="1298893"/>
                  <a:pt x="812053" y="1293967"/>
                </a:cubicBezTo>
                <a:cubicBezTo>
                  <a:pt x="787427" y="1214271"/>
                  <a:pt x="749370" y="1186064"/>
                  <a:pt x="664749" y="1186064"/>
                </a:cubicBezTo>
                <a:cubicBezTo>
                  <a:pt x="636990" y="1186064"/>
                  <a:pt x="609678" y="1185617"/>
                  <a:pt x="581919" y="1186512"/>
                </a:cubicBezTo>
                <a:cubicBezTo>
                  <a:pt x="568935" y="1186960"/>
                  <a:pt x="565353" y="1182482"/>
                  <a:pt x="565800" y="1169946"/>
                </a:cubicBezTo>
                <a:cubicBezTo>
                  <a:pt x="566696" y="1143082"/>
                  <a:pt x="566248" y="1116218"/>
                  <a:pt x="565800" y="1089354"/>
                </a:cubicBezTo>
                <a:cubicBezTo>
                  <a:pt x="565353" y="1034731"/>
                  <a:pt x="527743" y="996674"/>
                  <a:pt x="473120" y="996674"/>
                </a:cubicBezTo>
                <a:cubicBezTo>
                  <a:pt x="422526" y="996226"/>
                  <a:pt x="371485" y="995331"/>
                  <a:pt x="320892" y="997122"/>
                </a:cubicBezTo>
                <a:cubicBezTo>
                  <a:pt x="297609" y="998017"/>
                  <a:pt x="287759" y="992197"/>
                  <a:pt x="291341" y="968019"/>
                </a:cubicBezTo>
                <a:cubicBezTo>
                  <a:pt x="294028" y="951453"/>
                  <a:pt x="287759" y="940260"/>
                  <a:pt x="268507" y="940260"/>
                </a:cubicBezTo>
                <a:cubicBezTo>
                  <a:pt x="248359" y="940260"/>
                  <a:pt x="244329" y="953692"/>
                  <a:pt x="243882" y="970258"/>
                </a:cubicBezTo>
                <a:cubicBezTo>
                  <a:pt x="243434" y="996226"/>
                  <a:pt x="242539" y="1021747"/>
                  <a:pt x="243882" y="1047715"/>
                </a:cubicBezTo>
                <a:cubicBezTo>
                  <a:pt x="244777" y="1062938"/>
                  <a:pt x="239404" y="1066072"/>
                  <a:pt x="225077" y="1066072"/>
                </a:cubicBezTo>
                <a:cubicBezTo>
                  <a:pt x="167767" y="1065177"/>
                  <a:pt x="110458" y="1065177"/>
                  <a:pt x="52701" y="1066072"/>
                </a:cubicBezTo>
                <a:cubicBezTo>
                  <a:pt x="21359" y="1066520"/>
                  <a:pt x="-132" y="1088459"/>
                  <a:pt x="316" y="1118009"/>
                </a:cubicBezTo>
                <a:cubicBezTo>
                  <a:pt x="764" y="1148007"/>
                  <a:pt x="21807" y="1168155"/>
                  <a:pt x="53596" y="1168155"/>
                </a:cubicBezTo>
                <a:cubicBezTo>
                  <a:pt x="110906" y="1168155"/>
                  <a:pt x="168663" y="1168603"/>
                  <a:pt x="225972" y="1167707"/>
                </a:cubicBezTo>
                <a:cubicBezTo>
                  <a:pt x="239404" y="1167707"/>
                  <a:pt x="243882" y="1170841"/>
                  <a:pt x="243434" y="1184721"/>
                </a:cubicBezTo>
                <a:cubicBezTo>
                  <a:pt x="242539" y="1218301"/>
                  <a:pt x="242091" y="1251881"/>
                  <a:pt x="243434" y="1285461"/>
                </a:cubicBezTo>
                <a:cubicBezTo>
                  <a:pt x="243882" y="1301131"/>
                  <a:pt x="239404" y="1305609"/>
                  <a:pt x="223734" y="1305161"/>
                </a:cubicBezTo>
                <a:cubicBezTo>
                  <a:pt x="166872" y="1304265"/>
                  <a:pt x="110458" y="1304265"/>
                  <a:pt x="53596" y="1305161"/>
                </a:cubicBezTo>
                <a:cubicBezTo>
                  <a:pt x="15539" y="1305609"/>
                  <a:pt x="-6400" y="1333816"/>
                  <a:pt x="1659" y="1368739"/>
                </a:cubicBezTo>
                <a:cubicBezTo>
                  <a:pt x="7032" y="1392468"/>
                  <a:pt x="27628" y="1407244"/>
                  <a:pt x="57178" y="1407691"/>
                </a:cubicBezTo>
                <a:cubicBezTo>
                  <a:pt x="114040" y="1408139"/>
                  <a:pt x="170454" y="1408139"/>
                  <a:pt x="227316" y="1407691"/>
                </a:cubicBezTo>
                <a:cubicBezTo>
                  <a:pt x="240300" y="1407691"/>
                  <a:pt x="243882" y="1410825"/>
                  <a:pt x="243434" y="1423362"/>
                </a:cubicBezTo>
                <a:cubicBezTo>
                  <a:pt x="242539" y="1448435"/>
                  <a:pt x="242986" y="1473508"/>
                  <a:pt x="243882" y="1498581"/>
                </a:cubicBezTo>
                <a:cubicBezTo>
                  <a:pt x="244329" y="1510670"/>
                  <a:pt x="242539" y="1524549"/>
                  <a:pt x="257314" y="1530817"/>
                </a:cubicBezTo>
                <a:cubicBezTo>
                  <a:pt x="276566" y="1538877"/>
                  <a:pt x="291789" y="1528131"/>
                  <a:pt x="290446" y="1504401"/>
                </a:cubicBezTo>
                <a:cubicBezTo>
                  <a:pt x="289550" y="1485149"/>
                  <a:pt x="290894" y="1474851"/>
                  <a:pt x="315519" y="1476194"/>
                </a:cubicBezTo>
                <a:cubicBezTo>
                  <a:pt x="367008" y="1478433"/>
                  <a:pt x="418497" y="1477090"/>
                  <a:pt x="469986" y="1476642"/>
                </a:cubicBezTo>
                <a:cubicBezTo>
                  <a:pt x="526848" y="1476194"/>
                  <a:pt x="564905" y="1438137"/>
                  <a:pt x="564905" y="1380827"/>
                </a:cubicBezTo>
                <a:cubicBezTo>
                  <a:pt x="564905" y="1350829"/>
                  <a:pt x="565353" y="1321279"/>
                  <a:pt x="564905" y="1291281"/>
                </a:cubicBezTo>
                <a:cubicBezTo>
                  <a:pt x="564905" y="1280088"/>
                  <a:pt x="567591" y="1275163"/>
                  <a:pt x="579680" y="1275163"/>
                </a:cubicBezTo>
                <a:cubicBezTo>
                  <a:pt x="607439" y="1276058"/>
                  <a:pt x="634751" y="1274715"/>
                  <a:pt x="662510" y="1275611"/>
                </a:cubicBezTo>
                <a:cubicBezTo>
                  <a:pt x="699224" y="1276954"/>
                  <a:pt x="714447" y="1290833"/>
                  <a:pt x="720268" y="1324413"/>
                </a:cubicBezTo>
                <a:cubicBezTo>
                  <a:pt x="719372" y="1327995"/>
                  <a:pt x="719372" y="1332025"/>
                  <a:pt x="719372" y="1335607"/>
                </a:cubicBezTo>
                <a:cubicBezTo>
                  <a:pt x="719372" y="1619916"/>
                  <a:pt x="719372" y="1903777"/>
                  <a:pt x="719372" y="2188087"/>
                </a:cubicBezTo>
                <a:cubicBezTo>
                  <a:pt x="719372" y="2193907"/>
                  <a:pt x="718029" y="2200176"/>
                  <a:pt x="721611" y="2205548"/>
                </a:cubicBezTo>
                <a:cubicBezTo>
                  <a:pt x="722954" y="2209578"/>
                  <a:pt x="725193" y="2213608"/>
                  <a:pt x="725641" y="2218085"/>
                </a:cubicBezTo>
                <a:cubicBezTo>
                  <a:pt x="735043" y="2271813"/>
                  <a:pt x="779368" y="2315690"/>
                  <a:pt x="833544" y="2318377"/>
                </a:cubicBezTo>
                <a:cubicBezTo>
                  <a:pt x="919956" y="2322406"/>
                  <a:pt x="1006368" y="2322854"/>
                  <a:pt x="1092780" y="2318377"/>
                </a:cubicBezTo>
                <a:cubicBezTo>
                  <a:pt x="1153224" y="2315243"/>
                  <a:pt x="1202027" y="2260172"/>
                  <a:pt x="1202027" y="2200176"/>
                </a:cubicBezTo>
                <a:cubicBezTo>
                  <a:pt x="1202474" y="2019740"/>
                  <a:pt x="1202027" y="1839304"/>
                  <a:pt x="1202474" y="1658868"/>
                </a:cubicBezTo>
                <a:cubicBezTo>
                  <a:pt x="1202474" y="1587231"/>
                  <a:pt x="1198892" y="1515594"/>
                  <a:pt x="1205161" y="1444405"/>
                </a:cubicBezTo>
                <a:cubicBezTo>
                  <a:pt x="1206951" y="1423810"/>
                  <a:pt x="1213220" y="1404557"/>
                  <a:pt x="1236054" y="1397393"/>
                </a:cubicBezTo>
                <a:cubicBezTo>
                  <a:pt x="1254411" y="1400080"/>
                  <a:pt x="1249486" y="1414407"/>
                  <a:pt x="1249486" y="1425153"/>
                </a:cubicBezTo>
                <a:cubicBezTo>
                  <a:pt x="1249486" y="1721999"/>
                  <a:pt x="1249486" y="2018844"/>
                  <a:pt x="1249486" y="2315690"/>
                </a:cubicBezTo>
                <a:cubicBezTo>
                  <a:pt x="1249486" y="2343002"/>
                  <a:pt x="1249486" y="2343002"/>
                  <a:pt x="1220831" y="2343450"/>
                </a:cubicBezTo>
                <a:cubicBezTo>
                  <a:pt x="1215906" y="2343450"/>
                  <a:pt x="1210086" y="2342106"/>
                  <a:pt x="1206056" y="2346136"/>
                </a:cubicBezTo>
                <a:cubicBezTo>
                  <a:pt x="1169790" y="2349718"/>
                  <a:pt x="1149194" y="2369866"/>
                  <a:pt x="1145165" y="2405684"/>
                </a:cubicBezTo>
                <a:cubicBezTo>
                  <a:pt x="1142478" y="2432548"/>
                  <a:pt x="1141135" y="2459412"/>
                  <a:pt x="1146956" y="2485828"/>
                </a:cubicBezTo>
                <a:cubicBezTo>
                  <a:pt x="1154119" y="2520751"/>
                  <a:pt x="1175610" y="2537765"/>
                  <a:pt x="1211877" y="2537765"/>
                </a:cubicBezTo>
                <a:cubicBezTo>
                  <a:pt x="1607223" y="2537765"/>
                  <a:pt x="2003018" y="2537765"/>
                  <a:pt x="2398364" y="2537765"/>
                </a:cubicBezTo>
                <a:cubicBezTo>
                  <a:pt x="2401946" y="2537765"/>
                  <a:pt x="2405976" y="2537765"/>
                  <a:pt x="2409558" y="2537765"/>
                </a:cubicBezTo>
                <a:cubicBezTo>
                  <a:pt x="2440899" y="2535974"/>
                  <a:pt x="2460599" y="2519408"/>
                  <a:pt x="2467315" y="2488514"/>
                </a:cubicBezTo>
                <a:cubicBezTo>
                  <a:pt x="2474031" y="2464785"/>
                  <a:pt x="2475374" y="2441503"/>
                  <a:pt x="2472688" y="2417325"/>
                </a:cubicBezTo>
                <a:close/>
                <a:moveTo>
                  <a:pt x="2217481" y="660876"/>
                </a:moveTo>
                <a:cubicBezTo>
                  <a:pt x="2217481" y="719976"/>
                  <a:pt x="2186587" y="757138"/>
                  <a:pt x="2128830" y="767883"/>
                </a:cubicBezTo>
                <a:cubicBezTo>
                  <a:pt x="2113160" y="766092"/>
                  <a:pt x="2097489" y="766988"/>
                  <a:pt x="2081818" y="766988"/>
                </a:cubicBezTo>
                <a:cubicBezTo>
                  <a:pt x="1891980" y="766988"/>
                  <a:pt x="1702142" y="766988"/>
                  <a:pt x="1512752" y="766988"/>
                </a:cubicBezTo>
                <a:cubicBezTo>
                  <a:pt x="1504693" y="766988"/>
                  <a:pt x="1496186" y="766540"/>
                  <a:pt x="1488127" y="767436"/>
                </a:cubicBezTo>
                <a:cubicBezTo>
                  <a:pt x="1433951" y="757586"/>
                  <a:pt x="1399924" y="718633"/>
                  <a:pt x="1399476" y="664010"/>
                </a:cubicBezTo>
                <a:cubicBezTo>
                  <a:pt x="1399028" y="530586"/>
                  <a:pt x="1399028" y="397162"/>
                  <a:pt x="1399476" y="263738"/>
                </a:cubicBezTo>
                <a:cubicBezTo>
                  <a:pt x="1399924" y="200608"/>
                  <a:pt x="1445144" y="156282"/>
                  <a:pt x="1508275" y="156282"/>
                </a:cubicBezTo>
                <a:cubicBezTo>
                  <a:pt x="1707963" y="156282"/>
                  <a:pt x="1908098" y="156282"/>
                  <a:pt x="2107787" y="156282"/>
                </a:cubicBezTo>
                <a:cubicBezTo>
                  <a:pt x="2174051" y="156282"/>
                  <a:pt x="2217481" y="201056"/>
                  <a:pt x="2217481" y="267320"/>
                </a:cubicBezTo>
                <a:cubicBezTo>
                  <a:pt x="2217481" y="398505"/>
                  <a:pt x="2217481" y="529690"/>
                  <a:pt x="2217481" y="660876"/>
                </a:cubicBezTo>
                <a:close/>
              </a:path>
            </a:pathLst>
          </a:custGeom>
          <a:solidFill>
            <a:schemeClr val="bg1"/>
          </a:solidFill>
          <a:ln w="4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521402" y="4954460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100" y="1062307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3918384" y="1981394"/>
            <a:ext cx="7748813" cy="2856736"/>
            <a:chOff x="2758233" y="2195314"/>
            <a:chExt cx="8527991" cy="31439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3C7C5-B3DB-4A21-A820-7ADB398FCD5C}"/>
                </a:ext>
              </a:extLst>
            </p:cNvPr>
            <p:cNvSpPr/>
            <p:nvPr/>
          </p:nvSpPr>
          <p:spPr>
            <a:xfrm>
              <a:off x="2758233" y="2195314"/>
              <a:ext cx="8527991" cy="9837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3C5CBE-A699-4A4E-967A-72D11504D3D6}"/>
                </a:ext>
              </a:extLst>
            </p:cNvPr>
            <p:cNvSpPr/>
            <p:nvPr/>
          </p:nvSpPr>
          <p:spPr>
            <a:xfrm>
              <a:off x="3294270" y="3275434"/>
              <a:ext cx="7991954" cy="9837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A45EB3-2D74-4ABE-A32D-3DBB3C3D0BF9}"/>
                </a:ext>
              </a:extLst>
            </p:cNvPr>
            <p:cNvSpPr/>
            <p:nvPr/>
          </p:nvSpPr>
          <p:spPr>
            <a:xfrm>
              <a:off x="3663426" y="4355554"/>
              <a:ext cx="7622798" cy="9837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B6C751-F668-43C8-9987-8F3C01A43B3E}"/>
                </a:ext>
              </a:extLst>
            </p:cNvPr>
            <p:cNvGrpSpPr/>
            <p:nvPr/>
          </p:nvGrpSpPr>
          <p:grpSpPr>
            <a:xfrm>
              <a:off x="4770102" y="2248878"/>
              <a:ext cx="5781459" cy="862544"/>
              <a:chOff x="4139952" y="2279699"/>
              <a:chExt cx="4032448" cy="86254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5F43C6-8E35-4045-A55D-B275CDDBD46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9C927E-5201-43EA-93CB-DB7827AE7C97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571749-B3A0-4672-BF54-7FD1C73DCAE5}"/>
                </a:ext>
              </a:extLst>
            </p:cNvPr>
            <p:cNvGrpSpPr/>
            <p:nvPr/>
          </p:nvGrpSpPr>
          <p:grpSpPr>
            <a:xfrm>
              <a:off x="4770102" y="3334948"/>
              <a:ext cx="5781459" cy="862544"/>
              <a:chOff x="4145035" y="3376042"/>
              <a:chExt cx="4032448" cy="86254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0BC805-84B3-462E-860C-949464B13C26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FDA5EA-62C9-43E6-A863-60D78B311E9D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9C9267-31F6-435B-981C-0B59679E52E6}"/>
                </a:ext>
              </a:extLst>
            </p:cNvPr>
            <p:cNvGrpSpPr/>
            <p:nvPr/>
          </p:nvGrpSpPr>
          <p:grpSpPr>
            <a:xfrm>
              <a:off x="4770102" y="4421016"/>
              <a:ext cx="5781459" cy="862544"/>
              <a:chOff x="4150118" y="4472385"/>
              <a:chExt cx="4032448" cy="86254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982FAE-708E-48FA-87EE-FF5D659C6EBC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6D2559-6565-4A03-866B-6A276F12664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53" y="5043415"/>
            <a:ext cx="5630505" cy="1183482"/>
          </a:xfrm>
          <a:prstGeom prst="rect">
            <a:avLst/>
          </a:prstGeom>
          <a:effectLst>
            <a:outerShdw blurRad="152400" dist="889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1" name="Lágrima 30"/>
          <p:cNvSpPr/>
          <p:nvPr/>
        </p:nvSpPr>
        <p:spPr>
          <a:xfrm rot="10800000">
            <a:off x="388101" y="2875265"/>
            <a:ext cx="3678966" cy="3678966"/>
          </a:xfrm>
          <a:prstGeom prst="teardrop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84" y="3288677"/>
            <a:ext cx="1811250" cy="3105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9589" y="506767"/>
            <a:ext cx="5629275" cy="839788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id="{79A68789-95A9-4632-B47E-13DE8ED91B22}"/>
              </a:ext>
            </a:extLst>
          </p:cNvPr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id="{DEBEDFD8-2BCC-43B2-93EF-9A396BB7E8B6}"/>
              </a:ext>
            </a:extLst>
          </p:cNvPr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id="{741C72C4-93ED-448B-865F-C9EE5F26747F}"/>
              </a:ext>
            </a:extLst>
          </p:cNvPr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id="{B346BF32-896E-4388-816D-1096E03CD02B}"/>
              </a:ext>
            </a:extLst>
          </p:cNvPr>
          <p:cNvSpPr/>
          <p:nvPr/>
        </p:nvSpPr>
        <p:spPr>
          <a:xfrm rot="16200000">
            <a:off x="4462224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cs typeface="Calibri" pitchFamily="34" charset="0"/>
                </a:rPr>
                <a:t>Presentation</a:t>
              </a:r>
              <a:endParaRPr lang="ko-KR" altLang="en-US" sz="1200" b="1" dirty="0"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Get a modern PowerPoint  Presentation that is beautifully designed. </a:t>
              </a:r>
              <a:endParaRPr lang="ko-KR" altLang="en-US" sz="1200" dirty="0"/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A2C251C4-D5C1-4DEF-B08D-C48AB3AB1E45}"/>
              </a:ext>
            </a:extLst>
          </p:cNvPr>
          <p:cNvCxnSpPr/>
          <p:nvPr/>
        </p:nvCxnSpPr>
        <p:spPr>
          <a:xfrm rot="10800000">
            <a:off x="7480268" y="5123066"/>
            <a:ext cx="638511" cy="196979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72830958-2C9D-45F4-834C-1B8F81CC81AA}"/>
              </a:ext>
            </a:extLst>
          </p:cNvPr>
          <p:cNvCxnSpPr/>
          <p:nvPr/>
        </p:nvCxnSpPr>
        <p:spPr>
          <a:xfrm rot="10800000" flipV="1">
            <a:off x="7542713" y="2518436"/>
            <a:ext cx="576064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EADD4A-5642-41A9-9CEE-5AEA3236620C}"/>
              </a:ext>
            </a:extLst>
          </p:cNvPr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1E9E4EB4-4ABD-4E48-826E-0635A00D3066}"/>
              </a:ext>
            </a:extLst>
          </p:cNvPr>
          <p:cNvSpPr/>
          <p:nvPr/>
        </p:nvSpPr>
        <p:spPr>
          <a:xfrm flipH="1">
            <a:off x="6906744" y="27937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002B6D4D-597F-4F33-B064-D4587B4CC9BA}"/>
              </a:ext>
            </a:extLst>
          </p:cNvPr>
          <p:cNvSpPr/>
          <p:nvPr/>
        </p:nvSpPr>
        <p:spPr>
          <a:xfrm>
            <a:off x="6953103" y="46306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6EBC055E-FC5A-456D-A734-B1C4AD78B812}"/>
              </a:ext>
            </a:extLst>
          </p:cNvPr>
          <p:cNvSpPr/>
          <p:nvPr/>
        </p:nvSpPr>
        <p:spPr>
          <a:xfrm>
            <a:off x="4911437" y="28287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1CFC852E-3BB0-4762-8113-0647885E01E3}"/>
              </a:ext>
            </a:extLst>
          </p:cNvPr>
          <p:cNvSpPr/>
          <p:nvPr/>
        </p:nvSpPr>
        <p:spPr>
          <a:xfrm>
            <a:off x="4947762" y="466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2285" y="1264151"/>
            <a:ext cx="6246132" cy="232561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4EB89C"/>
                </a:solidFill>
              </a:rPr>
              <a:t>Infographic </a:t>
            </a:r>
            <a:endParaRPr lang="en-US" sz="7200" dirty="0" smtClean="0">
              <a:solidFill>
                <a:srgbClr val="4EB89C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4EB89C"/>
                </a:solidFill>
              </a:rPr>
              <a:t>Style</a:t>
            </a:r>
            <a:endParaRPr lang="en-US" sz="7200" dirty="0">
              <a:solidFill>
                <a:srgbClr val="4EB89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03EB5-E185-47FE-9136-1C2503E296A1}"/>
              </a:ext>
            </a:extLst>
          </p:cNvPr>
          <p:cNvSpPr txBox="1"/>
          <p:nvPr/>
        </p:nvSpPr>
        <p:spPr>
          <a:xfrm>
            <a:off x="574070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4F8CB-AB0E-4C91-AE21-B7021825FDAB}"/>
              </a:ext>
            </a:extLst>
          </p:cNvPr>
          <p:cNvSpPr txBox="1"/>
          <p:nvPr/>
        </p:nvSpPr>
        <p:spPr>
          <a:xfrm>
            <a:off x="574070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80708-7D32-4D5E-BDD9-E92D690A02B3}"/>
              </a:ext>
            </a:extLst>
          </p:cNvPr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E9796-DCA9-4464-8979-E3DCDF28E403}"/>
              </a:ext>
            </a:extLst>
          </p:cNvPr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122-8D1F-4EA7-AE84-8CF82C0CA32B}"/>
              </a:ext>
            </a:extLst>
          </p:cNvPr>
          <p:cNvGrpSpPr/>
          <p:nvPr/>
        </p:nvGrpSpPr>
        <p:grpSpPr>
          <a:xfrm>
            <a:off x="1873364" y="4051427"/>
            <a:ext cx="4086993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63124F-3644-4B65-9BA2-9734A8FB33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65180E-3B32-4B04-806C-E8EB459F5A5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01DBD4-35A3-41A7-B4EC-81C215E4ED59}"/>
              </a:ext>
            </a:extLst>
          </p:cNvPr>
          <p:cNvGrpSpPr/>
          <p:nvPr/>
        </p:nvGrpSpPr>
        <p:grpSpPr>
          <a:xfrm>
            <a:off x="7586261" y="4051427"/>
            <a:ext cx="4086993" cy="738664"/>
            <a:chOff x="2551705" y="4283314"/>
            <a:chExt cx="2152229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3C8A47-F345-4FFB-B083-792F2F1FFF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AF7715-0B41-4DFC-A304-C37D4644C5E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228D96-3E6D-40B0-A2AD-8F2A7EADB2ED}"/>
              </a:ext>
            </a:extLst>
          </p:cNvPr>
          <p:cNvGrpSpPr/>
          <p:nvPr/>
        </p:nvGrpSpPr>
        <p:grpSpPr>
          <a:xfrm>
            <a:off x="1873364" y="5349908"/>
            <a:ext cx="4086993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6FE9EB-A2E7-4927-A477-041E4ABE910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235D0A-07B7-44C9-A8D4-966E73FC5F3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162364-BAB5-4EB8-A01D-EA3C0EC018B1}"/>
              </a:ext>
            </a:extLst>
          </p:cNvPr>
          <p:cNvGrpSpPr/>
          <p:nvPr/>
        </p:nvGrpSpPr>
        <p:grpSpPr>
          <a:xfrm>
            <a:off x="7586261" y="5349908"/>
            <a:ext cx="4086993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DE76CB-448F-48E7-960C-62244CB3930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FA06FD-B254-4509-83F8-51C76352F2E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411" y="942367"/>
            <a:ext cx="4297100" cy="27594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>
            <a:extLst>
              <a:ext uri="{FF2B5EF4-FFF2-40B4-BE49-F238E27FC236}">
                <a16:creationId xmlns:a16="http://schemas.microsoft.com/office/drawing/2014/main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:a16="http://schemas.microsoft.com/office/drawing/2014/main" id="{58B9F86B-1796-4F59-BD9F-9EF87AACF5F7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id="{1E921DB9-DB92-4000-95DD-1D5610D2B978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:a16="http://schemas.microsoft.com/office/drawing/2014/main" id="{AC087E85-0DEB-4CE8-BA37-E703A4B0D88E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id="{FD4A548D-4399-412A-A14B-F1B98FCFFC7A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04E0F1-46C1-44E9-9531-7737370AC9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24620-C34A-4B6D-B059-A426A065C49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810E23-EE21-412F-860F-4CC6963CACB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9" y="4731706"/>
            <a:ext cx="1130411" cy="20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2581835" y="579531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1ED0A6"/>
                </a:solidFill>
              </a:rPr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EF4343-711F-4CA8-8810-54DF4E74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82955"/>
              </p:ext>
            </p:extLst>
          </p:nvPr>
        </p:nvGraphicFramePr>
        <p:xfrm>
          <a:off x="931818" y="1825236"/>
          <a:ext cx="10389326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974340-965A-4D68-A147-2653CF9DF9D6}"/>
              </a:ext>
            </a:extLst>
          </p:cNvPr>
          <p:cNvSpPr/>
          <p:nvPr/>
        </p:nvSpPr>
        <p:spPr>
          <a:xfrm>
            <a:off x="931818" y="539948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C9E6B66-A248-488A-AB25-644EBE7BFC3D}"/>
              </a:ext>
            </a:extLst>
          </p:cNvPr>
          <p:cNvSpPr/>
          <p:nvPr/>
        </p:nvSpPr>
        <p:spPr>
          <a:xfrm>
            <a:off x="5120996" y="500697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F83C2-2B7C-49A6-97B7-84627A893892}"/>
              </a:ext>
            </a:extLst>
          </p:cNvPr>
          <p:cNvGrpSpPr/>
          <p:nvPr/>
        </p:nvGrpSpPr>
        <p:grpSpPr>
          <a:xfrm>
            <a:off x="1567544" y="5471174"/>
            <a:ext cx="9047938" cy="519200"/>
            <a:chOff x="1775729" y="2166764"/>
            <a:chExt cx="3658207" cy="519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EBAE50-EA88-4828-A8C0-B26399E07D6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895249-FCF9-4C6C-8F48-25877298135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27" y="2100344"/>
            <a:ext cx="5046231" cy="43683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348659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180526" y="261942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348659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180526" y="1758873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348659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180526" y="325580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348659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180526" y="475273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96815" y="881710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031368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1ED0A6"/>
                </a:solidFill>
              </a:rPr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A9B709D-D615-4CE7-84DC-DEBEBB63A5B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9DE04D4F-08E3-46FC-8795-F32FFA9307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A79209E-6118-4690-AF68-ECE961084462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67785-EFEA-4C9B-A82C-79C8E74BAFD0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23953-869C-4063-AF0B-28F952EF41BA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0B1CE-1074-44C3-81AF-B93E081EDCAB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F50537-D064-4CE6-B566-FE9576385FA9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CAD19-C2FD-4FA7-9E9B-380BABBC0A7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FAA25A-D8D6-420E-B8D9-6181A6D61CA3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EAA98205-B1FD-47CC-9D91-8DD10B12D24E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8CD664-C7A3-4EB2-BA46-EF5A33BD4A77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39A75D-8BE6-493D-82AB-F07D3782C0F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339B9C-2FD0-4F67-AF9D-A00EF738712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3755352-9446-4A83-981F-AA84EA8A40D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67B9A-C3B9-4DB5-BCE7-C3E30DF93500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C112D-50D4-4F6D-B662-693490298FA5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5E41874A-0CC2-46B9-847D-5C049B02B4C9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4FB9FC2E-5429-4889-920A-4247DC3F3C05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84512D6-E001-4620-949F-F786F269BDF5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F83B36C-BD7B-44EB-9858-7C09B3F7280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AEAA2816-2081-48EC-9886-0A04AF90BF96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42F515-45D2-430C-BE11-768E7AAE952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627E74-15B9-4B93-836F-A8559A34902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BC4CEC7-95B2-4569-BCBB-57196BA05FC9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D29A41-4384-4B49-A652-2A74218320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506AEC-9865-4FDF-A66D-B9C0C4E503E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387F9D32-69B2-4586-BF83-1E9A729E2724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4DB1E3-77D8-48A2-94B6-98E5716D5D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FFB5EA-763E-4661-99AF-7C01EA9E41C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BB759399-92A1-429A-8F34-00E9180E8C93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0918F5-06A5-4EB5-93A7-5D37A6874B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1C0E0B-C0CB-41B2-99D7-6E3041C0960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015360BB-420B-4521-9B97-6447E3156F4E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85288C-1124-47E4-BAA9-123E5D3CA4A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EEEF-78FC-4611-9AD9-11A5577FA94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8D53AB1D-3244-48CF-B5D4-69DF4E8D126D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E774A1-4D74-46E6-87FF-1CB9C87DFE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36CDF4B-C7A4-4863-94EF-4368531AE21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58" y="4190373"/>
            <a:ext cx="877500" cy="1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209405" y="847921"/>
            <a:ext cx="6467475" cy="873143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05114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05114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6B3F-F26B-4037-8DD3-94EC6F2E5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8DD55B-F786-473D-AAC0-586CF75AF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401" y="184171"/>
            <a:ext cx="1406250" cy="13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27" y="3018549"/>
            <a:ext cx="1670076" cy="24902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970" y="581696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05AC31-D810-48A2-A758-3CD31B452628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FB3D85-B09F-43EB-9DB2-4EF8AADEFD2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D325CA-1790-49B6-BC65-A0C3F8D3FA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310099-D3E4-40A9-BD54-61D8AC4C95CB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B8E92-E7DD-4CBB-A96D-F42322F776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23FCD-D39E-4C06-988B-043DCF76F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956AC-F708-4B5A-948A-2FB18608285E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07AE93-036C-4B9B-9869-E5CF829C0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BDD5DC-B970-4E8A-B94A-109DB104DB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05A1D7-1402-4A3D-B573-6D667C934A3A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A1CC8-91A6-4FAE-B66E-003E573FD61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09F3D-3E5D-4767-95A5-B94EF70D0E1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288B77-331D-40E7-BBF6-A8947978E257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FE4B8-FAF6-4FF0-BD22-A09EA96494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3296C4-D29C-4F0A-91F8-273F3BD023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8D54FE-95F9-45F0-BE80-5F091151C824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313C3C-78A5-48EB-BA0C-B79C130DD2C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B07AA3-F1FD-42C3-AFD7-912BAFEDDDE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FA0BD998-6556-4D8C-B673-35A92670D95B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F5B811-D664-4681-9D5B-C85B7C5D836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C01EDB-AC2B-4A39-BF77-FB80970709B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79F69ED-0FAE-4593-B4A8-29C204A3C9ED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FF1186-D093-4090-AD09-1C2F2353DEC5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53627B-BF0E-454A-9D19-E54E26FB7E7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48AA27-C5FE-4B08-92D2-1D71B7004A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ABA021A-CDF5-42AA-970E-BA91AAB80306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11121762" y="5172289"/>
            <a:ext cx="937025" cy="1634284"/>
            <a:chOff x="12942887" y="2139951"/>
            <a:chExt cx="1147763" cy="2001837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000038" y="2211388"/>
              <a:ext cx="1017588" cy="1463675"/>
            </a:xfrm>
            <a:custGeom>
              <a:avLst/>
              <a:gdLst>
                <a:gd name="T0" fmla="*/ 30 w 197"/>
                <a:gd name="T1" fmla="*/ 282 h 285"/>
                <a:gd name="T2" fmla="*/ 3 w 197"/>
                <a:gd name="T3" fmla="*/ 250 h 285"/>
                <a:gd name="T4" fmla="*/ 4 w 197"/>
                <a:gd name="T5" fmla="*/ 234 h 285"/>
                <a:gd name="T6" fmla="*/ 17 w 197"/>
                <a:gd name="T7" fmla="*/ 233 h 285"/>
                <a:gd name="T8" fmla="*/ 31 w 197"/>
                <a:gd name="T9" fmla="*/ 240 h 285"/>
                <a:gd name="T10" fmla="*/ 168 w 197"/>
                <a:gd name="T11" fmla="*/ 240 h 285"/>
                <a:gd name="T12" fmla="*/ 173 w 197"/>
                <a:gd name="T13" fmla="*/ 240 h 285"/>
                <a:gd name="T14" fmla="*/ 178 w 197"/>
                <a:gd name="T15" fmla="*/ 236 h 285"/>
                <a:gd name="T16" fmla="*/ 173 w 197"/>
                <a:gd name="T17" fmla="*/ 232 h 285"/>
                <a:gd name="T18" fmla="*/ 155 w 197"/>
                <a:gd name="T19" fmla="*/ 230 h 285"/>
                <a:gd name="T20" fmla="*/ 52 w 197"/>
                <a:gd name="T21" fmla="*/ 230 h 285"/>
                <a:gd name="T22" fmla="*/ 39 w 197"/>
                <a:gd name="T23" fmla="*/ 228 h 285"/>
                <a:gd name="T24" fmla="*/ 40 w 197"/>
                <a:gd name="T25" fmla="*/ 223 h 285"/>
                <a:gd name="T26" fmla="*/ 140 w 197"/>
                <a:gd name="T27" fmla="*/ 223 h 285"/>
                <a:gd name="T28" fmla="*/ 149 w 197"/>
                <a:gd name="T29" fmla="*/ 223 h 285"/>
                <a:gd name="T30" fmla="*/ 156 w 197"/>
                <a:gd name="T31" fmla="*/ 215 h 285"/>
                <a:gd name="T32" fmla="*/ 152 w 197"/>
                <a:gd name="T33" fmla="*/ 151 h 285"/>
                <a:gd name="T34" fmla="*/ 149 w 197"/>
                <a:gd name="T35" fmla="*/ 109 h 285"/>
                <a:gd name="T36" fmla="*/ 149 w 197"/>
                <a:gd name="T37" fmla="*/ 100 h 285"/>
                <a:gd name="T38" fmla="*/ 120 w 197"/>
                <a:gd name="T39" fmla="*/ 73 h 285"/>
                <a:gd name="T40" fmla="*/ 74 w 197"/>
                <a:gd name="T41" fmla="*/ 73 h 285"/>
                <a:gd name="T42" fmla="*/ 50 w 197"/>
                <a:gd name="T43" fmla="*/ 96 h 285"/>
                <a:gd name="T44" fmla="*/ 48 w 197"/>
                <a:gd name="T45" fmla="*/ 127 h 285"/>
                <a:gd name="T46" fmla="*/ 46 w 197"/>
                <a:gd name="T47" fmla="*/ 171 h 285"/>
                <a:gd name="T48" fmla="*/ 43 w 197"/>
                <a:gd name="T49" fmla="*/ 188 h 285"/>
                <a:gd name="T50" fmla="*/ 40 w 197"/>
                <a:gd name="T51" fmla="*/ 190 h 285"/>
                <a:gd name="T52" fmla="*/ 18 w 197"/>
                <a:gd name="T53" fmla="*/ 169 h 285"/>
                <a:gd name="T54" fmla="*/ 22 w 197"/>
                <a:gd name="T55" fmla="*/ 161 h 285"/>
                <a:gd name="T56" fmla="*/ 36 w 197"/>
                <a:gd name="T57" fmla="*/ 148 h 285"/>
                <a:gd name="T58" fmla="*/ 25 w 197"/>
                <a:gd name="T59" fmla="*/ 148 h 285"/>
                <a:gd name="T60" fmla="*/ 17 w 197"/>
                <a:gd name="T61" fmla="*/ 142 h 285"/>
                <a:gd name="T62" fmla="*/ 23 w 197"/>
                <a:gd name="T63" fmla="*/ 34 h 285"/>
                <a:gd name="T64" fmla="*/ 52 w 197"/>
                <a:gd name="T65" fmla="*/ 0 h 285"/>
                <a:gd name="T66" fmla="*/ 55 w 197"/>
                <a:gd name="T67" fmla="*/ 16 h 285"/>
                <a:gd name="T68" fmla="*/ 68 w 197"/>
                <a:gd name="T69" fmla="*/ 29 h 285"/>
                <a:gd name="T70" fmla="*/ 130 w 197"/>
                <a:gd name="T71" fmla="*/ 29 h 285"/>
                <a:gd name="T72" fmla="*/ 144 w 197"/>
                <a:gd name="T73" fmla="*/ 16 h 285"/>
                <a:gd name="T74" fmla="*/ 146 w 197"/>
                <a:gd name="T75" fmla="*/ 1 h 285"/>
                <a:gd name="T76" fmla="*/ 175 w 197"/>
                <a:gd name="T77" fmla="*/ 33 h 285"/>
                <a:gd name="T78" fmla="*/ 180 w 197"/>
                <a:gd name="T79" fmla="*/ 102 h 285"/>
                <a:gd name="T80" fmla="*/ 184 w 197"/>
                <a:gd name="T81" fmla="*/ 175 h 285"/>
                <a:gd name="T82" fmla="*/ 189 w 197"/>
                <a:gd name="T83" fmla="*/ 220 h 285"/>
                <a:gd name="T84" fmla="*/ 193 w 197"/>
                <a:gd name="T85" fmla="*/ 232 h 285"/>
                <a:gd name="T86" fmla="*/ 195 w 197"/>
                <a:gd name="T87" fmla="*/ 267 h 285"/>
                <a:gd name="T88" fmla="*/ 172 w 197"/>
                <a:gd name="T89" fmla="*/ 282 h 285"/>
                <a:gd name="T90" fmla="*/ 158 w 197"/>
                <a:gd name="T91" fmla="*/ 284 h 285"/>
                <a:gd name="T92" fmla="*/ 44 w 197"/>
                <a:gd name="T93" fmla="*/ 284 h 285"/>
                <a:gd name="T94" fmla="*/ 30 w 197"/>
                <a:gd name="T95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" h="285">
                  <a:moveTo>
                    <a:pt x="30" y="282"/>
                  </a:moveTo>
                  <a:cubicBezTo>
                    <a:pt x="5" y="280"/>
                    <a:pt x="5" y="280"/>
                    <a:pt x="3" y="250"/>
                  </a:cubicBezTo>
                  <a:cubicBezTo>
                    <a:pt x="0" y="244"/>
                    <a:pt x="0" y="239"/>
                    <a:pt x="4" y="234"/>
                  </a:cubicBezTo>
                  <a:cubicBezTo>
                    <a:pt x="8" y="232"/>
                    <a:pt x="12" y="231"/>
                    <a:pt x="17" y="233"/>
                  </a:cubicBezTo>
                  <a:cubicBezTo>
                    <a:pt x="20" y="239"/>
                    <a:pt x="25" y="240"/>
                    <a:pt x="31" y="240"/>
                  </a:cubicBezTo>
                  <a:cubicBezTo>
                    <a:pt x="77" y="241"/>
                    <a:pt x="122" y="241"/>
                    <a:pt x="168" y="240"/>
                  </a:cubicBezTo>
                  <a:cubicBezTo>
                    <a:pt x="170" y="240"/>
                    <a:pt x="171" y="240"/>
                    <a:pt x="173" y="240"/>
                  </a:cubicBezTo>
                  <a:cubicBezTo>
                    <a:pt x="175" y="239"/>
                    <a:pt x="178" y="239"/>
                    <a:pt x="178" y="236"/>
                  </a:cubicBezTo>
                  <a:cubicBezTo>
                    <a:pt x="178" y="233"/>
                    <a:pt x="175" y="233"/>
                    <a:pt x="173" y="232"/>
                  </a:cubicBezTo>
                  <a:cubicBezTo>
                    <a:pt x="167" y="230"/>
                    <a:pt x="161" y="230"/>
                    <a:pt x="155" y="230"/>
                  </a:cubicBezTo>
                  <a:cubicBezTo>
                    <a:pt x="121" y="230"/>
                    <a:pt x="87" y="230"/>
                    <a:pt x="52" y="230"/>
                  </a:cubicBezTo>
                  <a:cubicBezTo>
                    <a:pt x="48" y="230"/>
                    <a:pt x="43" y="231"/>
                    <a:pt x="39" y="228"/>
                  </a:cubicBezTo>
                  <a:cubicBezTo>
                    <a:pt x="37" y="226"/>
                    <a:pt x="37" y="224"/>
                    <a:pt x="40" y="223"/>
                  </a:cubicBezTo>
                  <a:cubicBezTo>
                    <a:pt x="73" y="223"/>
                    <a:pt x="107" y="223"/>
                    <a:pt x="140" y="223"/>
                  </a:cubicBezTo>
                  <a:cubicBezTo>
                    <a:pt x="143" y="223"/>
                    <a:pt x="146" y="223"/>
                    <a:pt x="149" y="223"/>
                  </a:cubicBezTo>
                  <a:cubicBezTo>
                    <a:pt x="154" y="223"/>
                    <a:pt x="156" y="220"/>
                    <a:pt x="156" y="215"/>
                  </a:cubicBezTo>
                  <a:cubicBezTo>
                    <a:pt x="153" y="194"/>
                    <a:pt x="153" y="172"/>
                    <a:pt x="152" y="151"/>
                  </a:cubicBezTo>
                  <a:cubicBezTo>
                    <a:pt x="151" y="137"/>
                    <a:pt x="150" y="123"/>
                    <a:pt x="149" y="109"/>
                  </a:cubicBezTo>
                  <a:cubicBezTo>
                    <a:pt x="149" y="106"/>
                    <a:pt x="149" y="103"/>
                    <a:pt x="149" y="100"/>
                  </a:cubicBezTo>
                  <a:cubicBezTo>
                    <a:pt x="148" y="79"/>
                    <a:pt x="142" y="73"/>
                    <a:pt x="120" y="73"/>
                  </a:cubicBezTo>
                  <a:cubicBezTo>
                    <a:pt x="104" y="73"/>
                    <a:pt x="89" y="73"/>
                    <a:pt x="74" y="73"/>
                  </a:cubicBezTo>
                  <a:cubicBezTo>
                    <a:pt x="58" y="73"/>
                    <a:pt x="51" y="80"/>
                    <a:pt x="50" y="96"/>
                  </a:cubicBezTo>
                  <a:cubicBezTo>
                    <a:pt x="49" y="106"/>
                    <a:pt x="48" y="117"/>
                    <a:pt x="48" y="127"/>
                  </a:cubicBezTo>
                  <a:cubicBezTo>
                    <a:pt x="48" y="142"/>
                    <a:pt x="45" y="157"/>
                    <a:pt x="46" y="171"/>
                  </a:cubicBezTo>
                  <a:cubicBezTo>
                    <a:pt x="46" y="177"/>
                    <a:pt x="45" y="183"/>
                    <a:pt x="43" y="188"/>
                  </a:cubicBezTo>
                  <a:cubicBezTo>
                    <a:pt x="42" y="189"/>
                    <a:pt x="41" y="190"/>
                    <a:pt x="40" y="190"/>
                  </a:cubicBezTo>
                  <a:cubicBezTo>
                    <a:pt x="35" y="189"/>
                    <a:pt x="19" y="173"/>
                    <a:pt x="18" y="169"/>
                  </a:cubicBezTo>
                  <a:cubicBezTo>
                    <a:pt x="18" y="166"/>
                    <a:pt x="20" y="163"/>
                    <a:pt x="22" y="161"/>
                  </a:cubicBezTo>
                  <a:cubicBezTo>
                    <a:pt x="26" y="157"/>
                    <a:pt x="32" y="154"/>
                    <a:pt x="36" y="148"/>
                  </a:cubicBezTo>
                  <a:cubicBezTo>
                    <a:pt x="32" y="147"/>
                    <a:pt x="28" y="147"/>
                    <a:pt x="25" y="148"/>
                  </a:cubicBezTo>
                  <a:cubicBezTo>
                    <a:pt x="15" y="151"/>
                    <a:pt x="15" y="151"/>
                    <a:pt x="17" y="142"/>
                  </a:cubicBezTo>
                  <a:cubicBezTo>
                    <a:pt x="19" y="106"/>
                    <a:pt x="21" y="70"/>
                    <a:pt x="23" y="34"/>
                  </a:cubicBezTo>
                  <a:cubicBezTo>
                    <a:pt x="24" y="15"/>
                    <a:pt x="33" y="6"/>
                    <a:pt x="52" y="0"/>
                  </a:cubicBezTo>
                  <a:cubicBezTo>
                    <a:pt x="56" y="5"/>
                    <a:pt x="54" y="10"/>
                    <a:pt x="55" y="16"/>
                  </a:cubicBezTo>
                  <a:cubicBezTo>
                    <a:pt x="55" y="26"/>
                    <a:pt x="58" y="29"/>
                    <a:pt x="68" y="29"/>
                  </a:cubicBezTo>
                  <a:cubicBezTo>
                    <a:pt x="89" y="29"/>
                    <a:pt x="110" y="29"/>
                    <a:pt x="130" y="29"/>
                  </a:cubicBezTo>
                  <a:cubicBezTo>
                    <a:pt x="141" y="29"/>
                    <a:pt x="143" y="26"/>
                    <a:pt x="144" y="16"/>
                  </a:cubicBezTo>
                  <a:cubicBezTo>
                    <a:pt x="144" y="11"/>
                    <a:pt x="143" y="5"/>
                    <a:pt x="146" y="1"/>
                  </a:cubicBezTo>
                  <a:cubicBezTo>
                    <a:pt x="165" y="5"/>
                    <a:pt x="173" y="14"/>
                    <a:pt x="175" y="33"/>
                  </a:cubicBezTo>
                  <a:cubicBezTo>
                    <a:pt x="177" y="56"/>
                    <a:pt x="178" y="79"/>
                    <a:pt x="180" y="102"/>
                  </a:cubicBezTo>
                  <a:cubicBezTo>
                    <a:pt x="181" y="127"/>
                    <a:pt x="182" y="151"/>
                    <a:pt x="184" y="175"/>
                  </a:cubicBezTo>
                  <a:cubicBezTo>
                    <a:pt x="186" y="190"/>
                    <a:pt x="190" y="205"/>
                    <a:pt x="189" y="220"/>
                  </a:cubicBezTo>
                  <a:cubicBezTo>
                    <a:pt x="185" y="226"/>
                    <a:pt x="192" y="228"/>
                    <a:pt x="193" y="232"/>
                  </a:cubicBezTo>
                  <a:cubicBezTo>
                    <a:pt x="197" y="244"/>
                    <a:pt x="196" y="255"/>
                    <a:pt x="195" y="267"/>
                  </a:cubicBezTo>
                  <a:cubicBezTo>
                    <a:pt x="195" y="277"/>
                    <a:pt x="188" y="281"/>
                    <a:pt x="172" y="282"/>
                  </a:cubicBezTo>
                  <a:cubicBezTo>
                    <a:pt x="168" y="285"/>
                    <a:pt x="163" y="284"/>
                    <a:pt x="158" y="284"/>
                  </a:cubicBezTo>
                  <a:cubicBezTo>
                    <a:pt x="120" y="285"/>
                    <a:pt x="82" y="285"/>
                    <a:pt x="44" y="284"/>
                  </a:cubicBezTo>
                  <a:cubicBezTo>
                    <a:pt x="39" y="284"/>
                    <a:pt x="34" y="285"/>
                    <a:pt x="30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3154025" y="3659188"/>
              <a:ext cx="735013" cy="482600"/>
            </a:xfrm>
            <a:custGeom>
              <a:avLst/>
              <a:gdLst>
                <a:gd name="T0" fmla="*/ 129 w 142"/>
                <a:gd name="T1" fmla="*/ 0 h 94"/>
                <a:gd name="T2" fmla="*/ 142 w 142"/>
                <a:gd name="T3" fmla="*/ 0 h 94"/>
                <a:gd name="T4" fmla="*/ 132 w 142"/>
                <a:gd name="T5" fmla="*/ 51 h 94"/>
                <a:gd name="T6" fmla="*/ 125 w 142"/>
                <a:gd name="T7" fmla="*/ 79 h 94"/>
                <a:gd name="T8" fmla="*/ 107 w 142"/>
                <a:gd name="T9" fmla="*/ 94 h 94"/>
                <a:gd name="T10" fmla="*/ 36 w 142"/>
                <a:gd name="T11" fmla="*/ 94 h 94"/>
                <a:gd name="T12" fmla="*/ 18 w 142"/>
                <a:gd name="T13" fmla="*/ 80 h 94"/>
                <a:gd name="T14" fmla="*/ 0 w 142"/>
                <a:gd name="T15" fmla="*/ 0 h 94"/>
                <a:gd name="T16" fmla="*/ 13 w 142"/>
                <a:gd name="T17" fmla="*/ 0 h 94"/>
                <a:gd name="T18" fmla="*/ 19 w 142"/>
                <a:gd name="T19" fmla="*/ 9 h 94"/>
                <a:gd name="T20" fmla="*/ 31 w 142"/>
                <a:gd name="T21" fmla="*/ 62 h 94"/>
                <a:gd name="T22" fmla="*/ 51 w 142"/>
                <a:gd name="T23" fmla="*/ 78 h 94"/>
                <a:gd name="T24" fmla="*/ 91 w 142"/>
                <a:gd name="T25" fmla="*/ 78 h 94"/>
                <a:gd name="T26" fmla="*/ 113 w 142"/>
                <a:gd name="T27" fmla="*/ 60 h 94"/>
                <a:gd name="T28" fmla="*/ 124 w 142"/>
                <a:gd name="T29" fmla="*/ 11 h 94"/>
                <a:gd name="T30" fmla="*/ 129 w 142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94">
                  <a:moveTo>
                    <a:pt x="129" y="0"/>
                  </a:moveTo>
                  <a:cubicBezTo>
                    <a:pt x="133" y="0"/>
                    <a:pt x="138" y="0"/>
                    <a:pt x="142" y="0"/>
                  </a:cubicBezTo>
                  <a:cubicBezTo>
                    <a:pt x="141" y="17"/>
                    <a:pt x="135" y="34"/>
                    <a:pt x="132" y="51"/>
                  </a:cubicBezTo>
                  <a:cubicBezTo>
                    <a:pt x="130" y="60"/>
                    <a:pt x="127" y="70"/>
                    <a:pt x="125" y="79"/>
                  </a:cubicBezTo>
                  <a:cubicBezTo>
                    <a:pt x="123" y="90"/>
                    <a:pt x="118" y="94"/>
                    <a:pt x="107" y="94"/>
                  </a:cubicBezTo>
                  <a:cubicBezTo>
                    <a:pt x="83" y="94"/>
                    <a:pt x="60" y="94"/>
                    <a:pt x="36" y="94"/>
                  </a:cubicBezTo>
                  <a:cubicBezTo>
                    <a:pt x="26" y="94"/>
                    <a:pt x="21" y="90"/>
                    <a:pt x="18" y="80"/>
                  </a:cubicBezTo>
                  <a:cubicBezTo>
                    <a:pt x="12" y="53"/>
                    <a:pt x="6" y="27"/>
                    <a:pt x="0" y="0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18" y="2"/>
                    <a:pt x="18" y="6"/>
                    <a:pt x="19" y="9"/>
                  </a:cubicBezTo>
                  <a:cubicBezTo>
                    <a:pt x="23" y="27"/>
                    <a:pt x="27" y="44"/>
                    <a:pt x="31" y="62"/>
                  </a:cubicBezTo>
                  <a:cubicBezTo>
                    <a:pt x="34" y="75"/>
                    <a:pt x="38" y="77"/>
                    <a:pt x="51" y="78"/>
                  </a:cubicBezTo>
                  <a:cubicBezTo>
                    <a:pt x="64" y="78"/>
                    <a:pt x="78" y="78"/>
                    <a:pt x="91" y="78"/>
                  </a:cubicBezTo>
                  <a:cubicBezTo>
                    <a:pt x="105" y="77"/>
                    <a:pt x="109" y="74"/>
                    <a:pt x="113" y="60"/>
                  </a:cubicBezTo>
                  <a:cubicBezTo>
                    <a:pt x="116" y="44"/>
                    <a:pt x="120" y="27"/>
                    <a:pt x="124" y="11"/>
                  </a:cubicBezTo>
                  <a:cubicBezTo>
                    <a:pt x="125" y="7"/>
                    <a:pt x="125" y="3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3288963" y="2139951"/>
              <a:ext cx="449263" cy="190500"/>
            </a:xfrm>
            <a:custGeom>
              <a:avLst/>
              <a:gdLst>
                <a:gd name="T0" fmla="*/ 1 w 87"/>
                <a:gd name="T1" fmla="*/ 2 h 37"/>
                <a:gd name="T2" fmla="*/ 7 w 87"/>
                <a:gd name="T3" fmla="*/ 0 h 37"/>
                <a:gd name="T4" fmla="*/ 79 w 87"/>
                <a:gd name="T5" fmla="*/ 0 h 37"/>
                <a:gd name="T6" fmla="*/ 86 w 87"/>
                <a:gd name="T7" fmla="*/ 2 h 37"/>
                <a:gd name="T8" fmla="*/ 84 w 87"/>
                <a:gd name="T9" fmla="*/ 22 h 37"/>
                <a:gd name="T10" fmla="*/ 67 w 87"/>
                <a:gd name="T11" fmla="*/ 36 h 37"/>
                <a:gd name="T12" fmla="*/ 20 w 87"/>
                <a:gd name="T13" fmla="*/ 36 h 37"/>
                <a:gd name="T14" fmla="*/ 2 w 87"/>
                <a:gd name="T15" fmla="*/ 21 h 37"/>
                <a:gd name="T16" fmla="*/ 1 w 87"/>
                <a:gd name="T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7">
                  <a:moveTo>
                    <a:pt x="1" y="2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31" y="0"/>
                    <a:pt x="55" y="0"/>
                    <a:pt x="79" y="0"/>
                  </a:cubicBezTo>
                  <a:cubicBezTo>
                    <a:pt x="81" y="0"/>
                    <a:pt x="84" y="0"/>
                    <a:pt x="86" y="2"/>
                  </a:cubicBezTo>
                  <a:cubicBezTo>
                    <a:pt x="87" y="9"/>
                    <a:pt x="85" y="15"/>
                    <a:pt x="84" y="22"/>
                  </a:cubicBezTo>
                  <a:cubicBezTo>
                    <a:pt x="82" y="29"/>
                    <a:pt x="75" y="35"/>
                    <a:pt x="67" y="36"/>
                  </a:cubicBezTo>
                  <a:cubicBezTo>
                    <a:pt x="51" y="37"/>
                    <a:pt x="35" y="37"/>
                    <a:pt x="20" y="36"/>
                  </a:cubicBezTo>
                  <a:cubicBezTo>
                    <a:pt x="11" y="35"/>
                    <a:pt x="5" y="29"/>
                    <a:pt x="2" y="21"/>
                  </a:cubicBezTo>
                  <a:cubicBezTo>
                    <a:pt x="0" y="15"/>
                    <a:pt x="0" y="8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3268325" y="2149475"/>
              <a:ext cx="490538" cy="227012"/>
            </a:xfrm>
            <a:custGeom>
              <a:avLst/>
              <a:gdLst>
                <a:gd name="T0" fmla="*/ 5 w 95"/>
                <a:gd name="T1" fmla="*/ 0 h 44"/>
                <a:gd name="T2" fmla="*/ 8 w 95"/>
                <a:gd name="T3" fmla="*/ 18 h 44"/>
                <a:gd name="T4" fmla="*/ 25 w 95"/>
                <a:gd name="T5" fmla="*/ 32 h 44"/>
                <a:gd name="T6" fmla="*/ 69 w 95"/>
                <a:gd name="T7" fmla="*/ 32 h 44"/>
                <a:gd name="T8" fmla="*/ 86 w 95"/>
                <a:gd name="T9" fmla="*/ 16 h 44"/>
                <a:gd name="T10" fmla="*/ 90 w 95"/>
                <a:gd name="T11" fmla="*/ 0 h 44"/>
                <a:gd name="T12" fmla="*/ 94 w 95"/>
                <a:gd name="T13" fmla="*/ 13 h 44"/>
                <a:gd name="T14" fmla="*/ 94 w 95"/>
                <a:gd name="T15" fmla="*/ 32 h 44"/>
                <a:gd name="T16" fmla="*/ 82 w 95"/>
                <a:gd name="T17" fmla="*/ 44 h 44"/>
                <a:gd name="T18" fmla="*/ 12 w 95"/>
                <a:gd name="T19" fmla="*/ 44 h 44"/>
                <a:gd name="T20" fmla="*/ 0 w 95"/>
                <a:gd name="T21" fmla="*/ 32 h 44"/>
                <a:gd name="T22" fmla="*/ 0 w 95"/>
                <a:gd name="T23" fmla="*/ 12 h 44"/>
                <a:gd name="T24" fmla="*/ 5 w 95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44">
                  <a:moveTo>
                    <a:pt x="5" y="0"/>
                  </a:moveTo>
                  <a:cubicBezTo>
                    <a:pt x="10" y="5"/>
                    <a:pt x="6" y="12"/>
                    <a:pt x="8" y="18"/>
                  </a:cubicBezTo>
                  <a:cubicBezTo>
                    <a:pt x="12" y="26"/>
                    <a:pt x="17" y="31"/>
                    <a:pt x="25" y="32"/>
                  </a:cubicBezTo>
                  <a:cubicBezTo>
                    <a:pt x="40" y="32"/>
                    <a:pt x="55" y="32"/>
                    <a:pt x="69" y="32"/>
                  </a:cubicBezTo>
                  <a:cubicBezTo>
                    <a:pt x="79" y="31"/>
                    <a:pt x="85" y="25"/>
                    <a:pt x="86" y="16"/>
                  </a:cubicBezTo>
                  <a:cubicBezTo>
                    <a:pt x="87" y="10"/>
                    <a:pt x="86" y="5"/>
                    <a:pt x="90" y="0"/>
                  </a:cubicBezTo>
                  <a:cubicBezTo>
                    <a:pt x="95" y="3"/>
                    <a:pt x="93" y="8"/>
                    <a:pt x="94" y="13"/>
                  </a:cubicBezTo>
                  <a:cubicBezTo>
                    <a:pt x="94" y="19"/>
                    <a:pt x="95" y="25"/>
                    <a:pt x="94" y="32"/>
                  </a:cubicBezTo>
                  <a:cubicBezTo>
                    <a:pt x="94" y="40"/>
                    <a:pt x="90" y="44"/>
                    <a:pt x="82" y="44"/>
                  </a:cubicBezTo>
                  <a:cubicBezTo>
                    <a:pt x="59" y="44"/>
                    <a:pt x="36" y="44"/>
                    <a:pt x="12" y="44"/>
                  </a:cubicBezTo>
                  <a:cubicBezTo>
                    <a:pt x="4" y="44"/>
                    <a:pt x="1" y="40"/>
                    <a:pt x="0" y="32"/>
                  </a:cubicBezTo>
                  <a:cubicBezTo>
                    <a:pt x="0" y="26"/>
                    <a:pt x="0" y="19"/>
                    <a:pt x="0" y="12"/>
                  </a:cubicBezTo>
                  <a:cubicBezTo>
                    <a:pt x="1" y="8"/>
                    <a:pt x="0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3066713" y="2940050"/>
              <a:ext cx="176213" cy="298450"/>
            </a:xfrm>
            <a:custGeom>
              <a:avLst/>
              <a:gdLst>
                <a:gd name="T0" fmla="*/ 4 w 34"/>
                <a:gd name="T1" fmla="*/ 0 h 58"/>
                <a:gd name="T2" fmla="*/ 5 w 34"/>
                <a:gd name="T3" fmla="*/ 8 h 58"/>
                <a:gd name="T4" fmla="*/ 28 w 34"/>
                <a:gd name="T5" fmla="*/ 3 h 58"/>
                <a:gd name="T6" fmla="*/ 10 w 34"/>
                <a:gd name="T7" fmla="*/ 21 h 58"/>
                <a:gd name="T8" fmla="*/ 11 w 34"/>
                <a:gd name="T9" fmla="*/ 32 h 58"/>
                <a:gd name="T10" fmla="*/ 27 w 34"/>
                <a:gd name="T11" fmla="*/ 47 h 58"/>
                <a:gd name="T12" fmla="*/ 34 w 34"/>
                <a:gd name="T13" fmla="*/ 52 h 58"/>
                <a:gd name="T14" fmla="*/ 29 w 34"/>
                <a:gd name="T15" fmla="*/ 56 h 58"/>
                <a:gd name="T16" fmla="*/ 1 w 34"/>
                <a:gd name="T17" fmla="*/ 42 h 58"/>
                <a:gd name="T18" fmla="*/ 0 w 34"/>
                <a:gd name="T19" fmla="*/ 35 h 58"/>
                <a:gd name="T20" fmla="*/ 0 w 34"/>
                <a:gd name="T21" fmla="*/ 12 h 58"/>
                <a:gd name="T22" fmla="*/ 2 w 34"/>
                <a:gd name="T23" fmla="*/ 3 h 58"/>
                <a:gd name="T24" fmla="*/ 4 w 3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8">
                  <a:moveTo>
                    <a:pt x="4" y="0"/>
                  </a:moveTo>
                  <a:cubicBezTo>
                    <a:pt x="4" y="2"/>
                    <a:pt x="4" y="5"/>
                    <a:pt x="5" y="8"/>
                  </a:cubicBezTo>
                  <a:cubicBezTo>
                    <a:pt x="11" y="1"/>
                    <a:pt x="19" y="4"/>
                    <a:pt x="28" y="3"/>
                  </a:cubicBezTo>
                  <a:cubicBezTo>
                    <a:pt x="24" y="11"/>
                    <a:pt x="16" y="15"/>
                    <a:pt x="10" y="21"/>
                  </a:cubicBezTo>
                  <a:cubicBezTo>
                    <a:pt x="6" y="25"/>
                    <a:pt x="6" y="28"/>
                    <a:pt x="11" y="32"/>
                  </a:cubicBezTo>
                  <a:cubicBezTo>
                    <a:pt x="16" y="36"/>
                    <a:pt x="21" y="42"/>
                    <a:pt x="27" y="47"/>
                  </a:cubicBezTo>
                  <a:cubicBezTo>
                    <a:pt x="30" y="48"/>
                    <a:pt x="33" y="49"/>
                    <a:pt x="34" y="52"/>
                  </a:cubicBezTo>
                  <a:cubicBezTo>
                    <a:pt x="34" y="56"/>
                    <a:pt x="31" y="56"/>
                    <a:pt x="29" y="56"/>
                  </a:cubicBezTo>
                  <a:cubicBezTo>
                    <a:pt x="16" y="58"/>
                    <a:pt x="8" y="52"/>
                    <a:pt x="1" y="42"/>
                  </a:cubicBezTo>
                  <a:cubicBezTo>
                    <a:pt x="0" y="40"/>
                    <a:pt x="0" y="38"/>
                    <a:pt x="0" y="35"/>
                  </a:cubicBezTo>
                  <a:cubicBezTo>
                    <a:pt x="0" y="28"/>
                    <a:pt x="0" y="20"/>
                    <a:pt x="0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3935075" y="3109913"/>
              <a:ext cx="155575" cy="241300"/>
            </a:xfrm>
            <a:custGeom>
              <a:avLst/>
              <a:gdLst>
                <a:gd name="T0" fmla="*/ 5 w 30"/>
                <a:gd name="T1" fmla="*/ 47 h 47"/>
                <a:gd name="T2" fmla="*/ 1 w 30"/>
                <a:gd name="T3" fmla="*/ 11 h 47"/>
                <a:gd name="T4" fmla="*/ 3 w 30"/>
                <a:gd name="T5" fmla="*/ 0 h 47"/>
                <a:gd name="T6" fmla="*/ 22 w 30"/>
                <a:gd name="T7" fmla="*/ 0 h 47"/>
                <a:gd name="T8" fmla="*/ 28 w 30"/>
                <a:gd name="T9" fmla="*/ 6 h 47"/>
                <a:gd name="T10" fmla="*/ 24 w 30"/>
                <a:gd name="T11" fmla="*/ 14 h 47"/>
                <a:gd name="T12" fmla="*/ 16 w 30"/>
                <a:gd name="T13" fmla="*/ 18 h 47"/>
                <a:gd name="T14" fmla="*/ 10 w 30"/>
                <a:gd name="T15" fmla="*/ 27 h 47"/>
                <a:gd name="T16" fmla="*/ 10 w 30"/>
                <a:gd name="T17" fmla="*/ 41 h 47"/>
                <a:gd name="T18" fmla="*/ 5 w 30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7">
                  <a:moveTo>
                    <a:pt x="5" y="47"/>
                  </a:moveTo>
                  <a:cubicBezTo>
                    <a:pt x="5" y="35"/>
                    <a:pt x="6" y="23"/>
                    <a:pt x="1" y="11"/>
                  </a:cubicBezTo>
                  <a:cubicBezTo>
                    <a:pt x="0" y="7"/>
                    <a:pt x="1" y="4"/>
                    <a:pt x="3" y="0"/>
                  </a:cubicBezTo>
                  <a:cubicBezTo>
                    <a:pt x="9" y="0"/>
                    <a:pt x="16" y="0"/>
                    <a:pt x="22" y="0"/>
                  </a:cubicBezTo>
                  <a:cubicBezTo>
                    <a:pt x="26" y="1"/>
                    <a:pt x="29" y="2"/>
                    <a:pt x="28" y="6"/>
                  </a:cubicBezTo>
                  <a:cubicBezTo>
                    <a:pt x="28" y="10"/>
                    <a:pt x="30" y="14"/>
                    <a:pt x="24" y="14"/>
                  </a:cubicBezTo>
                  <a:cubicBezTo>
                    <a:pt x="22" y="16"/>
                    <a:pt x="19" y="18"/>
                    <a:pt x="16" y="18"/>
                  </a:cubicBezTo>
                  <a:cubicBezTo>
                    <a:pt x="10" y="18"/>
                    <a:pt x="9" y="22"/>
                    <a:pt x="10" y="27"/>
                  </a:cubicBezTo>
                  <a:cubicBezTo>
                    <a:pt x="10" y="32"/>
                    <a:pt x="10" y="37"/>
                    <a:pt x="10" y="41"/>
                  </a:cubicBezTo>
                  <a:cubicBezTo>
                    <a:pt x="9" y="44"/>
                    <a:pt x="10" y="47"/>
                    <a:pt x="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3946188" y="3181350"/>
              <a:ext cx="112713" cy="220662"/>
            </a:xfrm>
            <a:custGeom>
              <a:avLst/>
              <a:gdLst>
                <a:gd name="T0" fmla="*/ 3 w 22"/>
                <a:gd name="T1" fmla="*/ 33 h 43"/>
                <a:gd name="T2" fmla="*/ 5 w 22"/>
                <a:gd name="T3" fmla="*/ 10 h 43"/>
                <a:gd name="T4" fmla="*/ 12 w 22"/>
                <a:gd name="T5" fmla="*/ 2 h 43"/>
                <a:gd name="T6" fmla="*/ 22 w 22"/>
                <a:gd name="T7" fmla="*/ 0 h 43"/>
                <a:gd name="T8" fmla="*/ 10 w 22"/>
                <a:gd name="T9" fmla="*/ 43 h 43"/>
                <a:gd name="T10" fmla="*/ 3 w 22"/>
                <a:gd name="T11" fmla="*/ 38 h 43"/>
                <a:gd name="T12" fmla="*/ 3 w 22"/>
                <a:gd name="T13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3">
                  <a:moveTo>
                    <a:pt x="3" y="33"/>
                  </a:moveTo>
                  <a:cubicBezTo>
                    <a:pt x="7" y="26"/>
                    <a:pt x="6" y="17"/>
                    <a:pt x="5" y="10"/>
                  </a:cubicBezTo>
                  <a:cubicBezTo>
                    <a:pt x="3" y="3"/>
                    <a:pt x="5" y="1"/>
                    <a:pt x="12" y="2"/>
                  </a:cubicBezTo>
                  <a:cubicBezTo>
                    <a:pt x="15" y="2"/>
                    <a:pt x="18" y="1"/>
                    <a:pt x="22" y="0"/>
                  </a:cubicBezTo>
                  <a:cubicBezTo>
                    <a:pt x="18" y="15"/>
                    <a:pt x="14" y="29"/>
                    <a:pt x="10" y="43"/>
                  </a:cubicBezTo>
                  <a:cubicBezTo>
                    <a:pt x="8" y="41"/>
                    <a:pt x="5" y="40"/>
                    <a:pt x="3" y="38"/>
                  </a:cubicBezTo>
                  <a:cubicBezTo>
                    <a:pt x="0" y="36"/>
                    <a:pt x="2" y="34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3169900" y="2570163"/>
              <a:ext cx="657225" cy="801687"/>
            </a:xfrm>
            <a:custGeom>
              <a:avLst/>
              <a:gdLst>
                <a:gd name="T0" fmla="*/ 9 w 127"/>
                <a:gd name="T1" fmla="*/ 126 h 156"/>
                <a:gd name="T2" fmla="*/ 12 w 127"/>
                <a:gd name="T3" fmla="*/ 125 h 156"/>
                <a:gd name="T4" fmla="*/ 7 w 127"/>
                <a:gd name="T5" fmla="*/ 119 h 156"/>
                <a:gd name="T6" fmla="*/ 10 w 127"/>
                <a:gd name="T7" fmla="*/ 104 h 156"/>
                <a:gd name="T8" fmla="*/ 13 w 127"/>
                <a:gd name="T9" fmla="*/ 59 h 156"/>
                <a:gd name="T10" fmla="*/ 17 w 127"/>
                <a:gd name="T11" fmla="*/ 13 h 156"/>
                <a:gd name="T12" fmla="*/ 35 w 127"/>
                <a:gd name="T13" fmla="*/ 0 h 156"/>
                <a:gd name="T14" fmla="*/ 89 w 127"/>
                <a:gd name="T15" fmla="*/ 0 h 156"/>
                <a:gd name="T16" fmla="*/ 119 w 127"/>
                <a:gd name="T17" fmla="*/ 28 h 156"/>
                <a:gd name="T18" fmla="*/ 123 w 127"/>
                <a:gd name="T19" fmla="*/ 106 h 156"/>
                <a:gd name="T20" fmla="*/ 126 w 127"/>
                <a:gd name="T21" fmla="*/ 148 h 156"/>
                <a:gd name="T22" fmla="*/ 118 w 127"/>
                <a:gd name="T23" fmla="*/ 156 h 156"/>
                <a:gd name="T24" fmla="*/ 13 w 127"/>
                <a:gd name="T25" fmla="*/ 156 h 156"/>
                <a:gd name="T26" fmla="*/ 7 w 127"/>
                <a:gd name="T27" fmla="*/ 154 h 156"/>
                <a:gd name="T28" fmla="*/ 5 w 127"/>
                <a:gd name="T29" fmla="*/ 149 h 156"/>
                <a:gd name="T30" fmla="*/ 7 w 127"/>
                <a:gd name="T31" fmla="*/ 145 h 156"/>
                <a:gd name="T32" fmla="*/ 3 w 127"/>
                <a:gd name="T33" fmla="*/ 147 h 156"/>
                <a:gd name="T34" fmla="*/ 2 w 127"/>
                <a:gd name="T35" fmla="*/ 140 h 156"/>
                <a:gd name="T36" fmla="*/ 9 w 127"/>
                <a:gd name="T37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156">
                  <a:moveTo>
                    <a:pt x="9" y="126"/>
                  </a:moveTo>
                  <a:cubicBezTo>
                    <a:pt x="10" y="126"/>
                    <a:pt x="12" y="126"/>
                    <a:pt x="12" y="125"/>
                  </a:cubicBezTo>
                  <a:cubicBezTo>
                    <a:pt x="13" y="122"/>
                    <a:pt x="8" y="122"/>
                    <a:pt x="7" y="119"/>
                  </a:cubicBezTo>
                  <a:cubicBezTo>
                    <a:pt x="10" y="114"/>
                    <a:pt x="10" y="109"/>
                    <a:pt x="10" y="104"/>
                  </a:cubicBezTo>
                  <a:cubicBezTo>
                    <a:pt x="10" y="89"/>
                    <a:pt x="11" y="74"/>
                    <a:pt x="13" y="59"/>
                  </a:cubicBezTo>
                  <a:cubicBezTo>
                    <a:pt x="14" y="44"/>
                    <a:pt x="11" y="28"/>
                    <a:pt x="17" y="13"/>
                  </a:cubicBezTo>
                  <a:cubicBezTo>
                    <a:pt x="20" y="5"/>
                    <a:pt x="26" y="0"/>
                    <a:pt x="35" y="0"/>
                  </a:cubicBezTo>
                  <a:cubicBezTo>
                    <a:pt x="53" y="0"/>
                    <a:pt x="71" y="0"/>
                    <a:pt x="89" y="0"/>
                  </a:cubicBezTo>
                  <a:cubicBezTo>
                    <a:pt x="110" y="0"/>
                    <a:pt x="118" y="7"/>
                    <a:pt x="119" y="28"/>
                  </a:cubicBezTo>
                  <a:cubicBezTo>
                    <a:pt x="120" y="54"/>
                    <a:pt x="120" y="80"/>
                    <a:pt x="123" y="106"/>
                  </a:cubicBezTo>
                  <a:cubicBezTo>
                    <a:pt x="124" y="120"/>
                    <a:pt x="123" y="134"/>
                    <a:pt x="126" y="148"/>
                  </a:cubicBezTo>
                  <a:cubicBezTo>
                    <a:pt x="127" y="153"/>
                    <a:pt x="125" y="156"/>
                    <a:pt x="118" y="156"/>
                  </a:cubicBezTo>
                  <a:cubicBezTo>
                    <a:pt x="83" y="156"/>
                    <a:pt x="48" y="156"/>
                    <a:pt x="13" y="156"/>
                  </a:cubicBezTo>
                  <a:cubicBezTo>
                    <a:pt x="11" y="156"/>
                    <a:pt x="9" y="156"/>
                    <a:pt x="7" y="154"/>
                  </a:cubicBezTo>
                  <a:cubicBezTo>
                    <a:pt x="6" y="153"/>
                    <a:pt x="5" y="151"/>
                    <a:pt x="5" y="149"/>
                  </a:cubicBezTo>
                  <a:cubicBezTo>
                    <a:pt x="5" y="148"/>
                    <a:pt x="6" y="146"/>
                    <a:pt x="7" y="145"/>
                  </a:cubicBezTo>
                  <a:cubicBezTo>
                    <a:pt x="5" y="144"/>
                    <a:pt x="6" y="148"/>
                    <a:pt x="3" y="147"/>
                  </a:cubicBezTo>
                  <a:cubicBezTo>
                    <a:pt x="1" y="145"/>
                    <a:pt x="0" y="142"/>
                    <a:pt x="2" y="140"/>
                  </a:cubicBezTo>
                  <a:cubicBezTo>
                    <a:pt x="6" y="136"/>
                    <a:pt x="6" y="130"/>
                    <a:pt x="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3077825" y="3367088"/>
              <a:ext cx="868363" cy="92075"/>
            </a:xfrm>
            <a:custGeom>
              <a:avLst/>
              <a:gdLst>
                <a:gd name="T0" fmla="*/ 23 w 168"/>
                <a:gd name="T1" fmla="*/ 2 h 18"/>
                <a:gd name="T2" fmla="*/ 143 w 168"/>
                <a:gd name="T3" fmla="*/ 2 h 18"/>
                <a:gd name="T4" fmla="*/ 161 w 168"/>
                <a:gd name="T5" fmla="*/ 5 h 18"/>
                <a:gd name="T6" fmla="*/ 168 w 168"/>
                <a:gd name="T7" fmla="*/ 10 h 18"/>
                <a:gd name="T8" fmla="*/ 161 w 168"/>
                <a:gd name="T9" fmla="*/ 17 h 18"/>
                <a:gd name="T10" fmla="*/ 155 w 168"/>
                <a:gd name="T11" fmla="*/ 18 h 18"/>
                <a:gd name="T12" fmla="*/ 14 w 168"/>
                <a:gd name="T13" fmla="*/ 18 h 18"/>
                <a:gd name="T14" fmla="*/ 0 w 168"/>
                <a:gd name="T15" fmla="*/ 8 h 18"/>
                <a:gd name="T16" fmla="*/ 1 w 168"/>
                <a:gd name="T17" fmla="*/ 5 h 18"/>
                <a:gd name="T18" fmla="*/ 4 w 168"/>
                <a:gd name="T19" fmla="*/ 5 h 18"/>
                <a:gd name="T20" fmla="*/ 15 w 168"/>
                <a:gd name="T21" fmla="*/ 5 h 18"/>
                <a:gd name="T22" fmla="*/ 23 w 168"/>
                <a:gd name="T2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8">
                  <a:moveTo>
                    <a:pt x="23" y="2"/>
                  </a:moveTo>
                  <a:cubicBezTo>
                    <a:pt x="63" y="2"/>
                    <a:pt x="103" y="3"/>
                    <a:pt x="143" y="2"/>
                  </a:cubicBezTo>
                  <a:cubicBezTo>
                    <a:pt x="149" y="2"/>
                    <a:pt x="155" y="4"/>
                    <a:pt x="161" y="5"/>
                  </a:cubicBezTo>
                  <a:cubicBezTo>
                    <a:pt x="164" y="5"/>
                    <a:pt x="167" y="6"/>
                    <a:pt x="168" y="10"/>
                  </a:cubicBezTo>
                  <a:cubicBezTo>
                    <a:pt x="168" y="14"/>
                    <a:pt x="165" y="16"/>
                    <a:pt x="161" y="17"/>
                  </a:cubicBezTo>
                  <a:cubicBezTo>
                    <a:pt x="159" y="18"/>
                    <a:pt x="157" y="18"/>
                    <a:pt x="155" y="18"/>
                  </a:cubicBezTo>
                  <a:cubicBezTo>
                    <a:pt x="108" y="18"/>
                    <a:pt x="61" y="18"/>
                    <a:pt x="14" y="18"/>
                  </a:cubicBezTo>
                  <a:cubicBezTo>
                    <a:pt x="7" y="18"/>
                    <a:pt x="1" y="17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8" y="7"/>
                    <a:pt x="11" y="9"/>
                    <a:pt x="15" y="5"/>
                  </a:cubicBezTo>
                  <a:cubicBezTo>
                    <a:pt x="17" y="3"/>
                    <a:pt x="19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13030200" y="3155950"/>
              <a:ext cx="201613" cy="266700"/>
            </a:xfrm>
            <a:custGeom>
              <a:avLst/>
              <a:gdLst>
                <a:gd name="T0" fmla="*/ 13 w 39"/>
                <a:gd name="T1" fmla="*/ 47 h 52"/>
                <a:gd name="T2" fmla="*/ 10 w 39"/>
                <a:gd name="T3" fmla="*/ 47 h 52"/>
                <a:gd name="T4" fmla="*/ 3 w 39"/>
                <a:gd name="T5" fmla="*/ 49 h 52"/>
                <a:gd name="T6" fmla="*/ 1 w 39"/>
                <a:gd name="T7" fmla="*/ 47 h 52"/>
                <a:gd name="T8" fmla="*/ 4 w 39"/>
                <a:gd name="T9" fmla="*/ 43 h 52"/>
                <a:gd name="T10" fmla="*/ 6 w 39"/>
                <a:gd name="T11" fmla="*/ 39 h 52"/>
                <a:gd name="T12" fmla="*/ 6 w 39"/>
                <a:gd name="T13" fmla="*/ 5 h 52"/>
                <a:gd name="T14" fmla="*/ 9 w 39"/>
                <a:gd name="T15" fmla="*/ 0 h 52"/>
                <a:gd name="T16" fmla="*/ 14 w 39"/>
                <a:gd name="T17" fmla="*/ 3 h 52"/>
                <a:gd name="T18" fmla="*/ 36 w 39"/>
                <a:gd name="T19" fmla="*/ 12 h 52"/>
                <a:gd name="T20" fmla="*/ 30 w 39"/>
                <a:gd name="T21" fmla="*/ 27 h 52"/>
                <a:gd name="T22" fmla="*/ 33 w 39"/>
                <a:gd name="T23" fmla="*/ 30 h 52"/>
                <a:gd name="T24" fmla="*/ 34 w 39"/>
                <a:gd name="T25" fmla="*/ 40 h 52"/>
                <a:gd name="T26" fmla="*/ 32 w 39"/>
                <a:gd name="T27" fmla="*/ 43 h 52"/>
                <a:gd name="T28" fmla="*/ 25 w 39"/>
                <a:gd name="T29" fmla="*/ 49 h 52"/>
                <a:gd name="T30" fmla="*/ 19 w 39"/>
                <a:gd name="T31" fmla="*/ 41 h 52"/>
                <a:gd name="T32" fmla="*/ 19 w 39"/>
                <a:gd name="T33" fmla="*/ 34 h 52"/>
                <a:gd name="T34" fmla="*/ 18 w 39"/>
                <a:gd name="T35" fmla="*/ 40 h 52"/>
                <a:gd name="T36" fmla="*/ 23 w 39"/>
                <a:gd name="T37" fmla="*/ 48 h 52"/>
                <a:gd name="T38" fmla="*/ 13 w 39"/>
                <a:gd name="T3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2">
                  <a:moveTo>
                    <a:pt x="13" y="47"/>
                  </a:moveTo>
                  <a:cubicBezTo>
                    <a:pt x="12" y="47"/>
                    <a:pt x="11" y="47"/>
                    <a:pt x="10" y="47"/>
                  </a:cubicBezTo>
                  <a:cubicBezTo>
                    <a:pt x="7" y="47"/>
                    <a:pt x="6" y="49"/>
                    <a:pt x="3" y="49"/>
                  </a:cubicBezTo>
                  <a:cubicBezTo>
                    <a:pt x="2" y="50"/>
                    <a:pt x="0" y="50"/>
                    <a:pt x="1" y="47"/>
                  </a:cubicBezTo>
                  <a:cubicBezTo>
                    <a:pt x="2" y="46"/>
                    <a:pt x="3" y="44"/>
                    <a:pt x="4" y="43"/>
                  </a:cubicBezTo>
                  <a:cubicBezTo>
                    <a:pt x="6" y="42"/>
                    <a:pt x="6" y="41"/>
                    <a:pt x="6" y="39"/>
                  </a:cubicBezTo>
                  <a:cubicBezTo>
                    <a:pt x="3" y="28"/>
                    <a:pt x="6" y="17"/>
                    <a:pt x="6" y="5"/>
                  </a:cubicBezTo>
                  <a:cubicBezTo>
                    <a:pt x="6" y="3"/>
                    <a:pt x="7" y="1"/>
                    <a:pt x="9" y="0"/>
                  </a:cubicBezTo>
                  <a:cubicBezTo>
                    <a:pt x="11" y="1"/>
                    <a:pt x="13" y="2"/>
                    <a:pt x="14" y="3"/>
                  </a:cubicBezTo>
                  <a:cubicBezTo>
                    <a:pt x="19" y="11"/>
                    <a:pt x="27" y="13"/>
                    <a:pt x="36" y="12"/>
                  </a:cubicBezTo>
                  <a:cubicBezTo>
                    <a:pt x="35" y="17"/>
                    <a:pt x="39" y="24"/>
                    <a:pt x="30" y="27"/>
                  </a:cubicBezTo>
                  <a:cubicBezTo>
                    <a:pt x="30" y="27"/>
                    <a:pt x="30" y="27"/>
                    <a:pt x="33" y="30"/>
                  </a:cubicBezTo>
                  <a:cubicBezTo>
                    <a:pt x="35" y="32"/>
                    <a:pt x="34" y="36"/>
                    <a:pt x="34" y="40"/>
                  </a:cubicBezTo>
                  <a:cubicBezTo>
                    <a:pt x="33" y="41"/>
                    <a:pt x="32" y="42"/>
                    <a:pt x="32" y="43"/>
                  </a:cubicBezTo>
                  <a:cubicBezTo>
                    <a:pt x="28" y="42"/>
                    <a:pt x="27" y="47"/>
                    <a:pt x="25" y="49"/>
                  </a:cubicBezTo>
                  <a:cubicBezTo>
                    <a:pt x="24" y="46"/>
                    <a:pt x="23" y="42"/>
                    <a:pt x="19" y="41"/>
                  </a:cubicBezTo>
                  <a:cubicBezTo>
                    <a:pt x="15" y="39"/>
                    <a:pt x="15" y="36"/>
                    <a:pt x="19" y="34"/>
                  </a:cubicBezTo>
                  <a:cubicBezTo>
                    <a:pt x="15" y="35"/>
                    <a:pt x="13" y="37"/>
                    <a:pt x="18" y="40"/>
                  </a:cubicBezTo>
                  <a:cubicBezTo>
                    <a:pt x="20" y="42"/>
                    <a:pt x="26" y="43"/>
                    <a:pt x="23" y="48"/>
                  </a:cubicBezTo>
                  <a:cubicBezTo>
                    <a:pt x="20" y="52"/>
                    <a:pt x="16" y="48"/>
                    <a:pt x="1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3092113" y="3314700"/>
              <a:ext cx="68263" cy="112712"/>
            </a:xfrm>
            <a:custGeom>
              <a:avLst/>
              <a:gdLst>
                <a:gd name="T0" fmla="*/ 1 w 13"/>
                <a:gd name="T1" fmla="*/ 16 h 22"/>
                <a:gd name="T2" fmla="*/ 2 w 13"/>
                <a:gd name="T3" fmla="*/ 15 h 22"/>
                <a:gd name="T4" fmla="*/ 10 w 13"/>
                <a:gd name="T5" fmla="*/ 16 h 22"/>
                <a:gd name="T6" fmla="*/ 4 w 13"/>
                <a:gd name="T7" fmla="*/ 11 h 22"/>
                <a:gd name="T8" fmla="*/ 2 w 13"/>
                <a:gd name="T9" fmla="*/ 5 h 22"/>
                <a:gd name="T10" fmla="*/ 13 w 13"/>
                <a:gd name="T11" fmla="*/ 3 h 22"/>
                <a:gd name="T12" fmla="*/ 9 w 13"/>
                <a:gd name="T13" fmla="*/ 4 h 22"/>
                <a:gd name="T14" fmla="*/ 6 w 13"/>
                <a:gd name="T15" fmla="*/ 6 h 22"/>
                <a:gd name="T16" fmla="*/ 8 w 13"/>
                <a:gd name="T17" fmla="*/ 9 h 22"/>
                <a:gd name="T18" fmla="*/ 13 w 13"/>
                <a:gd name="T19" fmla="*/ 18 h 22"/>
                <a:gd name="T20" fmla="*/ 1 w 13"/>
                <a:gd name="T2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" y="16"/>
                  </a:moveTo>
                  <a:cubicBezTo>
                    <a:pt x="1" y="16"/>
                    <a:pt x="2" y="15"/>
                    <a:pt x="2" y="15"/>
                  </a:cubicBezTo>
                  <a:cubicBezTo>
                    <a:pt x="5" y="14"/>
                    <a:pt x="8" y="21"/>
                    <a:pt x="10" y="16"/>
                  </a:cubicBezTo>
                  <a:cubicBezTo>
                    <a:pt x="12" y="12"/>
                    <a:pt x="7" y="12"/>
                    <a:pt x="4" y="11"/>
                  </a:cubicBezTo>
                  <a:cubicBezTo>
                    <a:pt x="2" y="9"/>
                    <a:pt x="0" y="7"/>
                    <a:pt x="2" y="5"/>
                  </a:cubicBezTo>
                  <a:cubicBezTo>
                    <a:pt x="4" y="0"/>
                    <a:pt x="8" y="2"/>
                    <a:pt x="13" y="3"/>
                  </a:cubicBezTo>
                  <a:cubicBezTo>
                    <a:pt x="12" y="6"/>
                    <a:pt x="10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13" y="9"/>
                    <a:pt x="13" y="13"/>
                    <a:pt x="13" y="18"/>
                  </a:cubicBezTo>
                  <a:cubicBezTo>
                    <a:pt x="9" y="20"/>
                    <a:pt x="4" y="22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12979400" y="3160713"/>
              <a:ext cx="107950" cy="241300"/>
            </a:xfrm>
            <a:custGeom>
              <a:avLst/>
              <a:gdLst>
                <a:gd name="T0" fmla="*/ 19 w 21"/>
                <a:gd name="T1" fmla="*/ 20 h 47"/>
                <a:gd name="T2" fmla="*/ 20 w 21"/>
                <a:gd name="T3" fmla="*/ 38 h 47"/>
                <a:gd name="T4" fmla="*/ 11 w 21"/>
                <a:gd name="T5" fmla="*/ 47 h 47"/>
                <a:gd name="T6" fmla="*/ 0 w 21"/>
                <a:gd name="T7" fmla="*/ 3 h 47"/>
                <a:gd name="T8" fmla="*/ 1 w 21"/>
                <a:gd name="T9" fmla="*/ 2 h 47"/>
                <a:gd name="T10" fmla="*/ 19 w 21"/>
                <a:gd name="T1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19" y="20"/>
                  </a:moveTo>
                  <a:cubicBezTo>
                    <a:pt x="20" y="25"/>
                    <a:pt x="18" y="31"/>
                    <a:pt x="20" y="38"/>
                  </a:cubicBezTo>
                  <a:cubicBezTo>
                    <a:pt x="21" y="41"/>
                    <a:pt x="13" y="43"/>
                    <a:pt x="11" y="47"/>
                  </a:cubicBezTo>
                  <a:cubicBezTo>
                    <a:pt x="7" y="32"/>
                    <a:pt x="3" y="17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8" y="0"/>
                    <a:pt x="18" y="0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2942887" y="3098800"/>
              <a:ext cx="160338" cy="165100"/>
            </a:xfrm>
            <a:custGeom>
              <a:avLst/>
              <a:gdLst>
                <a:gd name="T0" fmla="*/ 26 w 31"/>
                <a:gd name="T1" fmla="*/ 32 h 32"/>
                <a:gd name="T2" fmla="*/ 9 w 31"/>
                <a:gd name="T3" fmla="*/ 15 h 32"/>
                <a:gd name="T4" fmla="*/ 7 w 31"/>
                <a:gd name="T5" fmla="*/ 15 h 32"/>
                <a:gd name="T6" fmla="*/ 2 w 31"/>
                <a:gd name="T7" fmla="*/ 6 h 32"/>
                <a:gd name="T8" fmla="*/ 7 w 31"/>
                <a:gd name="T9" fmla="*/ 1 h 32"/>
                <a:gd name="T10" fmla="*/ 28 w 31"/>
                <a:gd name="T11" fmla="*/ 2 h 32"/>
                <a:gd name="T12" fmla="*/ 29 w 31"/>
                <a:gd name="T13" fmla="*/ 10 h 32"/>
                <a:gd name="T14" fmla="*/ 26 w 3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2">
                  <a:moveTo>
                    <a:pt x="26" y="32"/>
                  </a:moveTo>
                  <a:cubicBezTo>
                    <a:pt x="27" y="19"/>
                    <a:pt x="22" y="14"/>
                    <a:pt x="9" y="15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0" y="15"/>
                    <a:pt x="2" y="10"/>
                    <a:pt x="2" y="6"/>
                  </a:cubicBezTo>
                  <a:cubicBezTo>
                    <a:pt x="2" y="3"/>
                    <a:pt x="4" y="1"/>
                    <a:pt x="7" y="1"/>
                  </a:cubicBezTo>
                  <a:cubicBezTo>
                    <a:pt x="14" y="1"/>
                    <a:pt x="21" y="0"/>
                    <a:pt x="28" y="2"/>
                  </a:cubicBezTo>
                  <a:cubicBezTo>
                    <a:pt x="30" y="5"/>
                    <a:pt x="31" y="7"/>
                    <a:pt x="29" y="10"/>
                  </a:cubicBezTo>
                  <a:cubicBezTo>
                    <a:pt x="25" y="17"/>
                    <a:pt x="27" y="24"/>
                    <a:pt x="2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3095" y="1092934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3DDC9-926B-4A51-AAEE-B25B074752FD}"/>
              </a:ext>
            </a:extLst>
          </p:cNvPr>
          <p:cNvSpPr txBox="1"/>
          <p:nvPr/>
        </p:nvSpPr>
        <p:spPr>
          <a:xfrm>
            <a:off x="6066745" y="2844178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642F1-570A-4287-8B0B-93E2DD5D11DC}"/>
              </a:ext>
            </a:extLst>
          </p:cNvPr>
          <p:cNvSpPr txBox="1"/>
          <p:nvPr/>
        </p:nvSpPr>
        <p:spPr>
          <a:xfrm>
            <a:off x="5117342" y="4077209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318DF-62C0-4B0A-9469-D191214006CB}"/>
              </a:ext>
            </a:extLst>
          </p:cNvPr>
          <p:cNvSpPr txBox="1"/>
          <p:nvPr/>
        </p:nvSpPr>
        <p:spPr>
          <a:xfrm>
            <a:off x="6511822" y="507482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A7E2E-BA67-45EB-89AB-DCF257AC7355}"/>
              </a:ext>
            </a:extLst>
          </p:cNvPr>
          <p:cNvGrpSpPr/>
          <p:nvPr/>
        </p:nvGrpSpPr>
        <p:grpSpPr>
          <a:xfrm>
            <a:off x="7771105" y="2244014"/>
            <a:ext cx="3599061" cy="1477328"/>
            <a:chOff x="3017859" y="4283314"/>
            <a:chExt cx="1249475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006407-8C4D-425A-9900-AAE65542F5CC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5A8357-DF90-40BB-ADE1-A01D75BAEEE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955F27-31F3-46C2-A543-A268D296A834}"/>
              </a:ext>
            </a:extLst>
          </p:cNvPr>
          <p:cNvGrpSpPr/>
          <p:nvPr/>
        </p:nvGrpSpPr>
        <p:grpSpPr>
          <a:xfrm>
            <a:off x="1110531" y="2784459"/>
            <a:ext cx="3539115" cy="1477328"/>
            <a:chOff x="3017859" y="4283314"/>
            <a:chExt cx="1249475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B7BF87-C282-4E26-A71C-F743B94EBF3E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5BA4DE-5725-47C7-9A97-A013037C7378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9624C5-323A-4EDD-A1DC-D7A5B89FF7B3}"/>
              </a:ext>
            </a:extLst>
          </p:cNvPr>
          <p:cNvGrpSpPr/>
          <p:nvPr/>
        </p:nvGrpSpPr>
        <p:grpSpPr>
          <a:xfrm>
            <a:off x="7771105" y="4485044"/>
            <a:ext cx="3599061" cy="1477328"/>
            <a:chOff x="3017859" y="4283314"/>
            <a:chExt cx="1249475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CA5D289F-C213-468A-A612-2320299139DC}"/>
              </a:ext>
            </a:extLst>
          </p:cNvPr>
          <p:cNvSpPr/>
          <p:nvPr/>
        </p:nvSpPr>
        <p:spPr>
          <a:xfrm rot="2700000">
            <a:off x="6042678" y="49898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A0E8C53-8A03-4B33-81E6-93D9AA177471}"/>
              </a:ext>
            </a:extLst>
          </p:cNvPr>
          <p:cNvSpPr/>
          <p:nvPr/>
        </p:nvSpPr>
        <p:spPr>
          <a:xfrm>
            <a:off x="6354652" y="3854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93233FD9-22E7-428D-BD9B-66226DF6E9CE}"/>
              </a:ext>
            </a:extLst>
          </p:cNvPr>
          <p:cNvSpPr>
            <a:spLocks noChangeAspect="1"/>
          </p:cNvSpPr>
          <p:nvPr/>
        </p:nvSpPr>
        <p:spPr>
          <a:xfrm>
            <a:off x="5449731" y="29645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46A8B4-DDE0-430F-8036-09D1ADF3DB0C}"/>
              </a:ext>
            </a:extLst>
          </p:cNvPr>
          <p:cNvGrpSpPr/>
          <p:nvPr/>
        </p:nvGrpSpPr>
        <p:grpSpPr>
          <a:xfrm>
            <a:off x="4871260" y="1182690"/>
            <a:ext cx="2432365" cy="4849068"/>
            <a:chOff x="3434589" y="973514"/>
            <a:chExt cx="2310951" cy="4607022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C2E30584-9534-4E53-8B21-4E6E10BF3EFF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335C3E-37F6-47AA-B035-B6C6DE6DEFDD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3CA96D7-6AFE-4BE3-B516-C121D208571C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54FFA10-3F85-4189-A5CD-379A9909AF50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</p:grpSpPr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7DA2BD3C-A4FA-4C98-A4C2-D63C9659BC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C401D1F5-429A-4698-8361-52C5706EF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D09D6B46-76B2-42E2-A7E4-2EF9C7B178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56FED28-C4C4-4D3A-AF6C-894430C41292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35132A38-34CB-4418-81C6-147DF25CE64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6138E535-50CC-4E4A-B49D-B8E6E2AD6FB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Block Arc 31">
                  <a:extLst>
                    <a:ext uri="{FF2B5EF4-FFF2-40B4-BE49-F238E27FC236}">
                      <a16:creationId xmlns:a16="http://schemas.microsoft.com/office/drawing/2014/main" id="{D5CA36D9-7854-4333-8053-818B8E076C9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:a16="http://schemas.microsoft.com/office/drawing/2014/main" id="{2E609073-C2AD-4C70-B96C-1B37C397AACB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1526B810-F389-42C4-9F02-6CD4E3F496F9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2CF7EE7-80F6-4F6E-B96C-E75718C44867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</p:grpSpPr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DB0BB5C3-C0CB-41B3-AD5A-64C215CB90C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A6EC867A-BD5F-4B6D-9F15-2C2FE097106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820117BE-45F9-478B-B548-1F74CCDCA42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id="{E173F36C-0A2D-4D86-9977-C6C1015A4319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75DDB30-74EF-47B0-8B47-D509B45EFD7D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412909" y="4544942"/>
            <a:ext cx="5036822" cy="2029223"/>
          </a:xfrm>
          <a:custGeom>
            <a:avLst/>
            <a:gdLst>
              <a:gd name="T0" fmla="*/ 648 w 762"/>
              <a:gd name="T1" fmla="*/ 43 h 305"/>
              <a:gd name="T2" fmla="*/ 0 w 762"/>
              <a:gd name="T3" fmla="*/ 210 h 305"/>
              <a:gd name="T4" fmla="*/ 81 w 762"/>
              <a:gd name="T5" fmla="*/ 298 h 305"/>
              <a:gd name="T6" fmla="*/ 643 w 762"/>
              <a:gd name="T7" fmla="*/ 298 h 305"/>
              <a:gd name="T8" fmla="*/ 556 w 762"/>
              <a:gd name="T9" fmla="*/ 276 h 305"/>
              <a:gd name="T10" fmla="*/ 503 w 762"/>
              <a:gd name="T11" fmla="*/ 257 h 305"/>
              <a:gd name="T12" fmla="*/ 428 w 762"/>
              <a:gd name="T13" fmla="*/ 274 h 305"/>
              <a:gd name="T14" fmla="*/ 483 w 762"/>
              <a:gd name="T15" fmla="*/ 255 h 305"/>
              <a:gd name="T16" fmla="*/ 340 w 762"/>
              <a:gd name="T17" fmla="*/ 270 h 305"/>
              <a:gd name="T18" fmla="*/ 397 w 762"/>
              <a:gd name="T19" fmla="*/ 234 h 305"/>
              <a:gd name="T20" fmla="*/ 371 w 762"/>
              <a:gd name="T21" fmla="*/ 296 h 305"/>
              <a:gd name="T22" fmla="*/ 322 w 762"/>
              <a:gd name="T23" fmla="*/ 264 h 305"/>
              <a:gd name="T24" fmla="*/ 324 w 762"/>
              <a:gd name="T25" fmla="*/ 268 h 305"/>
              <a:gd name="T26" fmla="*/ 312 w 762"/>
              <a:gd name="T27" fmla="*/ 272 h 305"/>
              <a:gd name="T28" fmla="*/ 205 w 762"/>
              <a:gd name="T29" fmla="*/ 224 h 305"/>
              <a:gd name="T30" fmla="*/ 218 w 762"/>
              <a:gd name="T31" fmla="*/ 285 h 305"/>
              <a:gd name="T32" fmla="*/ 223 w 762"/>
              <a:gd name="T33" fmla="*/ 259 h 305"/>
              <a:gd name="T34" fmla="*/ 196 w 762"/>
              <a:gd name="T35" fmla="*/ 271 h 305"/>
              <a:gd name="T36" fmla="*/ 99 w 762"/>
              <a:gd name="T37" fmla="*/ 219 h 305"/>
              <a:gd name="T38" fmla="*/ 81 w 762"/>
              <a:gd name="T39" fmla="*/ 155 h 305"/>
              <a:gd name="T40" fmla="*/ 89 w 762"/>
              <a:gd name="T41" fmla="*/ 256 h 305"/>
              <a:gd name="T42" fmla="*/ 419 w 762"/>
              <a:gd name="T43" fmla="*/ 80 h 305"/>
              <a:gd name="T44" fmla="*/ 411 w 762"/>
              <a:gd name="T45" fmla="*/ 80 h 305"/>
              <a:gd name="T46" fmla="*/ 148 w 762"/>
              <a:gd name="T47" fmla="*/ 51 h 305"/>
              <a:gd name="T48" fmla="*/ 596 w 762"/>
              <a:gd name="T49" fmla="*/ 263 h 305"/>
              <a:gd name="T50" fmla="*/ 644 w 762"/>
              <a:gd name="T51" fmla="*/ 255 h 305"/>
              <a:gd name="T52" fmla="*/ 243 w 762"/>
              <a:gd name="T53" fmla="*/ 144 h 305"/>
              <a:gd name="T54" fmla="*/ 346 w 762"/>
              <a:gd name="T55" fmla="*/ 102 h 305"/>
              <a:gd name="T56" fmla="*/ 232 w 762"/>
              <a:gd name="T57" fmla="*/ 105 h 305"/>
              <a:gd name="T58" fmla="*/ 547 w 762"/>
              <a:gd name="T59" fmla="*/ 114 h 305"/>
              <a:gd name="T60" fmla="*/ 466 w 762"/>
              <a:gd name="T61" fmla="*/ 270 h 305"/>
              <a:gd name="T62" fmla="*/ 485 w 762"/>
              <a:gd name="T63" fmla="*/ 258 h 305"/>
              <a:gd name="T64" fmla="*/ 448 w 762"/>
              <a:gd name="T65" fmla="*/ 276 h 305"/>
              <a:gd name="T66" fmla="*/ 389 w 762"/>
              <a:gd name="T67" fmla="*/ 259 h 305"/>
              <a:gd name="T68" fmla="*/ 351 w 762"/>
              <a:gd name="T69" fmla="*/ 272 h 305"/>
              <a:gd name="T70" fmla="*/ 373 w 762"/>
              <a:gd name="T71" fmla="*/ 272 h 305"/>
              <a:gd name="T72" fmla="*/ 573 w 762"/>
              <a:gd name="T73" fmla="*/ 183 h 305"/>
              <a:gd name="T74" fmla="*/ 279 w 762"/>
              <a:gd name="T75" fmla="*/ 277 h 305"/>
              <a:gd name="T76" fmla="*/ 309 w 762"/>
              <a:gd name="T77" fmla="*/ 293 h 305"/>
              <a:gd name="T78" fmla="*/ 571 w 762"/>
              <a:gd name="T79" fmla="*/ 259 h 305"/>
              <a:gd name="T80" fmla="*/ 483 w 762"/>
              <a:gd name="T81" fmla="*/ 243 h 305"/>
              <a:gd name="T82" fmla="*/ 557 w 762"/>
              <a:gd name="T83" fmla="*/ 244 h 305"/>
              <a:gd name="T84" fmla="*/ 677 w 762"/>
              <a:gd name="T85" fmla="*/ 132 h 305"/>
              <a:gd name="T86" fmla="*/ 666 w 762"/>
              <a:gd name="T87" fmla="*/ 135 h 305"/>
              <a:gd name="T88" fmla="*/ 673 w 762"/>
              <a:gd name="T89" fmla="*/ 52 h 305"/>
              <a:gd name="T90" fmla="*/ 438 w 762"/>
              <a:gd name="T91" fmla="*/ 38 h 305"/>
              <a:gd name="T92" fmla="*/ 15 w 762"/>
              <a:gd name="T93" fmla="*/ 49 h 305"/>
              <a:gd name="T94" fmla="*/ 30 w 762"/>
              <a:gd name="T95" fmla="*/ 79 h 305"/>
              <a:gd name="T96" fmla="*/ 20 w 762"/>
              <a:gd name="T97" fmla="*/ 204 h 305"/>
              <a:gd name="T98" fmla="*/ 5 w 762"/>
              <a:gd name="T99" fmla="*/ 209 h 305"/>
              <a:gd name="T100" fmla="*/ 33 w 762"/>
              <a:gd name="T101" fmla="*/ 251 h 305"/>
              <a:gd name="T102" fmla="*/ 51 w 762"/>
              <a:gd name="T103" fmla="*/ 59 h 305"/>
              <a:gd name="T104" fmla="*/ 80 w 762"/>
              <a:gd name="T105" fmla="*/ 120 h 305"/>
              <a:gd name="T106" fmla="*/ 41 w 762"/>
              <a:gd name="T107" fmla="*/ 147 h 305"/>
              <a:gd name="T108" fmla="*/ 92 w 762"/>
              <a:gd name="T109" fmla="*/ 261 h 305"/>
              <a:gd name="T110" fmla="*/ 168 w 762"/>
              <a:gd name="T111" fmla="*/ 259 h 305"/>
              <a:gd name="T112" fmla="*/ 195 w 762"/>
              <a:gd name="T113" fmla="*/ 259 h 305"/>
              <a:gd name="T114" fmla="*/ 239 w 762"/>
              <a:gd name="T115" fmla="*/ 257 h 305"/>
              <a:gd name="T116" fmla="*/ 395 w 762"/>
              <a:gd name="T117" fmla="*/ 293 h 305"/>
              <a:gd name="T118" fmla="*/ 576 w 762"/>
              <a:gd name="T119" fmla="*/ 270 h 305"/>
              <a:gd name="T120" fmla="*/ 582 w 762"/>
              <a:gd name="T121" fmla="*/ 260 h 305"/>
              <a:gd name="T122" fmla="*/ 735 w 762"/>
              <a:gd name="T123" fmla="*/ 270 h 305"/>
              <a:gd name="T124" fmla="*/ 726 w 762"/>
              <a:gd name="T125" fmla="*/ 251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2" h="305">
                <a:moveTo>
                  <a:pt x="757" y="270"/>
                </a:moveTo>
                <a:cubicBezTo>
                  <a:pt x="719" y="241"/>
                  <a:pt x="719" y="241"/>
                  <a:pt x="719" y="241"/>
                </a:cubicBezTo>
                <a:cubicBezTo>
                  <a:pt x="726" y="241"/>
                  <a:pt x="726" y="241"/>
                  <a:pt x="726" y="241"/>
                </a:cubicBezTo>
                <a:cubicBezTo>
                  <a:pt x="727" y="243"/>
                  <a:pt x="728" y="245"/>
                  <a:pt x="731" y="245"/>
                </a:cubicBezTo>
                <a:cubicBezTo>
                  <a:pt x="733" y="245"/>
                  <a:pt x="735" y="243"/>
                  <a:pt x="735" y="241"/>
                </a:cubicBezTo>
                <a:cubicBezTo>
                  <a:pt x="735" y="220"/>
                  <a:pt x="735" y="220"/>
                  <a:pt x="735" y="220"/>
                </a:cubicBezTo>
                <a:cubicBezTo>
                  <a:pt x="735" y="217"/>
                  <a:pt x="733" y="215"/>
                  <a:pt x="731" y="215"/>
                </a:cubicBezTo>
                <a:cubicBezTo>
                  <a:pt x="728" y="215"/>
                  <a:pt x="727" y="217"/>
                  <a:pt x="726" y="218"/>
                </a:cubicBezTo>
                <a:cubicBezTo>
                  <a:pt x="714" y="218"/>
                  <a:pt x="714" y="218"/>
                  <a:pt x="714" y="218"/>
                </a:cubicBezTo>
                <a:cubicBezTo>
                  <a:pt x="687" y="182"/>
                  <a:pt x="687" y="182"/>
                  <a:pt x="687" y="182"/>
                </a:cubicBezTo>
                <a:cubicBezTo>
                  <a:pt x="687" y="137"/>
                  <a:pt x="687" y="137"/>
                  <a:pt x="687" y="137"/>
                </a:cubicBezTo>
                <a:cubicBezTo>
                  <a:pt x="687" y="132"/>
                  <a:pt x="683" y="128"/>
                  <a:pt x="678" y="128"/>
                </a:cubicBezTo>
                <a:cubicBezTo>
                  <a:pt x="674" y="128"/>
                  <a:pt x="674" y="128"/>
                  <a:pt x="674" y="128"/>
                </a:cubicBezTo>
                <a:cubicBezTo>
                  <a:pt x="676" y="120"/>
                  <a:pt x="678" y="109"/>
                  <a:pt x="678" y="95"/>
                </a:cubicBezTo>
                <a:cubicBezTo>
                  <a:pt x="678" y="79"/>
                  <a:pt x="676" y="66"/>
                  <a:pt x="673" y="58"/>
                </a:cubicBezTo>
                <a:cubicBezTo>
                  <a:pt x="673" y="58"/>
                  <a:pt x="673" y="58"/>
                  <a:pt x="673" y="58"/>
                </a:cubicBezTo>
                <a:cubicBezTo>
                  <a:pt x="673" y="58"/>
                  <a:pt x="677" y="52"/>
                  <a:pt x="677" y="46"/>
                </a:cubicBezTo>
                <a:cubicBezTo>
                  <a:pt x="677" y="40"/>
                  <a:pt x="675" y="36"/>
                  <a:pt x="675" y="36"/>
                </a:cubicBezTo>
                <a:cubicBezTo>
                  <a:pt x="679" y="35"/>
                  <a:pt x="679" y="35"/>
                  <a:pt x="679" y="35"/>
                </a:cubicBezTo>
                <a:cubicBezTo>
                  <a:pt x="663" y="24"/>
                  <a:pt x="652" y="36"/>
                  <a:pt x="648" y="43"/>
                </a:cubicBezTo>
                <a:cubicBezTo>
                  <a:pt x="609" y="43"/>
                  <a:pt x="609" y="43"/>
                  <a:pt x="609" y="43"/>
                </a:cubicBezTo>
                <a:cubicBezTo>
                  <a:pt x="609" y="23"/>
                  <a:pt x="609" y="23"/>
                  <a:pt x="609" y="23"/>
                </a:cubicBezTo>
                <a:cubicBezTo>
                  <a:pt x="609" y="23"/>
                  <a:pt x="609" y="22"/>
                  <a:pt x="610" y="22"/>
                </a:cubicBezTo>
                <a:cubicBezTo>
                  <a:pt x="611" y="18"/>
                  <a:pt x="613" y="12"/>
                  <a:pt x="610" y="7"/>
                </a:cubicBezTo>
                <a:cubicBezTo>
                  <a:pt x="606" y="2"/>
                  <a:pt x="599" y="0"/>
                  <a:pt x="587" y="0"/>
                </a:cubicBezTo>
                <a:cubicBezTo>
                  <a:pt x="575" y="0"/>
                  <a:pt x="568" y="2"/>
                  <a:pt x="564" y="7"/>
                </a:cubicBezTo>
                <a:cubicBezTo>
                  <a:pt x="561" y="12"/>
                  <a:pt x="563" y="18"/>
                  <a:pt x="565" y="22"/>
                </a:cubicBezTo>
                <a:cubicBezTo>
                  <a:pt x="565" y="22"/>
                  <a:pt x="565" y="23"/>
                  <a:pt x="565" y="23"/>
                </a:cubicBezTo>
                <a:cubicBezTo>
                  <a:pt x="565" y="43"/>
                  <a:pt x="565" y="43"/>
                  <a:pt x="565" y="43"/>
                </a:cubicBezTo>
                <a:cubicBezTo>
                  <a:pt x="514" y="43"/>
                  <a:pt x="514" y="43"/>
                  <a:pt x="514" y="43"/>
                </a:cubicBezTo>
                <a:cubicBezTo>
                  <a:pt x="514" y="38"/>
                  <a:pt x="514" y="38"/>
                  <a:pt x="514" y="38"/>
                </a:cubicBezTo>
                <a:cubicBezTo>
                  <a:pt x="514" y="10"/>
                  <a:pt x="488" y="10"/>
                  <a:pt x="473" y="10"/>
                </a:cubicBezTo>
                <a:cubicBezTo>
                  <a:pt x="457" y="10"/>
                  <a:pt x="431" y="10"/>
                  <a:pt x="431" y="38"/>
                </a:cubicBezTo>
                <a:cubicBezTo>
                  <a:pt x="431" y="43"/>
                  <a:pt x="431" y="43"/>
                  <a:pt x="431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6" y="38"/>
                  <a:pt x="146" y="38"/>
                  <a:pt x="146" y="38"/>
                </a:cubicBezTo>
                <a:cubicBezTo>
                  <a:pt x="146" y="26"/>
                  <a:pt x="137" y="11"/>
                  <a:pt x="124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0" y="11"/>
                  <a:pt x="0" y="26"/>
                  <a:pt x="0" y="38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2"/>
                  <a:pt x="1" y="214"/>
                  <a:pt x="3" y="215"/>
                </a:cubicBezTo>
                <a:cubicBezTo>
                  <a:pt x="3" y="260"/>
                  <a:pt x="3" y="260"/>
                  <a:pt x="3" y="260"/>
                </a:cubicBezTo>
                <a:cubicBezTo>
                  <a:pt x="3" y="261"/>
                  <a:pt x="4" y="263"/>
                  <a:pt x="6" y="263"/>
                </a:cubicBezTo>
                <a:cubicBezTo>
                  <a:pt x="7" y="263"/>
                  <a:pt x="8" y="261"/>
                  <a:pt x="8" y="260"/>
                </a:cubicBezTo>
                <a:cubicBezTo>
                  <a:pt x="8" y="251"/>
                  <a:pt x="8" y="251"/>
                  <a:pt x="8" y="251"/>
                </a:cubicBezTo>
                <a:cubicBezTo>
                  <a:pt x="30" y="251"/>
                  <a:pt x="30" y="251"/>
                  <a:pt x="30" y="251"/>
                </a:cubicBezTo>
                <a:cubicBezTo>
                  <a:pt x="30" y="260"/>
                  <a:pt x="30" y="260"/>
                  <a:pt x="30" y="260"/>
                </a:cubicBezTo>
                <a:cubicBezTo>
                  <a:pt x="30" y="261"/>
                  <a:pt x="31" y="263"/>
                  <a:pt x="33" y="263"/>
                </a:cubicBezTo>
                <a:cubicBezTo>
                  <a:pt x="34" y="263"/>
                  <a:pt x="35" y="261"/>
                  <a:pt x="35" y="260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7" y="232"/>
                  <a:pt x="39" y="234"/>
                  <a:pt x="39" y="236"/>
                </a:cubicBezTo>
                <a:cubicBezTo>
                  <a:pt x="39" y="264"/>
                  <a:pt x="39" y="264"/>
                  <a:pt x="39" y="264"/>
                </a:cubicBezTo>
                <a:cubicBezTo>
                  <a:pt x="39" y="267"/>
                  <a:pt x="41" y="270"/>
                  <a:pt x="44" y="270"/>
                </a:cubicBezTo>
                <a:cubicBezTo>
                  <a:pt x="61" y="270"/>
                  <a:pt x="61" y="270"/>
                  <a:pt x="61" y="270"/>
                </a:cubicBezTo>
                <a:cubicBezTo>
                  <a:pt x="66" y="278"/>
                  <a:pt x="80" y="289"/>
                  <a:pt x="116" y="289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79" y="291"/>
                  <a:pt x="182" y="293"/>
                  <a:pt x="185" y="295"/>
                </a:cubicBezTo>
                <a:cubicBezTo>
                  <a:pt x="173" y="295"/>
                  <a:pt x="161" y="295"/>
                  <a:pt x="150" y="295"/>
                </a:cubicBezTo>
                <a:cubicBezTo>
                  <a:pt x="136" y="296"/>
                  <a:pt x="123" y="296"/>
                  <a:pt x="111" y="297"/>
                </a:cubicBezTo>
                <a:cubicBezTo>
                  <a:pt x="99" y="297"/>
                  <a:pt x="89" y="297"/>
                  <a:pt x="81" y="298"/>
                </a:cubicBezTo>
                <a:cubicBezTo>
                  <a:pt x="72" y="298"/>
                  <a:pt x="66" y="298"/>
                  <a:pt x="61" y="299"/>
                </a:cubicBezTo>
                <a:cubicBezTo>
                  <a:pt x="57" y="299"/>
                  <a:pt x="54" y="299"/>
                  <a:pt x="54" y="299"/>
                </a:cubicBezTo>
                <a:cubicBezTo>
                  <a:pt x="54" y="299"/>
                  <a:pt x="57" y="299"/>
                  <a:pt x="61" y="299"/>
                </a:cubicBezTo>
                <a:cubicBezTo>
                  <a:pt x="66" y="299"/>
                  <a:pt x="72" y="300"/>
                  <a:pt x="81" y="300"/>
                </a:cubicBezTo>
                <a:cubicBezTo>
                  <a:pt x="89" y="300"/>
                  <a:pt x="99" y="301"/>
                  <a:pt x="111" y="301"/>
                </a:cubicBezTo>
                <a:cubicBezTo>
                  <a:pt x="123" y="302"/>
                  <a:pt x="136" y="302"/>
                  <a:pt x="150" y="302"/>
                </a:cubicBezTo>
                <a:cubicBezTo>
                  <a:pt x="165" y="303"/>
                  <a:pt x="180" y="303"/>
                  <a:pt x="197" y="303"/>
                </a:cubicBezTo>
                <a:cubicBezTo>
                  <a:pt x="213" y="304"/>
                  <a:pt x="231" y="304"/>
                  <a:pt x="249" y="304"/>
                </a:cubicBezTo>
                <a:cubicBezTo>
                  <a:pt x="267" y="304"/>
                  <a:pt x="286" y="305"/>
                  <a:pt x="304" y="305"/>
                </a:cubicBezTo>
                <a:cubicBezTo>
                  <a:pt x="323" y="305"/>
                  <a:pt x="343" y="305"/>
                  <a:pt x="362" y="305"/>
                </a:cubicBezTo>
                <a:cubicBezTo>
                  <a:pt x="381" y="305"/>
                  <a:pt x="400" y="305"/>
                  <a:pt x="419" y="305"/>
                </a:cubicBezTo>
                <a:cubicBezTo>
                  <a:pt x="438" y="305"/>
                  <a:pt x="457" y="304"/>
                  <a:pt x="475" y="304"/>
                </a:cubicBezTo>
                <a:cubicBezTo>
                  <a:pt x="493" y="304"/>
                  <a:pt x="510" y="304"/>
                  <a:pt x="526" y="303"/>
                </a:cubicBezTo>
                <a:cubicBezTo>
                  <a:pt x="543" y="303"/>
                  <a:pt x="559" y="303"/>
                  <a:pt x="573" y="302"/>
                </a:cubicBezTo>
                <a:cubicBezTo>
                  <a:pt x="587" y="302"/>
                  <a:pt x="601" y="302"/>
                  <a:pt x="612" y="301"/>
                </a:cubicBezTo>
                <a:cubicBezTo>
                  <a:pt x="624" y="301"/>
                  <a:pt x="634" y="300"/>
                  <a:pt x="643" y="300"/>
                </a:cubicBezTo>
                <a:cubicBezTo>
                  <a:pt x="651" y="300"/>
                  <a:pt x="658" y="299"/>
                  <a:pt x="662" y="299"/>
                </a:cubicBezTo>
                <a:cubicBezTo>
                  <a:pt x="667" y="299"/>
                  <a:pt x="669" y="299"/>
                  <a:pt x="669" y="299"/>
                </a:cubicBezTo>
                <a:cubicBezTo>
                  <a:pt x="669" y="299"/>
                  <a:pt x="667" y="299"/>
                  <a:pt x="662" y="299"/>
                </a:cubicBezTo>
                <a:cubicBezTo>
                  <a:pt x="658" y="298"/>
                  <a:pt x="651" y="298"/>
                  <a:pt x="643" y="298"/>
                </a:cubicBezTo>
                <a:cubicBezTo>
                  <a:pt x="634" y="297"/>
                  <a:pt x="624" y="297"/>
                  <a:pt x="612" y="297"/>
                </a:cubicBezTo>
                <a:cubicBezTo>
                  <a:pt x="601" y="296"/>
                  <a:pt x="587" y="296"/>
                  <a:pt x="573" y="295"/>
                </a:cubicBezTo>
                <a:cubicBezTo>
                  <a:pt x="569" y="295"/>
                  <a:pt x="566" y="295"/>
                  <a:pt x="562" y="295"/>
                </a:cubicBezTo>
                <a:cubicBezTo>
                  <a:pt x="565" y="294"/>
                  <a:pt x="568" y="292"/>
                  <a:pt x="571" y="289"/>
                </a:cubicBezTo>
                <a:cubicBezTo>
                  <a:pt x="687" y="289"/>
                  <a:pt x="687" y="289"/>
                  <a:pt x="687" y="289"/>
                </a:cubicBezTo>
                <a:cubicBezTo>
                  <a:pt x="694" y="289"/>
                  <a:pt x="700" y="287"/>
                  <a:pt x="705" y="282"/>
                </a:cubicBezTo>
                <a:cubicBezTo>
                  <a:pt x="706" y="282"/>
                  <a:pt x="706" y="282"/>
                  <a:pt x="706" y="282"/>
                </a:cubicBezTo>
                <a:cubicBezTo>
                  <a:pt x="755" y="282"/>
                  <a:pt x="755" y="282"/>
                  <a:pt x="755" y="282"/>
                </a:cubicBezTo>
                <a:cubicBezTo>
                  <a:pt x="760" y="282"/>
                  <a:pt x="762" y="274"/>
                  <a:pt x="757" y="270"/>
                </a:cubicBezTo>
                <a:close/>
                <a:moveTo>
                  <a:pt x="557" y="265"/>
                </a:moveTo>
                <a:cubicBezTo>
                  <a:pt x="558" y="266"/>
                  <a:pt x="561" y="267"/>
                  <a:pt x="563" y="268"/>
                </a:cubicBezTo>
                <a:cubicBezTo>
                  <a:pt x="565" y="269"/>
                  <a:pt x="567" y="271"/>
                  <a:pt x="569" y="272"/>
                </a:cubicBezTo>
                <a:cubicBezTo>
                  <a:pt x="570" y="273"/>
                  <a:pt x="571" y="274"/>
                  <a:pt x="571" y="274"/>
                </a:cubicBezTo>
                <a:cubicBezTo>
                  <a:pt x="571" y="274"/>
                  <a:pt x="570" y="274"/>
                  <a:pt x="568" y="273"/>
                </a:cubicBezTo>
                <a:cubicBezTo>
                  <a:pt x="566" y="272"/>
                  <a:pt x="564" y="271"/>
                  <a:pt x="562" y="270"/>
                </a:cubicBezTo>
                <a:cubicBezTo>
                  <a:pt x="560" y="268"/>
                  <a:pt x="558" y="267"/>
                  <a:pt x="556" y="266"/>
                </a:cubicBezTo>
                <a:cubicBezTo>
                  <a:pt x="555" y="265"/>
                  <a:pt x="554" y="264"/>
                  <a:pt x="554" y="264"/>
                </a:cubicBezTo>
                <a:cubicBezTo>
                  <a:pt x="554" y="264"/>
                  <a:pt x="555" y="264"/>
                  <a:pt x="557" y="265"/>
                </a:cubicBezTo>
                <a:close/>
                <a:moveTo>
                  <a:pt x="552" y="270"/>
                </a:moveTo>
                <a:cubicBezTo>
                  <a:pt x="553" y="272"/>
                  <a:pt x="555" y="274"/>
                  <a:pt x="556" y="276"/>
                </a:cubicBezTo>
                <a:cubicBezTo>
                  <a:pt x="557" y="278"/>
                  <a:pt x="558" y="281"/>
                  <a:pt x="559" y="282"/>
                </a:cubicBezTo>
                <a:cubicBezTo>
                  <a:pt x="560" y="284"/>
                  <a:pt x="560" y="285"/>
                  <a:pt x="560" y="285"/>
                </a:cubicBezTo>
                <a:cubicBezTo>
                  <a:pt x="560" y="285"/>
                  <a:pt x="559" y="284"/>
                  <a:pt x="558" y="283"/>
                </a:cubicBezTo>
                <a:cubicBezTo>
                  <a:pt x="557" y="281"/>
                  <a:pt x="556" y="279"/>
                  <a:pt x="554" y="277"/>
                </a:cubicBezTo>
                <a:cubicBezTo>
                  <a:pt x="553" y="275"/>
                  <a:pt x="552" y="272"/>
                  <a:pt x="551" y="271"/>
                </a:cubicBezTo>
                <a:cubicBezTo>
                  <a:pt x="550" y="269"/>
                  <a:pt x="550" y="268"/>
                  <a:pt x="550" y="268"/>
                </a:cubicBezTo>
                <a:cubicBezTo>
                  <a:pt x="550" y="268"/>
                  <a:pt x="551" y="269"/>
                  <a:pt x="552" y="270"/>
                </a:cubicBezTo>
                <a:close/>
                <a:moveTo>
                  <a:pt x="522" y="272"/>
                </a:moveTo>
                <a:cubicBezTo>
                  <a:pt x="523" y="271"/>
                  <a:pt x="525" y="270"/>
                  <a:pt x="527" y="269"/>
                </a:cubicBezTo>
                <a:cubicBezTo>
                  <a:pt x="529" y="268"/>
                  <a:pt x="530" y="267"/>
                  <a:pt x="532" y="266"/>
                </a:cubicBezTo>
                <a:cubicBezTo>
                  <a:pt x="533" y="266"/>
                  <a:pt x="534" y="265"/>
                  <a:pt x="534" y="265"/>
                </a:cubicBezTo>
                <a:cubicBezTo>
                  <a:pt x="534" y="265"/>
                  <a:pt x="533" y="266"/>
                  <a:pt x="532" y="267"/>
                </a:cubicBezTo>
                <a:cubicBezTo>
                  <a:pt x="531" y="268"/>
                  <a:pt x="529" y="269"/>
                  <a:pt x="527" y="270"/>
                </a:cubicBezTo>
                <a:cubicBezTo>
                  <a:pt x="526" y="271"/>
                  <a:pt x="524" y="272"/>
                  <a:pt x="523" y="272"/>
                </a:cubicBezTo>
                <a:cubicBezTo>
                  <a:pt x="521" y="273"/>
                  <a:pt x="520" y="273"/>
                  <a:pt x="520" y="273"/>
                </a:cubicBezTo>
                <a:cubicBezTo>
                  <a:pt x="520" y="273"/>
                  <a:pt x="521" y="272"/>
                  <a:pt x="522" y="272"/>
                </a:cubicBezTo>
                <a:close/>
                <a:moveTo>
                  <a:pt x="538" y="259"/>
                </a:moveTo>
                <a:cubicBezTo>
                  <a:pt x="538" y="258"/>
                  <a:pt x="538" y="257"/>
                  <a:pt x="538" y="257"/>
                </a:cubicBezTo>
                <a:cubicBezTo>
                  <a:pt x="533" y="257"/>
                  <a:pt x="528" y="257"/>
                  <a:pt x="523" y="257"/>
                </a:cubicBezTo>
                <a:cubicBezTo>
                  <a:pt x="516" y="257"/>
                  <a:pt x="510" y="257"/>
                  <a:pt x="503" y="257"/>
                </a:cubicBezTo>
                <a:cubicBezTo>
                  <a:pt x="500" y="257"/>
                  <a:pt x="498" y="257"/>
                  <a:pt x="496" y="257"/>
                </a:cubicBezTo>
                <a:cubicBezTo>
                  <a:pt x="496" y="258"/>
                  <a:pt x="496" y="259"/>
                  <a:pt x="496" y="260"/>
                </a:cubicBezTo>
                <a:cubicBezTo>
                  <a:pt x="496" y="261"/>
                  <a:pt x="496" y="262"/>
                  <a:pt x="496" y="264"/>
                </a:cubicBezTo>
                <a:cubicBezTo>
                  <a:pt x="496" y="265"/>
                  <a:pt x="495" y="267"/>
                  <a:pt x="495" y="268"/>
                </a:cubicBezTo>
                <a:cubicBezTo>
                  <a:pt x="495" y="269"/>
                  <a:pt x="494" y="270"/>
                  <a:pt x="494" y="272"/>
                </a:cubicBezTo>
                <a:cubicBezTo>
                  <a:pt x="492" y="277"/>
                  <a:pt x="489" y="281"/>
                  <a:pt x="485" y="285"/>
                </a:cubicBezTo>
                <a:cubicBezTo>
                  <a:pt x="482" y="289"/>
                  <a:pt x="477" y="292"/>
                  <a:pt x="472" y="294"/>
                </a:cubicBezTo>
                <a:cubicBezTo>
                  <a:pt x="467" y="296"/>
                  <a:pt x="461" y="296"/>
                  <a:pt x="456" y="296"/>
                </a:cubicBezTo>
                <a:cubicBezTo>
                  <a:pt x="451" y="295"/>
                  <a:pt x="447" y="294"/>
                  <a:pt x="443" y="292"/>
                </a:cubicBezTo>
                <a:cubicBezTo>
                  <a:pt x="439" y="289"/>
                  <a:pt x="435" y="286"/>
                  <a:pt x="433" y="283"/>
                </a:cubicBezTo>
                <a:cubicBezTo>
                  <a:pt x="430" y="280"/>
                  <a:pt x="428" y="277"/>
                  <a:pt x="427" y="274"/>
                </a:cubicBezTo>
                <a:cubicBezTo>
                  <a:pt x="426" y="273"/>
                  <a:pt x="426" y="271"/>
                  <a:pt x="425" y="270"/>
                </a:cubicBezTo>
                <a:cubicBezTo>
                  <a:pt x="425" y="269"/>
                  <a:pt x="425" y="267"/>
                  <a:pt x="425" y="266"/>
                </a:cubicBezTo>
                <a:cubicBezTo>
                  <a:pt x="424" y="264"/>
                  <a:pt x="424" y="262"/>
                  <a:pt x="424" y="261"/>
                </a:cubicBezTo>
                <a:cubicBezTo>
                  <a:pt x="424" y="260"/>
                  <a:pt x="424" y="259"/>
                  <a:pt x="424" y="259"/>
                </a:cubicBezTo>
                <a:cubicBezTo>
                  <a:pt x="424" y="259"/>
                  <a:pt x="424" y="260"/>
                  <a:pt x="424" y="261"/>
                </a:cubicBezTo>
                <a:cubicBezTo>
                  <a:pt x="424" y="262"/>
                  <a:pt x="424" y="262"/>
                  <a:pt x="425" y="263"/>
                </a:cubicBezTo>
                <a:cubicBezTo>
                  <a:pt x="425" y="264"/>
                  <a:pt x="425" y="265"/>
                  <a:pt x="425" y="266"/>
                </a:cubicBezTo>
                <a:cubicBezTo>
                  <a:pt x="426" y="267"/>
                  <a:pt x="426" y="268"/>
                  <a:pt x="426" y="270"/>
                </a:cubicBezTo>
                <a:cubicBezTo>
                  <a:pt x="427" y="271"/>
                  <a:pt x="427" y="272"/>
                  <a:pt x="428" y="274"/>
                </a:cubicBezTo>
                <a:cubicBezTo>
                  <a:pt x="429" y="276"/>
                  <a:pt x="431" y="279"/>
                  <a:pt x="434" y="282"/>
                </a:cubicBezTo>
                <a:cubicBezTo>
                  <a:pt x="437" y="285"/>
                  <a:pt x="440" y="287"/>
                  <a:pt x="444" y="289"/>
                </a:cubicBezTo>
                <a:cubicBezTo>
                  <a:pt x="448" y="291"/>
                  <a:pt x="452" y="292"/>
                  <a:pt x="457" y="293"/>
                </a:cubicBezTo>
                <a:cubicBezTo>
                  <a:pt x="461" y="293"/>
                  <a:pt x="466" y="292"/>
                  <a:pt x="471" y="291"/>
                </a:cubicBezTo>
                <a:cubicBezTo>
                  <a:pt x="475" y="289"/>
                  <a:pt x="479" y="286"/>
                  <a:pt x="483" y="283"/>
                </a:cubicBezTo>
                <a:cubicBezTo>
                  <a:pt x="486" y="279"/>
                  <a:pt x="489" y="275"/>
                  <a:pt x="491" y="270"/>
                </a:cubicBezTo>
                <a:cubicBezTo>
                  <a:pt x="491" y="269"/>
                  <a:pt x="492" y="268"/>
                  <a:pt x="492" y="267"/>
                </a:cubicBezTo>
                <a:cubicBezTo>
                  <a:pt x="492" y="266"/>
                  <a:pt x="492" y="265"/>
                  <a:pt x="493" y="264"/>
                </a:cubicBezTo>
                <a:cubicBezTo>
                  <a:pt x="493" y="262"/>
                  <a:pt x="493" y="261"/>
                  <a:pt x="493" y="260"/>
                </a:cubicBezTo>
                <a:cubicBezTo>
                  <a:pt x="493" y="259"/>
                  <a:pt x="493" y="258"/>
                  <a:pt x="493" y="257"/>
                </a:cubicBezTo>
                <a:cubicBezTo>
                  <a:pt x="489" y="257"/>
                  <a:pt x="486" y="257"/>
                  <a:pt x="483" y="257"/>
                </a:cubicBezTo>
                <a:cubicBezTo>
                  <a:pt x="477" y="257"/>
                  <a:pt x="471" y="257"/>
                  <a:pt x="466" y="257"/>
                </a:cubicBezTo>
                <a:cubicBezTo>
                  <a:pt x="466" y="257"/>
                  <a:pt x="467" y="258"/>
                  <a:pt x="467" y="259"/>
                </a:cubicBezTo>
                <a:cubicBezTo>
                  <a:pt x="467" y="263"/>
                  <a:pt x="463" y="266"/>
                  <a:pt x="459" y="266"/>
                </a:cubicBezTo>
                <a:cubicBezTo>
                  <a:pt x="455" y="266"/>
                  <a:pt x="452" y="263"/>
                  <a:pt x="452" y="259"/>
                </a:cubicBezTo>
                <a:cubicBezTo>
                  <a:pt x="452" y="258"/>
                  <a:pt x="452" y="257"/>
                  <a:pt x="453" y="256"/>
                </a:cubicBezTo>
                <a:cubicBezTo>
                  <a:pt x="450" y="256"/>
                  <a:pt x="448" y="256"/>
                  <a:pt x="448" y="256"/>
                </a:cubicBezTo>
                <a:cubicBezTo>
                  <a:pt x="448" y="256"/>
                  <a:pt x="450" y="256"/>
                  <a:pt x="453" y="256"/>
                </a:cubicBezTo>
                <a:cubicBezTo>
                  <a:pt x="456" y="256"/>
                  <a:pt x="460" y="255"/>
                  <a:pt x="465" y="255"/>
                </a:cubicBezTo>
                <a:cubicBezTo>
                  <a:pt x="470" y="255"/>
                  <a:pt x="476" y="255"/>
                  <a:pt x="483" y="255"/>
                </a:cubicBezTo>
                <a:cubicBezTo>
                  <a:pt x="489" y="255"/>
                  <a:pt x="496" y="255"/>
                  <a:pt x="503" y="255"/>
                </a:cubicBezTo>
                <a:cubicBezTo>
                  <a:pt x="510" y="255"/>
                  <a:pt x="516" y="255"/>
                  <a:pt x="523" y="255"/>
                </a:cubicBezTo>
                <a:cubicBezTo>
                  <a:pt x="529" y="255"/>
                  <a:pt x="535" y="255"/>
                  <a:pt x="540" y="255"/>
                </a:cubicBezTo>
                <a:cubicBezTo>
                  <a:pt x="546" y="255"/>
                  <a:pt x="550" y="256"/>
                  <a:pt x="553" y="256"/>
                </a:cubicBezTo>
                <a:cubicBezTo>
                  <a:pt x="556" y="256"/>
                  <a:pt x="557" y="256"/>
                  <a:pt x="557" y="256"/>
                </a:cubicBezTo>
                <a:cubicBezTo>
                  <a:pt x="557" y="256"/>
                  <a:pt x="556" y="256"/>
                  <a:pt x="553" y="256"/>
                </a:cubicBezTo>
                <a:cubicBezTo>
                  <a:pt x="552" y="256"/>
                  <a:pt x="552" y="256"/>
                  <a:pt x="552" y="256"/>
                </a:cubicBezTo>
                <a:cubicBezTo>
                  <a:pt x="552" y="257"/>
                  <a:pt x="552" y="258"/>
                  <a:pt x="552" y="259"/>
                </a:cubicBezTo>
                <a:cubicBezTo>
                  <a:pt x="552" y="263"/>
                  <a:pt x="549" y="266"/>
                  <a:pt x="545" y="266"/>
                </a:cubicBezTo>
                <a:cubicBezTo>
                  <a:pt x="541" y="266"/>
                  <a:pt x="538" y="263"/>
                  <a:pt x="538" y="259"/>
                </a:cubicBezTo>
                <a:close/>
                <a:moveTo>
                  <a:pt x="519" y="289"/>
                </a:moveTo>
                <a:cubicBezTo>
                  <a:pt x="521" y="291"/>
                  <a:pt x="524" y="293"/>
                  <a:pt x="526" y="294"/>
                </a:cubicBezTo>
                <a:cubicBezTo>
                  <a:pt x="511" y="294"/>
                  <a:pt x="496" y="294"/>
                  <a:pt x="479" y="294"/>
                </a:cubicBezTo>
                <a:cubicBezTo>
                  <a:pt x="481" y="292"/>
                  <a:pt x="483" y="291"/>
                  <a:pt x="485" y="289"/>
                </a:cubicBezTo>
                <a:lnTo>
                  <a:pt x="519" y="289"/>
                </a:lnTo>
                <a:close/>
                <a:moveTo>
                  <a:pt x="371" y="296"/>
                </a:moveTo>
                <a:cubicBezTo>
                  <a:pt x="366" y="295"/>
                  <a:pt x="361" y="294"/>
                  <a:pt x="357" y="292"/>
                </a:cubicBezTo>
                <a:cubicBezTo>
                  <a:pt x="353" y="289"/>
                  <a:pt x="350" y="286"/>
                  <a:pt x="347" y="283"/>
                </a:cubicBezTo>
                <a:cubicBezTo>
                  <a:pt x="344" y="280"/>
                  <a:pt x="343" y="277"/>
                  <a:pt x="341" y="274"/>
                </a:cubicBezTo>
                <a:cubicBezTo>
                  <a:pt x="341" y="273"/>
                  <a:pt x="340" y="271"/>
                  <a:pt x="340" y="270"/>
                </a:cubicBezTo>
                <a:cubicBezTo>
                  <a:pt x="340" y="269"/>
                  <a:pt x="339" y="267"/>
                  <a:pt x="339" y="266"/>
                </a:cubicBezTo>
                <a:cubicBezTo>
                  <a:pt x="339" y="264"/>
                  <a:pt x="339" y="262"/>
                  <a:pt x="339" y="261"/>
                </a:cubicBezTo>
                <a:cubicBezTo>
                  <a:pt x="339" y="260"/>
                  <a:pt x="339" y="259"/>
                  <a:pt x="339" y="259"/>
                </a:cubicBezTo>
                <a:cubicBezTo>
                  <a:pt x="339" y="259"/>
                  <a:pt x="339" y="260"/>
                  <a:pt x="339" y="261"/>
                </a:cubicBezTo>
                <a:cubicBezTo>
                  <a:pt x="339" y="262"/>
                  <a:pt x="339" y="262"/>
                  <a:pt x="339" y="263"/>
                </a:cubicBezTo>
                <a:cubicBezTo>
                  <a:pt x="339" y="264"/>
                  <a:pt x="339" y="265"/>
                  <a:pt x="340" y="266"/>
                </a:cubicBezTo>
                <a:cubicBezTo>
                  <a:pt x="340" y="267"/>
                  <a:pt x="340" y="268"/>
                  <a:pt x="341" y="270"/>
                </a:cubicBezTo>
                <a:cubicBezTo>
                  <a:pt x="341" y="271"/>
                  <a:pt x="342" y="272"/>
                  <a:pt x="343" y="274"/>
                </a:cubicBezTo>
                <a:cubicBezTo>
                  <a:pt x="344" y="276"/>
                  <a:pt x="346" y="279"/>
                  <a:pt x="349" y="282"/>
                </a:cubicBezTo>
                <a:cubicBezTo>
                  <a:pt x="351" y="285"/>
                  <a:pt x="354" y="287"/>
                  <a:pt x="358" y="289"/>
                </a:cubicBezTo>
                <a:cubicBezTo>
                  <a:pt x="362" y="291"/>
                  <a:pt x="367" y="292"/>
                  <a:pt x="371" y="293"/>
                </a:cubicBezTo>
                <a:cubicBezTo>
                  <a:pt x="376" y="293"/>
                  <a:pt x="381" y="292"/>
                  <a:pt x="385" y="291"/>
                </a:cubicBezTo>
                <a:cubicBezTo>
                  <a:pt x="390" y="289"/>
                  <a:pt x="394" y="286"/>
                  <a:pt x="397" y="283"/>
                </a:cubicBezTo>
                <a:cubicBezTo>
                  <a:pt x="401" y="279"/>
                  <a:pt x="404" y="275"/>
                  <a:pt x="405" y="270"/>
                </a:cubicBezTo>
                <a:cubicBezTo>
                  <a:pt x="406" y="269"/>
                  <a:pt x="406" y="268"/>
                  <a:pt x="406" y="267"/>
                </a:cubicBezTo>
                <a:cubicBezTo>
                  <a:pt x="407" y="266"/>
                  <a:pt x="407" y="265"/>
                  <a:pt x="407" y="264"/>
                </a:cubicBezTo>
                <a:cubicBezTo>
                  <a:pt x="407" y="262"/>
                  <a:pt x="407" y="261"/>
                  <a:pt x="407" y="260"/>
                </a:cubicBezTo>
                <a:cubicBezTo>
                  <a:pt x="407" y="259"/>
                  <a:pt x="407" y="258"/>
                  <a:pt x="407" y="256"/>
                </a:cubicBezTo>
                <a:cubicBezTo>
                  <a:pt x="407" y="252"/>
                  <a:pt x="406" y="247"/>
                  <a:pt x="404" y="244"/>
                </a:cubicBezTo>
                <a:cubicBezTo>
                  <a:pt x="402" y="240"/>
                  <a:pt x="399" y="236"/>
                  <a:pt x="397" y="234"/>
                </a:cubicBezTo>
                <a:cubicBezTo>
                  <a:pt x="394" y="231"/>
                  <a:pt x="391" y="229"/>
                  <a:pt x="388" y="228"/>
                </a:cubicBezTo>
                <a:cubicBezTo>
                  <a:pt x="387" y="227"/>
                  <a:pt x="386" y="227"/>
                  <a:pt x="384" y="226"/>
                </a:cubicBezTo>
                <a:cubicBezTo>
                  <a:pt x="383" y="226"/>
                  <a:pt x="382" y="225"/>
                  <a:pt x="381" y="225"/>
                </a:cubicBezTo>
                <a:cubicBezTo>
                  <a:pt x="380" y="225"/>
                  <a:pt x="379" y="225"/>
                  <a:pt x="378" y="224"/>
                </a:cubicBezTo>
                <a:cubicBezTo>
                  <a:pt x="377" y="224"/>
                  <a:pt x="376" y="224"/>
                  <a:pt x="376" y="224"/>
                </a:cubicBezTo>
                <a:cubicBezTo>
                  <a:pt x="374" y="224"/>
                  <a:pt x="374" y="224"/>
                  <a:pt x="374" y="224"/>
                </a:cubicBezTo>
                <a:cubicBezTo>
                  <a:pt x="374" y="224"/>
                  <a:pt x="374" y="224"/>
                  <a:pt x="376" y="224"/>
                </a:cubicBezTo>
                <a:cubicBezTo>
                  <a:pt x="377" y="224"/>
                  <a:pt x="379" y="224"/>
                  <a:pt x="381" y="224"/>
                </a:cubicBezTo>
                <a:cubicBezTo>
                  <a:pt x="382" y="225"/>
                  <a:pt x="383" y="225"/>
                  <a:pt x="385" y="225"/>
                </a:cubicBezTo>
                <a:cubicBezTo>
                  <a:pt x="386" y="226"/>
                  <a:pt x="387" y="226"/>
                  <a:pt x="389" y="227"/>
                </a:cubicBezTo>
                <a:cubicBezTo>
                  <a:pt x="392" y="228"/>
                  <a:pt x="395" y="230"/>
                  <a:pt x="398" y="232"/>
                </a:cubicBezTo>
                <a:cubicBezTo>
                  <a:pt x="401" y="235"/>
                  <a:pt x="404" y="238"/>
                  <a:pt x="406" y="242"/>
                </a:cubicBezTo>
                <a:cubicBezTo>
                  <a:pt x="408" y="246"/>
                  <a:pt x="410" y="251"/>
                  <a:pt x="410" y="256"/>
                </a:cubicBezTo>
                <a:cubicBezTo>
                  <a:pt x="410" y="257"/>
                  <a:pt x="411" y="259"/>
                  <a:pt x="411" y="260"/>
                </a:cubicBezTo>
                <a:cubicBezTo>
                  <a:pt x="410" y="261"/>
                  <a:pt x="411" y="262"/>
                  <a:pt x="410" y="264"/>
                </a:cubicBezTo>
                <a:cubicBezTo>
                  <a:pt x="410" y="265"/>
                  <a:pt x="410" y="267"/>
                  <a:pt x="410" y="268"/>
                </a:cubicBezTo>
                <a:cubicBezTo>
                  <a:pt x="409" y="269"/>
                  <a:pt x="409" y="270"/>
                  <a:pt x="408" y="272"/>
                </a:cubicBezTo>
                <a:cubicBezTo>
                  <a:pt x="407" y="277"/>
                  <a:pt x="404" y="281"/>
                  <a:pt x="400" y="285"/>
                </a:cubicBezTo>
                <a:cubicBezTo>
                  <a:pt x="396" y="289"/>
                  <a:pt x="391" y="292"/>
                  <a:pt x="386" y="294"/>
                </a:cubicBezTo>
                <a:cubicBezTo>
                  <a:pt x="381" y="296"/>
                  <a:pt x="376" y="296"/>
                  <a:pt x="371" y="296"/>
                </a:cubicBezTo>
                <a:close/>
                <a:moveTo>
                  <a:pt x="272" y="292"/>
                </a:moveTo>
                <a:cubicBezTo>
                  <a:pt x="267" y="289"/>
                  <a:pt x="264" y="286"/>
                  <a:pt x="262" y="283"/>
                </a:cubicBezTo>
                <a:cubicBezTo>
                  <a:pt x="259" y="280"/>
                  <a:pt x="257" y="277"/>
                  <a:pt x="256" y="274"/>
                </a:cubicBezTo>
                <a:cubicBezTo>
                  <a:pt x="255" y="273"/>
                  <a:pt x="255" y="271"/>
                  <a:pt x="254" y="270"/>
                </a:cubicBezTo>
                <a:cubicBezTo>
                  <a:pt x="254" y="269"/>
                  <a:pt x="254" y="267"/>
                  <a:pt x="254" y="266"/>
                </a:cubicBezTo>
                <a:cubicBezTo>
                  <a:pt x="253" y="264"/>
                  <a:pt x="253" y="262"/>
                  <a:pt x="253" y="261"/>
                </a:cubicBezTo>
                <a:cubicBezTo>
                  <a:pt x="253" y="260"/>
                  <a:pt x="253" y="259"/>
                  <a:pt x="253" y="259"/>
                </a:cubicBezTo>
                <a:cubicBezTo>
                  <a:pt x="253" y="259"/>
                  <a:pt x="253" y="260"/>
                  <a:pt x="253" y="261"/>
                </a:cubicBezTo>
                <a:cubicBezTo>
                  <a:pt x="253" y="262"/>
                  <a:pt x="253" y="262"/>
                  <a:pt x="254" y="263"/>
                </a:cubicBezTo>
                <a:cubicBezTo>
                  <a:pt x="254" y="264"/>
                  <a:pt x="254" y="265"/>
                  <a:pt x="254" y="266"/>
                </a:cubicBezTo>
                <a:cubicBezTo>
                  <a:pt x="255" y="267"/>
                  <a:pt x="255" y="268"/>
                  <a:pt x="255" y="270"/>
                </a:cubicBezTo>
                <a:cubicBezTo>
                  <a:pt x="256" y="271"/>
                  <a:pt x="256" y="272"/>
                  <a:pt x="257" y="274"/>
                </a:cubicBezTo>
                <a:cubicBezTo>
                  <a:pt x="258" y="276"/>
                  <a:pt x="260" y="279"/>
                  <a:pt x="263" y="282"/>
                </a:cubicBezTo>
                <a:cubicBezTo>
                  <a:pt x="266" y="285"/>
                  <a:pt x="269" y="287"/>
                  <a:pt x="273" y="289"/>
                </a:cubicBezTo>
                <a:cubicBezTo>
                  <a:pt x="277" y="291"/>
                  <a:pt x="281" y="292"/>
                  <a:pt x="286" y="293"/>
                </a:cubicBezTo>
                <a:cubicBezTo>
                  <a:pt x="290" y="293"/>
                  <a:pt x="295" y="292"/>
                  <a:pt x="300" y="291"/>
                </a:cubicBezTo>
                <a:cubicBezTo>
                  <a:pt x="304" y="289"/>
                  <a:pt x="308" y="286"/>
                  <a:pt x="312" y="283"/>
                </a:cubicBezTo>
                <a:cubicBezTo>
                  <a:pt x="315" y="279"/>
                  <a:pt x="318" y="275"/>
                  <a:pt x="320" y="270"/>
                </a:cubicBezTo>
                <a:cubicBezTo>
                  <a:pt x="320" y="269"/>
                  <a:pt x="321" y="268"/>
                  <a:pt x="321" y="267"/>
                </a:cubicBezTo>
                <a:cubicBezTo>
                  <a:pt x="321" y="266"/>
                  <a:pt x="321" y="265"/>
                  <a:pt x="322" y="264"/>
                </a:cubicBezTo>
                <a:cubicBezTo>
                  <a:pt x="322" y="262"/>
                  <a:pt x="322" y="261"/>
                  <a:pt x="322" y="260"/>
                </a:cubicBezTo>
                <a:cubicBezTo>
                  <a:pt x="322" y="259"/>
                  <a:pt x="322" y="258"/>
                  <a:pt x="322" y="256"/>
                </a:cubicBezTo>
                <a:cubicBezTo>
                  <a:pt x="321" y="252"/>
                  <a:pt x="320" y="247"/>
                  <a:pt x="318" y="244"/>
                </a:cubicBezTo>
                <a:cubicBezTo>
                  <a:pt x="316" y="240"/>
                  <a:pt x="314" y="236"/>
                  <a:pt x="311" y="234"/>
                </a:cubicBezTo>
                <a:cubicBezTo>
                  <a:pt x="308" y="231"/>
                  <a:pt x="306" y="229"/>
                  <a:pt x="303" y="228"/>
                </a:cubicBezTo>
                <a:cubicBezTo>
                  <a:pt x="301" y="227"/>
                  <a:pt x="300" y="227"/>
                  <a:pt x="299" y="226"/>
                </a:cubicBezTo>
                <a:cubicBezTo>
                  <a:pt x="298" y="226"/>
                  <a:pt x="296" y="225"/>
                  <a:pt x="295" y="225"/>
                </a:cubicBezTo>
                <a:cubicBezTo>
                  <a:pt x="294" y="225"/>
                  <a:pt x="293" y="225"/>
                  <a:pt x="292" y="224"/>
                </a:cubicBezTo>
                <a:cubicBezTo>
                  <a:pt x="292" y="224"/>
                  <a:pt x="291" y="224"/>
                  <a:pt x="290" y="224"/>
                </a:cubicBezTo>
                <a:cubicBezTo>
                  <a:pt x="289" y="224"/>
                  <a:pt x="288" y="224"/>
                  <a:pt x="288" y="224"/>
                </a:cubicBezTo>
                <a:cubicBezTo>
                  <a:pt x="288" y="224"/>
                  <a:pt x="289" y="224"/>
                  <a:pt x="290" y="224"/>
                </a:cubicBezTo>
                <a:cubicBezTo>
                  <a:pt x="291" y="224"/>
                  <a:pt x="293" y="224"/>
                  <a:pt x="295" y="224"/>
                </a:cubicBezTo>
                <a:cubicBezTo>
                  <a:pt x="297" y="225"/>
                  <a:pt x="298" y="225"/>
                  <a:pt x="299" y="225"/>
                </a:cubicBezTo>
                <a:cubicBezTo>
                  <a:pt x="300" y="226"/>
                  <a:pt x="302" y="226"/>
                  <a:pt x="303" y="227"/>
                </a:cubicBezTo>
                <a:cubicBezTo>
                  <a:pt x="306" y="228"/>
                  <a:pt x="310" y="230"/>
                  <a:pt x="313" y="232"/>
                </a:cubicBezTo>
                <a:cubicBezTo>
                  <a:pt x="316" y="235"/>
                  <a:pt x="318" y="238"/>
                  <a:pt x="321" y="242"/>
                </a:cubicBezTo>
                <a:cubicBezTo>
                  <a:pt x="323" y="246"/>
                  <a:pt x="324" y="251"/>
                  <a:pt x="325" y="256"/>
                </a:cubicBezTo>
                <a:cubicBezTo>
                  <a:pt x="325" y="257"/>
                  <a:pt x="325" y="259"/>
                  <a:pt x="325" y="260"/>
                </a:cubicBezTo>
                <a:cubicBezTo>
                  <a:pt x="325" y="261"/>
                  <a:pt x="325" y="262"/>
                  <a:pt x="325" y="264"/>
                </a:cubicBezTo>
                <a:cubicBezTo>
                  <a:pt x="325" y="265"/>
                  <a:pt x="324" y="267"/>
                  <a:pt x="324" y="268"/>
                </a:cubicBezTo>
                <a:cubicBezTo>
                  <a:pt x="324" y="269"/>
                  <a:pt x="323" y="270"/>
                  <a:pt x="323" y="272"/>
                </a:cubicBezTo>
                <a:cubicBezTo>
                  <a:pt x="321" y="277"/>
                  <a:pt x="318" y="281"/>
                  <a:pt x="314" y="285"/>
                </a:cubicBezTo>
                <a:cubicBezTo>
                  <a:pt x="311" y="289"/>
                  <a:pt x="306" y="292"/>
                  <a:pt x="301" y="294"/>
                </a:cubicBezTo>
                <a:cubicBezTo>
                  <a:pt x="296" y="296"/>
                  <a:pt x="290" y="296"/>
                  <a:pt x="285" y="296"/>
                </a:cubicBezTo>
                <a:cubicBezTo>
                  <a:pt x="280" y="295"/>
                  <a:pt x="276" y="294"/>
                  <a:pt x="272" y="292"/>
                </a:cubicBezTo>
                <a:close/>
                <a:moveTo>
                  <a:pt x="293" y="268"/>
                </a:moveTo>
                <a:cubicBezTo>
                  <a:pt x="293" y="268"/>
                  <a:pt x="294" y="269"/>
                  <a:pt x="295" y="270"/>
                </a:cubicBezTo>
                <a:cubicBezTo>
                  <a:pt x="297" y="272"/>
                  <a:pt x="298" y="274"/>
                  <a:pt x="299" y="276"/>
                </a:cubicBezTo>
                <a:cubicBezTo>
                  <a:pt x="300" y="278"/>
                  <a:pt x="302" y="281"/>
                  <a:pt x="302" y="282"/>
                </a:cubicBezTo>
                <a:cubicBezTo>
                  <a:pt x="303" y="284"/>
                  <a:pt x="304" y="285"/>
                  <a:pt x="304" y="285"/>
                </a:cubicBezTo>
                <a:cubicBezTo>
                  <a:pt x="304" y="285"/>
                  <a:pt x="303" y="284"/>
                  <a:pt x="302" y="283"/>
                </a:cubicBezTo>
                <a:cubicBezTo>
                  <a:pt x="300" y="281"/>
                  <a:pt x="299" y="279"/>
                  <a:pt x="298" y="277"/>
                </a:cubicBezTo>
                <a:cubicBezTo>
                  <a:pt x="296" y="275"/>
                  <a:pt x="295" y="272"/>
                  <a:pt x="295" y="271"/>
                </a:cubicBezTo>
                <a:cubicBezTo>
                  <a:pt x="294" y="269"/>
                  <a:pt x="293" y="268"/>
                  <a:pt x="293" y="268"/>
                </a:cubicBezTo>
                <a:close/>
                <a:moveTo>
                  <a:pt x="305" y="270"/>
                </a:moveTo>
                <a:cubicBezTo>
                  <a:pt x="303" y="268"/>
                  <a:pt x="301" y="267"/>
                  <a:pt x="300" y="266"/>
                </a:cubicBezTo>
                <a:cubicBezTo>
                  <a:pt x="298" y="265"/>
                  <a:pt x="297" y="264"/>
                  <a:pt x="297" y="264"/>
                </a:cubicBezTo>
                <a:cubicBezTo>
                  <a:pt x="297" y="264"/>
                  <a:pt x="298" y="264"/>
                  <a:pt x="300" y="265"/>
                </a:cubicBezTo>
                <a:cubicBezTo>
                  <a:pt x="302" y="266"/>
                  <a:pt x="304" y="267"/>
                  <a:pt x="306" y="268"/>
                </a:cubicBezTo>
                <a:cubicBezTo>
                  <a:pt x="309" y="269"/>
                  <a:pt x="311" y="271"/>
                  <a:pt x="312" y="272"/>
                </a:cubicBezTo>
                <a:cubicBezTo>
                  <a:pt x="314" y="273"/>
                  <a:pt x="315" y="274"/>
                  <a:pt x="315" y="274"/>
                </a:cubicBezTo>
                <a:cubicBezTo>
                  <a:pt x="315" y="274"/>
                  <a:pt x="313" y="274"/>
                  <a:pt x="312" y="273"/>
                </a:cubicBezTo>
                <a:cubicBezTo>
                  <a:pt x="310" y="272"/>
                  <a:pt x="308" y="271"/>
                  <a:pt x="305" y="270"/>
                </a:cubicBezTo>
                <a:close/>
                <a:moveTo>
                  <a:pt x="283" y="245"/>
                </a:moveTo>
                <a:cubicBezTo>
                  <a:pt x="278" y="245"/>
                  <a:pt x="272" y="245"/>
                  <a:pt x="266" y="245"/>
                </a:cubicBezTo>
                <a:cubicBezTo>
                  <a:pt x="260" y="246"/>
                  <a:pt x="253" y="246"/>
                  <a:pt x="246" y="246"/>
                </a:cubicBezTo>
                <a:cubicBezTo>
                  <a:pt x="239" y="246"/>
                  <a:pt x="232" y="246"/>
                  <a:pt x="226" y="245"/>
                </a:cubicBezTo>
                <a:cubicBezTo>
                  <a:pt x="219" y="245"/>
                  <a:pt x="213" y="245"/>
                  <a:pt x="208" y="245"/>
                </a:cubicBezTo>
                <a:cubicBezTo>
                  <a:pt x="203" y="245"/>
                  <a:pt x="199" y="245"/>
                  <a:pt x="196" y="245"/>
                </a:cubicBezTo>
                <a:cubicBezTo>
                  <a:pt x="193" y="244"/>
                  <a:pt x="191" y="244"/>
                  <a:pt x="191" y="244"/>
                </a:cubicBezTo>
                <a:cubicBezTo>
                  <a:pt x="191" y="244"/>
                  <a:pt x="193" y="244"/>
                  <a:pt x="196" y="244"/>
                </a:cubicBezTo>
                <a:cubicBezTo>
                  <a:pt x="199" y="244"/>
                  <a:pt x="203" y="244"/>
                  <a:pt x="208" y="244"/>
                </a:cubicBezTo>
                <a:cubicBezTo>
                  <a:pt x="213" y="243"/>
                  <a:pt x="219" y="243"/>
                  <a:pt x="226" y="243"/>
                </a:cubicBezTo>
                <a:cubicBezTo>
                  <a:pt x="228" y="243"/>
                  <a:pt x="230" y="243"/>
                  <a:pt x="233" y="243"/>
                </a:cubicBezTo>
                <a:cubicBezTo>
                  <a:pt x="231" y="239"/>
                  <a:pt x="228" y="236"/>
                  <a:pt x="226" y="234"/>
                </a:cubicBezTo>
                <a:cubicBezTo>
                  <a:pt x="223" y="231"/>
                  <a:pt x="220" y="229"/>
                  <a:pt x="217" y="228"/>
                </a:cubicBezTo>
                <a:cubicBezTo>
                  <a:pt x="216" y="227"/>
                  <a:pt x="215" y="227"/>
                  <a:pt x="213" y="226"/>
                </a:cubicBezTo>
                <a:cubicBezTo>
                  <a:pt x="212" y="226"/>
                  <a:pt x="211" y="225"/>
                  <a:pt x="210" y="225"/>
                </a:cubicBezTo>
                <a:cubicBezTo>
                  <a:pt x="209" y="225"/>
                  <a:pt x="208" y="225"/>
                  <a:pt x="207" y="224"/>
                </a:cubicBezTo>
                <a:cubicBezTo>
                  <a:pt x="206" y="224"/>
                  <a:pt x="205" y="224"/>
                  <a:pt x="205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5" y="224"/>
                </a:cubicBezTo>
                <a:cubicBezTo>
                  <a:pt x="206" y="224"/>
                  <a:pt x="208" y="224"/>
                  <a:pt x="210" y="224"/>
                </a:cubicBezTo>
                <a:cubicBezTo>
                  <a:pt x="211" y="225"/>
                  <a:pt x="212" y="225"/>
                  <a:pt x="214" y="225"/>
                </a:cubicBezTo>
                <a:cubicBezTo>
                  <a:pt x="215" y="226"/>
                  <a:pt x="216" y="226"/>
                  <a:pt x="218" y="227"/>
                </a:cubicBezTo>
                <a:cubicBezTo>
                  <a:pt x="221" y="228"/>
                  <a:pt x="224" y="230"/>
                  <a:pt x="227" y="232"/>
                </a:cubicBezTo>
                <a:cubicBezTo>
                  <a:pt x="230" y="235"/>
                  <a:pt x="233" y="238"/>
                  <a:pt x="235" y="242"/>
                </a:cubicBezTo>
                <a:cubicBezTo>
                  <a:pt x="235" y="243"/>
                  <a:pt x="235" y="243"/>
                  <a:pt x="235" y="243"/>
                </a:cubicBezTo>
                <a:cubicBezTo>
                  <a:pt x="239" y="243"/>
                  <a:pt x="242" y="243"/>
                  <a:pt x="246" y="243"/>
                </a:cubicBezTo>
                <a:cubicBezTo>
                  <a:pt x="253" y="243"/>
                  <a:pt x="260" y="243"/>
                  <a:pt x="266" y="243"/>
                </a:cubicBezTo>
                <a:cubicBezTo>
                  <a:pt x="272" y="243"/>
                  <a:pt x="278" y="243"/>
                  <a:pt x="283" y="244"/>
                </a:cubicBezTo>
                <a:cubicBezTo>
                  <a:pt x="289" y="244"/>
                  <a:pt x="293" y="244"/>
                  <a:pt x="296" y="244"/>
                </a:cubicBezTo>
                <a:cubicBezTo>
                  <a:pt x="299" y="244"/>
                  <a:pt x="301" y="244"/>
                  <a:pt x="301" y="244"/>
                </a:cubicBezTo>
                <a:cubicBezTo>
                  <a:pt x="301" y="244"/>
                  <a:pt x="299" y="244"/>
                  <a:pt x="296" y="245"/>
                </a:cubicBezTo>
                <a:cubicBezTo>
                  <a:pt x="293" y="245"/>
                  <a:pt x="289" y="245"/>
                  <a:pt x="283" y="245"/>
                </a:cubicBezTo>
                <a:close/>
                <a:moveTo>
                  <a:pt x="208" y="268"/>
                </a:moveTo>
                <a:cubicBezTo>
                  <a:pt x="208" y="268"/>
                  <a:pt x="209" y="269"/>
                  <a:pt x="210" y="270"/>
                </a:cubicBezTo>
                <a:cubicBezTo>
                  <a:pt x="211" y="272"/>
                  <a:pt x="212" y="274"/>
                  <a:pt x="214" y="276"/>
                </a:cubicBezTo>
                <a:cubicBezTo>
                  <a:pt x="215" y="278"/>
                  <a:pt x="216" y="281"/>
                  <a:pt x="217" y="282"/>
                </a:cubicBezTo>
                <a:cubicBezTo>
                  <a:pt x="218" y="284"/>
                  <a:pt x="218" y="285"/>
                  <a:pt x="218" y="285"/>
                </a:cubicBezTo>
                <a:cubicBezTo>
                  <a:pt x="218" y="285"/>
                  <a:pt x="217" y="284"/>
                  <a:pt x="216" y="283"/>
                </a:cubicBezTo>
                <a:cubicBezTo>
                  <a:pt x="215" y="281"/>
                  <a:pt x="213" y="279"/>
                  <a:pt x="212" y="277"/>
                </a:cubicBezTo>
                <a:cubicBezTo>
                  <a:pt x="211" y="275"/>
                  <a:pt x="210" y="272"/>
                  <a:pt x="209" y="271"/>
                </a:cubicBezTo>
                <a:cubicBezTo>
                  <a:pt x="208" y="269"/>
                  <a:pt x="208" y="268"/>
                  <a:pt x="208" y="268"/>
                </a:cubicBezTo>
                <a:close/>
                <a:moveTo>
                  <a:pt x="220" y="270"/>
                </a:moveTo>
                <a:cubicBezTo>
                  <a:pt x="218" y="268"/>
                  <a:pt x="216" y="267"/>
                  <a:pt x="214" y="266"/>
                </a:cubicBezTo>
                <a:cubicBezTo>
                  <a:pt x="212" y="265"/>
                  <a:pt x="212" y="264"/>
                  <a:pt x="212" y="264"/>
                </a:cubicBezTo>
                <a:cubicBezTo>
                  <a:pt x="212" y="264"/>
                  <a:pt x="213" y="264"/>
                  <a:pt x="215" y="265"/>
                </a:cubicBezTo>
                <a:cubicBezTo>
                  <a:pt x="216" y="266"/>
                  <a:pt x="219" y="267"/>
                  <a:pt x="221" y="268"/>
                </a:cubicBezTo>
                <a:cubicBezTo>
                  <a:pt x="223" y="269"/>
                  <a:pt x="225" y="271"/>
                  <a:pt x="227" y="272"/>
                </a:cubicBezTo>
                <a:cubicBezTo>
                  <a:pt x="228" y="273"/>
                  <a:pt x="229" y="274"/>
                  <a:pt x="229" y="274"/>
                </a:cubicBezTo>
                <a:cubicBezTo>
                  <a:pt x="229" y="274"/>
                  <a:pt x="228" y="274"/>
                  <a:pt x="226" y="273"/>
                </a:cubicBezTo>
                <a:cubicBezTo>
                  <a:pt x="224" y="272"/>
                  <a:pt x="222" y="271"/>
                  <a:pt x="220" y="270"/>
                </a:cubicBezTo>
                <a:close/>
                <a:moveTo>
                  <a:pt x="215" y="259"/>
                </a:moveTo>
                <a:cubicBezTo>
                  <a:pt x="215" y="259"/>
                  <a:pt x="216" y="259"/>
                  <a:pt x="218" y="258"/>
                </a:cubicBezTo>
                <a:cubicBezTo>
                  <a:pt x="219" y="258"/>
                  <a:pt x="221" y="258"/>
                  <a:pt x="223" y="258"/>
                </a:cubicBezTo>
                <a:cubicBezTo>
                  <a:pt x="225" y="258"/>
                  <a:pt x="227" y="258"/>
                  <a:pt x="228" y="258"/>
                </a:cubicBezTo>
                <a:cubicBezTo>
                  <a:pt x="230" y="259"/>
                  <a:pt x="231" y="259"/>
                  <a:pt x="231" y="259"/>
                </a:cubicBezTo>
                <a:cubicBezTo>
                  <a:pt x="231" y="259"/>
                  <a:pt x="230" y="259"/>
                  <a:pt x="228" y="259"/>
                </a:cubicBezTo>
                <a:cubicBezTo>
                  <a:pt x="227" y="259"/>
                  <a:pt x="225" y="259"/>
                  <a:pt x="223" y="259"/>
                </a:cubicBezTo>
                <a:cubicBezTo>
                  <a:pt x="221" y="259"/>
                  <a:pt x="219" y="259"/>
                  <a:pt x="218" y="259"/>
                </a:cubicBezTo>
                <a:cubicBezTo>
                  <a:pt x="216" y="259"/>
                  <a:pt x="215" y="259"/>
                  <a:pt x="215" y="259"/>
                </a:cubicBezTo>
                <a:close/>
                <a:moveTo>
                  <a:pt x="203" y="272"/>
                </a:moveTo>
                <a:cubicBezTo>
                  <a:pt x="203" y="274"/>
                  <a:pt x="204" y="277"/>
                  <a:pt x="204" y="279"/>
                </a:cubicBezTo>
                <a:cubicBezTo>
                  <a:pt x="204" y="282"/>
                  <a:pt x="203" y="284"/>
                  <a:pt x="203" y="286"/>
                </a:cubicBezTo>
                <a:cubicBezTo>
                  <a:pt x="203" y="288"/>
                  <a:pt x="203" y="289"/>
                  <a:pt x="203" y="289"/>
                </a:cubicBezTo>
                <a:cubicBezTo>
                  <a:pt x="203" y="289"/>
                  <a:pt x="202" y="288"/>
                  <a:pt x="202" y="286"/>
                </a:cubicBezTo>
                <a:cubicBezTo>
                  <a:pt x="202" y="284"/>
                  <a:pt x="202" y="282"/>
                  <a:pt x="202" y="279"/>
                </a:cubicBezTo>
                <a:cubicBezTo>
                  <a:pt x="202" y="277"/>
                  <a:pt x="202" y="274"/>
                  <a:pt x="202" y="272"/>
                </a:cubicBezTo>
                <a:cubicBezTo>
                  <a:pt x="202" y="270"/>
                  <a:pt x="203" y="269"/>
                  <a:pt x="203" y="269"/>
                </a:cubicBezTo>
                <a:cubicBezTo>
                  <a:pt x="203" y="269"/>
                  <a:pt x="203" y="270"/>
                  <a:pt x="203" y="272"/>
                </a:cubicBezTo>
                <a:close/>
                <a:moveTo>
                  <a:pt x="196" y="271"/>
                </a:moveTo>
                <a:cubicBezTo>
                  <a:pt x="196" y="273"/>
                  <a:pt x="195" y="275"/>
                  <a:pt x="193" y="277"/>
                </a:cubicBezTo>
                <a:cubicBezTo>
                  <a:pt x="192" y="279"/>
                  <a:pt x="191" y="281"/>
                  <a:pt x="190" y="283"/>
                </a:cubicBezTo>
                <a:cubicBezTo>
                  <a:pt x="188" y="284"/>
                  <a:pt x="187" y="285"/>
                  <a:pt x="187" y="285"/>
                </a:cubicBezTo>
                <a:cubicBezTo>
                  <a:pt x="187" y="285"/>
                  <a:pt x="188" y="284"/>
                  <a:pt x="189" y="282"/>
                </a:cubicBezTo>
                <a:cubicBezTo>
                  <a:pt x="189" y="281"/>
                  <a:pt x="191" y="278"/>
                  <a:pt x="192" y="276"/>
                </a:cubicBezTo>
                <a:cubicBezTo>
                  <a:pt x="193" y="274"/>
                  <a:pt x="194" y="272"/>
                  <a:pt x="196" y="270"/>
                </a:cubicBezTo>
                <a:cubicBezTo>
                  <a:pt x="197" y="269"/>
                  <a:pt x="198" y="268"/>
                  <a:pt x="198" y="268"/>
                </a:cubicBezTo>
                <a:cubicBezTo>
                  <a:pt x="198" y="268"/>
                  <a:pt x="197" y="269"/>
                  <a:pt x="196" y="271"/>
                </a:cubicBezTo>
                <a:close/>
                <a:moveTo>
                  <a:pt x="190" y="267"/>
                </a:moveTo>
                <a:cubicBezTo>
                  <a:pt x="189" y="268"/>
                  <a:pt x="187" y="269"/>
                  <a:pt x="185" y="270"/>
                </a:cubicBezTo>
                <a:cubicBezTo>
                  <a:pt x="184" y="271"/>
                  <a:pt x="182" y="272"/>
                  <a:pt x="181" y="272"/>
                </a:cubicBezTo>
                <a:cubicBezTo>
                  <a:pt x="179" y="273"/>
                  <a:pt x="178" y="273"/>
                  <a:pt x="178" y="273"/>
                </a:cubicBezTo>
                <a:cubicBezTo>
                  <a:pt x="178" y="273"/>
                  <a:pt x="179" y="272"/>
                  <a:pt x="180" y="272"/>
                </a:cubicBezTo>
                <a:cubicBezTo>
                  <a:pt x="181" y="271"/>
                  <a:pt x="183" y="270"/>
                  <a:pt x="185" y="269"/>
                </a:cubicBezTo>
                <a:cubicBezTo>
                  <a:pt x="186" y="268"/>
                  <a:pt x="188" y="267"/>
                  <a:pt x="190" y="266"/>
                </a:cubicBezTo>
                <a:cubicBezTo>
                  <a:pt x="191" y="266"/>
                  <a:pt x="192" y="265"/>
                  <a:pt x="192" y="265"/>
                </a:cubicBezTo>
                <a:cubicBezTo>
                  <a:pt x="192" y="265"/>
                  <a:pt x="191" y="266"/>
                  <a:pt x="190" y="267"/>
                </a:cubicBezTo>
                <a:close/>
                <a:moveTo>
                  <a:pt x="67" y="216"/>
                </a:moveTo>
                <a:cubicBezTo>
                  <a:pt x="70" y="216"/>
                  <a:pt x="74" y="216"/>
                  <a:pt x="79" y="216"/>
                </a:cubicBezTo>
                <a:cubicBezTo>
                  <a:pt x="81" y="216"/>
                  <a:pt x="83" y="216"/>
                  <a:pt x="85" y="216"/>
                </a:cubicBezTo>
                <a:cubicBezTo>
                  <a:pt x="88" y="216"/>
                  <a:pt x="90" y="216"/>
                  <a:pt x="92" y="216"/>
                </a:cubicBezTo>
                <a:cubicBezTo>
                  <a:pt x="95" y="216"/>
                  <a:pt x="97" y="216"/>
                  <a:pt x="99" y="216"/>
                </a:cubicBezTo>
                <a:cubicBezTo>
                  <a:pt x="102" y="216"/>
                  <a:pt x="104" y="216"/>
                  <a:pt x="106" y="216"/>
                </a:cubicBezTo>
                <a:cubicBezTo>
                  <a:pt x="110" y="216"/>
                  <a:pt x="114" y="216"/>
                  <a:pt x="118" y="216"/>
                </a:cubicBezTo>
                <a:cubicBezTo>
                  <a:pt x="125" y="217"/>
                  <a:pt x="130" y="217"/>
                  <a:pt x="130" y="217"/>
                </a:cubicBezTo>
                <a:cubicBezTo>
                  <a:pt x="130" y="217"/>
                  <a:pt x="125" y="218"/>
                  <a:pt x="118" y="218"/>
                </a:cubicBezTo>
                <a:cubicBezTo>
                  <a:pt x="114" y="219"/>
                  <a:pt x="110" y="219"/>
                  <a:pt x="106" y="219"/>
                </a:cubicBezTo>
                <a:cubicBezTo>
                  <a:pt x="104" y="219"/>
                  <a:pt x="102" y="219"/>
                  <a:pt x="99" y="219"/>
                </a:cubicBezTo>
                <a:cubicBezTo>
                  <a:pt x="97" y="219"/>
                  <a:pt x="95" y="219"/>
                  <a:pt x="92" y="219"/>
                </a:cubicBezTo>
                <a:cubicBezTo>
                  <a:pt x="90" y="219"/>
                  <a:pt x="88" y="219"/>
                  <a:pt x="85" y="219"/>
                </a:cubicBezTo>
                <a:cubicBezTo>
                  <a:pt x="83" y="219"/>
                  <a:pt x="81" y="219"/>
                  <a:pt x="79" y="219"/>
                </a:cubicBezTo>
                <a:cubicBezTo>
                  <a:pt x="74" y="219"/>
                  <a:pt x="70" y="219"/>
                  <a:pt x="67" y="218"/>
                </a:cubicBezTo>
                <a:cubicBezTo>
                  <a:pt x="60" y="218"/>
                  <a:pt x="55" y="217"/>
                  <a:pt x="55" y="217"/>
                </a:cubicBezTo>
                <a:cubicBezTo>
                  <a:pt x="55" y="217"/>
                  <a:pt x="60" y="217"/>
                  <a:pt x="67" y="216"/>
                </a:cubicBezTo>
                <a:close/>
                <a:moveTo>
                  <a:pt x="51" y="154"/>
                </a:moveTo>
                <a:cubicBezTo>
                  <a:pt x="51" y="154"/>
                  <a:pt x="56" y="153"/>
                  <a:pt x="63" y="153"/>
                </a:cubicBezTo>
                <a:cubicBezTo>
                  <a:pt x="66" y="152"/>
                  <a:pt x="70" y="152"/>
                  <a:pt x="75" y="152"/>
                </a:cubicBezTo>
                <a:cubicBezTo>
                  <a:pt x="77" y="152"/>
                  <a:pt x="79" y="152"/>
                  <a:pt x="81" y="152"/>
                </a:cubicBezTo>
                <a:cubicBezTo>
                  <a:pt x="84" y="152"/>
                  <a:pt x="86" y="152"/>
                  <a:pt x="88" y="152"/>
                </a:cubicBezTo>
                <a:cubicBezTo>
                  <a:pt x="91" y="152"/>
                  <a:pt x="93" y="152"/>
                  <a:pt x="95" y="152"/>
                </a:cubicBezTo>
                <a:cubicBezTo>
                  <a:pt x="97" y="152"/>
                  <a:pt x="100" y="152"/>
                  <a:pt x="102" y="152"/>
                </a:cubicBezTo>
                <a:cubicBezTo>
                  <a:pt x="106" y="152"/>
                  <a:pt x="110" y="152"/>
                  <a:pt x="114" y="153"/>
                </a:cubicBezTo>
                <a:cubicBezTo>
                  <a:pt x="121" y="153"/>
                  <a:pt x="125" y="154"/>
                  <a:pt x="125" y="154"/>
                </a:cubicBezTo>
                <a:cubicBezTo>
                  <a:pt x="125" y="154"/>
                  <a:pt x="121" y="154"/>
                  <a:pt x="114" y="155"/>
                </a:cubicBezTo>
                <a:cubicBezTo>
                  <a:pt x="110" y="155"/>
                  <a:pt x="106" y="155"/>
                  <a:pt x="102" y="155"/>
                </a:cubicBezTo>
                <a:cubicBezTo>
                  <a:pt x="100" y="155"/>
                  <a:pt x="97" y="155"/>
                  <a:pt x="95" y="155"/>
                </a:cubicBezTo>
                <a:cubicBezTo>
                  <a:pt x="93" y="155"/>
                  <a:pt x="91" y="155"/>
                  <a:pt x="88" y="155"/>
                </a:cubicBezTo>
                <a:cubicBezTo>
                  <a:pt x="86" y="155"/>
                  <a:pt x="84" y="155"/>
                  <a:pt x="81" y="155"/>
                </a:cubicBezTo>
                <a:cubicBezTo>
                  <a:pt x="79" y="155"/>
                  <a:pt x="77" y="155"/>
                  <a:pt x="75" y="155"/>
                </a:cubicBezTo>
                <a:cubicBezTo>
                  <a:pt x="70" y="155"/>
                  <a:pt x="66" y="155"/>
                  <a:pt x="63" y="155"/>
                </a:cubicBezTo>
                <a:cubicBezTo>
                  <a:pt x="56" y="154"/>
                  <a:pt x="51" y="154"/>
                  <a:pt x="51" y="154"/>
                </a:cubicBezTo>
                <a:close/>
                <a:moveTo>
                  <a:pt x="89" y="256"/>
                </a:moveTo>
                <a:cubicBezTo>
                  <a:pt x="92" y="255"/>
                  <a:pt x="95" y="255"/>
                  <a:pt x="99" y="255"/>
                </a:cubicBezTo>
                <a:cubicBezTo>
                  <a:pt x="101" y="255"/>
                  <a:pt x="103" y="255"/>
                  <a:pt x="105" y="255"/>
                </a:cubicBezTo>
                <a:cubicBezTo>
                  <a:pt x="107" y="255"/>
                  <a:pt x="109" y="255"/>
                  <a:pt x="111" y="255"/>
                </a:cubicBezTo>
                <a:cubicBezTo>
                  <a:pt x="113" y="255"/>
                  <a:pt x="116" y="255"/>
                  <a:pt x="118" y="255"/>
                </a:cubicBezTo>
                <a:cubicBezTo>
                  <a:pt x="120" y="255"/>
                  <a:pt x="122" y="255"/>
                  <a:pt x="124" y="255"/>
                </a:cubicBezTo>
                <a:cubicBezTo>
                  <a:pt x="127" y="255"/>
                  <a:pt x="131" y="255"/>
                  <a:pt x="134" y="256"/>
                </a:cubicBezTo>
                <a:cubicBezTo>
                  <a:pt x="140" y="256"/>
                  <a:pt x="145" y="257"/>
                  <a:pt x="145" y="257"/>
                </a:cubicBezTo>
                <a:cubicBezTo>
                  <a:pt x="145" y="257"/>
                  <a:pt x="140" y="257"/>
                  <a:pt x="134" y="258"/>
                </a:cubicBezTo>
                <a:cubicBezTo>
                  <a:pt x="131" y="258"/>
                  <a:pt x="127" y="258"/>
                  <a:pt x="124" y="258"/>
                </a:cubicBezTo>
                <a:cubicBezTo>
                  <a:pt x="122" y="258"/>
                  <a:pt x="120" y="258"/>
                  <a:pt x="118" y="258"/>
                </a:cubicBezTo>
                <a:cubicBezTo>
                  <a:pt x="116" y="258"/>
                  <a:pt x="113" y="258"/>
                  <a:pt x="111" y="258"/>
                </a:cubicBezTo>
                <a:cubicBezTo>
                  <a:pt x="109" y="258"/>
                  <a:pt x="107" y="258"/>
                  <a:pt x="105" y="258"/>
                </a:cubicBezTo>
                <a:cubicBezTo>
                  <a:pt x="103" y="258"/>
                  <a:pt x="101" y="258"/>
                  <a:pt x="99" y="258"/>
                </a:cubicBezTo>
                <a:cubicBezTo>
                  <a:pt x="95" y="258"/>
                  <a:pt x="92" y="258"/>
                  <a:pt x="89" y="258"/>
                </a:cubicBezTo>
                <a:cubicBezTo>
                  <a:pt x="82" y="257"/>
                  <a:pt x="78" y="257"/>
                  <a:pt x="78" y="257"/>
                </a:cubicBezTo>
                <a:cubicBezTo>
                  <a:pt x="78" y="257"/>
                  <a:pt x="82" y="256"/>
                  <a:pt x="89" y="256"/>
                </a:cubicBezTo>
                <a:close/>
                <a:moveTo>
                  <a:pt x="655" y="51"/>
                </a:moveTo>
                <a:cubicBezTo>
                  <a:pt x="658" y="51"/>
                  <a:pt x="661" y="53"/>
                  <a:pt x="662" y="55"/>
                </a:cubicBezTo>
                <a:cubicBezTo>
                  <a:pt x="665" y="59"/>
                  <a:pt x="669" y="70"/>
                  <a:pt x="669" y="95"/>
                </a:cubicBezTo>
                <a:cubicBezTo>
                  <a:pt x="565" y="95"/>
                  <a:pt x="565" y="95"/>
                  <a:pt x="565" y="95"/>
                </a:cubicBezTo>
                <a:cubicBezTo>
                  <a:pt x="564" y="90"/>
                  <a:pt x="564" y="90"/>
                  <a:pt x="564" y="90"/>
                </a:cubicBezTo>
                <a:cubicBezTo>
                  <a:pt x="570" y="90"/>
                  <a:pt x="576" y="90"/>
                  <a:pt x="581" y="90"/>
                </a:cubicBezTo>
                <a:cubicBezTo>
                  <a:pt x="604" y="90"/>
                  <a:pt x="623" y="89"/>
                  <a:pt x="636" y="88"/>
                </a:cubicBezTo>
                <a:cubicBezTo>
                  <a:pt x="643" y="88"/>
                  <a:pt x="648" y="88"/>
                  <a:pt x="651" y="88"/>
                </a:cubicBezTo>
                <a:cubicBezTo>
                  <a:pt x="655" y="88"/>
                  <a:pt x="657" y="88"/>
                  <a:pt x="657" y="88"/>
                </a:cubicBezTo>
                <a:cubicBezTo>
                  <a:pt x="657" y="88"/>
                  <a:pt x="655" y="87"/>
                  <a:pt x="651" y="87"/>
                </a:cubicBezTo>
                <a:cubicBezTo>
                  <a:pt x="648" y="87"/>
                  <a:pt x="643" y="87"/>
                  <a:pt x="636" y="87"/>
                </a:cubicBezTo>
                <a:cubicBezTo>
                  <a:pt x="623" y="86"/>
                  <a:pt x="604" y="86"/>
                  <a:pt x="581" y="85"/>
                </a:cubicBezTo>
                <a:cubicBezTo>
                  <a:pt x="576" y="85"/>
                  <a:pt x="570" y="85"/>
                  <a:pt x="563" y="85"/>
                </a:cubicBezTo>
                <a:cubicBezTo>
                  <a:pt x="559" y="55"/>
                  <a:pt x="559" y="55"/>
                  <a:pt x="559" y="55"/>
                </a:cubicBezTo>
                <a:cubicBezTo>
                  <a:pt x="554" y="84"/>
                  <a:pt x="554" y="84"/>
                  <a:pt x="554" y="84"/>
                </a:cubicBezTo>
                <a:cubicBezTo>
                  <a:pt x="551" y="84"/>
                  <a:pt x="548" y="84"/>
                  <a:pt x="545" y="84"/>
                </a:cubicBezTo>
                <a:cubicBezTo>
                  <a:pt x="532" y="84"/>
                  <a:pt x="518" y="84"/>
                  <a:pt x="504" y="84"/>
                </a:cubicBezTo>
                <a:cubicBezTo>
                  <a:pt x="490" y="84"/>
                  <a:pt x="475" y="83"/>
                  <a:pt x="460" y="83"/>
                </a:cubicBezTo>
                <a:cubicBezTo>
                  <a:pt x="447" y="83"/>
                  <a:pt x="433" y="83"/>
                  <a:pt x="419" y="83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26" y="80"/>
                  <a:pt x="433" y="80"/>
                  <a:pt x="439" y="80"/>
                </a:cubicBezTo>
                <a:cubicBezTo>
                  <a:pt x="447" y="80"/>
                  <a:pt x="455" y="80"/>
                  <a:pt x="463" y="80"/>
                </a:cubicBezTo>
                <a:cubicBezTo>
                  <a:pt x="478" y="79"/>
                  <a:pt x="492" y="79"/>
                  <a:pt x="504" y="79"/>
                </a:cubicBezTo>
                <a:cubicBezTo>
                  <a:pt x="529" y="78"/>
                  <a:pt x="545" y="77"/>
                  <a:pt x="545" y="77"/>
                </a:cubicBezTo>
                <a:cubicBezTo>
                  <a:pt x="545" y="77"/>
                  <a:pt x="529" y="76"/>
                  <a:pt x="504" y="76"/>
                </a:cubicBezTo>
                <a:cubicBezTo>
                  <a:pt x="492" y="75"/>
                  <a:pt x="478" y="75"/>
                  <a:pt x="463" y="75"/>
                </a:cubicBezTo>
                <a:cubicBezTo>
                  <a:pt x="455" y="75"/>
                  <a:pt x="447" y="75"/>
                  <a:pt x="439" y="75"/>
                </a:cubicBezTo>
                <a:cubicBezTo>
                  <a:pt x="432" y="75"/>
                  <a:pt x="425" y="75"/>
                  <a:pt x="418" y="75"/>
                </a:cubicBezTo>
                <a:cubicBezTo>
                  <a:pt x="415" y="55"/>
                  <a:pt x="415" y="55"/>
                  <a:pt x="415" y="55"/>
                </a:cubicBezTo>
                <a:cubicBezTo>
                  <a:pt x="412" y="75"/>
                  <a:pt x="412" y="75"/>
                  <a:pt x="412" y="75"/>
                </a:cubicBezTo>
                <a:cubicBezTo>
                  <a:pt x="405" y="75"/>
                  <a:pt x="398" y="75"/>
                  <a:pt x="391" y="75"/>
                </a:cubicBezTo>
                <a:cubicBezTo>
                  <a:pt x="383" y="75"/>
                  <a:pt x="375" y="75"/>
                  <a:pt x="367" y="75"/>
                </a:cubicBezTo>
                <a:cubicBezTo>
                  <a:pt x="360" y="75"/>
                  <a:pt x="352" y="75"/>
                  <a:pt x="345" y="75"/>
                </a:cubicBezTo>
                <a:cubicBezTo>
                  <a:pt x="339" y="75"/>
                  <a:pt x="332" y="76"/>
                  <a:pt x="326" y="76"/>
                </a:cubicBezTo>
                <a:cubicBezTo>
                  <a:pt x="301" y="76"/>
                  <a:pt x="285" y="77"/>
                  <a:pt x="285" y="77"/>
                </a:cubicBezTo>
                <a:cubicBezTo>
                  <a:pt x="285" y="77"/>
                  <a:pt x="301" y="78"/>
                  <a:pt x="326" y="79"/>
                </a:cubicBezTo>
                <a:cubicBezTo>
                  <a:pt x="332" y="79"/>
                  <a:pt x="339" y="79"/>
                  <a:pt x="345" y="79"/>
                </a:cubicBezTo>
                <a:cubicBezTo>
                  <a:pt x="352" y="79"/>
                  <a:pt x="360" y="80"/>
                  <a:pt x="367" y="80"/>
                </a:cubicBezTo>
                <a:cubicBezTo>
                  <a:pt x="375" y="80"/>
                  <a:pt x="383" y="80"/>
                  <a:pt x="391" y="80"/>
                </a:cubicBezTo>
                <a:cubicBezTo>
                  <a:pt x="398" y="80"/>
                  <a:pt x="404" y="80"/>
                  <a:pt x="411" y="80"/>
                </a:cubicBezTo>
                <a:cubicBezTo>
                  <a:pt x="411" y="83"/>
                  <a:pt x="411" y="83"/>
                  <a:pt x="411" y="83"/>
                </a:cubicBezTo>
                <a:cubicBezTo>
                  <a:pt x="397" y="83"/>
                  <a:pt x="384" y="83"/>
                  <a:pt x="370" y="83"/>
                </a:cubicBezTo>
                <a:cubicBezTo>
                  <a:pt x="355" y="83"/>
                  <a:pt x="341" y="84"/>
                  <a:pt x="326" y="84"/>
                </a:cubicBezTo>
                <a:cubicBezTo>
                  <a:pt x="312" y="84"/>
                  <a:pt x="299" y="84"/>
                  <a:pt x="286" y="84"/>
                </a:cubicBezTo>
                <a:cubicBezTo>
                  <a:pt x="282" y="84"/>
                  <a:pt x="279" y="84"/>
                  <a:pt x="276" y="84"/>
                </a:cubicBezTo>
                <a:cubicBezTo>
                  <a:pt x="272" y="55"/>
                  <a:pt x="272" y="55"/>
                  <a:pt x="272" y="55"/>
                </a:cubicBezTo>
                <a:cubicBezTo>
                  <a:pt x="267" y="85"/>
                  <a:pt x="267" y="85"/>
                  <a:pt x="267" y="85"/>
                </a:cubicBezTo>
                <a:cubicBezTo>
                  <a:pt x="261" y="85"/>
                  <a:pt x="255" y="85"/>
                  <a:pt x="249" y="85"/>
                </a:cubicBezTo>
                <a:cubicBezTo>
                  <a:pt x="226" y="86"/>
                  <a:pt x="207" y="86"/>
                  <a:pt x="194" y="87"/>
                </a:cubicBezTo>
                <a:cubicBezTo>
                  <a:pt x="188" y="87"/>
                  <a:pt x="182" y="87"/>
                  <a:pt x="179" y="87"/>
                </a:cubicBezTo>
                <a:cubicBezTo>
                  <a:pt x="175" y="87"/>
                  <a:pt x="174" y="88"/>
                  <a:pt x="174" y="88"/>
                </a:cubicBezTo>
                <a:cubicBezTo>
                  <a:pt x="174" y="88"/>
                  <a:pt x="175" y="88"/>
                  <a:pt x="179" y="88"/>
                </a:cubicBezTo>
                <a:cubicBezTo>
                  <a:pt x="182" y="88"/>
                  <a:pt x="188" y="88"/>
                  <a:pt x="194" y="88"/>
                </a:cubicBezTo>
                <a:cubicBezTo>
                  <a:pt x="207" y="89"/>
                  <a:pt x="226" y="90"/>
                  <a:pt x="249" y="90"/>
                </a:cubicBezTo>
                <a:cubicBezTo>
                  <a:pt x="254" y="90"/>
                  <a:pt x="260" y="90"/>
                  <a:pt x="266" y="90"/>
                </a:cubicBezTo>
                <a:cubicBezTo>
                  <a:pt x="265" y="95"/>
                  <a:pt x="265" y="95"/>
                  <a:pt x="265" y="95"/>
                </a:cubicBezTo>
                <a:cubicBezTo>
                  <a:pt x="153" y="95"/>
                  <a:pt x="153" y="95"/>
                  <a:pt x="153" y="95"/>
                </a:cubicBezTo>
                <a:cubicBezTo>
                  <a:pt x="150" y="54"/>
                  <a:pt x="150" y="54"/>
                  <a:pt x="150" y="54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51"/>
                  <a:pt x="148" y="51"/>
                  <a:pt x="148" y="51"/>
                </a:cubicBezTo>
                <a:lnTo>
                  <a:pt x="655" y="51"/>
                </a:lnTo>
                <a:close/>
                <a:moveTo>
                  <a:pt x="674" y="217"/>
                </a:moveTo>
                <a:cubicBezTo>
                  <a:pt x="586" y="217"/>
                  <a:pt x="586" y="217"/>
                  <a:pt x="586" y="217"/>
                </a:cubicBezTo>
                <a:cubicBezTo>
                  <a:pt x="586" y="192"/>
                  <a:pt x="586" y="192"/>
                  <a:pt x="586" y="192"/>
                </a:cubicBezTo>
                <a:cubicBezTo>
                  <a:pt x="653" y="192"/>
                  <a:pt x="653" y="192"/>
                  <a:pt x="653" y="192"/>
                </a:cubicBezTo>
                <a:cubicBezTo>
                  <a:pt x="611" y="195"/>
                  <a:pt x="611" y="195"/>
                  <a:pt x="611" y="195"/>
                </a:cubicBezTo>
                <a:cubicBezTo>
                  <a:pt x="683" y="200"/>
                  <a:pt x="683" y="200"/>
                  <a:pt x="683" y="200"/>
                </a:cubicBezTo>
                <a:cubicBezTo>
                  <a:pt x="689" y="209"/>
                  <a:pt x="689" y="209"/>
                  <a:pt x="689" y="209"/>
                </a:cubicBezTo>
                <a:cubicBezTo>
                  <a:pt x="625" y="213"/>
                  <a:pt x="625" y="213"/>
                  <a:pt x="625" y="213"/>
                </a:cubicBezTo>
                <a:lnTo>
                  <a:pt x="674" y="217"/>
                </a:lnTo>
                <a:close/>
                <a:moveTo>
                  <a:pt x="676" y="262"/>
                </a:moveTo>
                <a:cubicBezTo>
                  <a:pt x="685" y="262"/>
                  <a:pt x="691" y="263"/>
                  <a:pt x="691" y="263"/>
                </a:cubicBezTo>
                <a:cubicBezTo>
                  <a:pt x="691" y="263"/>
                  <a:pt x="685" y="264"/>
                  <a:pt x="676" y="264"/>
                </a:cubicBezTo>
                <a:cubicBezTo>
                  <a:pt x="672" y="264"/>
                  <a:pt x="667" y="264"/>
                  <a:pt x="661" y="265"/>
                </a:cubicBezTo>
                <a:cubicBezTo>
                  <a:pt x="659" y="265"/>
                  <a:pt x="656" y="265"/>
                  <a:pt x="653" y="265"/>
                </a:cubicBezTo>
                <a:cubicBezTo>
                  <a:pt x="650" y="265"/>
                  <a:pt x="647" y="265"/>
                  <a:pt x="644" y="265"/>
                </a:cubicBezTo>
                <a:cubicBezTo>
                  <a:pt x="641" y="265"/>
                  <a:pt x="638" y="265"/>
                  <a:pt x="635" y="265"/>
                </a:cubicBezTo>
                <a:cubicBezTo>
                  <a:pt x="632" y="265"/>
                  <a:pt x="629" y="265"/>
                  <a:pt x="626" y="265"/>
                </a:cubicBezTo>
                <a:cubicBezTo>
                  <a:pt x="621" y="264"/>
                  <a:pt x="616" y="264"/>
                  <a:pt x="611" y="264"/>
                </a:cubicBezTo>
                <a:cubicBezTo>
                  <a:pt x="602" y="264"/>
                  <a:pt x="596" y="263"/>
                  <a:pt x="596" y="263"/>
                </a:cubicBezTo>
                <a:cubicBezTo>
                  <a:pt x="596" y="263"/>
                  <a:pt x="602" y="262"/>
                  <a:pt x="611" y="262"/>
                </a:cubicBezTo>
                <a:cubicBezTo>
                  <a:pt x="616" y="262"/>
                  <a:pt x="621" y="262"/>
                  <a:pt x="626" y="261"/>
                </a:cubicBezTo>
                <a:cubicBezTo>
                  <a:pt x="629" y="261"/>
                  <a:pt x="632" y="261"/>
                  <a:pt x="635" y="261"/>
                </a:cubicBezTo>
                <a:cubicBezTo>
                  <a:pt x="638" y="261"/>
                  <a:pt x="641" y="261"/>
                  <a:pt x="644" y="261"/>
                </a:cubicBezTo>
                <a:cubicBezTo>
                  <a:pt x="647" y="261"/>
                  <a:pt x="650" y="261"/>
                  <a:pt x="653" y="261"/>
                </a:cubicBezTo>
                <a:cubicBezTo>
                  <a:pt x="656" y="261"/>
                  <a:pt x="659" y="261"/>
                  <a:pt x="661" y="261"/>
                </a:cubicBezTo>
                <a:cubicBezTo>
                  <a:pt x="667" y="262"/>
                  <a:pt x="672" y="262"/>
                  <a:pt x="676" y="262"/>
                </a:cubicBezTo>
                <a:close/>
                <a:moveTo>
                  <a:pt x="660" y="258"/>
                </a:moveTo>
                <a:cubicBezTo>
                  <a:pt x="657" y="258"/>
                  <a:pt x="653" y="258"/>
                  <a:pt x="650" y="258"/>
                </a:cubicBezTo>
                <a:cubicBezTo>
                  <a:pt x="648" y="258"/>
                  <a:pt x="646" y="258"/>
                  <a:pt x="644" y="258"/>
                </a:cubicBezTo>
                <a:cubicBezTo>
                  <a:pt x="642" y="258"/>
                  <a:pt x="639" y="258"/>
                  <a:pt x="637" y="258"/>
                </a:cubicBezTo>
                <a:cubicBezTo>
                  <a:pt x="635" y="258"/>
                  <a:pt x="633" y="258"/>
                  <a:pt x="631" y="258"/>
                </a:cubicBezTo>
                <a:cubicBezTo>
                  <a:pt x="629" y="258"/>
                  <a:pt x="627" y="258"/>
                  <a:pt x="625" y="258"/>
                </a:cubicBezTo>
                <a:cubicBezTo>
                  <a:pt x="621" y="258"/>
                  <a:pt x="618" y="258"/>
                  <a:pt x="615" y="258"/>
                </a:cubicBezTo>
                <a:cubicBezTo>
                  <a:pt x="608" y="257"/>
                  <a:pt x="604" y="257"/>
                  <a:pt x="604" y="257"/>
                </a:cubicBezTo>
                <a:cubicBezTo>
                  <a:pt x="604" y="257"/>
                  <a:pt x="608" y="256"/>
                  <a:pt x="615" y="256"/>
                </a:cubicBezTo>
                <a:cubicBezTo>
                  <a:pt x="618" y="255"/>
                  <a:pt x="621" y="255"/>
                  <a:pt x="625" y="255"/>
                </a:cubicBezTo>
                <a:cubicBezTo>
                  <a:pt x="627" y="255"/>
                  <a:pt x="629" y="255"/>
                  <a:pt x="631" y="255"/>
                </a:cubicBezTo>
                <a:cubicBezTo>
                  <a:pt x="633" y="255"/>
                  <a:pt x="635" y="255"/>
                  <a:pt x="637" y="255"/>
                </a:cubicBezTo>
                <a:cubicBezTo>
                  <a:pt x="639" y="255"/>
                  <a:pt x="642" y="255"/>
                  <a:pt x="644" y="255"/>
                </a:cubicBezTo>
                <a:cubicBezTo>
                  <a:pt x="646" y="255"/>
                  <a:pt x="648" y="255"/>
                  <a:pt x="650" y="255"/>
                </a:cubicBezTo>
                <a:cubicBezTo>
                  <a:pt x="653" y="255"/>
                  <a:pt x="657" y="255"/>
                  <a:pt x="660" y="256"/>
                </a:cubicBezTo>
                <a:cubicBezTo>
                  <a:pt x="666" y="256"/>
                  <a:pt x="670" y="257"/>
                  <a:pt x="670" y="257"/>
                </a:cubicBezTo>
                <a:cubicBezTo>
                  <a:pt x="670" y="257"/>
                  <a:pt x="666" y="257"/>
                  <a:pt x="660" y="258"/>
                </a:cubicBezTo>
                <a:close/>
                <a:moveTo>
                  <a:pt x="192" y="143"/>
                </a:moveTo>
                <a:cubicBezTo>
                  <a:pt x="179" y="143"/>
                  <a:pt x="172" y="143"/>
                  <a:pt x="172" y="143"/>
                </a:cubicBezTo>
                <a:cubicBezTo>
                  <a:pt x="172" y="143"/>
                  <a:pt x="179" y="143"/>
                  <a:pt x="192" y="142"/>
                </a:cubicBezTo>
                <a:cubicBezTo>
                  <a:pt x="204" y="142"/>
                  <a:pt x="222" y="142"/>
                  <a:pt x="243" y="142"/>
                </a:cubicBezTo>
                <a:cubicBezTo>
                  <a:pt x="264" y="142"/>
                  <a:pt x="289" y="141"/>
                  <a:pt x="315" y="141"/>
                </a:cubicBezTo>
                <a:cubicBezTo>
                  <a:pt x="341" y="141"/>
                  <a:pt x="369" y="141"/>
                  <a:pt x="398" y="141"/>
                </a:cubicBezTo>
                <a:cubicBezTo>
                  <a:pt x="426" y="141"/>
                  <a:pt x="454" y="141"/>
                  <a:pt x="480" y="141"/>
                </a:cubicBezTo>
                <a:cubicBezTo>
                  <a:pt x="507" y="141"/>
                  <a:pt x="531" y="142"/>
                  <a:pt x="552" y="142"/>
                </a:cubicBezTo>
                <a:cubicBezTo>
                  <a:pt x="573" y="142"/>
                  <a:pt x="591" y="142"/>
                  <a:pt x="603" y="142"/>
                </a:cubicBezTo>
                <a:cubicBezTo>
                  <a:pt x="616" y="143"/>
                  <a:pt x="623" y="143"/>
                  <a:pt x="623" y="143"/>
                </a:cubicBezTo>
                <a:cubicBezTo>
                  <a:pt x="623" y="143"/>
                  <a:pt x="616" y="143"/>
                  <a:pt x="603" y="143"/>
                </a:cubicBezTo>
                <a:cubicBezTo>
                  <a:pt x="591" y="143"/>
                  <a:pt x="573" y="144"/>
                  <a:pt x="552" y="144"/>
                </a:cubicBezTo>
                <a:cubicBezTo>
                  <a:pt x="531" y="144"/>
                  <a:pt x="507" y="144"/>
                  <a:pt x="480" y="144"/>
                </a:cubicBezTo>
                <a:cubicBezTo>
                  <a:pt x="454" y="144"/>
                  <a:pt x="426" y="144"/>
                  <a:pt x="398" y="144"/>
                </a:cubicBezTo>
                <a:cubicBezTo>
                  <a:pt x="369" y="144"/>
                  <a:pt x="341" y="144"/>
                  <a:pt x="315" y="144"/>
                </a:cubicBezTo>
                <a:cubicBezTo>
                  <a:pt x="289" y="144"/>
                  <a:pt x="264" y="144"/>
                  <a:pt x="243" y="144"/>
                </a:cubicBezTo>
                <a:cubicBezTo>
                  <a:pt x="222" y="144"/>
                  <a:pt x="204" y="143"/>
                  <a:pt x="192" y="143"/>
                </a:cubicBezTo>
                <a:close/>
                <a:moveTo>
                  <a:pt x="421" y="95"/>
                </a:moveTo>
                <a:cubicBezTo>
                  <a:pt x="421" y="92"/>
                  <a:pt x="421" y="92"/>
                  <a:pt x="421" y="92"/>
                </a:cubicBezTo>
                <a:cubicBezTo>
                  <a:pt x="434" y="92"/>
                  <a:pt x="447" y="92"/>
                  <a:pt x="460" y="92"/>
                </a:cubicBezTo>
                <a:cubicBezTo>
                  <a:pt x="475" y="92"/>
                  <a:pt x="490" y="92"/>
                  <a:pt x="504" y="91"/>
                </a:cubicBezTo>
                <a:cubicBezTo>
                  <a:pt x="518" y="91"/>
                  <a:pt x="532" y="91"/>
                  <a:pt x="545" y="91"/>
                </a:cubicBezTo>
                <a:cubicBezTo>
                  <a:pt x="548" y="91"/>
                  <a:pt x="550" y="91"/>
                  <a:pt x="553" y="91"/>
                </a:cubicBezTo>
                <a:cubicBezTo>
                  <a:pt x="553" y="95"/>
                  <a:pt x="553" y="95"/>
                  <a:pt x="553" y="95"/>
                </a:cubicBezTo>
                <a:lnTo>
                  <a:pt x="421" y="95"/>
                </a:lnTo>
                <a:close/>
                <a:moveTo>
                  <a:pt x="409" y="95"/>
                </a:moveTo>
                <a:cubicBezTo>
                  <a:pt x="278" y="95"/>
                  <a:pt x="278" y="95"/>
                  <a:pt x="278" y="95"/>
                </a:cubicBezTo>
                <a:cubicBezTo>
                  <a:pt x="277" y="91"/>
                  <a:pt x="277" y="91"/>
                  <a:pt x="277" y="91"/>
                </a:cubicBezTo>
                <a:cubicBezTo>
                  <a:pt x="280" y="91"/>
                  <a:pt x="283" y="91"/>
                  <a:pt x="286" y="91"/>
                </a:cubicBezTo>
                <a:cubicBezTo>
                  <a:pt x="299" y="91"/>
                  <a:pt x="312" y="91"/>
                  <a:pt x="326" y="91"/>
                </a:cubicBezTo>
                <a:cubicBezTo>
                  <a:pt x="341" y="92"/>
                  <a:pt x="355" y="92"/>
                  <a:pt x="370" y="92"/>
                </a:cubicBezTo>
                <a:cubicBezTo>
                  <a:pt x="383" y="92"/>
                  <a:pt x="396" y="92"/>
                  <a:pt x="409" y="92"/>
                </a:cubicBezTo>
                <a:lnTo>
                  <a:pt x="409" y="95"/>
                </a:lnTo>
                <a:close/>
                <a:moveTo>
                  <a:pt x="287" y="103"/>
                </a:moveTo>
                <a:cubicBezTo>
                  <a:pt x="295" y="103"/>
                  <a:pt x="305" y="103"/>
                  <a:pt x="315" y="103"/>
                </a:cubicBezTo>
                <a:cubicBezTo>
                  <a:pt x="325" y="102"/>
                  <a:pt x="336" y="102"/>
                  <a:pt x="346" y="102"/>
                </a:cubicBezTo>
                <a:cubicBezTo>
                  <a:pt x="357" y="102"/>
                  <a:pt x="369" y="102"/>
                  <a:pt x="380" y="102"/>
                </a:cubicBezTo>
                <a:cubicBezTo>
                  <a:pt x="392" y="102"/>
                  <a:pt x="403" y="102"/>
                  <a:pt x="415" y="102"/>
                </a:cubicBezTo>
                <a:cubicBezTo>
                  <a:pt x="427" y="102"/>
                  <a:pt x="439" y="102"/>
                  <a:pt x="450" y="102"/>
                </a:cubicBezTo>
                <a:cubicBezTo>
                  <a:pt x="462" y="102"/>
                  <a:pt x="473" y="102"/>
                  <a:pt x="484" y="102"/>
                </a:cubicBezTo>
                <a:cubicBezTo>
                  <a:pt x="506" y="102"/>
                  <a:pt x="526" y="103"/>
                  <a:pt x="544" y="103"/>
                </a:cubicBezTo>
                <a:cubicBezTo>
                  <a:pt x="561" y="103"/>
                  <a:pt x="576" y="104"/>
                  <a:pt x="586" y="104"/>
                </a:cubicBezTo>
                <a:cubicBezTo>
                  <a:pt x="591" y="104"/>
                  <a:pt x="595" y="104"/>
                  <a:pt x="598" y="104"/>
                </a:cubicBezTo>
                <a:cubicBezTo>
                  <a:pt x="601" y="104"/>
                  <a:pt x="602" y="104"/>
                  <a:pt x="602" y="104"/>
                </a:cubicBezTo>
                <a:cubicBezTo>
                  <a:pt x="602" y="104"/>
                  <a:pt x="601" y="105"/>
                  <a:pt x="598" y="105"/>
                </a:cubicBezTo>
                <a:cubicBezTo>
                  <a:pt x="595" y="105"/>
                  <a:pt x="591" y="105"/>
                  <a:pt x="586" y="105"/>
                </a:cubicBezTo>
                <a:cubicBezTo>
                  <a:pt x="576" y="105"/>
                  <a:pt x="561" y="106"/>
                  <a:pt x="544" y="106"/>
                </a:cubicBezTo>
                <a:cubicBezTo>
                  <a:pt x="526" y="106"/>
                  <a:pt x="506" y="107"/>
                  <a:pt x="484" y="107"/>
                </a:cubicBezTo>
                <a:cubicBezTo>
                  <a:pt x="473" y="107"/>
                  <a:pt x="462" y="107"/>
                  <a:pt x="450" y="107"/>
                </a:cubicBezTo>
                <a:cubicBezTo>
                  <a:pt x="439" y="107"/>
                  <a:pt x="427" y="107"/>
                  <a:pt x="415" y="107"/>
                </a:cubicBezTo>
                <a:cubicBezTo>
                  <a:pt x="403" y="107"/>
                  <a:pt x="392" y="107"/>
                  <a:pt x="380" y="107"/>
                </a:cubicBezTo>
                <a:cubicBezTo>
                  <a:pt x="369" y="107"/>
                  <a:pt x="357" y="107"/>
                  <a:pt x="346" y="107"/>
                </a:cubicBezTo>
                <a:cubicBezTo>
                  <a:pt x="336" y="107"/>
                  <a:pt x="325" y="107"/>
                  <a:pt x="315" y="106"/>
                </a:cubicBezTo>
                <a:cubicBezTo>
                  <a:pt x="305" y="106"/>
                  <a:pt x="295" y="106"/>
                  <a:pt x="287" y="106"/>
                </a:cubicBezTo>
                <a:cubicBezTo>
                  <a:pt x="269" y="106"/>
                  <a:pt x="254" y="105"/>
                  <a:pt x="244" y="105"/>
                </a:cubicBezTo>
                <a:cubicBezTo>
                  <a:pt x="239" y="105"/>
                  <a:pt x="235" y="105"/>
                  <a:pt x="232" y="105"/>
                </a:cubicBezTo>
                <a:cubicBezTo>
                  <a:pt x="230" y="105"/>
                  <a:pt x="228" y="104"/>
                  <a:pt x="228" y="104"/>
                </a:cubicBezTo>
                <a:cubicBezTo>
                  <a:pt x="228" y="104"/>
                  <a:pt x="230" y="104"/>
                  <a:pt x="232" y="104"/>
                </a:cubicBezTo>
                <a:cubicBezTo>
                  <a:pt x="235" y="104"/>
                  <a:pt x="239" y="104"/>
                  <a:pt x="244" y="104"/>
                </a:cubicBezTo>
                <a:cubicBezTo>
                  <a:pt x="254" y="104"/>
                  <a:pt x="269" y="103"/>
                  <a:pt x="287" y="103"/>
                </a:cubicBezTo>
                <a:close/>
                <a:moveTo>
                  <a:pt x="560" y="114"/>
                </a:moveTo>
                <a:cubicBezTo>
                  <a:pt x="560" y="114"/>
                  <a:pt x="555" y="114"/>
                  <a:pt x="547" y="115"/>
                </a:cubicBezTo>
                <a:cubicBezTo>
                  <a:pt x="539" y="115"/>
                  <a:pt x="528" y="115"/>
                  <a:pt x="515" y="115"/>
                </a:cubicBezTo>
                <a:cubicBezTo>
                  <a:pt x="501" y="115"/>
                  <a:pt x="485" y="116"/>
                  <a:pt x="468" y="116"/>
                </a:cubicBezTo>
                <a:cubicBezTo>
                  <a:pt x="451" y="116"/>
                  <a:pt x="433" y="116"/>
                  <a:pt x="415" y="116"/>
                </a:cubicBezTo>
                <a:cubicBezTo>
                  <a:pt x="397" y="116"/>
                  <a:pt x="379" y="116"/>
                  <a:pt x="362" y="116"/>
                </a:cubicBezTo>
                <a:cubicBezTo>
                  <a:pt x="345" y="116"/>
                  <a:pt x="329" y="115"/>
                  <a:pt x="316" y="115"/>
                </a:cubicBezTo>
                <a:cubicBezTo>
                  <a:pt x="302" y="115"/>
                  <a:pt x="291" y="115"/>
                  <a:pt x="283" y="115"/>
                </a:cubicBezTo>
                <a:cubicBezTo>
                  <a:pt x="275" y="114"/>
                  <a:pt x="270" y="114"/>
                  <a:pt x="270" y="114"/>
                </a:cubicBezTo>
                <a:cubicBezTo>
                  <a:pt x="270" y="114"/>
                  <a:pt x="275" y="114"/>
                  <a:pt x="283" y="114"/>
                </a:cubicBezTo>
                <a:cubicBezTo>
                  <a:pt x="291" y="114"/>
                  <a:pt x="302" y="113"/>
                  <a:pt x="316" y="113"/>
                </a:cubicBezTo>
                <a:cubicBezTo>
                  <a:pt x="329" y="113"/>
                  <a:pt x="345" y="113"/>
                  <a:pt x="362" y="113"/>
                </a:cubicBezTo>
                <a:cubicBezTo>
                  <a:pt x="379" y="113"/>
                  <a:pt x="397" y="113"/>
                  <a:pt x="415" y="112"/>
                </a:cubicBezTo>
                <a:cubicBezTo>
                  <a:pt x="433" y="113"/>
                  <a:pt x="451" y="113"/>
                  <a:pt x="468" y="113"/>
                </a:cubicBezTo>
                <a:cubicBezTo>
                  <a:pt x="485" y="113"/>
                  <a:pt x="501" y="113"/>
                  <a:pt x="515" y="113"/>
                </a:cubicBezTo>
                <a:cubicBezTo>
                  <a:pt x="528" y="113"/>
                  <a:pt x="539" y="114"/>
                  <a:pt x="547" y="114"/>
                </a:cubicBezTo>
                <a:cubicBezTo>
                  <a:pt x="555" y="114"/>
                  <a:pt x="560" y="114"/>
                  <a:pt x="560" y="114"/>
                </a:cubicBezTo>
                <a:close/>
                <a:moveTo>
                  <a:pt x="498" y="210"/>
                </a:moveTo>
                <a:cubicBezTo>
                  <a:pt x="479" y="210"/>
                  <a:pt x="457" y="211"/>
                  <a:pt x="433" y="211"/>
                </a:cubicBezTo>
                <a:cubicBezTo>
                  <a:pt x="409" y="211"/>
                  <a:pt x="383" y="211"/>
                  <a:pt x="358" y="211"/>
                </a:cubicBezTo>
                <a:cubicBezTo>
                  <a:pt x="332" y="211"/>
                  <a:pt x="307" y="211"/>
                  <a:pt x="283" y="211"/>
                </a:cubicBezTo>
                <a:cubicBezTo>
                  <a:pt x="259" y="211"/>
                  <a:pt x="236" y="210"/>
                  <a:pt x="217" y="210"/>
                </a:cubicBezTo>
                <a:cubicBezTo>
                  <a:pt x="198" y="210"/>
                  <a:pt x="182" y="210"/>
                  <a:pt x="171" y="210"/>
                </a:cubicBezTo>
                <a:cubicBezTo>
                  <a:pt x="159" y="209"/>
                  <a:pt x="153" y="209"/>
                  <a:pt x="153" y="209"/>
                </a:cubicBezTo>
                <a:cubicBezTo>
                  <a:pt x="153" y="209"/>
                  <a:pt x="159" y="209"/>
                  <a:pt x="171" y="209"/>
                </a:cubicBezTo>
                <a:cubicBezTo>
                  <a:pt x="182" y="209"/>
                  <a:pt x="198" y="209"/>
                  <a:pt x="217" y="208"/>
                </a:cubicBezTo>
                <a:cubicBezTo>
                  <a:pt x="236" y="208"/>
                  <a:pt x="259" y="208"/>
                  <a:pt x="283" y="208"/>
                </a:cubicBezTo>
                <a:cubicBezTo>
                  <a:pt x="307" y="208"/>
                  <a:pt x="332" y="208"/>
                  <a:pt x="358" y="208"/>
                </a:cubicBezTo>
                <a:cubicBezTo>
                  <a:pt x="383" y="208"/>
                  <a:pt x="409" y="208"/>
                  <a:pt x="433" y="208"/>
                </a:cubicBezTo>
                <a:cubicBezTo>
                  <a:pt x="457" y="208"/>
                  <a:pt x="479" y="208"/>
                  <a:pt x="498" y="208"/>
                </a:cubicBezTo>
                <a:cubicBezTo>
                  <a:pt x="518" y="209"/>
                  <a:pt x="534" y="209"/>
                  <a:pt x="545" y="209"/>
                </a:cubicBezTo>
                <a:cubicBezTo>
                  <a:pt x="556" y="209"/>
                  <a:pt x="562" y="209"/>
                  <a:pt x="562" y="209"/>
                </a:cubicBezTo>
                <a:cubicBezTo>
                  <a:pt x="562" y="209"/>
                  <a:pt x="556" y="209"/>
                  <a:pt x="545" y="210"/>
                </a:cubicBezTo>
                <a:cubicBezTo>
                  <a:pt x="534" y="210"/>
                  <a:pt x="518" y="210"/>
                  <a:pt x="498" y="210"/>
                </a:cubicBezTo>
                <a:close/>
                <a:moveTo>
                  <a:pt x="464" y="268"/>
                </a:moveTo>
                <a:cubicBezTo>
                  <a:pt x="464" y="268"/>
                  <a:pt x="465" y="269"/>
                  <a:pt x="466" y="270"/>
                </a:cubicBezTo>
                <a:cubicBezTo>
                  <a:pt x="468" y="272"/>
                  <a:pt x="469" y="274"/>
                  <a:pt x="470" y="276"/>
                </a:cubicBezTo>
                <a:cubicBezTo>
                  <a:pt x="472" y="278"/>
                  <a:pt x="473" y="281"/>
                  <a:pt x="473" y="282"/>
                </a:cubicBezTo>
                <a:cubicBezTo>
                  <a:pt x="474" y="284"/>
                  <a:pt x="475" y="285"/>
                  <a:pt x="475" y="285"/>
                </a:cubicBezTo>
                <a:cubicBezTo>
                  <a:pt x="475" y="285"/>
                  <a:pt x="474" y="284"/>
                  <a:pt x="473" y="283"/>
                </a:cubicBezTo>
                <a:cubicBezTo>
                  <a:pt x="471" y="281"/>
                  <a:pt x="470" y="279"/>
                  <a:pt x="469" y="277"/>
                </a:cubicBezTo>
                <a:cubicBezTo>
                  <a:pt x="467" y="275"/>
                  <a:pt x="466" y="272"/>
                  <a:pt x="466" y="271"/>
                </a:cubicBezTo>
                <a:cubicBezTo>
                  <a:pt x="465" y="269"/>
                  <a:pt x="464" y="268"/>
                  <a:pt x="464" y="268"/>
                </a:cubicBezTo>
                <a:close/>
                <a:moveTo>
                  <a:pt x="476" y="270"/>
                </a:moveTo>
                <a:cubicBezTo>
                  <a:pt x="474" y="268"/>
                  <a:pt x="472" y="267"/>
                  <a:pt x="471" y="266"/>
                </a:cubicBezTo>
                <a:cubicBezTo>
                  <a:pt x="469" y="265"/>
                  <a:pt x="468" y="264"/>
                  <a:pt x="468" y="264"/>
                </a:cubicBezTo>
                <a:cubicBezTo>
                  <a:pt x="468" y="264"/>
                  <a:pt x="469" y="264"/>
                  <a:pt x="471" y="265"/>
                </a:cubicBezTo>
                <a:cubicBezTo>
                  <a:pt x="473" y="266"/>
                  <a:pt x="475" y="267"/>
                  <a:pt x="477" y="268"/>
                </a:cubicBezTo>
                <a:cubicBezTo>
                  <a:pt x="480" y="269"/>
                  <a:pt x="482" y="271"/>
                  <a:pt x="483" y="272"/>
                </a:cubicBezTo>
                <a:cubicBezTo>
                  <a:pt x="485" y="273"/>
                  <a:pt x="486" y="274"/>
                  <a:pt x="486" y="274"/>
                </a:cubicBezTo>
                <a:cubicBezTo>
                  <a:pt x="486" y="274"/>
                  <a:pt x="484" y="274"/>
                  <a:pt x="483" y="273"/>
                </a:cubicBezTo>
                <a:cubicBezTo>
                  <a:pt x="481" y="272"/>
                  <a:pt x="479" y="271"/>
                  <a:pt x="476" y="270"/>
                </a:cubicBezTo>
                <a:close/>
                <a:moveTo>
                  <a:pt x="472" y="259"/>
                </a:moveTo>
                <a:cubicBezTo>
                  <a:pt x="472" y="259"/>
                  <a:pt x="473" y="259"/>
                  <a:pt x="474" y="258"/>
                </a:cubicBezTo>
                <a:cubicBezTo>
                  <a:pt x="476" y="258"/>
                  <a:pt x="478" y="258"/>
                  <a:pt x="480" y="258"/>
                </a:cubicBezTo>
                <a:cubicBezTo>
                  <a:pt x="482" y="258"/>
                  <a:pt x="484" y="258"/>
                  <a:pt x="485" y="258"/>
                </a:cubicBezTo>
                <a:cubicBezTo>
                  <a:pt x="486" y="259"/>
                  <a:pt x="487" y="259"/>
                  <a:pt x="487" y="259"/>
                </a:cubicBezTo>
                <a:cubicBezTo>
                  <a:pt x="487" y="259"/>
                  <a:pt x="486" y="259"/>
                  <a:pt x="485" y="259"/>
                </a:cubicBezTo>
                <a:cubicBezTo>
                  <a:pt x="484" y="259"/>
                  <a:pt x="482" y="259"/>
                  <a:pt x="480" y="259"/>
                </a:cubicBezTo>
                <a:cubicBezTo>
                  <a:pt x="478" y="259"/>
                  <a:pt x="476" y="259"/>
                  <a:pt x="474" y="259"/>
                </a:cubicBezTo>
                <a:cubicBezTo>
                  <a:pt x="473" y="259"/>
                  <a:pt x="472" y="259"/>
                  <a:pt x="472" y="259"/>
                </a:cubicBezTo>
                <a:close/>
                <a:moveTo>
                  <a:pt x="460" y="272"/>
                </a:moveTo>
                <a:cubicBezTo>
                  <a:pt x="460" y="274"/>
                  <a:pt x="460" y="277"/>
                  <a:pt x="460" y="279"/>
                </a:cubicBezTo>
                <a:cubicBezTo>
                  <a:pt x="460" y="282"/>
                  <a:pt x="460" y="284"/>
                  <a:pt x="460" y="286"/>
                </a:cubicBezTo>
                <a:cubicBezTo>
                  <a:pt x="460" y="288"/>
                  <a:pt x="459" y="289"/>
                  <a:pt x="459" y="289"/>
                </a:cubicBezTo>
                <a:cubicBezTo>
                  <a:pt x="459" y="289"/>
                  <a:pt x="459" y="288"/>
                  <a:pt x="459" y="286"/>
                </a:cubicBezTo>
                <a:cubicBezTo>
                  <a:pt x="459" y="284"/>
                  <a:pt x="458" y="282"/>
                  <a:pt x="458" y="279"/>
                </a:cubicBezTo>
                <a:cubicBezTo>
                  <a:pt x="458" y="277"/>
                  <a:pt x="459" y="274"/>
                  <a:pt x="459" y="272"/>
                </a:cubicBezTo>
                <a:cubicBezTo>
                  <a:pt x="459" y="270"/>
                  <a:pt x="459" y="269"/>
                  <a:pt x="459" y="269"/>
                </a:cubicBezTo>
                <a:cubicBezTo>
                  <a:pt x="459" y="269"/>
                  <a:pt x="460" y="270"/>
                  <a:pt x="460" y="272"/>
                </a:cubicBezTo>
                <a:close/>
                <a:moveTo>
                  <a:pt x="453" y="271"/>
                </a:moveTo>
                <a:cubicBezTo>
                  <a:pt x="452" y="273"/>
                  <a:pt x="451" y="275"/>
                  <a:pt x="450" y="277"/>
                </a:cubicBezTo>
                <a:cubicBezTo>
                  <a:pt x="449" y="279"/>
                  <a:pt x="447" y="281"/>
                  <a:pt x="446" y="283"/>
                </a:cubicBezTo>
                <a:cubicBezTo>
                  <a:pt x="445" y="284"/>
                  <a:pt x="444" y="285"/>
                  <a:pt x="444" y="285"/>
                </a:cubicBezTo>
                <a:cubicBezTo>
                  <a:pt x="444" y="285"/>
                  <a:pt x="444" y="284"/>
                  <a:pt x="445" y="282"/>
                </a:cubicBezTo>
                <a:cubicBezTo>
                  <a:pt x="446" y="281"/>
                  <a:pt x="447" y="278"/>
                  <a:pt x="448" y="276"/>
                </a:cubicBezTo>
                <a:cubicBezTo>
                  <a:pt x="450" y="274"/>
                  <a:pt x="451" y="272"/>
                  <a:pt x="452" y="270"/>
                </a:cubicBezTo>
                <a:cubicBezTo>
                  <a:pt x="453" y="269"/>
                  <a:pt x="454" y="268"/>
                  <a:pt x="454" y="268"/>
                </a:cubicBezTo>
                <a:cubicBezTo>
                  <a:pt x="454" y="268"/>
                  <a:pt x="454" y="269"/>
                  <a:pt x="453" y="271"/>
                </a:cubicBezTo>
                <a:close/>
                <a:moveTo>
                  <a:pt x="446" y="267"/>
                </a:moveTo>
                <a:cubicBezTo>
                  <a:pt x="445" y="268"/>
                  <a:pt x="444" y="269"/>
                  <a:pt x="442" y="270"/>
                </a:cubicBezTo>
                <a:cubicBezTo>
                  <a:pt x="440" y="271"/>
                  <a:pt x="438" y="272"/>
                  <a:pt x="437" y="272"/>
                </a:cubicBezTo>
                <a:cubicBezTo>
                  <a:pt x="436" y="273"/>
                  <a:pt x="435" y="273"/>
                  <a:pt x="435" y="273"/>
                </a:cubicBezTo>
                <a:cubicBezTo>
                  <a:pt x="435" y="273"/>
                  <a:pt x="436" y="272"/>
                  <a:pt x="437" y="272"/>
                </a:cubicBezTo>
                <a:cubicBezTo>
                  <a:pt x="438" y="271"/>
                  <a:pt x="440" y="270"/>
                  <a:pt x="441" y="269"/>
                </a:cubicBezTo>
                <a:cubicBezTo>
                  <a:pt x="443" y="268"/>
                  <a:pt x="445" y="267"/>
                  <a:pt x="446" y="266"/>
                </a:cubicBezTo>
                <a:cubicBezTo>
                  <a:pt x="447" y="266"/>
                  <a:pt x="448" y="265"/>
                  <a:pt x="448" y="265"/>
                </a:cubicBezTo>
                <a:cubicBezTo>
                  <a:pt x="448" y="265"/>
                  <a:pt x="448" y="266"/>
                  <a:pt x="446" y="267"/>
                </a:cubicBezTo>
                <a:close/>
                <a:moveTo>
                  <a:pt x="386" y="259"/>
                </a:moveTo>
                <a:cubicBezTo>
                  <a:pt x="386" y="259"/>
                  <a:pt x="387" y="259"/>
                  <a:pt x="389" y="258"/>
                </a:cubicBezTo>
                <a:cubicBezTo>
                  <a:pt x="390" y="258"/>
                  <a:pt x="392" y="258"/>
                  <a:pt x="394" y="258"/>
                </a:cubicBezTo>
                <a:cubicBezTo>
                  <a:pt x="396" y="258"/>
                  <a:pt x="398" y="258"/>
                  <a:pt x="399" y="258"/>
                </a:cubicBezTo>
                <a:cubicBezTo>
                  <a:pt x="401" y="259"/>
                  <a:pt x="402" y="259"/>
                  <a:pt x="402" y="259"/>
                </a:cubicBezTo>
                <a:cubicBezTo>
                  <a:pt x="402" y="259"/>
                  <a:pt x="401" y="259"/>
                  <a:pt x="399" y="259"/>
                </a:cubicBezTo>
                <a:cubicBezTo>
                  <a:pt x="398" y="259"/>
                  <a:pt x="396" y="259"/>
                  <a:pt x="394" y="259"/>
                </a:cubicBezTo>
                <a:cubicBezTo>
                  <a:pt x="392" y="259"/>
                  <a:pt x="390" y="259"/>
                  <a:pt x="389" y="259"/>
                </a:cubicBezTo>
                <a:cubicBezTo>
                  <a:pt x="387" y="259"/>
                  <a:pt x="386" y="259"/>
                  <a:pt x="386" y="259"/>
                </a:cubicBezTo>
                <a:close/>
                <a:moveTo>
                  <a:pt x="398" y="272"/>
                </a:moveTo>
                <a:cubicBezTo>
                  <a:pt x="399" y="273"/>
                  <a:pt x="400" y="274"/>
                  <a:pt x="400" y="274"/>
                </a:cubicBezTo>
                <a:cubicBezTo>
                  <a:pt x="400" y="274"/>
                  <a:pt x="399" y="274"/>
                  <a:pt x="397" y="273"/>
                </a:cubicBezTo>
                <a:cubicBezTo>
                  <a:pt x="395" y="272"/>
                  <a:pt x="393" y="271"/>
                  <a:pt x="391" y="270"/>
                </a:cubicBezTo>
                <a:cubicBezTo>
                  <a:pt x="389" y="268"/>
                  <a:pt x="387" y="267"/>
                  <a:pt x="385" y="266"/>
                </a:cubicBezTo>
                <a:cubicBezTo>
                  <a:pt x="384" y="265"/>
                  <a:pt x="383" y="264"/>
                  <a:pt x="383" y="264"/>
                </a:cubicBezTo>
                <a:cubicBezTo>
                  <a:pt x="383" y="264"/>
                  <a:pt x="384" y="264"/>
                  <a:pt x="386" y="265"/>
                </a:cubicBezTo>
                <a:cubicBezTo>
                  <a:pt x="387" y="266"/>
                  <a:pt x="390" y="267"/>
                  <a:pt x="392" y="268"/>
                </a:cubicBezTo>
                <a:cubicBezTo>
                  <a:pt x="394" y="269"/>
                  <a:pt x="396" y="271"/>
                  <a:pt x="398" y="272"/>
                </a:cubicBezTo>
                <a:close/>
                <a:moveTo>
                  <a:pt x="381" y="270"/>
                </a:moveTo>
                <a:cubicBezTo>
                  <a:pt x="382" y="272"/>
                  <a:pt x="383" y="274"/>
                  <a:pt x="385" y="276"/>
                </a:cubicBezTo>
                <a:cubicBezTo>
                  <a:pt x="386" y="278"/>
                  <a:pt x="387" y="281"/>
                  <a:pt x="388" y="282"/>
                </a:cubicBezTo>
                <a:cubicBezTo>
                  <a:pt x="389" y="284"/>
                  <a:pt x="389" y="285"/>
                  <a:pt x="389" y="285"/>
                </a:cubicBezTo>
                <a:cubicBezTo>
                  <a:pt x="389" y="285"/>
                  <a:pt x="388" y="284"/>
                  <a:pt x="387" y="283"/>
                </a:cubicBezTo>
                <a:cubicBezTo>
                  <a:pt x="386" y="281"/>
                  <a:pt x="385" y="279"/>
                  <a:pt x="383" y="277"/>
                </a:cubicBezTo>
                <a:cubicBezTo>
                  <a:pt x="382" y="275"/>
                  <a:pt x="381" y="272"/>
                  <a:pt x="380" y="271"/>
                </a:cubicBezTo>
                <a:cubicBezTo>
                  <a:pt x="379" y="269"/>
                  <a:pt x="379" y="268"/>
                  <a:pt x="379" y="268"/>
                </a:cubicBezTo>
                <a:cubicBezTo>
                  <a:pt x="379" y="268"/>
                  <a:pt x="380" y="269"/>
                  <a:pt x="381" y="270"/>
                </a:cubicBezTo>
                <a:close/>
                <a:moveTo>
                  <a:pt x="351" y="272"/>
                </a:moveTo>
                <a:cubicBezTo>
                  <a:pt x="352" y="271"/>
                  <a:pt x="354" y="270"/>
                  <a:pt x="356" y="269"/>
                </a:cubicBezTo>
                <a:cubicBezTo>
                  <a:pt x="357" y="268"/>
                  <a:pt x="359" y="267"/>
                  <a:pt x="361" y="266"/>
                </a:cubicBezTo>
                <a:cubicBezTo>
                  <a:pt x="362" y="266"/>
                  <a:pt x="363" y="265"/>
                  <a:pt x="363" y="265"/>
                </a:cubicBezTo>
                <a:cubicBezTo>
                  <a:pt x="363" y="265"/>
                  <a:pt x="362" y="266"/>
                  <a:pt x="361" y="267"/>
                </a:cubicBezTo>
                <a:cubicBezTo>
                  <a:pt x="360" y="268"/>
                  <a:pt x="358" y="269"/>
                  <a:pt x="356" y="270"/>
                </a:cubicBezTo>
                <a:cubicBezTo>
                  <a:pt x="355" y="271"/>
                  <a:pt x="353" y="272"/>
                  <a:pt x="352" y="272"/>
                </a:cubicBezTo>
                <a:cubicBezTo>
                  <a:pt x="350" y="273"/>
                  <a:pt x="349" y="273"/>
                  <a:pt x="349" y="273"/>
                </a:cubicBezTo>
                <a:cubicBezTo>
                  <a:pt x="349" y="273"/>
                  <a:pt x="350" y="272"/>
                  <a:pt x="351" y="272"/>
                </a:cubicBezTo>
                <a:close/>
                <a:moveTo>
                  <a:pt x="360" y="282"/>
                </a:moveTo>
                <a:cubicBezTo>
                  <a:pt x="360" y="281"/>
                  <a:pt x="362" y="278"/>
                  <a:pt x="363" y="276"/>
                </a:cubicBezTo>
                <a:cubicBezTo>
                  <a:pt x="364" y="274"/>
                  <a:pt x="366" y="272"/>
                  <a:pt x="367" y="270"/>
                </a:cubicBezTo>
                <a:cubicBezTo>
                  <a:pt x="368" y="269"/>
                  <a:pt x="369" y="268"/>
                  <a:pt x="369" y="268"/>
                </a:cubicBezTo>
                <a:cubicBezTo>
                  <a:pt x="369" y="268"/>
                  <a:pt x="368" y="269"/>
                  <a:pt x="368" y="271"/>
                </a:cubicBezTo>
                <a:cubicBezTo>
                  <a:pt x="367" y="273"/>
                  <a:pt x="366" y="275"/>
                  <a:pt x="364" y="277"/>
                </a:cubicBezTo>
                <a:cubicBezTo>
                  <a:pt x="363" y="279"/>
                  <a:pt x="362" y="281"/>
                  <a:pt x="361" y="283"/>
                </a:cubicBezTo>
                <a:cubicBezTo>
                  <a:pt x="359" y="284"/>
                  <a:pt x="359" y="285"/>
                  <a:pt x="359" y="285"/>
                </a:cubicBezTo>
                <a:cubicBezTo>
                  <a:pt x="359" y="285"/>
                  <a:pt x="359" y="284"/>
                  <a:pt x="360" y="282"/>
                </a:cubicBezTo>
                <a:close/>
                <a:moveTo>
                  <a:pt x="373" y="286"/>
                </a:moveTo>
                <a:cubicBezTo>
                  <a:pt x="373" y="284"/>
                  <a:pt x="373" y="282"/>
                  <a:pt x="373" y="279"/>
                </a:cubicBezTo>
                <a:cubicBezTo>
                  <a:pt x="373" y="277"/>
                  <a:pt x="373" y="274"/>
                  <a:pt x="373" y="272"/>
                </a:cubicBezTo>
                <a:cubicBezTo>
                  <a:pt x="374" y="270"/>
                  <a:pt x="374" y="269"/>
                  <a:pt x="374" y="269"/>
                </a:cubicBezTo>
                <a:cubicBezTo>
                  <a:pt x="374" y="269"/>
                  <a:pt x="374" y="270"/>
                  <a:pt x="374" y="272"/>
                </a:cubicBezTo>
                <a:cubicBezTo>
                  <a:pt x="375" y="274"/>
                  <a:pt x="375" y="277"/>
                  <a:pt x="375" y="279"/>
                </a:cubicBezTo>
                <a:cubicBezTo>
                  <a:pt x="375" y="282"/>
                  <a:pt x="375" y="284"/>
                  <a:pt x="374" y="286"/>
                </a:cubicBezTo>
                <a:cubicBezTo>
                  <a:pt x="374" y="288"/>
                  <a:pt x="374" y="289"/>
                  <a:pt x="374" y="289"/>
                </a:cubicBezTo>
                <a:cubicBezTo>
                  <a:pt x="374" y="289"/>
                  <a:pt x="374" y="288"/>
                  <a:pt x="373" y="286"/>
                </a:cubicBezTo>
                <a:close/>
                <a:moveTo>
                  <a:pt x="374" y="266"/>
                </a:moveTo>
                <a:cubicBezTo>
                  <a:pt x="370" y="266"/>
                  <a:pt x="367" y="263"/>
                  <a:pt x="367" y="259"/>
                </a:cubicBezTo>
                <a:cubicBezTo>
                  <a:pt x="367" y="255"/>
                  <a:pt x="370" y="252"/>
                  <a:pt x="374" y="252"/>
                </a:cubicBezTo>
                <a:cubicBezTo>
                  <a:pt x="378" y="252"/>
                  <a:pt x="381" y="255"/>
                  <a:pt x="381" y="259"/>
                </a:cubicBezTo>
                <a:cubicBezTo>
                  <a:pt x="381" y="263"/>
                  <a:pt x="378" y="266"/>
                  <a:pt x="374" y="266"/>
                </a:cubicBezTo>
                <a:close/>
                <a:moveTo>
                  <a:pt x="573" y="183"/>
                </a:moveTo>
                <a:cubicBezTo>
                  <a:pt x="200" y="188"/>
                  <a:pt x="200" y="188"/>
                  <a:pt x="200" y="188"/>
                </a:cubicBezTo>
                <a:cubicBezTo>
                  <a:pt x="407" y="191"/>
                  <a:pt x="407" y="191"/>
                  <a:pt x="407" y="191"/>
                </a:cubicBezTo>
                <a:cubicBezTo>
                  <a:pt x="193" y="191"/>
                  <a:pt x="193" y="191"/>
                  <a:pt x="193" y="191"/>
                </a:cubicBezTo>
                <a:cubicBezTo>
                  <a:pt x="193" y="171"/>
                  <a:pt x="193" y="171"/>
                  <a:pt x="193" y="171"/>
                </a:cubicBezTo>
                <a:cubicBezTo>
                  <a:pt x="440" y="171"/>
                  <a:pt x="440" y="171"/>
                  <a:pt x="440" y="171"/>
                </a:cubicBezTo>
                <a:cubicBezTo>
                  <a:pt x="200" y="174"/>
                  <a:pt x="200" y="174"/>
                  <a:pt x="200" y="174"/>
                </a:cubicBezTo>
                <a:cubicBezTo>
                  <a:pt x="573" y="179"/>
                  <a:pt x="573" y="179"/>
                  <a:pt x="573" y="179"/>
                </a:cubicBezTo>
                <a:lnTo>
                  <a:pt x="573" y="183"/>
                </a:lnTo>
                <a:close/>
                <a:moveTo>
                  <a:pt x="303" y="258"/>
                </a:moveTo>
                <a:cubicBezTo>
                  <a:pt x="305" y="258"/>
                  <a:pt x="307" y="258"/>
                  <a:pt x="309" y="258"/>
                </a:cubicBezTo>
                <a:cubicBezTo>
                  <a:pt x="310" y="258"/>
                  <a:pt x="312" y="258"/>
                  <a:pt x="314" y="258"/>
                </a:cubicBezTo>
                <a:cubicBezTo>
                  <a:pt x="315" y="259"/>
                  <a:pt x="316" y="259"/>
                  <a:pt x="316" y="259"/>
                </a:cubicBezTo>
                <a:cubicBezTo>
                  <a:pt x="316" y="259"/>
                  <a:pt x="315" y="259"/>
                  <a:pt x="314" y="259"/>
                </a:cubicBezTo>
                <a:cubicBezTo>
                  <a:pt x="312" y="259"/>
                  <a:pt x="310" y="259"/>
                  <a:pt x="309" y="259"/>
                </a:cubicBezTo>
                <a:cubicBezTo>
                  <a:pt x="307" y="259"/>
                  <a:pt x="305" y="259"/>
                  <a:pt x="303" y="259"/>
                </a:cubicBezTo>
                <a:cubicBezTo>
                  <a:pt x="302" y="259"/>
                  <a:pt x="301" y="259"/>
                  <a:pt x="301" y="259"/>
                </a:cubicBezTo>
                <a:cubicBezTo>
                  <a:pt x="301" y="259"/>
                  <a:pt x="302" y="259"/>
                  <a:pt x="303" y="258"/>
                </a:cubicBezTo>
                <a:close/>
                <a:moveTo>
                  <a:pt x="289" y="272"/>
                </a:moveTo>
                <a:cubicBezTo>
                  <a:pt x="289" y="274"/>
                  <a:pt x="289" y="277"/>
                  <a:pt x="289" y="279"/>
                </a:cubicBezTo>
                <a:cubicBezTo>
                  <a:pt x="289" y="282"/>
                  <a:pt x="289" y="284"/>
                  <a:pt x="289" y="286"/>
                </a:cubicBezTo>
                <a:cubicBezTo>
                  <a:pt x="289" y="288"/>
                  <a:pt x="288" y="289"/>
                  <a:pt x="288" y="289"/>
                </a:cubicBezTo>
                <a:cubicBezTo>
                  <a:pt x="288" y="289"/>
                  <a:pt x="288" y="288"/>
                  <a:pt x="288" y="286"/>
                </a:cubicBezTo>
                <a:cubicBezTo>
                  <a:pt x="288" y="284"/>
                  <a:pt x="287" y="282"/>
                  <a:pt x="287" y="279"/>
                </a:cubicBezTo>
                <a:cubicBezTo>
                  <a:pt x="287" y="277"/>
                  <a:pt x="288" y="274"/>
                  <a:pt x="288" y="272"/>
                </a:cubicBezTo>
                <a:cubicBezTo>
                  <a:pt x="288" y="270"/>
                  <a:pt x="288" y="269"/>
                  <a:pt x="288" y="269"/>
                </a:cubicBezTo>
                <a:cubicBezTo>
                  <a:pt x="288" y="269"/>
                  <a:pt x="289" y="270"/>
                  <a:pt x="289" y="272"/>
                </a:cubicBezTo>
                <a:close/>
                <a:moveTo>
                  <a:pt x="282" y="271"/>
                </a:moveTo>
                <a:cubicBezTo>
                  <a:pt x="281" y="273"/>
                  <a:pt x="280" y="275"/>
                  <a:pt x="279" y="277"/>
                </a:cubicBezTo>
                <a:cubicBezTo>
                  <a:pt x="278" y="279"/>
                  <a:pt x="276" y="281"/>
                  <a:pt x="275" y="283"/>
                </a:cubicBezTo>
                <a:cubicBezTo>
                  <a:pt x="274" y="284"/>
                  <a:pt x="273" y="285"/>
                  <a:pt x="273" y="285"/>
                </a:cubicBezTo>
                <a:cubicBezTo>
                  <a:pt x="273" y="285"/>
                  <a:pt x="273" y="284"/>
                  <a:pt x="274" y="282"/>
                </a:cubicBezTo>
                <a:cubicBezTo>
                  <a:pt x="275" y="281"/>
                  <a:pt x="276" y="278"/>
                  <a:pt x="277" y="276"/>
                </a:cubicBezTo>
                <a:cubicBezTo>
                  <a:pt x="279" y="274"/>
                  <a:pt x="280" y="272"/>
                  <a:pt x="281" y="270"/>
                </a:cubicBezTo>
                <a:cubicBezTo>
                  <a:pt x="282" y="269"/>
                  <a:pt x="283" y="268"/>
                  <a:pt x="283" y="268"/>
                </a:cubicBezTo>
                <a:cubicBezTo>
                  <a:pt x="283" y="268"/>
                  <a:pt x="283" y="269"/>
                  <a:pt x="282" y="271"/>
                </a:cubicBezTo>
                <a:close/>
                <a:moveTo>
                  <a:pt x="275" y="267"/>
                </a:moveTo>
                <a:cubicBezTo>
                  <a:pt x="274" y="268"/>
                  <a:pt x="273" y="269"/>
                  <a:pt x="271" y="270"/>
                </a:cubicBezTo>
                <a:cubicBezTo>
                  <a:pt x="269" y="271"/>
                  <a:pt x="267" y="272"/>
                  <a:pt x="266" y="272"/>
                </a:cubicBezTo>
                <a:cubicBezTo>
                  <a:pt x="265" y="273"/>
                  <a:pt x="264" y="273"/>
                  <a:pt x="264" y="273"/>
                </a:cubicBezTo>
                <a:cubicBezTo>
                  <a:pt x="264" y="273"/>
                  <a:pt x="265" y="272"/>
                  <a:pt x="266" y="272"/>
                </a:cubicBezTo>
                <a:cubicBezTo>
                  <a:pt x="267" y="271"/>
                  <a:pt x="269" y="270"/>
                  <a:pt x="270" y="269"/>
                </a:cubicBezTo>
                <a:cubicBezTo>
                  <a:pt x="272" y="268"/>
                  <a:pt x="274" y="267"/>
                  <a:pt x="275" y="266"/>
                </a:cubicBezTo>
                <a:cubicBezTo>
                  <a:pt x="276" y="266"/>
                  <a:pt x="277" y="265"/>
                  <a:pt x="277" y="265"/>
                </a:cubicBezTo>
                <a:cubicBezTo>
                  <a:pt x="277" y="265"/>
                  <a:pt x="277" y="266"/>
                  <a:pt x="275" y="267"/>
                </a:cubicBezTo>
                <a:close/>
                <a:moveTo>
                  <a:pt x="314" y="289"/>
                </a:moveTo>
                <a:cubicBezTo>
                  <a:pt x="348" y="289"/>
                  <a:pt x="348" y="289"/>
                  <a:pt x="348" y="289"/>
                </a:cubicBezTo>
                <a:cubicBezTo>
                  <a:pt x="350" y="291"/>
                  <a:pt x="351" y="292"/>
                  <a:pt x="353" y="293"/>
                </a:cubicBezTo>
                <a:cubicBezTo>
                  <a:pt x="338" y="293"/>
                  <a:pt x="324" y="293"/>
                  <a:pt x="309" y="293"/>
                </a:cubicBezTo>
                <a:cubicBezTo>
                  <a:pt x="311" y="292"/>
                  <a:pt x="313" y="291"/>
                  <a:pt x="314" y="289"/>
                </a:cubicBezTo>
                <a:close/>
                <a:moveTo>
                  <a:pt x="531" y="282"/>
                </a:moveTo>
                <a:cubicBezTo>
                  <a:pt x="531" y="281"/>
                  <a:pt x="533" y="278"/>
                  <a:pt x="534" y="276"/>
                </a:cubicBezTo>
                <a:cubicBezTo>
                  <a:pt x="535" y="274"/>
                  <a:pt x="537" y="272"/>
                  <a:pt x="538" y="270"/>
                </a:cubicBezTo>
                <a:cubicBezTo>
                  <a:pt x="539" y="269"/>
                  <a:pt x="540" y="268"/>
                  <a:pt x="540" y="268"/>
                </a:cubicBezTo>
                <a:cubicBezTo>
                  <a:pt x="540" y="268"/>
                  <a:pt x="539" y="269"/>
                  <a:pt x="539" y="271"/>
                </a:cubicBezTo>
                <a:cubicBezTo>
                  <a:pt x="538" y="273"/>
                  <a:pt x="537" y="275"/>
                  <a:pt x="535" y="277"/>
                </a:cubicBezTo>
                <a:cubicBezTo>
                  <a:pt x="534" y="279"/>
                  <a:pt x="533" y="281"/>
                  <a:pt x="532" y="283"/>
                </a:cubicBezTo>
                <a:cubicBezTo>
                  <a:pt x="530" y="284"/>
                  <a:pt x="530" y="285"/>
                  <a:pt x="530" y="285"/>
                </a:cubicBezTo>
                <a:cubicBezTo>
                  <a:pt x="530" y="285"/>
                  <a:pt x="530" y="284"/>
                  <a:pt x="531" y="282"/>
                </a:cubicBezTo>
                <a:close/>
                <a:moveTo>
                  <a:pt x="544" y="286"/>
                </a:moveTo>
                <a:cubicBezTo>
                  <a:pt x="544" y="284"/>
                  <a:pt x="544" y="282"/>
                  <a:pt x="544" y="279"/>
                </a:cubicBezTo>
                <a:cubicBezTo>
                  <a:pt x="544" y="277"/>
                  <a:pt x="544" y="274"/>
                  <a:pt x="544" y="272"/>
                </a:cubicBezTo>
                <a:cubicBezTo>
                  <a:pt x="545" y="270"/>
                  <a:pt x="545" y="269"/>
                  <a:pt x="545" y="269"/>
                </a:cubicBezTo>
                <a:cubicBezTo>
                  <a:pt x="545" y="269"/>
                  <a:pt x="545" y="270"/>
                  <a:pt x="545" y="272"/>
                </a:cubicBezTo>
                <a:cubicBezTo>
                  <a:pt x="546" y="274"/>
                  <a:pt x="546" y="277"/>
                  <a:pt x="546" y="279"/>
                </a:cubicBezTo>
                <a:cubicBezTo>
                  <a:pt x="546" y="282"/>
                  <a:pt x="546" y="284"/>
                  <a:pt x="545" y="286"/>
                </a:cubicBezTo>
                <a:cubicBezTo>
                  <a:pt x="545" y="288"/>
                  <a:pt x="545" y="289"/>
                  <a:pt x="545" y="289"/>
                </a:cubicBezTo>
                <a:cubicBezTo>
                  <a:pt x="545" y="289"/>
                  <a:pt x="545" y="288"/>
                  <a:pt x="544" y="286"/>
                </a:cubicBezTo>
                <a:close/>
                <a:moveTo>
                  <a:pt x="571" y="259"/>
                </a:moveTo>
                <a:cubicBezTo>
                  <a:pt x="569" y="259"/>
                  <a:pt x="567" y="259"/>
                  <a:pt x="565" y="259"/>
                </a:cubicBezTo>
                <a:cubicBezTo>
                  <a:pt x="563" y="259"/>
                  <a:pt x="561" y="259"/>
                  <a:pt x="560" y="259"/>
                </a:cubicBezTo>
                <a:cubicBezTo>
                  <a:pt x="558" y="259"/>
                  <a:pt x="557" y="259"/>
                  <a:pt x="557" y="259"/>
                </a:cubicBezTo>
                <a:cubicBezTo>
                  <a:pt x="557" y="259"/>
                  <a:pt x="558" y="259"/>
                  <a:pt x="560" y="258"/>
                </a:cubicBezTo>
                <a:cubicBezTo>
                  <a:pt x="561" y="258"/>
                  <a:pt x="563" y="258"/>
                  <a:pt x="565" y="258"/>
                </a:cubicBezTo>
                <a:cubicBezTo>
                  <a:pt x="567" y="258"/>
                  <a:pt x="569" y="258"/>
                  <a:pt x="571" y="258"/>
                </a:cubicBezTo>
                <a:cubicBezTo>
                  <a:pt x="572" y="259"/>
                  <a:pt x="573" y="259"/>
                  <a:pt x="573" y="259"/>
                </a:cubicBezTo>
                <a:cubicBezTo>
                  <a:pt x="573" y="259"/>
                  <a:pt x="572" y="259"/>
                  <a:pt x="571" y="259"/>
                </a:cubicBezTo>
                <a:close/>
                <a:moveTo>
                  <a:pt x="557" y="244"/>
                </a:moveTo>
                <a:cubicBezTo>
                  <a:pt x="557" y="244"/>
                  <a:pt x="556" y="244"/>
                  <a:pt x="553" y="245"/>
                </a:cubicBezTo>
                <a:cubicBezTo>
                  <a:pt x="550" y="245"/>
                  <a:pt x="546" y="245"/>
                  <a:pt x="540" y="245"/>
                </a:cubicBezTo>
                <a:cubicBezTo>
                  <a:pt x="535" y="245"/>
                  <a:pt x="529" y="245"/>
                  <a:pt x="523" y="245"/>
                </a:cubicBezTo>
                <a:cubicBezTo>
                  <a:pt x="516" y="246"/>
                  <a:pt x="510" y="246"/>
                  <a:pt x="503" y="246"/>
                </a:cubicBezTo>
                <a:cubicBezTo>
                  <a:pt x="496" y="246"/>
                  <a:pt x="489" y="246"/>
                  <a:pt x="483" y="245"/>
                </a:cubicBezTo>
                <a:cubicBezTo>
                  <a:pt x="476" y="245"/>
                  <a:pt x="470" y="245"/>
                  <a:pt x="465" y="245"/>
                </a:cubicBezTo>
                <a:cubicBezTo>
                  <a:pt x="460" y="245"/>
                  <a:pt x="456" y="245"/>
                  <a:pt x="453" y="245"/>
                </a:cubicBezTo>
                <a:cubicBezTo>
                  <a:pt x="450" y="244"/>
                  <a:pt x="448" y="244"/>
                  <a:pt x="448" y="244"/>
                </a:cubicBezTo>
                <a:cubicBezTo>
                  <a:pt x="448" y="244"/>
                  <a:pt x="450" y="244"/>
                  <a:pt x="453" y="244"/>
                </a:cubicBezTo>
                <a:cubicBezTo>
                  <a:pt x="456" y="244"/>
                  <a:pt x="460" y="244"/>
                  <a:pt x="465" y="244"/>
                </a:cubicBezTo>
                <a:cubicBezTo>
                  <a:pt x="470" y="243"/>
                  <a:pt x="476" y="243"/>
                  <a:pt x="483" y="243"/>
                </a:cubicBezTo>
                <a:cubicBezTo>
                  <a:pt x="485" y="243"/>
                  <a:pt x="487" y="243"/>
                  <a:pt x="489" y="243"/>
                </a:cubicBezTo>
                <a:cubicBezTo>
                  <a:pt x="487" y="239"/>
                  <a:pt x="485" y="236"/>
                  <a:pt x="482" y="234"/>
                </a:cubicBezTo>
                <a:cubicBezTo>
                  <a:pt x="480" y="231"/>
                  <a:pt x="477" y="229"/>
                  <a:pt x="474" y="228"/>
                </a:cubicBezTo>
                <a:cubicBezTo>
                  <a:pt x="473" y="227"/>
                  <a:pt x="471" y="227"/>
                  <a:pt x="470" y="226"/>
                </a:cubicBezTo>
                <a:cubicBezTo>
                  <a:pt x="469" y="226"/>
                  <a:pt x="467" y="225"/>
                  <a:pt x="466" y="225"/>
                </a:cubicBezTo>
                <a:cubicBezTo>
                  <a:pt x="465" y="225"/>
                  <a:pt x="464" y="225"/>
                  <a:pt x="463" y="224"/>
                </a:cubicBezTo>
                <a:cubicBezTo>
                  <a:pt x="463" y="224"/>
                  <a:pt x="462" y="224"/>
                  <a:pt x="461" y="224"/>
                </a:cubicBezTo>
                <a:cubicBezTo>
                  <a:pt x="460" y="224"/>
                  <a:pt x="459" y="224"/>
                  <a:pt x="459" y="224"/>
                </a:cubicBezTo>
                <a:cubicBezTo>
                  <a:pt x="459" y="224"/>
                  <a:pt x="460" y="224"/>
                  <a:pt x="461" y="224"/>
                </a:cubicBezTo>
                <a:cubicBezTo>
                  <a:pt x="462" y="224"/>
                  <a:pt x="464" y="224"/>
                  <a:pt x="466" y="224"/>
                </a:cubicBezTo>
                <a:cubicBezTo>
                  <a:pt x="468" y="225"/>
                  <a:pt x="469" y="225"/>
                  <a:pt x="470" y="225"/>
                </a:cubicBezTo>
                <a:cubicBezTo>
                  <a:pt x="471" y="226"/>
                  <a:pt x="473" y="226"/>
                  <a:pt x="474" y="227"/>
                </a:cubicBezTo>
                <a:cubicBezTo>
                  <a:pt x="477" y="228"/>
                  <a:pt x="481" y="230"/>
                  <a:pt x="484" y="232"/>
                </a:cubicBezTo>
                <a:cubicBezTo>
                  <a:pt x="487" y="235"/>
                  <a:pt x="490" y="238"/>
                  <a:pt x="492" y="242"/>
                </a:cubicBezTo>
                <a:cubicBezTo>
                  <a:pt x="492" y="243"/>
                  <a:pt x="492" y="243"/>
                  <a:pt x="492" y="243"/>
                </a:cubicBezTo>
                <a:cubicBezTo>
                  <a:pt x="496" y="243"/>
                  <a:pt x="499" y="243"/>
                  <a:pt x="503" y="243"/>
                </a:cubicBezTo>
                <a:cubicBezTo>
                  <a:pt x="510" y="243"/>
                  <a:pt x="516" y="243"/>
                  <a:pt x="523" y="243"/>
                </a:cubicBezTo>
                <a:cubicBezTo>
                  <a:pt x="529" y="243"/>
                  <a:pt x="535" y="243"/>
                  <a:pt x="540" y="244"/>
                </a:cubicBezTo>
                <a:cubicBezTo>
                  <a:pt x="546" y="244"/>
                  <a:pt x="550" y="244"/>
                  <a:pt x="553" y="244"/>
                </a:cubicBezTo>
                <a:cubicBezTo>
                  <a:pt x="556" y="244"/>
                  <a:pt x="557" y="244"/>
                  <a:pt x="557" y="244"/>
                </a:cubicBezTo>
                <a:close/>
                <a:moveTo>
                  <a:pt x="731" y="218"/>
                </a:moveTo>
                <a:cubicBezTo>
                  <a:pt x="731" y="218"/>
                  <a:pt x="731" y="219"/>
                  <a:pt x="732" y="221"/>
                </a:cubicBezTo>
                <a:cubicBezTo>
                  <a:pt x="732" y="223"/>
                  <a:pt x="732" y="226"/>
                  <a:pt x="732" y="228"/>
                </a:cubicBezTo>
                <a:cubicBezTo>
                  <a:pt x="732" y="231"/>
                  <a:pt x="732" y="234"/>
                  <a:pt x="732" y="236"/>
                </a:cubicBezTo>
                <a:cubicBezTo>
                  <a:pt x="731" y="237"/>
                  <a:pt x="731" y="239"/>
                  <a:pt x="731" y="239"/>
                </a:cubicBezTo>
                <a:cubicBezTo>
                  <a:pt x="731" y="239"/>
                  <a:pt x="730" y="237"/>
                  <a:pt x="730" y="236"/>
                </a:cubicBezTo>
                <a:cubicBezTo>
                  <a:pt x="729" y="234"/>
                  <a:pt x="729" y="231"/>
                  <a:pt x="729" y="228"/>
                </a:cubicBezTo>
                <a:cubicBezTo>
                  <a:pt x="729" y="226"/>
                  <a:pt x="729" y="223"/>
                  <a:pt x="730" y="221"/>
                </a:cubicBezTo>
                <a:cubicBezTo>
                  <a:pt x="730" y="219"/>
                  <a:pt x="731" y="218"/>
                  <a:pt x="731" y="218"/>
                </a:cubicBezTo>
                <a:close/>
                <a:moveTo>
                  <a:pt x="718" y="221"/>
                </a:moveTo>
                <a:cubicBezTo>
                  <a:pt x="721" y="221"/>
                  <a:pt x="722" y="222"/>
                  <a:pt x="722" y="222"/>
                </a:cubicBezTo>
                <a:cubicBezTo>
                  <a:pt x="722" y="222"/>
                  <a:pt x="721" y="222"/>
                  <a:pt x="718" y="222"/>
                </a:cubicBezTo>
                <a:cubicBezTo>
                  <a:pt x="716" y="222"/>
                  <a:pt x="713" y="223"/>
                  <a:pt x="710" y="223"/>
                </a:cubicBezTo>
                <a:cubicBezTo>
                  <a:pt x="707" y="223"/>
                  <a:pt x="703" y="222"/>
                  <a:pt x="701" y="222"/>
                </a:cubicBezTo>
                <a:cubicBezTo>
                  <a:pt x="699" y="222"/>
                  <a:pt x="697" y="222"/>
                  <a:pt x="697" y="222"/>
                </a:cubicBezTo>
                <a:cubicBezTo>
                  <a:pt x="697" y="222"/>
                  <a:pt x="699" y="221"/>
                  <a:pt x="701" y="221"/>
                </a:cubicBezTo>
                <a:cubicBezTo>
                  <a:pt x="703" y="221"/>
                  <a:pt x="707" y="221"/>
                  <a:pt x="710" y="221"/>
                </a:cubicBezTo>
                <a:cubicBezTo>
                  <a:pt x="713" y="221"/>
                  <a:pt x="716" y="221"/>
                  <a:pt x="718" y="221"/>
                </a:cubicBezTo>
                <a:close/>
                <a:moveTo>
                  <a:pt x="676" y="132"/>
                </a:moveTo>
                <a:cubicBezTo>
                  <a:pt x="677" y="132"/>
                  <a:pt x="677" y="132"/>
                  <a:pt x="677" y="132"/>
                </a:cubicBezTo>
                <a:cubicBezTo>
                  <a:pt x="678" y="132"/>
                  <a:pt x="678" y="132"/>
                  <a:pt x="678" y="132"/>
                </a:cubicBezTo>
                <a:cubicBezTo>
                  <a:pt x="678" y="132"/>
                  <a:pt x="678" y="132"/>
                  <a:pt x="678" y="132"/>
                </a:cubicBezTo>
                <a:cubicBezTo>
                  <a:pt x="679" y="132"/>
                  <a:pt x="680" y="132"/>
                  <a:pt x="681" y="133"/>
                </a:cubicBezTo>
                <a:cubicBezTo>
                  <a:pt x="682" y="133"/>
                  <a:pt x="683" y="135"/>
                  <a:pt x="683" y="136"/>
                </a:cubicBezTo>
                <a:cubicBezTo>
                  <a:pt x="684" y="137"/>
                  <a:pt x="684" y="138"/>
                  <a:pt x="684" y="139"/>
                </a:cubicBezTo>
                <a:cubicBezTo>
                  <a:pt x="684" y="140"/>
                  <a:pt x="684" y="140"/>
                  <a:pt x="684" y="140"/>
                </a:cubicBezTo>
                <a:cubicBezTo>
                  <a:pt x="684" y="143"/>
                  <a:pt x="684" y="145"/>
                  <a:pt x="684" y="147"/>
                </a:cubicBezTo>
                <a:cubicBezTo>
                  <a:pt x="683" y="152"/>
                  <a:pt x="683" y="156"/>
                  <a:pt x="683" y="160"/>
                </a:cubicBezTo>
                <a:cubicBezTo>
                  <a:pt x="683" y="167"/>
                  <a:pt x="682" y="172"/>
                  <a:pt x="682" y="172"/>
                </a:cubicBezTo>
                <a:cubicBezTo>
                  <a:pt x="682" y="172"/>
                  <a:pt x="681" y="167"/>
                  <a:pt x="681" y="160"/>
                </a:cubicBezTo>
                <a:cubicBezTo>
                  <a:pt x="681" y="156"/>
                  <a:pt x="680" y="152"/>
                  <a:pt x="680" y="147"/>
                </a:cubicBezTo>
                <a:cubicBezTo>
                  <a:pt x="680" y="145"/>
                  <a:pt x="680" y="143"/>
                  <a:pt x="680" y="140"/>
                </a:cubicBezTo>
                <a:cubicBezTo>
                  <a:pt x="680" y="139"/>
                  <a:pt x="680" y="138"/>
                  <a:pt x="680" y="137"/>
                </a:cubicBezTo>
                <a:cubicBezTo>
                  <a:pt x="680" y="137"/>
                  <a:pt x="679" y="136"/>
                  <a:pt x="679" y="136"/>
                </a:cubicBezTo>
                <a:cubicBezTo>
                  <a:pt x="679" y="135"/>
                  <a:pt x="678" y="135"/>
                  <a:pt x="678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6" y="135"/>
                  <a:pt x="676" y="135"/>
                  <a:pt x="676" y="135"/>
                </a:cubicBezTo>
                <a:cubicBezTo>
                  <a:pt x="675" y="135"/>
                  <a:pt x="674" y="135"/>
                  <a:pt x="673" y="135"/>
                </a:cubicBezTo>
                <a:cubicBezTo>
                  <a:pt x="670" y="135"/>
                  <a:pt x="668" y="135"/>
                  <a:pt x="666" y="135"/>
                </a:cubicBezTo>
                <a:cubicBezTo>
                  <a:pt x="661" y="135"/>
                  <a:pt x="657" y="135"/>
                  <a:pt x="653" y="134"/>
                </a:cubicBezTo>
                <a:cubicBezTo>
                  <a:pt x="646" y="134"/>
                  <a:pt x="641" y="134"/>
                  <a:pt x="641" y="134"/>
                </a:cubicBezTo>
                <a:cubicBezTo>
                  <a:pt x="641" y="134"/>
                  <a:pt x="646" y="133"/>
                  <a:pt x="653" y="133"/>
                </a:cubicBezTo>
                <a:cubicBezTo>
                  <a:pt x="657" y="132"/>
                  <a:pt x="661" y="132"/>
                  <a:pt x="666" y="132"/>
                </a:cubicBezTo>
                <a:cubicBezTo>
                  <a:pt x="668" y="132"/>
                  <a:pt x="670" y="132"/>
                  <a:pt x="673" y="132"/>
                </a:cubicBezTo>
                <a:cubicBezTo>
                  <a:pt x="674" y="132"/>
                  <a:pt x="675" y="132"/>
                  <a:pt x="676" y="132"/>
                </a:cubicBezTo>
                <a:close/>
                <a:moveTo>
                  <a:pt x="673" y="52"/>
                </a:moveTo>
                <a:cubicBezTo>
                  <a:pt x="674" y="50"/>
                  <a:pt x="674" y="48"/>
                  <a:pt x="674" y="46"/>
                </a:cubicBezTo>
                <a:cubicBezTo>
                  <a:pt x="674" y="46"/>
                  <a:pt x="674" y="45"/>
                  <a:pt x="674" y="45"/>
                </a:cubicBezTo>
                <a:cubicBezTo>
                  <a:pt x="674" y="44"/>
                  <a:pt x="674" y="44"/>
                  <a:pt x="674" y="43"/>
                </a:cubicBezTo>
                <a:cubicBezTo>
                  <a:pt x="674" y="42"/>
                  <a:pt x="674" y="41"/>
                  <a:pt x="674" y="40"/>
                </a:cubicBezTo>
                <a:cubicBezTo>
                  <a:pt x="674" y="39"/>
                  <a:pt x="674" y="38"/>
                  <a:pt x="674" y="38"/>
                </a:cubicBezTo>
                <a:cubicBezTo>
                  <a:pt x="674" y="38"/>
                  <a:pt x="675" y="39"/>
                  <a:pt x="675" y="40"/>
                </a:cubicBezTo>
                <a:cubicBezTo>
                  <a:pt x="675" y="41"/>
                  <a:pt x="676" y="42"/>
                  <a:pt x="676" y="43"/>
                </a:cubicBezTo>
                <a:cubicBezTo>
                  <a:pt x="676" y="44"/>
                  <a:pt x="676" y="44"/>
                  <a:pt x="676" y="45"/>
                </a:cubicBezTo>
                <a:cubicBezTo>
                  <a:pt x="676" y="45"/>
                  <a:pt x="676" y="46"/>
                  <a:pt x="676" y="46"/>
                </a:cubicBezTo>
                <a:cubicBezTo>
                  <a:pt x="676" y="48"/>
                  <a:pt x="676" y="49"/>
                  <a:pt x="675" y="50"/>
                </a:cubicBezTo>
                <a:cubicBezTo>
                  <a:pt x="675" y="51"/>
                  <a:pt x="675" y="52"/>
                  <a:pt x="674" y="52"/>
                </a:cubicBezTo>
                <a:cubicBezTo>
                  <a:pt x="674" y="54"/>
                  <a:pt x="673" y="55"/>
                  <a:pt x="673" y="55"/>
                </a:cubicBezTo>
                <a:cubicBezTo>
                  <a:pt x="673" y="55"/>
                  <a:pt x="673" y="54"/>
                  <a:pt x="673" y="52"/>
                </a:cubicBezTo>
                <a:close/>
                <a:moveTo>
                  <a:pt x="587" y="7"/>
                </a:moveTo>
                <a:cubicBezTo>
                  <a:pt x="588" y="7"/>
                  <a:pt x="589" y="7"/>
                  <a:pt x="590" y="7"/>
                </a:cubicBezTo>
                <a:cubicBezTo>
                  <a:pt x="589" y="10"/>
                  <a:pt x="589" y="14"/>
                  <a:pt x="589" y="20"/>
                </a:cubicBezTo>
                <a:cubicBezTo>
                  <a:pt x="575" y="22"/>
                  <a:pt x="575" y="22"/>
                  <a:pt x="575" y="22"/>
                </a:cubicBezTo>
                <a:cubicBezTo>
                  <a:pt x="589" y="23"/>
                  <a:pt x="589" y="23"/>
                  <a:pt x="589" y="23"/>
                </a:cubicBezTo>
                <a:cubicBezTo>
                  <a:pt x="589" y="24"/>
                  <a:pt x="589" y="25"/>
                  <a:pt x="589" y="26"/>
                </a:cubicBezTo>
                <a:cubicBezTo>
                  <a:pt x="589" y="35"/>
                  <a:pt x="585" y="40"/>
                  <a:pt x="581" y="43"/>
                </a:cubicBezTo>
                <a:cubicBezTo>
                  <a:pt x="572" y="43"/>
                  <a:pt x="572" y="43"/>
                  <a:pt x="572" y="43"/>
                </a:cubicBezTo>
                <a:cubicBezTo>
                  <a:pt x="572" y="34"/>
                  <a:pt x="572" y="25"/>
                  <a:pt x="572" y="23"/>
                </a:cubicBezTo>
                <a:cubicBezTo>
                  <a:pt x="572" y="18"/>
                  <a:pt x="560" y="7"/>
                  <a:pt x="587" y="7"/>
                </a:cubicBezTo>
                <a:close/>
                <a:moveTo>
                  <a:pt x="438" y="38"/>
                </a:moveTo>
                <a:cubicBezTo>
                  <a:pt x="438" y="20"/>
                  <a:pt x="450" y="17"/>
                  <a:pt x="473" y="17"/>
                </a:cubicBezTo>
                <a:cubicBezTo>
                  <a:pt x="477" y="17"/>
                  <a:pt x="481" y="17"/>
                  <a:pt x="485" y="17"/>
                </a:cubicBezTo>
                <a:cubicBezTo>
                  <a:pt x="484" y="20"/>
                  <a:pt x="484" y="25"/>
                  <a:pt x="484" y="32"/>
                </a:cubicBezTo>
                <a:cubicBezTo>
                  <a:pt x="484" y="32"/>
                  <a:pt x="483" y="33"/>
                  <a:pt x="483" y="34"/>
                </a:cubicBezTo>
                <a:cubicBezTo>
                  <a:pt x="442" y="36"/>
                  <a:pt x="442" y="36"/>
                  <a:pt x="442" y="36"/>
                </a:cubicBezTo>
                <a:cubicBezTo>
                  <a:pt x="481" y="38"/>
                  <a:pt x="481" y="38"/>
                  <a:pt x="481" y="38"/>
                </a:cubicBezTo>
                <a:cubicBezTo>
                  <a:pt x="479" y="40"/>
                  <a:pt x="476" y="42"/>
                  <a:pt x="473" y="43"/>
                </a:cubicBezTo>
                <a:cubicBezTo>
                  <a:pt x="438" y="43"/>
                  <a:pt x="438" y="43"/>
                  <a:pt x="438" y="43"/>
                </a:cubicBezTo>
                <a:cubicBezTo>
                  <a:pt x="438" y="41"/>
                  <a:pt x="438" y="40"/>
                  <a:pt x="438" y="38"/>
                </a:cubicBezTo>
                <a:close/>
                <a:moveTo>
                  <a:pt x="5" y="40"/>
                </a:moveTo>
                <a:cubicBezTo>
                  <a:pt x="5" y="30"/>
                  <a:pt x="13" y="16"/>
                  <a:pt x="23" y="16"/>
                </a:cubicBezTo>
                <a:cubicBezTo>
                  <a:pt x="73" y="16"/>
                  <a:pt x="73" y="16"/>
                  <a:pt x="73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34" y="16"/>
                  <a:pt x="142" y="30"/>
                  <a:pt x="142" y="40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6" y="52"/>
                  <a:pt x="117" y="52"/>
                  <a:pt x="118" y="52"/>
                </a:cubicBezTo>
                <a:cubicBezTo>
                  <a:pt x="124" y="52"/>
                  <a:pt x="129" y="51"/>
                  <a:pt x="132" y="51"/>
                </a:cubicBezTo>
                <a:cubicBezTo>
                  <a:pt x="136" y="50"/>
                  <a:pt x="138" y="50"/>
                  <a:pt x="138" y="50"/>
                </a:cubicBezTo>
                <a:cubicBezTo>
                  <a:pt x="138" y="50"/>
                  <a:pt x="136" y="50"/>
                  <a:pt x="132" y="49"/>
                </a:cubicBezTo>
                <a:cubicBezTo>
                  <a:pt x="129" y="49"/>
                  <a:pt x="124" y="48"/>
                  <a:pt x="118" y="48"/>
                </a:cubicBezTo>
                <a:cubicBezTo>
                  <a:pt x="115" y="48"/>
                  <a:pt x="112" y="48"/>
                  <a:pt x="108" y="47"/>
                </a:cubicBezTo>
                <a:cubicBezTo>
                  <a:pt x="105" y="47"/>
                  <a:pt x="101" y="47"/>
                  <a:pt x="97" y="47"/>
                </a:cubicBezTo>
                <a:cubicBezTo>
                  <a:pt x="93" y="47"/>
                  <a:pt x="90" y="47"/>
                  <a:pt x="86" y="47"/>
                </a:cubicBezTo>
                <a:cubicBezTo>
                  <a:pt x="82" y="47"/>
                  <a:pt x="78" y="47"/>
                  <a:pt x="74" y="47"/>
                </a:cubicBezTo>
                <a:cubicBezTo>
                  <a:pt x="65" y="47"/>
                  <a:pt x="57" y="47"/>
                  <a:pt x="50" y="47"/>
                </a:cubicBezTo>
                <a:cubicBezTo>
                  <a:pt x="46" y="47"/>
                  <a:pt x="42" y="47"/>
                  <a:pt x="39" y="47"/>
                </a:cubicBezTo>
                <a:cubicBezTo>
                  <a:pt x="36" y="48"/>
                  <a:pt x="32" y="48"/>
                  <a:pt x="29" y="48"/>
                </a:cubicBezTo>
                <a:cubicBezTo>
                  <a:pt x="23" y="48"/>
                  <a:pt x="18" y="49"/>
                  <a:pt x="15" y="49"/>
                </a:cubicBezTo>
                <a:cubicBezTo>
                  <a:pt x="11" y="50"/>
                  <a:pt x="9" y="50"/>
                  <a:pt x="9" y="50"/>
                </a:cubicBezTo>
                <a:cubicBezTo>
                  <a:pt x="9" y="50"/>
                  <a:pt x="11" y="50"/>
                  <a:pt x="15" y="51"/>
                </a:cubicBezTo>
                <a:cubicBezTo>
                  <a:pt x="18" y="51"/>
                  <a:pt x="23" y="52"/>
                  <a:pt x="29" y="52"/>
                </a:cubicBezTo>
                <a:cubicBezTo>
                  <a:pt x="30" y="52"/>
                  <a:pt x="31" y="52"/>
                  <a:pt x="32" y="52"/>
                </a:cubicBezTo>
                <a:cubicBezTo>
                  <a:pt x="5" y="52"/>
                  <a:pt x="5" y="52"/>
                  <a:pt x="5" y="52"/>
                </a:cubicBezTo>
                <a:lnTo>
                  <a:pt x="5" y="40"/>
                </a:lnTo>
                <a:close/>
                <a:moveTo>
                  <a:pt x="5" y="81"/>
                </a:moveTo>
                <a:cubicBezTo>
                  <a:pt x="5" y="80"/>
                  <a:pt x="6" y="79"/>
                  <a:pt x="7" y="78"/>
                </a:cubicBezTo>
                <a:cubicBezTo>
                  <a:pt x="9" y="73"/>
                  <a:pt x="14" y="70"/>
                  <a:pt x="20" y="70"/>
                </a:cubicBezTo>
                <a:cubicBezTo>
                  <a:pt x="25" y="70"/>
                  <a:pt x="30" y="73"/>
                  <a:pt x="32" y="78"/>
                </a:cubicBezTo>
                <a:cubicBezTo>
                  <a:pt x="34" y="80"/>
                  <a:pt x="34" y="83"/>
                  <a:pt x="35" y="85"/>
                </a:cubicBezTo>
                <a:cubicBezTo>
                  <a:pt x="35" y="87"/>
                  <a:pt x="34" y="90"/>
                  <a:pt x="34" y="92"/>
                </a:cubicBezTo>
                <a:cubicBezTo>
                  <a:pt x="34" y="101"/>
                  <a:pt x="34" y="109"/>
                  <a:pt x="34" y="117"/>
                </a:cubicBezTo>
                <a:cubicBezTo>
                  <a:pt x="34" y="124"/>
                  <a:pt x="34" y="130"/>
                  <a:pt x="34" y="134"/>
                </a:cubicBezTo>
                <a:cubicBezTo>
                  <a:pt x="33" y="138"/>
                  <a:pt x="33" y="141"/>
                  <a:pt x="33" y="141"/>
                </a:cubicBezTo>
                <a:cubicBezTo>
                  <a:pt x="33" y="141"/>
                  <a:pt x="33" y="138"/>
                  <a:pt x="33" y="134"/>
                </a:cubicBezTo>
                <a:cubicBezTo>
                  <a:pt x="33" y="130"/>
                  <a:pt x="33" y="124"/>
                  <a:pt x="33" y="117"/>
                </a:cubicBezTo>
                <a:cubicBezTo>
                  <a:pt x="32" y="109"/>
                  <a:pt x="32" y="101"/>
                  <a:pt x="32" y="92"/>
                </a:cubicBezTo>
                <a:cubicBezTo>
                  <a:pt x="32" y="90"/>
                  <a:pt x="32" y="87"/>
                  <a:pt x="32" y="85"/>
                </a:cubicBezTo>
                <a:cubicBezTo>
                  <a:pt x="32" y="83"/>
                  <a:pt x="31" y="81"/>
                  <a:pt x="30" y="79"/>
                </a:cubicBezTo>
                <a:cubicBezTo>
                  <a:pt x="28" y="75"/>
                  <a:pt x="24" y="73"/>
                  <a:pt x="20" y="73"/>
                </a:cubicBezTo>
                <a:cubicBezTo>
                  <a:pt x="15" y="73"/>
                  <a:pt x="11" y="75"/>
                  <a:pt x="9" y="79"/>
                </a:cubicBezTo>
                <a:cubicBezTo>
                  <a:pt x="8" y="80"/>
                  <a:pt x="8" y="81"/>
                  <a:pt x="7" y="82"/>
                </a:cubicBezTo>
                <a:cubicBezTo>
                  <a:pt x="7" y="83"/>
                  <a:pt x="7" y="84"/>
                  <a:pt x="7" y="85"/>
                </a:cubicBezTo>
                <a:cubicBezTo>
                  <a:pt x="7" y="87"/>
                  <a:pt x="7" y="90"/>
                  <a:pt x="7" y="92"/>
                </a:cubicBezTo>
                <a:cubicBezTo>
                  <a:pt x="7" y="101"/>
                  <a:pt x="7" y="109"/>
                  <a:pt x="6" y="117"/>
                </a:cubicBezTo>
                <a:cubicBezTo>
                  <a:pt x="6" y="124"/>
                  <a:pt x="6" y="130"/>
                  <a:pt x="6" y="134"/>
                </a:cubicBezTo>
                <a:cubicBezTo>
                  <a:pt x="6" y="138"/>
                  <a:pt x="6" y="141"/>
                  <a:pt x="6" y="141"/>
                </a:cubicBezTo>
                <a:cubicBezTo>
                  <a:pt x="6" y="141"/>
                  <a:pt x="6" y="138"/>
                  <a:pt x="5" y="134"/>
                </a:cubicBezTo>
                <a:cubicBezTo>
                  <a:pt x="5" y="130"/>
                  <a:pt x="5" y="124"/>
                  <a:pt x="5" y="117"/>
                </a:cubicBezTo>
                <a:cubicBezTo>
                  <a:pt x="5" y="109"/>
                  <a:pt x="5" y="101"/>
                  <a:pt x="5" y="92"/>
                </a:cubicBezTo>
                <a:cubicBezTo>
                  <a:pt x="5" y="90"/>
                  <a:pt x="5" y="87"/>
                  <a:pt x="5" y="85"/>
                </a:cubicBezTo>
                <a:cubicBezTo>
                  <a:pt x="5" y="84"/>
                  <a:pt x="5" y="83"/>
                  <a:pt x="5" y="81"/>
                </a:cubicBezTo>
                <a:close/>
                <a:moveTo>
                  <a:pt x="8" y="203"/>
                </a:moveTo>
                <a:cubicBezTo>
                  <a:pt x="8" y="203"/>
                  <a:pt x="10" y="203"/>
                  <a:pt x="12" y="202"/>
                </a:cubicBezTo>
                <a:cubicBezTo>
                  <a:pt x="14" y="202"/>
                  <a:pt x="17" y="202"/>
                  <a:pt x="20" y="202"/>
                </a:cubicBezTo>
                <a:cubicBezTo>
                  <a:pt x="23" y="202"/>
                  <a:pt x="26" y="202"/>
                  <a:pt x="28" y="202"/>
                </a:cubicBezTo>
                <a:cubicBezTo>
                  <a:pt x="30" y="203"/>
                  <a:pt x="31" y="203"/>
                  <a:pt x="31" y="203"/>
                </a:cubicBezTo>
                <a:cubicBezTo>
                  <a:pt x="31" y="203"/>
                  <a:pt x="30" y="203"/>
                  <a:pt x="28" y="204"/>
                </a:cubicBezTo>
                <a:cubicBezTo>
                  <a:pt x="26" y="204"/>
                  <a:pt x="23" y="204"/>
                  <a:pt x="20" y="204"/>
                </a:cubicBezTo>
                <a:cubicBezTo>
                  <a:pt x="17" y="204"/>
                  <a:pt x="14" y="204"/>
                  <a:pt x="12" y="203"/>
                </a:cubicBezTo>
                <a:cubicBezTo>
                  <a:pt x="10" y="203"/>
                  <a:pt x="8" y="203"/>
                  <a:pt x="8" y="203"/>
                </a:cubicBezTo>
                <a:close/>
                <a:moveTo>
                  <a:pt x="22" y="225"/>
                </a:moveTo>
                <a:cubicBezTo>
                  <a:pt x="8" y="225"/>
                  <a:pt x="8" y="225"/>
                  <a:pt x="8" y="225"/>
                </a:cubicBezTo>
                <a:cubicBezTo>
                  <a:pt x="8" y="218"/>
                  <a:pt x="8" y="218"/>
                  <a:pt x="8" y="218"/>
                </a:cubicBezTo>
                <a:lnTo>
                  <a:pt x="22" y="225"/>
                </a:lnTo>
                <a:close/>
                <a:moveTo>
                  <a:pt x="28" y="179"/>
                </a:moveTo>
                <a:cubicBezTo>
                  <a:pt x="26" y="180"/>
                  <a:pt x="23" y="180"/>
                  <a:pt x="20" y="180"/>
                </a:cubicBezTo>
                <a:cubicBezTo>
                  <a:pt x="17" y="180"/>
                  <a:pt x="14" y="180"/>
                  <a:pt x="12" y="179"/>
                </a:cubicBezTo>
                <a:cubicBezTo>
                  <a:pt x="10" y="179"/>
                  <a:pt x="8" y="179"/>
                  <a:pt x="8" y="179"/>
                </a:cubicBezTo>
                <a:cubicBezTo>
                  <a:pt x="8" y="179"/>
                  <a:pt x="10" y="179"/>
                  <a:pt x="12" y="178"/>
                </a:cubicBezTo>
                <a:cubicBezTo>
                  <a:pt x="14" y="178"/>
                  <a:pt x="17" y="178"/>
                  <a:pt x="20" y="178"/>
                </a:cubicBezTo>
                <a:cubicBezTo>
                  <a:pt x="23" y="178"/>
                  <a:pt x="26" y="178"/>
                  <a:pt x="28" y="178"/>
                </a:cubicBezTo>
                <a:cubicBezTo>
                  <a:pt x="30" y="179"/>
                  <a:pt x="31" y="179"/>
                  <a:pt x="31" y="179"/>
                </a:cubicBezTo>
                <a:cubicBezTo>
                  <a:pt x="31" y="179"/>
                  <a:pt x="30" y="179"/>
                  <a:pt x="28" y="179"/>
                </a:cubicBezTo>
                <a:close/>
                <a:moveTo>
                  <a:pt x="6" y="257"/>
                </a:moveTo>
                <a:cubicBezTo>
                  <a:pt x="6" y="257"/>
                  <a:pt x="6" y="255"/>
                  <a:pt x="6" y="252"/>
                </a:cubicBezTo>
                <a:cubicBezTo>
                  <a:pt x="5" y="250"/>
                  <a:pt x="5" y="246"/>
                  <a:pt x="5" y="242"/>
                </a:cubicBezTo>
                <a:cubicBezTo>
                  <a:pt x="5" y="237"/>
                  <a:pt x="5" y="232"/>
                  <a:pt x="5" y="227"/>
                </a:cubicBezTo>
                <a:cubicBezTo>
                  <a:pt x="5" y="221"/>
                  <a:pt x="5" y="215"/>
                  <a:pt x="5" y="209"/>
                </a:cubicBezTo>
                <a:cubicBezTo>
                  <a:pt x="5" y="203"/>
                  <a:pt x="5" y="197"/>
                  <a:pt x="5" y="192"/>
                </a:cubicBezTo>
                <a:cubicBezTo>
                  <a:pt x="5" y="186"/>
                  <a:pt x="5" y="181"/>
                  <a:pt x="5" y="177"/>
                </a:cubicBezTo>
                <a:cubicBezTo>
                  <a:pt x="5" y="172"/>
                  <a:pt x="5" y="169"/>
                  <a:pt x="6" y="166"/>
                </a:cubicBezTo>
                <a:cubicBezTo>
                  <a:pt x="6" y="163"/>
                  <a:pt x="6" y="162"/>
                  <a:pt x="6" y="162"/>
                </a:cubicBezTo>
                <a:cubicBezTo>
                  <a:pt x="6" y="162"/>
                  <a:pt x="6" y="163"/>
                  <a:pt x="6" y="166"/>
                </a:cubicBezTo>
                <a:cubicBezTo>
                  <a:pt x="6" y="169"/>
                  <a:pt x="6" y="172"/>
                  <a:pt x="6" y="177"/>
                </a:cubicBezTo>
                <a:cubicBezTo>
                  <a:pt x="6" y="181"/>
                  <a:pt x="6" y="186"/>
                  <a:pt x="6" y="192"/>
                </a:cubicBezTo>
                <a:cubicBezTo>
                  <a:pt x="7" y="197"/>
                  <a:pt x="7" y="203"/>
                  <a:pt x="7" y="209"/>
                </a:cubicBezTo>
                <a:cubicBezTo>
                  <a:pt x="7" y="215"/>
                  <a:pt x="7" y="221"/>
                  <a:pt x="6" y="227"/>
                </a:cubicBezTo>
                <a:cubicBezTo>
                  <a:pt x="6" y="232"/>
                  <a:pt x="6" y="237"/>
                  <a:pt x="6" y="242"/>
                </a:cubicBezTo>
                <a:cubicBezTo>
                  <a:pt x="6" y="246"/>
                  <a:pt x="6" y="250"/>
                  <a:pt x="6" y="252"/>
                </a:cubicBezTo>
                <a:cubicBezTo>
                  <a:pt x="6" y="255"/>
                  <a:pt x="6" y="257"/>
                  <a:pt x="6" y="257"/>
                </a:cubicBezTo>
                <a:close/>
                <a:moveTo>
                  <a:pt x="8" y="246"/>
                </a:moveTo>
                <a:cubicBezTo>
                  <a:pt x="8" y="230"/>
                  <a:pt x="8" y="230"/>
                  <a:pt x="8" y="230"/>
                </a:cubicBezTo>
                <a:cubicBezTo>
                  <a:pt x="30" y="230"/>
                  <a:pt x="30" y="230"/>
                  <a:pt x="30" y="230"/>
                </a:cubicBezTo>
                <a:cubicBezTo>
                  <a:pt x="30" y="246"/>
                  <a:pt x="30" y="246"/>
                  <a:pt x="30" y="246"/>
                </a:cubicBezTo>
                <a:lnTo>
                  <a:pt x="8" y="246"/>
                </a:lnTo>
                <a:close/>
                <a:moveTo>
                  <a:pt x="33" y="251"/>
                </a:moveTo>
                <a:cubicBezTo>
                  <a:pt x="33" y="254"/>
                  <a:pt x="33" y="255"/>
                  <a:pt x="33" y="255"/>
                </a:cubicBezTo>
                <a:cubicBezTo>
                  <a:pt x="33" y="255"/>
                  <a:pt x="33" y="254"/>
                  <a:pt x="33" y="251"/>
                </a:cubicBezTo>
                <a:cubicBezTo>
                  <a:pt x="33" y="248"/>
                  <a:pt x="33" y="244"/>
                  <a:pt x="33" y="239"/>
                </a:cubicBezTo>
                <a:cubicBezTo>
                  <a:pt x="33" y="235"/>
                  <a:pt x="33" y="229"/>
                  <a:pt x="33" y="223"/>
                </a:cubicBezTo>
                <a:cubicBezTo>
                  <a:pt x="33" y="217"/>
                  <a:pt x="32" y="211"/>
                  <a:pt x="32" y="204"/>
                </a:cubicBezTo>
                <a:cubicBezTo>
                  <a:pt x="32" y="198"/>
                  <a:pt x="33" y="192"/>
                  <a:pt x="33" y="186"/>
                </a:cubicBezTo>
                <a:cubicBezTo>
                  <a:pt x="33" y="180"/>
                  <a:pt x="33" y="174"/>
                  <a:pt x="33" y="169"/>
                </a:cubicBezTo>
                <a:cubicBezTo>
                  <a:pt x="33" y="165"/>
                  <a:pt x="33" y="161"/>
                  <a:pt x="33" y="158"/>
                </a:cubicBezTo>
                <a:cubicBezTo>
                  <a:pt x="33" y="155"/>
                  <a:pt x="33" y="154"/>
                  <a:pt x="33" y="154"/>
                </a:cubicBezTo>
                <a:cubicBezTo>
                  <a:pt x="33" y="154"/>
                  <a:pt x="33" y="155"/>
                  <a:pt x="33" y="158"/>
                </a:cubicBezTo>
                <a:cubicBezTo>
                  <a:pt x="34" y="161"/>
                  <a:pt x="34" y="165"/>
                  <a:pt x="34" y="169"/>
                </a:cubicBezTo>
                <a:cubicBezTo>
                  <a:pt x="34" y="174"/>
                  <a:pt x="34" y="180"/>
                  <a:pt x="34" y="186"/>
                </a:cubicBezTo>
                <a:cubicBezTo>
                  <a:pt x="34" y="192"/>
                  <a:pt x="34" y="198"/>
                  <a:pt x="34" y="204"/>
                </a:cubicBezTo>
                <a:cubicBezTo>
                  <a:pt x="34" y="211"/>
                  <a:pt x="34" y="217"/>
                  <a:pt x="34" y="223"/>
                </a:cubicBezTo>
                <a:cubicBezTo>
                  <a:pt x="34" y="229"/>
                  <a:pt x="34" y="235"/>
                  <a:pt x="34" y="239"/>
                </a:cubicBezTo>
                <a:cubicBezTo>
                  <a:pt x="34" y="244"/>
                  <a:pt x="34" y="248"/>
                  <a:pt x="33" y="251"/>
                </a:cubicBezTo>
                <a:close/>
                <a:moveTo>
                  <a:pt x="31" y="62"/>
                </a:moveTo>
                <a:cubicBezTo>
                  <a:pt x="25" y="61"/>
                  <a:pt x="20" y="61"/>
                  <a:pt x="17" y="61"/>
                </a:cubicBezTo>
                <a:cubicBezTo>
                  <a:pt x="13" y="61"/>
                  <a:pt x="11" y="61"/>
                  <a:pt x="11" y="61"/>
                </a:cubicBezTo>
                <a:cubicBezTo>
                  <a:pt x="11" y="61"/>
                  <a:pt x="13" y="60"/>
                  <a:pt x="17" y="60"/>
                </a:cubicBezTo>
                <a:cubicBezTo>
                  <a:pt x="20" y="60"/>
                  <a:pt x="25" y="60"/>
                  <a:pt x="31" y="60"/>
                </a:cubicBezTo>
                <a:cubicBezTo>
                  <a:pt x="37" y="59"/>
                  <a:pt x="43" y="59"/>
                  <a:pt x="51" y="59"/>
                </a:cubicBezTo>
                <a:cubicBezTo>
                  <a:pt x="54" y="59"/>
                  <a:pt x="58" y="59"/>
                  <a:pt x="62" y="59"/>
                </a:cubicBezTo>
                <a:cubicBezTo>
                  <a:pt x="66" y="59"/>
                  <a:pt x="70" y="59"/>
                  <a:pt x="74" y="59"/>
                </a:cubicBezTo>
                <a:cubicBezTo>
                  <a:pt x="77" y="59"/>
                  <a:pt x="81" y="59"/>
                  <a:pt x="85" y="59"/>
                </a:cubicBezTo>
                <a:cubicBezTo>
                  <a:pt x="89" y="59"/>
                  <a:pt x="93" y="59"/>
                  <a:pt x="96" y="59"/>
                </a:cubicBezTo>
                <a:cubicBezTo>
                  <a:pt x="104" y="59"/>
                  <a:pt x="110" y="59"/>
                  <a:pt x="116" y="60"/>
                </a:cubicBezTo>
                <a:cubicBezTo>
                  <a:pt x="122" y="60"/>
                  <a:pt x="127" y="60"/>
                  <a:pt x="130" y="60"/>
                </a:cubicBezTo>
                <a:cubicBezTo>
                  <a:pt x="134" y="60"/>
                  <a:pt x="136" y="61"/>
                  <a:pt x="136" y="61"/>
                </a:cubicBezTo>
                <a:cubicBezTo>
                  <a:pt x="136" y="61"/>
                  <a:pt x="134" y="61"/>
                  <a:pt x="130" y="61"/>
                </a:cubicBezTo>
                <a:cubicBezTo>
                  <a:pt x="127" y="61"/>
                  <a:pt x="122" y="61"/>
                  <a:pt x="116" y="62"/>
                </a:cubicBezTo>
                <a:cubicBezTo>
                  <a:pt x="110" y="62"/>
                  <a:pt x="104" y="62"/>
                  <a:pt x="96" y="62"/>
                </a:cubicBezTo>
                <a:cubicBezTo>
                  <a:pt x="93" y="62"/>
                  <a:pt x="89" y="62"/>
                  <a:pt x="85" y="62"/>
                </a:cubicBezTo>
                <a:cubicBezTo>
                  <a:pt x="81" y="62"/>
                  <a:pt x="77" y="62"/>
                  <a:pt x="74" y="62"/>
                </a:cubicBezTo>
                <a:cubicBezTo>
                  <a:pt x="70" y="62"/>
                  <a:pt x="66" y="62"/>
                  <a:pt x="62" y="62"/>
                </a:cubicBezTo>
                <a:cubicBezTo>
                  <a:pt x="58" y="62"/>
                  <a:pt x="54" y="62"/>
                  <a:pt x="51" y="62"/>
                </a:cubicBezTo>
                <a:cubicBezTo>
                  <a:pt x="43" y="62"/>
                  <a:pt x="37" y="62"/>
                  <a:pt x="31" y="62"/>
                </a:cubicBezTo>
                <a:close/>
                <a:moveTo>
                  <a:pt x="81" y="79"/>
                </a:moveTo>
                <a:cubicBezTo>
                  <a:pt x="81" y="81"/>
                  <a:pt x="81" y="84"/>
                  <a:pt x="81" y="87"/>
                </a:cubicBezTo>
                <a:cubicBezTo>
                  <a:pt x="81" y="92"/>
                  <a:pt x="81" y="98"/>
                  <a:pt x="80" y="103"/>
                </a:cubicBezTo>
                <a:cubicBezTo>
                  <a:pt x="80" y="106"/>
                  <a:pt x="80" y="109"/>
                  <a:pt x="80" y="111"/>
                </a:cubicBezTo>
                <a:cubicBezTo>
                  <a:pt x="80" y="114"/>
                  <a:pt x="80" y="117"/>
                  <a:pt x="80" y="120"/>
                </a:cubicBezTo>
                <a:cubicBezTo>
                  <a:pt x="80" y="125"/>
                  <a:pt x="79" y="131"/>
                  <a:pt x="79" y="136"/>
                </a:cubicBezTo>
                <a:cubicBezTo>
                  <a:pt x="78" y="131"/>
                  <a:pt x="78" y="125"/>
                  <a:pt x="78" y="120"/>
                </a:cubicBezTo>
                <a:cubicBezTo>
                  <a:pt x="78" y="117"/>
                  <a:pt x="78" y="114"/>
                  <a:pt x="78" y="111"/>
                </a:cubicBezTo>
                <a:cubicBezTo>
                  <a:pt x="78" y="109"/>
                  <a:pt x="77" y="106"/>
                  <a:pt x="77" y="103"/>
                </a:cubicBezTo>
                <a:cubicBezTo>
                  <a:pt x="77" y="98"/>
                  <a:pt x="77" y="92"/>
                  <a:pt x="77" y="87"/>
                </a:cubicBezTo>
                <a:cubicBezTo>
                  <a:pt x="77" y="84"/>
                  <a:pt x="77" y="81"/>
                  <a:pt x="77" y="79"/>
                </a:cubicBezTo>
                <a:cubicBezTo>
                  <a:pt x="77" y="70"/>
                  <a:pt x="77" y="70"/>
                  <a:pt x="77" y="70"/>
                </a:cubicBezTo>
                <a:cubicBezTo>
                  <a:pt x="77" y="69"/>
                  <a:pt x="77" y="69"/>
                  <a:pt x="77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5" y="69"/>
                  <a:pt x="92" y="69"/>
                  <a:pt x="98" y="69"/>
                </a:cubicBezTo>
                <a:cubicBezTo>
                  <a:pt x="105" y="70"/>
                  <a:pt x="111" y="70"/>
                  <a:pt x="118" y="70"/>
                </a:cubicBezTo>
                <a:cubicBezTo>
                  <a:pt x="111" y="71"/>
                  <a:pt x="105" y="71"/>
                  <a:pt x="98" y="72"/>
                </a:cubicBezTo>
                <a:cubicBezTo>
                  <a:pt x="92" y="72"/>
                  <a:pt x="87" y="72"/>
                  <a:pt x="81" y="72"/>
                </a:cubicBezTo>
                <a:lnTo>
                  <a:pt x="81" y="79"/>
                </a:lnTo>
                <a:close/>
                <a:moveTo>
                  <a:pt x="84" y="74"/>
                </a:moveTo>
                <a:cubicBezTo>
                  <a:pt x="119" y="74"/>
                  <a:pt x="119" y="74"/>
                  <a:pt x="119" y="74"/>
                </a:cubicBezTo>
                <a:cubicBezTo>
                  <a:pt x="119" y="134"/>
                  <a:pt x="119" y="134"/>
                  <a:pt x="119" y="134"/>
                </a:cubicBezTo>
                <a:cubicBezTo>
                  <a:pt x="84" y="134"/>
                  <a:pt x="84" y="134"/>
                  <a:pt x="84" y="134"/>
                </a:cubicBezTo>
                <a:lnTo>
                  <a:pt x="84" y="74"/>
                </a:lnTo>
                <a:close/>
                <a:moveTo>
                  <a:pt x="41" y="147"/>
                </a:moveTo>
                <a:cubicBezTo>
                  <a:pt x="41" y="147"/>
                  <a:pt x="47" y="146"/>
                  <a:pt x="57" y="146"/>
                </a:cubicBezTo>
                <a:cubicBezTo>
                  <a:pt x="61" y="146"/>
                  <a:pt x="67" y="145"/>
                  <a:pt x="73" y="145"/>
                </a:cubicBezTo>
                <a:cubicBezTo>
                  <a:pt x="76" y="145"/>
                  <a:pt x="79" y="145"/>
                  <a:pt x="82" y="145"/>
                </a:cubicBezTo>
                <a:cubicBezTo>
                  <a:pt x="85" y="145"/>
                  <a:pt x="88" y="145"/>
                  <a:pt x="91" y="145"/>
                </a:cubicBezTo>
                <a:cubicBezTo>
                  <a:pt x="94" y="145"/>
                  <a:pt x="98" y="145"/>
                  <a:pt x="101" y="145"/>
                </a:cubicBezTo>
                <a:cubicBezTo>
                  <a:pt x="104" y="145"/>
                  <a:pt x="107" y="145"/>
                  <a:pt x="110" y="145"/>
                </a:cubicBezTo>
                <a:cubicBezTo>
                  <a:pt x="116" y="145"/>
                  <a:pt x="121" y="146"/>
                  <a:pt x="126" y="146"/>
                </a:cubicBezTo>
                <a:cubicBezTo>
                  <a:pt x="135" y="146"/>
                  <a:pt x="142" y="147"/>
                  <a:pt x="142" y="147"/>
                </a:cubicBezTo>
                <a:cubicBezTo>
                  <a:pt x="142" y="147"/>
                  <a:pt x="135" y="147"/>
                  <a:pt x="126" y="148"/>
                </a:cubicBezTo>
                <a:cubicBezTo>
                  <a:pt x="121" y="148"/>
                  <a:pt x="116" y="148"/>
                  <a:pt x="110" y="148"/>
                </a:cubicBezTo>
                <a:cubicBezTo>
                  <a:pt x="107" y="148"/>
                  <a:pt x="104" y="148"/>
                  <a:pt x="101" y="148"/>
                </a:cubicBezTo>
                <a:cubicBezTo>
                  <a:pt x="98" y="148"/>
                  <a:pt x="94" y="148"/>
                  <a:pt x="91" y="148"/>
                </a:cubicBezTo>
                <a:cubicBezTo>
                  <a:pt x="88" y="148"/>
                  <a:pt x="85" y="148"/>
                  <a:pt x="82" y="148"/>
                </a:cubicBezTo>
                <a:cubicBezTo>
                  <a:pt x="79" y="148"/>
                  <a:pt x="76" y="148"/>
                  <a:pt x="73" y="148"/>
                </a:cubicBezTo>
                <a:cubicBezTo>
                  <a:pt x="67" y="148"/>
                  <a:pt x="61" y="148"/>
                  <a:pt x="57" y="148"/>
                </a:cubicBezTo>
                <a:cubicBezTo>
                  <a:pt x="47" y="147"/>
                  <a:pt x="41" y="147"/>
                  <a:pt x="41" y="147"/>
                </a:cubicBezTo>
                <a:close/>
                <a:moveTo>
                  <a:pt x="50" y="263"/>
                </a:moveTo>
                <a:cubicBezTo>
                  <a:pt x="50" y="263"/>
                  <a:pt x="57" y="262"/>
                  <a:pt x="67" y="262"/>
                </a:cubicBezTo>
                <a:cubicBezTo>
                  <a:pt x="71" y="262"/>
                  <a:pt x="77" y="262"/>
                  <a:pt x="83" y="261"/>
                </a:cubicBezTo>
                <a:cubicBezTo>
                  <a:pt x="86" y="261"/>
                  <a:pt x="89" y="261"/>
                  <a:pt x="92" y="261"/>
                </a:cubicBezTo>
                <a:cubicBezTo>
                  <a:pt x="96" y="261"/>
                  <a:pt x="99" y="261"/>
                  <a:pt x="102" y="261"/>
                </a:cubicBezTo>
                <a:cubicBezTo>
                  <a:pt x="105" y="261"/>
                  <a:pt x="109" y="261"/>
                  <a:pt x="112" y="261"/>
                </a:cubicBezTo>
                <a:cubicBezTo>
                  <a:pt x="115" y="261"/>
                  <a:pt x="118" y="261"/>
                  <a:pt x="121" y="261"/>
                </a:cubicBezTo>
                <a:cubicBezTo>
                  <a:pt x="127" y="262"/>
                  <a:pt x="133" y="262"/>
                  <a:pt x="138" y="262"/>
                </a:cubicBezTo>
                <a:cubicBezTo>
                  <a:pt x="147" y="262"/>
                  <a:pt x="154" y="263"/>
                  <a:pt x="154" y="263"/>
                </a:cubicBezTo>
                <a:cubicBezTo>
                  <a:pt x="154" y="263"/>
                  <a:pt x="147" y="264"/>
                  <a:pt x="138" y="264"/>
                </a:cubicBezTo>
                <a:cubicBezTo>
                  <a:pt x="133" y="264"/>
                  <a:pt x="127" y="264"/>
                  <a:pt x="121" y="265"/>
                </a:cubicBezTo>
                <a:cubicBezTo>
                  <a:pt x="118" y="265"/>
                  <a:pt x="115" y="265"/>
                  <a:pt x="112" y="265"/>
                </a:cubicBezTo>
                <a:cubicBezTo>
                  <a:pt x="109" y="265"/>
                  <a:pt x="105" y="265"/>
                  <a:pt x="102" y="265"/>
                </a:cubicBezTo>
                <a:cubicBezTo>
                  <a:pt x="99" y="265"/>
                  <a:pt x="96" y="265"/>
                  <a:pt x="92" y="265"/>
                </a:cubicBezTo>
                <a:cubicBezTo>
                  <a:pt x="89" y="265"/>
                  <a:pt x="86" y="265"/>
                  <a:pt x="83" y="265"/>
                </a:cubicBezTo>
                <a:cubicBezTo>
                  <a:pt x="77" y="264"/>
                  <a:pt x="71" y="264"/>
                  <a:pt x="67" y="264"/>
                </a:cubicBezTo>
                <a:cubicBezTo>
                  <a:pt x="57" y="264"/>
                  <a:pt x="50" y="263"/>
                  <a:pt x="50" y="263"/>
                </a:cubicBezTo>
                <a:close/>
                <a:moveTo>
                  <a:pt x="186" y="292"/>
                </a:moveTo>
                <a:cubicBezTo>
                  <a:pt x="182" y="289"/>
                  <a:pt x="179" y="286"/>
                  <a:pt x="176" y="283"/>
                </a:cubicBezTo>
                <a:cubicBezTo>
                  <a:pt x="173" y="280"/>
                  <a:pt x="171" y="277"/>
                  <a:pt x="170" y="274"/>
                </a:cubicBezTo>
                <a:cubicBezTo>
                  <a:pt x="170" y="273"/>
                  <a:pt x="169" y="271"/>
                  <a:pt x="169" y="270"/>
                </a:cubicBezTo>
                <a:cubicBezTo>
                  <a:pt x="168" y="269"/>
                  <a:pt x="168" y="267"/>
                  <a:pt x="168" y="266"/>
                </a:cubicBezTo>
                <a:cubicBezTo>
                  <a:pt x="168" y="264"/>
                  <a:pt x="168" y="262"/>
                  <a:pt x="168" y="261"/>
                </a:cubicBezTo>
                <a:cubicBezTo>
                  <a:pt x="168" y="260"/>
                  <a:pt x="168" y="259"/>
                  <a:pt x="168" y="259"/>
                </a:cubicBezTo>
                <a:cubicBezTo>
                  <a:pt x="168" y="259"/>
                  <a:pt x="168" y="260"/>
                  <a:pt x="168" y="261"/>
                </a:cubicBezTo>
                <a:cubicBezTo>
                  <a:pt x="168" y="262"/>
                  <a:pt x="168" y="262"/>
                  <a:pt x="168" y="263"/>
                </a:cubicBezTo>
                <a:cubicBezTo>
                  <a:pt x="168" y="264"/>
                  <a:pt x="168" y="265"/>
                  <a:pt x="169" y="266"/>
                </a:cubicBezTo>
                <a:cubicBezTo>
                  <a:pt x="169" y="267"/>
                  <a:pt x="169" y="268"/>
                  <a:pt x="170" y="270"/>
                </a:cubicBezTo>
                <a:cubicBezTo>
                  <a:pt x="170" y="271"/>
                  <a:pt x="171" y="272"/>
                  <a:pt x="171" y="274"/>
                </a:cubicBezTo>
                <a:cubicBezTo>
                  <a:pt x="173" y="276"/>
                  <a:pt x="175" y="279"/>
                  <a:pt x="177" y="282"/>
                </a:cubicBezTo>
                <a:cubicBezTo>
                  <a:pt x="180" y="285"/>
                  <a:pt x="183" y="287"/>
                  <a:pt x="187" y="289"/>
                </a:cubicBezTo>
                <a:cubicBezTo>
                  <a:pt x="191" y="291"/>
                  <a:pt x="195" y="292"/>
                  <a:pt x="200" y="293"/>
                </a:cubicBezTo>
                <a:cubicBezTo>
                  <a:pt x="205" y="293"/>
                  <a:pt x="210" y="292"/>
                  <a:pt x="214" y="291"/>
                </a:cubicBezTo>
                <a:cubicBezTo>
                  <a:pt x="219" y="289"/>
                  <a:pt x="223" y="286"/>
                  <a:pt x="226" y="283"/>
                </a:cubicBezTo>
                <a:cubicBezTo>
                  <a:pt x="230" y="279"/>
                  <a:pt x="233" y="275"/>
                  <a:pt x="234" y="270"/>
                </a:cubicBezTo>
                <a:cubicBezTo>
                  <a:pt x="235" y="269"/>
                  <a:pt x="235" y="268"/>
                  <a:pt x="235" y="267"/>
                </a:cubicBezTo>
                <a:cubicBezTo>
                  <a:pt x="236" y="266"/>
                  <a:pt x="236" y="265"/>
                  <a:pt x="236" y="264"/>
                </a:cubicBezTo>
                <a:cubicBezTo>
                  <a:pt x="236" y="262"/>
                  <a:pt x="236" y="261"/>
                  <a:pt x="236" y="260"/>
                </a:cubicBezTo>
                <a:cubicBezTo>
                  <a:pt x="236" y="259"/>
                  <a:pt x="236" y="258"/>
                  <a:pt x="236" y="257"/>
                </a:cubicBezTo>
                <a:cubicBezTo>
                  <a:pt x="233" y="257"/>
                  <a:pt x="229" y="257"/>
                  <a:pt x="226" y="257"/>
                </a:cubicBezTo>
                <a:cubicBezTo>
                  <a:pt x="220" y="257"/>
                  <a:pt x="214" y="257"/>
                  <a:pt x="210" y="257"/>
                </a:cubicBezTo>
                <a:cubicBezTo>
                  <a:pt x="210" y="257"/>
                  <a:pt x="210" y="258"/>
                  <a:pt x="210" y="259"/>
                </a:cubicBezTo>
                <a:cubicBezTo>
                  <a:pt x="210" y="263"/>
                  <a:pt x="207" y="266"/>
                  <a:pt x="203" y="266"/>
                </a:cubicBezTo>
                <a:cubicBezTo>
                  <a:pt x="199" y="266"/>
                  <a:pt x="195" y="263"/>
                  <a:pt x="195" y="259"/>
                </a:cubicBezTo>
                <a:cubicBezTo>
                  <a:pt x="195" y="258"/>
                  <a:pt x="196" y="257"/>
                  <a:pt x="196" y="256"/>
                </a:cubicBezTo>
                <a:cubicBezTo>
                  <a:pt x="196" y="256"/>
                  <a:pt x="196" y="256"/>
                  <a:pt x="196" y="256"/>
                </a:cubicBezTo>
                <a:cubicBezTo>
                  <a:pt x="193" y="256"/>
                  <a:pt x="191" y="256"/>
                  <a:pt x="191" y="256"/>
                </a:cubicBezTo>
                <a:cubicBezTo>
                  <a:pt x="191" y="256"/>
                  <a:pt x="193" y="256"/>
                  <a:pt x="196" y="256"/>
                </a:cubicBezTo>
                <a:cubicBezTo>
                  <a:pt x="199" y="256"/>
                  <a:pt x="203" y="255"/>
                  <a:pt x="208" y="255"/>
                </a:cubicBezTo>
                <a:cubicBezTo>
                  <a:pt x="213" y="255"/>
                  <a:pt x="219" y="255"/>
                  <a:pt x="226" y="255"/>
                </a:cubicBezTo>
                <a:cubicBezTo>
                  <a:pt x="232" y="255"/>
                  <a:pt x="239" y="255"/>
                  <a:pt x="246" y="255"/>
                </a:cubicBezTo>
                <a:cubicBezTo>
                  <a:pt x="253" y="255"/>
                  <a:pt x="260" y="255"/>
                  <a:pt x="266" y="255"/>
                </a:cubicBezTo>
                <a:cubicBezTo>
                  <a:pt x="272" y="255"/>
                  <a:pt x="278" y="255"/>
                  <a:pt x="283" y="255"/>
                </a:cubicBezTo>
                <a:cubicBezTo>
                  <a:pt x="289" y="255"/>
                  <a:pt x="293" y="256"/>
                  <a:pt x="296" y="256"/>
                </a:cubicBezTo>
                <a:cubicBezTo>
                  <a:pt x="299" y="256"/>
                  <a:pt x="301" y="256"/>
                  <a:pt x="301" y="256"/>
                </a:cubicBezTo>
                <a:cubicBezTo>
                  <a:pt x="301" y="256"/>
                  <a:pt x="299" y="256"/>
                  <a:pt x="296" y="256"/>
                </a:cubicBezTo>
                <a:cubicBezTo>
                  <a:pt x="296" y="256"/>
                  <a:pt x="295" y="256"/>
                  <a:pt x="295" y="256"/>
                </a:cubicBezTo>
                <a:cubicBezTo>
                  <a:pt x="295" y="257"/>
                  <a:pt x="296" y="258"/>
                  <a:pt x="296" y="259"/>
                </a:cubicBezTo>
                <a:cubicBezTo>
                  <a:pt x="296" y="263"/>
                  <a:pt x="292" y="266"/>
                  <a:pt x="288" y="266"/>
                </a:cubicBezTo>
                <a:cubicBezTo>
                  <a:pt x="284" y="266"/>
                  <a:pt x="281" y="263"/>
                  <a:pt x="281" y="259"/>
                </a:cubicBezTo>
                <a:cubicBezTo>
                  <a:pt x="281" y="258"/>
                  <a:pt x="281" y="257"/>
                  <a:pt x="281" y="257"/>
                </a:cubicBezTo>
                <a:cubicBezTo>
                  <a:pt x="277" y="257"/>
                  <a:pt x="272" y="257"/>
                  <a:pt x="266" y="257"/>
                </a:cubicBezTo>
                <a:cubicBezTo>
                  <a:pt x="260" y="257"/>
                  <a:pt x="253" y="257"/>
                  <a:pt x="246" y="257"/>
                </a:cubicBezTo>
                <a:cubicBezTo>
                  <a:pt x="244" y="257"/>
                  <a:pt x="242" y="257"/>
                  <a:pt x="239" y="257"/>
                </a:cubicBezTo>
                <a:cubicBezTo>
                  <a:pt x="239" y="258"/>
                  <a:pt x="240" y="259"/>
                  <a:pt x="239" y="260"/>
                </a:cubicBezTo>
                <a:cubicBezTo>
                  <a:pt x="239" y="261"/>
                  <a:pt x="239" y="262"/>
                  <a:pt x="239" y="264"/>
                </a:cubicBezTo>
                <a:cubicBezTo>
                  <a:pt x="239" y="265"/>
                  <a:pt x="239" y="267"/>
                  <a:pt x="239" y="268"/>
                </a:cubicBezTo>
                <a:cubicBezTo>
                  <a:pt x="238" y="269"/>
                  <a:pt x="238" y="270"/>
                  <a:pt x="237" y="272"/>
                </a:cubicBezTo>
                <a:cubicBezTo>
                  <a:pt x="236" y="277"/>
                  <a:pt x="233" y="281"/>
                  <a:pt x="229" y="285"/>
                </a:cubicBezTo>
                <a:cubicBezTo>
                  <a:pt x="225" y="289"/>
                  <a:pt x="220" y="292"/>
                  <a:pt x="215" y="294"/>
                </a:cubicBezTo>
                <a:cubicBezTo>
                  <a:pt x="210" y="296"/>
                  <a:pt x="205" y="296"/>
                  <a:pt x="200" y="296"/>
                </a:cubicBezTo>
                <a:cubicBezTo>
                  <a:pt x="195" y="295"/>
                  <a:pt x="190" y="294"/>
                  <a:pt x="186" y="292"/>
                </a:cubicBezTo>
                <a:close/>
                <a:moveTo>
                  <a:pt x="222" y="294"/>
                </a:moveTo>
                <a:cubicBezTo>
                  <a:pt x="224" y="293"/>
                  <a:pt x="227" y="291"/>
                  <a:pt x="228" y="289"/>
                </a:cubicBezTo>
                <a:cubicBezTo>
                  <a:pt x="263" y="289"/>
                  <a:pt x="263" y="289"/>
                  <a:pt x="263" y="289"/>
                </a:cubicBezTo>
                <a:cubicBezTo>
                  <a:pt x="264" y="291"/>
                  <a:pt x="266" y="292"/>
                  <a:pt x="268" y="293"/>
                </a:cubicBezTo>
                <a:cubicBezTo>
                  <a:pt x="262" y="293"/>
                  <a:pt x="255" y="293"/>
                  <a:pt x="249" y="293"/>
                </a:cubicBezTo>
                <a:cubicBezTo>
                  <a:pt x="240" y="294"/>
                  <a:pt x="231" y="294"/>
                  <a:pt x="222" y="294"/>
                </a:cubicBezTo>
                <a:close/>
                <a:moveTo>
                  <a:pt x="395" y="293"/>
                </a:moveTo>
                <a:cubicBezTo>
                  <a:pt x="397" y="292"/>
                  <a:pt x="398" y="291"/>
                  <a:pt x="400" y="289"/>
                </a:cubicBezTo>
                <a:cubicBezTo>
                  <a:pt x="434" y="289"/>
                  <a:pt x="434" y="289"/>
                  <a:pt x="434" y="289"/>
                </a:cubicBezTo>
                <a:cubicBezTo>
                  <a:pt x="435" y="291"/>
                  <a:pt x="437" y="292"/>
                  <a:pt x="439" y="293"/>
                </a:cubicBezTo>
                <a:cubicBezTo>
                  <a:pt x="432" y="293"/>
                  <a:pt x="426" y="293"/>
                  <a:pt x="419" y="293"/>
                </a:cubicBezTo>
                <a:cubicBezTo>
                  <a:pt x="411" y="293"/>
                  <a:pt x="403" y="293"/>
                  <a:pt x="395" y="293"/>
                </a:cubicBezTo>
                <a:close/>
                <a:moveTo>
                  <a:pt x="557" y="294"/>
                </a:moveTo>
                <a:cubicBezTo>
                  <a:pt x="552" y="296"/>
                  <a:pt x="547" y="296"/>
                  <a:pt x="542" y="296"/>
                </a:cubicBezTo>
                <a:cubicBezTo>
                  <a:pt x="537" y="295"/>
                  <a:pt x="532" y="294"/>
                  <a:pt x="528" y="292"/>
                </a:cubicBezTo>
                <a:cubicBezTo>
                  <a:pt x="524" y="289"/>
                  <a:pt x="521" y="286"/>
                  <a:pt x="518" y="283"/>
                </a:cubicBezTo>
                <a:cubicBezTo>
                  <a:pt x="515" y="280"/>
                  <a:pt x="514" y="277"/>
                  <a:pt x="512" y="274"/>
                </a:cubicBezTo>
                <a:cubicBezTo>
                  <a:pt x="512" y="273"/>
                  <a:pt x="511" y="271"/>
                  <a:pt x="511" y="270"/>
                </a:cubicBezTo>
                <a:cubicBezTo>
                  <a:pt x="511" y="269"/>
                  <a:pt x="510" y="267"/>
                  <a:pt x="510" y="266"/>
                </a:cubicBezTo>
                <a:cubicBezTo>
                  <a:pt x="510" y="264"/>
                  <a:pt x="510" y="262"/>
                  <a:pt x="510" y="261"/>
                </a:cubicBezTo>
                <a:cubicBezTo>
                  <a:pt x="510" y="260"/>
                  <a:pt x="510" y="259"/>
                  <a:pt x="510" y="259"/>
                </a:cubicBezTo>
                <a:cubicBezTo>
                  <a:pt x="510" y="259"/>
                  <a:pt x="510" y="260"/>
                  <a:pt x="510" y="261"/>
                </a:cubicBezTo>
                <a:cubicBezTo>
                  <a:pt x="510" y="262"/>
                  <a:pt x="510" y="262"/>
                  <a:pt x="510" y="263"/>
                </a:cubicBezTo>
                <a:cubicBezTo>
                  <a:pt x="510" y="264"/>
                  <a:pt x="511" y="265"/>
                  <a:pt x="511" y="266"/>
                </a:cubicBezTo>
                <a:cubicBezTo>
                  <a:pt x="511" y="267"/>
                  <a:pt x="511" y="268"/>
                  <a:pt x="512" y="270"/>
                </a:cubicBezTo>
                <a:cubicBezTo>
                  <a:pt x="512" y="271"/>
                  <a:pt x="513" y="272"/>
                  <a:pt x="514" y="274"/>
                </a:cubicBezTo>
                <a:cubicBezTo>
                  <a:pt x="515" y="276"/>
                  <a:pt x="517" y="279"/>
                  <a:pt x="520" y="282"/>
                </a:cubicBezTo>
                <a:cubicBezTo>
                  <a:pt x="522" y="285"/>
                  <a:pt x="525" y="287"/>
                  <a:pt x="529" y="289"/>
                </a:cubicBezTo>
                <a:cubicBezTo>
                  <a:pt x="533" y="291"/>
                  <a:pt x="538" y="292"/>
                  <a:pt x="542" y="293"/>
                </a:cubicBezTo>
                <a:cubicBezTo>
                  <a:pt x="547" y="293"/>
                  <a:pt x="552" y="292"/>
                  <a:pt x="556" y="291"/>
                </a:cubicBezTo>
                <a:cubicBezTo>
                  <a:pt x="561" y="289"/>
                  <a:pt x="565" y="286"/>
                  <a:pt x="568" y="283"/>
                </a:cubicBezTo>
                <a:cubicBezTo>
                  <a:pt x="572" y="279"/>
                  <a:pt x="575" y="275"/>
                  <a:pt x="576" y="270"/>
                </a:cubicBezTo>
                <a:cubicBezTo>
                  <a:pt x="577" y="269"/>
                  <a:pt x="577" y="268"/>
                  <a:pt x="577" y="267"/>
                </a:cubicBezTo>
                <a:cubicBezTo>
                  <a:pt x="578" y="266"/>
                  <a:pt x="578" y="265"/>
                  <a:pt x="578" y="264"/>
                </a:cubicBezTo>
                <a:cubicBezTo>
                  <a:pt x="578" y="262"/>
                  <a:pt x="578" y="261"/>
                  <a:pt x="578" y="260"/>
                </a:cubicBezTo>
                <a:cubicBezTo>
                  <a:pt x="579" y="259"/>
                  <a:pt x="578" y="258"/>
                  <a:pt x="578" y="256"/>
                </a:cubicBezTo>
                <a:cubicBezTo>
                  <a:pt x="578" y="252"/>
                  <a:pt x="577" y="247"/>
                  <a:pt x="575" y="244"/>
                </a:cubicBezTo>
                <a:cubicBezTo>
                  <a:pt x="573" y="240"/>
                  <a:pt x="571" y="236"/>
                  <a:pt x="568" y="234"/>
                </a:cubicBezTo>
                <a:cubicBezTo>
                  <a:pt x="565" y="231"/>
                  <a:pt x="562" y="229"/>
                  <a:pt x="559" y="228"/>
                </a:cubicBezTo>
                <a:cubicBezTo>
                  <a:pt x="558" y="227"/>
                  <a:pt x="557" y="227"/>
                  <a:pt x="555" y="226"/>
                </a:cubicBezTo>
                <a:cubicBezTo>
                  <a:pt x="554" y="226"/>
                  <a:pt x="553" y="225"/>
                  <a:pt x="552" y="225"/>
                </a:cubicBezTo>
                <a:cubicBezTo>
                  <a:pt x="551" y="225"/>
                  <a:pt x="550" y="225"/>
                  <a:pt x="549" y="224"/>
                </a:cubicBezTo>
                <a:cubicBezTo>
                  <a:pt x="548" y="224"/>
                  <a:pt x="547" y="224"/>
                  <a:pt x="547" y="224"/>
                </a:cubicBezTo>
                <a:cubicBezTo>
                  <a:pt x="546" y="224"/>
                  <a:pt x="545" y="224"/>
                  <a:pt x="545" y="224"/>
                </a:cubicBezTo>
                <a:cubicBezTo>
                  <a:pt x="545" y="224"/>
                  <a:pt x="546" y="224"/>
                  <a:pt x="547" y="224"/>
                </a:cubicBezTo>
                <a:cubicBezTo>
                  <a:pt x="548" y="224"/>
                  <a:pt x="550" y="224"/>
                  <a:pt x="552" y="224"/>
                </a:cubicBezTo>
                <a:cubicBezTo>
                  <a:pt x="553" y="225"/>
                  <a:pt x="554" y="225"/>
                  <a:pt x="556" y="225"/>
                </a:cubicBezTo>
                <a:cubicBezTo>
                  <a:pt x="557" y="226"/>
                  <a:pt x="559" y="226"/>
                  <a:pt x="560" y="227"/>
                </a:cubicBezTo>
                <a:cubicBezTo>
                  <a:pt x="563" y="228"/>
                  <a:pt x="566" y="230"/>
                  <a:pt x="569" y="232"/>
                </a:cubicBezTo>
                <a:cubicBezTo>
                  <a:pt x="572" y="235"/>
                  <a:pt x="575" y="238"/>
                  <a:pt x="577" y="242"/>
                </a:cubicBezTo>
                <a:cubicBezTo>
                  <a:pt x="579" y="246"/>
                  <a:pt x="581" y="251"/>
                  <a:pt x="581" y="256"/>
                </a:cubicBezTo>
                <a:cubicBezTo>
                  <a:pt x="581" y="257"/>
                  <a:pt x="582" y="259"/>
                  <a:pt x="582" y="260"/>
                </a:cubicBezTo>
                <a:cubicBezTo>
                  <a:pt x="581" y="261"/>
                  <a:pt x="582" y="262"/>
                  <a:pt x="581" y="264"/>
                </a:cubicBezTo>
                <a:cubicBezTo>
                  <a:pt x="581" y="265"/>
                  <a:pt x="581" y="267"/>
                  <a:pt x="581" y="268"/>
                </a:cubicBezTo>
                <a:cubicBezTo>
                  <a:pt x="580" y="269"/>
                  <a:pt x="580" y="270"/>
                  <a:pt x="580" y="272"/>
                </a:cubicBezTo>
                <a:cubicBezTo>
                  <a:pt x="578" y="277"/>
                  <a:pt x="575" y="281"/>
                  <a:pt x="571" y="285"/>
                </a:cubicBezTo>
                <a:cubicBezTo>
                  <a:pt x="567" y="289"/>
                  <a:pt x="562" y="292"/>
                  <a:pt x="557" y="294"/>
                </a:cubicBezTo>
                <a:close/>
                <a:moveTo>
                  <a:pt x="730" y="275"/>
                </a:moveTo>
                <a:cubicBezTo>
                  <a:pt x="729" y="274"/>
                  <a:pt x="728" y="273"/>
                  <a:pt x="727" y="272"/>
                </a:cubicBezTo>
                <a:cubicBezTo>
                  <a:pt x="726" y="271"/>
                  <a:pt x="725" y="270"/>
                  <a:pt x="724" y="268"/>
                </a:cubicBezTo>
                <a:cubicBezTo>
                  <a:pt x="723" y="267"/>
                  <a:pt x="722" y="266"/>
                  <a:pt x="721" y="264"/>
                </a:cubicBezTo>
                <a:cubicBezTo>
                  <a:pt x="720" y="263"/>
                  <a:pt x="719" y="262"/>
                  <a:pt x="718" y="261"/>
                </a:cubicBezTo>
                <a:cubicBezTo>
                  <a:pt x="717" y="259"/>
                  <a:pt x="717" y="257"/>
                  <a:pt x="717" y="257"/>
                </a:cubicBezTo>
                <a:cubicBezTo>
                  <a:pt x="717" y="257"/>
                  <a:pt x="718" y="258"/>
                  <a:pt x="720" y="260"/>
                </a:cubicBezTo>
                <a:cubicBezTo>
                  <a:pt x="721" y="260"/>
                  <a:pt x="722" y="261"/>
                  <a:pt x="723" y="263"/>
                </a:cubicBezTo>
                <a:cubicBezTo>
                  <a:pt x="724" y="264"/>
                  <a:pt x="725" y="265"/>
                  <a:pt x="726" y="266"/>
                </a:cubicBezTo>
                <a:cubicBezTo>
                  <a:pt x="728" y="267"/>
                  <a:pt x="729" y="269"/>
                  <a:pt x="729" y="270"/>
                </a:cubicBezTo>
                <a:cubicBezTo>
                  <a:pt x="730" y="271"/>
                  <a:pt x="731" y="273"/>
                  <a:pt x="732" y="274"/>
                </a:cubicBezTo>
                <a:cubicBezTo>
                  <a:pt x="733" y="276"/>
                  <a:pt x="734" y="278"/>
                  <a:pt x="734" y="278"/>
                </a:cubicBezTo>
                <a:cubicBezTo>
                  <a:pt x="734" y="278"/>
                  <a:pt x="732" y="277"/>
                  <a:pt x="730" y="275"/>
                </a:cubicBezTo>
                <a:close/>
                <a:moveTo>
                  <a:pt x="740" y="273"/>
                </a:moveTo>
                <a:cubicBezTo>
                  <a:pt x="738" y="272"/>
                  <a:pt x="737" y="271"/>
                  <a:pt x="735" y="270"/>
                </a:cubicBezTo>
                <a:cubicBezTo>
                  <a:pt x="734" y="269"/>
                  <a:pt x="732" y="267"/>
                  <a:pt x="730" y="266"/>
                </a:cubicBezTo>
                <a:cubicBezTo>
                  <a:pt x="729" y="264"/>
                  <a:pt x="727" y="263"/>
                  <a:pt x="726" y="261"/>
                </a:cubicBezTo>
                <a:cubicBezTo>
                  <a:pt x="724" y="260"/>
                  <a:pt x="723" y="258"/>
                  <a:pt x="722" y="257"/>
                </a:cubicBezTo>
                <a:cubicBezTo>
                  <a:pt x="720" y="255"/>
                  <a:pt x="718" y="253"/>
                  <a:pt x="718" y="253"/>
                </a:cubicBezTo>
                <a:cubicBezTo>
                  <a:pt x="718" y="253"/>
                  <a:pt x="720" y="254"/>
                  <a:pt x="723" y="256"/>
                </a:cubicBezTo>
                <a:cubicBezTo>
                  <a:pt x="724" y="257"/>
                  <a:pt x="726" y="258"/>
                  <a:pt x="728" y="259"/>
                </a:cubicBezTo>
                <a:cubicBezTo>
                  <a:pt x="729" y="260"/>
                  <a:pt x="731" y="262"/>
                  <a:pt x="733" y="263"/>
                </a:cubicBezTo>
                <a:cubicBezTo>
                  <a:pt x="734" y="265"/>
                  <a:pt x="736" y="266"/>
                  <a:pt x="737" y="268"/>
                </a:cubicBezTo>
                <a:cubicBezTo>
                  <a:pt x="739" y="269"/>
                  <a:pt x="740" y="271"/>
                  <a:pt x="741" y="272"/>
                </a:cubicBezTo>
                <a:cubicBezTo>
                  <a:pt x="743" y="274"/>
                  <a:pt x="745" y="276"/>
                  <a:pt x="745" y="276"/>
                </a:cubicBezTo>
                <a:cubicBezTo>
                  <a:pt x="745" y="276"/>
                  <a:pt x="743" y="275"/>
                  <a:pt x="740" y="273"/>
                </a:cubicBezTo>
                <a:close/>
                <a:moveTo>
                  <a:pt x="748" y="272"/>
                </a:moveTo>
                <a:cubicBezTo>
                  <a:pt x="747" y="271"/>
                  <a:pt x="745" y="269"/>
                  <a:pt x="743" y="268"/>
                </a:cubicBezTo>
                <a:cubicBezTo>
                  <a:pt x="741" y="267"/>
                  <a:pt x="740" y="266"/>
                  <a:pt x="739" y="266"/>
                </a:cubicBezTo>
                <a:cubicBezTo>
                  <a:pt x="738" y="265"/>
                  <a:pt x="737" y="264"/>
                  <a:pt x="736" y="263"/>
                </a:cubicBezTo>
                <a:cubicBezTo>
                  <a:pt x="735" y="262"/>
                  <a:pt x="734" y="261"/>
                  <a:pt x="733" y="260"/>
                </a:cubicBezTo>
                <a:cubicBezTo>
                  <a:pt x="732" y="260"/>
                  <a:pt x="731" y="259"/>
                  <a:pt x="730" y="258"/>
                </a:cubicBezTo>
                <a:cubicBezTo>
                  <a:pt x="728" y="256"/>
                  <a:pt x="726" y="254"/>
                  <a:pt x="725" y="253"/>
                </a:cubicBezTo>
                <a:cubicBezTo>
                  <a:pt x="722" y="250"/>
                  <a:pt x="720" y="248"/>
                  <a:pt x="720" y="248"/>
                </a:cubicBezTo>
                <a:cubicBezTo>
                  <a:pt x="720" y="248"/>
                  <a:pt x="722" y="249"/>
                  <a:pt x="726" y="251"/>
                </a:cubicBezTo>
                <a:cubicBezTo>
                  <a:pt x="728" y="253"/>
                  <a:pt x="730" y="254"/>
                  <a:pt x="732" y="255"/>
                </a:cubicBezTo>
                <a:cubicBezTo>
                  <a:pt x="733" y="256"/>
                  <a:pt x="734" y="257"/>
                  <a:pt x="735" y="258"/>
                </a:cubicBezTo>
                <a:cubicBezTo>
                  <a:pt x="736" y="259"/>
                  <a:pt x="737" y="259"/>
                  <a:pt x="738" y="260"/>
                </a:cubicBezTo>
                <a:cubicBezTo>
                  <a:pt x="739" y="261"/>
                  <a:pt x="740" y="262"/>
                  <a:pt x="741" y="263"/>
                </a:cubicBezTo>
                <a:cubicBezTo>
                  <a:pt x="742" y="264"/>
                  <a:pt x="743" y="265"/>
                  <a:pt x="744" y="265"/>
                </a:cubicBezTo>
                <a:cubicBezTo>
                  <a:pt x="746" y="267"/>
                  <a:pt x="748" y="269"/>
                  <a:pt x="750" y="270"/>
                </a:cubicBezTo>
                <a:cubicBezTo>
                  <a:pt x="753" y="273"/>
                  <a:pt x="754" y="275"/>
                  <a:pt x="754" y="275"/>
                </a:cubicBezTo>
                <a:cubicBezTo>
                  <a:pt x="754" y="275"/>
                  <a:pt x="752" y="274"/>
                  <a:pt x="748" y="2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3398838" y="-2270125"/>
            <a:ext cx="417513" cy="15875"/>
          </a:xfrm>
          <a:custGeom>
            <a:avLst/>
            <a:gdLst>
              <a:gd name="T0" fmla="*/ 35 w 111"/>
              <a:gd name="T1" fmla="*/ 3 h 4"/>
              <a:gd name="T2" fmla="*/ 45 w 111"/>
              <a:gd name="T3" fmla="*/ 4 h 4"/>
              <a:gd name="T4" fmla="*/ 56 w 111"/>
              <a:gd name="T5" fmla="*/ 4 h 4"/>
              <a:gd name="T6" fmla="*/ 66 w 111"/>
              <a:gd name="T7" fmla="*/ 4 h 4"/>
              <a:gd name="T8" fmla="*/ 76 w 111"/>
              <a:gd name="T9" fmla="*/ 3 h 4"/>
              <a:gd name="T10" fmla="*/ 94 w 111"/>
              <a:gd name="T11" fmla="*/ 3 h 4"/>
              <a:gd name="T12" fmla="*/ 111 w 111"/>
              <a:gd name="T13" fmla="*/ 2 h 4"/>
              <a:gd name="T14" fmla="*/ 94 w 111"/>
              <a:gd name="T15" fmla="*/ 1 h 4"/>
              <a:gd name="T16" fmla="*/ 76 w 111"/>
              <a:gd name="T17" fmla="*/ 0 h 4"/>
              <a:gd name="T18" fmla="*/ 66 w 111"/>
              <a:gd name="T19" fmla="*/ 0 h 4"/>
              <a:gd name="T20" fmla="*/ 56 w 111"/>
              <a:gd name="T21" fmla="*/ 0 h 4"/>
              <a:gd name="T22" fmla="*/ 45 w 111"/>
              <a:gd name="T23" fmla="*/ 0 h 4"/>
              <a:gd name="T24" fmla="*/ 35 w 111"/>
              <a:gd name="T25" fmla="*/ 0 h 4"/>
              <a:gd name="T26" fmla="*/ 18 w 111"/>
              <a:gd name="T27" fmla="*/ 1 h 4"/>
              <a:gd name="T28" fmla="*/ 0 w 111"/>
              <a:gd name="T29" fmla="*/ 2 h 4"/>
              <a:gd name="T30" fmla="*/ 18 w 111"/>
              <a:gd name="T31" fmla="*/ 3 h 4"/>
              <a:gd name="T32" fmla="*/ 35 w 111"/>
              <a:gd name="T3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1" h="4">
                <a:moveTo>
                  <a:pt x="35" y="3"/>
                </a:moveTo>
                <a:cubicBezTo>
                  <a:pt x="38" y="3"/>
                  <a:pt x="42" y="4"/>
                  <a:pt x="45" y="4"/>
                </a:cubicBezTo>
                <a:cubicBezTo>
                  <a:pt x="49" y="4"/>
                  <a:pt x="52" y="4"/>
                  <a:pt x="56" y="4"/>
                </a:cubicBezTo>
                <a:cubicBezTo>
                  <a:pt x="59" y="4"/>
                  <a:pt x="62" y="4"/>
                  <a:pt x="66" y="4"/>
                </a:cubicBezTo>
                <a:cubicBezTo>
                  <a:pt x="69" y="4"/>
                  <a:pt x="73" y="3"/>
                  <a:pt x="76" y="3"/>
                </a:cubicBezTo>
                <a:cubicBezTo>
                  <a:pt x="82" y="3"/>
                  <a:pt x="88" y="3"/>
                  <a:pt x="94" y="3"/>
                </a:cubicBezTo>
                <a:cubicBezTo>
                  <a:pt x="104" y="2"/>
                  <a:pt x="111" y="2"/>
                  <a:pt x="111" y="2"/>
                </a:cubicBezTo>
                <a:cubicBezTo>
                  <a:pt x="111" y="2"/>
                  <a:pt x="104" y="1"/>
                  <a:pt x="94" y="1"/>
                </a:cubicBezTo>
                <a:cubicBezTo>
                  <a:pt x="88" y="1"/>
                  <a:pt x="82" y="0"/>
                  <a:pt x="76" y="0"/>
                </a:cubicBezTo>
                <a:cubicBezTo>
                  <a:pt x="73" y="0"/>
                  <a:pt x="69" y="0"/>
                  <a:pt x="66" y="0"/>
                </a:cubicBezTo>
                <a:cubicBezTo>
                  <a:pt x="62" y="0"/>
                  <a:pt x="59" y="0"/>
                  <a:pt x="56" y="0"/>
                </a:cubicBezTo>
                <a:cubicBezTo>
                  <a:pt x="52" y="0"/>
                  <a:pt x="49" y="0"/>
                  <a:pt x="45" y="0"/>
                </a:cubicBezTo>
                <a:cubicBezTo>
                  <a:pt x="42" y="0"/>
                  <a:pt x="38" y="0"/>
                  <a:pt x="35" y="0"/>
                </a:cubicBezTo>
                <a:cubicBezTo>
                  <a:pt x="29" y="0"/>
                  <a:pt x="23" y="1"/>
                  <a:pt x="18" y="1"/>
                </a:cubicBezTo>
                <a:cubicBezTo>
                  <a:pt x="7" y="1"/>
                  <a:pt x="0" y="2"/>
                  <a:pt x="0" y="2"/>
                </a:cubicBezTo>
                <a:cubicBezTo>
                  <a:pt x="0" y="2"/>
                  <a:pt x="7" y="2"/>
                  <a:pt x="18" y="3"/>
                </a:cubicBezTo>
                <a:cubicBezTo>
                  <a:pt x="23" y="3"/>
                  <a:pt x="29" y="3"/>
                  <a:pt x="35" y="3"/>
                </a:cubicBezTo>
                <a:close/>
              </a:path>
            </a:pathLst>
          </a:custGeom>
          <a:solidFill>
            <a:srgbClr val="1E1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7"/>
          <p:cNvSpPr>
            <a:spLocks/>
          </p:cNvSpPr>
          <p:nvPr/>
        </p:nvSpPr>
        <p:spPr bwMode="auto">
          <a:xfrm>
            <a:off x="3673475" y="-2122488"/>
            <a:ext cx="55563" cy="177800"/>
          </a:xfrm>
          <a:custGeom>
            <a:avLst/>
            <a:gdLst>
              <a:gd name="T0" fmla="*/ 11 w 15"/>
              <a:gd name="T1" fmla="*/ 15 h 47"/>
              <a:gd name="T2" fmla="*/ 13 w 15"/>
              <a:gd name="T3" fmla="*/ 8 h 47"/>
              <a:gd name="T4" fmla="*/ 15 w 15"/>
              <a:gd name="T5" fmla="*/ 2 h 47"/>
              <a:gd name="T6" fmla="*/ 15 w 15"/>
              <a:gd name="T7" fmla="*/ 0 h 47"/>
              <a:gd name="T8" fmla="*/ 14 w 15"/>
              <a:gd name="T9" fmla="*/ 2 h 47"/>
              <a:gd name="T10" fmla="*/ 12 w 15"/>
              <a:gd name="T11" fmla="*/ 7 h 47"/>
              <a:gd name="T12" fmla="*/ 10 w 15"/>
              <a:gd name="T13" fmla="*/ 15 h 47"/>
              <a:gd name="T14" fmla="*/ 7 w 15"/>
              <a:gd name="T15" fmla="*/ 23 h 47"/>
              <a:gd name="T16" fmla="*/ 4 w 15"/>
              <a:gd name="T17" fmla="*/ 32 h 47"/>
              <a:gd name="T18" fmla="*/ 2 w 15"/>
              <a:gd name="T19" fmla="*/ 40 h 47"/>
              <a:gd name="T20" fmla="*/ 0 w 15"/>
              <a:gd name="T21" fmla="*/ 45 h 47"/>
              <a:gd name="T22" fmla="*/ 0 w 15"/>
              <a:gd name="T23" fmla="*/ 47 h 47"/>
              <a:gd name="T24" fmla="*/ 1 w 15"/>
              <a:gd name="T25" fmla="*/ 45 h 47"/>
              <a:gd name="T26" fmla="*/ 3 w 15"/>
              <a:gd name="T27" fmla="*/ 40 h 47"/>
              <a:gd name="T28" fmla="*/ 5 w 15"/>
              <a:gd name="T29" fmla="*/ 33 h 47"/>
              <a:gd name="T30" fmla="*/ 8 w 15"/>
              <a:gd name="T31" fmla="*/ 24 h 47"/>
              <a:gd name="T32" fmla="*/ 11 w 15"/>
              <a:gd name="T33" fmla="*/ 1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47">
                <a:moveTo>
                  <a:pt x="11" y="15"/>
                </a:moveTo>
                <a:cubicBezTo>
                  <a:pt x="12" y="12"/>
                  <a:pt x="13" y="10"/>
                  <a:pt x="13" y="8"/>
                </a:cubicBezTo>
                <a:cubicBezTo>
                  <a:pt x="14" y="5"/>
                  <a:pt x="14" y="3"/>
                  <a:pt x="15" y="2"/>
                </a:cubicBezTo>
                <a:cubicBezTo>
                  <a:pt x="15" y="1"/>
                  <a:pt x="15" y="0"/>
                  <a:pt x="15" y="0"/>
                </a:cubicBezTo>
                <a:cubicBezTo>
                  <a:pt x="15" y="0"/>
                  <a:pt x="15" y="1"/>
                  <a:pt x="14" y="2"/>
                </a:cubicBezTo>
                <a:cubicBezTo>
                  <a:pt x="14" y="3"/>
                  <a:pt x="13" y="5"/>
                  <a:pt x="12" y="7"/>
                </a:cubicBezTo>
                <a:cubicBezTo>
                  <a:pt x="11" y="9"/>
                  <a:pt x="10" y="12"/>
                  <a:pt x="10" y="15"/>
                </a:cubicBezTo>
                <a:cubicBezTo>
                  <a:pt x="9" y="18"/>
                  <a:pt x="8" y="20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5"/>
                  <a:pt x="2" y="38"/>
                  <a:pt x="2" y="40"/>
                </a:cubicBezTo>
                <a:cubicBezTo>
                  <a:pt x="1" y="42"/>
                  <a:pt x="1" y="44"/>
                  <a:pt x="0" y="4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1" y="45"/>
                </a:cubicBezTo>
                <a:cubicBezTo>
                  <a:pt x="1" y="44"/>
                  <a:pt x="2" y="42"/>
                  <a:pt x="3" y="40"/>
                </a:cubicBezTo>
                <a:cubicBezTo>
                  <a:pt x="4" y="38"/>
                  <a:pt x="4" y="35"/>
                  <a:pt x="5" y="33"/>
                </a:cubicBezTo>
                <a:cubicBezTo>
                  <a:pt x="6" y="30"/>
                  <a:pt x="7" y="27"/>
                  <a:pt x="8" y="24"/>
                </a:cubicBezTo>
                <a:cubicBezTo>
                  <a:pt x="9" y="21"/>
                  <a:pt x="10" y="18"/>
                  <a:pt x="11" y="15"/>
                </a:cubicBezTo>
                <a:close/>
              </a:path>
            </a:pathLst>
          </a:custGeom>
          <a:solidFill>
            <a:srgbClr val="1E1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>
            <a:off x="3698875" y="-2084388"/>
            <a:ext cx="41275" cy="125413"/>
          </a:xfrm>
          <a:custGeom>
            <a:avLst/>
            <a:gdLst>
              <a:gd name="T0" fmla="*/ 9 w 11"/>
              <a:gd name="T1" fmla="*/ 5 h 33"/>
              <a:gd name="T2" fmla="*/ 5 w 11"/>
              <a:gd name="T3" fmla="*/ 17 h 33"/>
              <a:gd name="T4" fmla="*/ 1 w 11"/>
              <a:gd name="T5" fmla="*/ 28 h 33"/>
              <a:gd name="T6" fmla="*/ 1 w 11"/>
              <a:gd name="T7" fmla="*/ 32 h 33"/>
              <a:gd name="T8" fmla="*/ 0 w 11"/>
              <a:gd name="T9" fmla="*/ 33 h 33"/>
              <a:gd name="T10" fmla="*/ 1 w 11"/>
              <a:gd name="T11" fmla="*/ 32 h 33"/>
              <a:gd name="T12" fmla="*/ 2 w 11"/>
              <a:gd name="T13" fmla="*/ 28 h 33"/>
              <a:gd name="T14" fmla="*/ 6 w 11"/>
              <a:gd name="T15" fmla="*/ 17 h 33"/>
              <a:gd name="T16" fmla="*/ 10 w 11"/>
              <a:gd name="T17" fmla="*/ 6 h 33"/>
              <a:gd name="T18" fmla="*/ 11 w 11"/>
              <a:gd name="T19" fmla="*/ 2 h 33"/>
              <a:gd name="T20" fmla="*/ 11 w 11"/>
              <a:gd name="T21" fmla="*/ 0 h 33"/>
              <a:gd name="T22" fmla="*/ 10 w 11"/>
              <a:gd name="T23" fmla="*/ 2 h 33"/>
              <a:gd name="T24" fmla="*/ 9 w 11"/>
              <a:gd name="T25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33">
                <a:moveTo>
                  <a:pt x="9" y="5"/>
                </a:moveTo>
                <a:cubicBezTo>
                  <a:pt x="8" y="8"/>
                  <a:pt x="6" y="12"/>
                  <a:pt x="5" y="17"/>
                </a:cubicBezTo>
                <a:cubicBezTo>
                  <a:pt x="3" y="21"/>
                  <a:pt x="2" y="25"/>
                  <a:pt x="1" y="28"/>
                </a:cubicBezTo>
                <a:cubicBezTo>
                  <a:pt x="1" y="30"/>
                  <a:pt x="1" y="31"/>
                  <a:pt x="1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1" y="33"/>
                  <a:pt x="1" y="32"/>
                </a:cubicBezTo>
                <a:cubicBezTo>
                  <a:pt x="1" y="31"/>
                  <a:pt x="2" y="30"/>
                  <a:pt x="2" y="28"/>
                </a:cubicBezTo>
                <a:cubicBezTo>
                  <a:pt x="4" y="25"/>
                  <a:pt x="5" y="21"/>
                  <a:pt x="6" y="17"/>
                </a:cubicBezTo>
                <a:cubicBezTo>
                  <a:pt x="8" y="13"/>
                  <a:pt x="9" y="9"/>
                  <a:pt x="10" y="6"/>
                </a:cubicBezTo>
                <a:cubicBezTo>
                  <a:pt x="10" y="4"/>
                  <a:pt x="10" y="3"/>
                  <a:pt x="11" y="2"/>
                </a:cubicBezTo>
                <a:cubicBezTo>
                  <a:pt x="11" y="1"/>
                  <a:pt x="11" y="0"/>
                  <a:pt x="11" y="0"/>
                </a:cubicBezTo>
                <a:cubicBezTo>
                  <a:pt x="11" y="0"/>
                  <a:pt x="11" y="1"/>
                  <a:pt x="10" y="2"/>
                </a:cubicBezTo>
                <a:cubicBezTo>
                  <a:pt x="10" y="2"/>
                  <a:pt x="9" y="4"/>
                  <a:pt x="9" y="5"/>
                </a:cubicBezTo>
                <a:close/>
              </a:path>
            </a:pathLst>
          </a:custGeom>
          <a:solidFill>
            <a:srgbClr val="1E18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096827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35A42-E366-484D-AC7A-13EC07ED5290}"/>
              </a:ext>
            </a:extLst>
          </p:cNvPr>
          <p:cNvSpPr txBox="1"/>
          <p:nvPr/>
        </p:nvSpPr>
        <p:spPr>
          <a:xfrm>
            <a:off x="868132" y="1936615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895766-E267-45AD-A3CA-FF9C71AE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02743"/>
              </p:ext>
            </p:extLst>
          </p:nvPr>
        </p:nvGraphicFramePr>
        <p:xfrm>
          <a:off x="4727849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3749"/>
              </p:ext>
            </p:extLst>
          </p:nvPr>
        </p:nvGraphicFramePr>
        <p:xfrm>
          <a:off x="9035338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6FE086-22FD-4334-9397-E9F62189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193"/>
              </p:ext>
            </p:extLst>
          </p:nvPr>
        </p:nvGraphicFramePr>
        <p:xfrm>
          <a:off x="6731253" y="1822315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7C4DA1-9E79-4B0C-A118-798ACCF3B6D8}"/>
              </a:ext>
            </a:extLst>
          </p:cNvPr>
          <p:cNvSpPr txBox="1"/>
          <p:nvPr/>
        </p:nvSpPr>
        <p:spPr>
          <a:xfrm>
            <a:off x="868132" y="276114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907" y="3872564"/>
            <a:ext cx="2640087" cy="15490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65440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36B9EC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336821" y="1785803"/>
            <a:ext cx="11579695" cy="4901868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918329"/>
              <a:chOff x="6457218" y="1772816"/>
              <a:chExt cx="2291246" cy="9183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918329"/>
              <a:chOff x="6889266" y="3284984"/>
              <a:chExt cx="1998238" cy="9183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918329"/>
              <a:chOff x="6673242" y="5020022"/>
              <a:chExt cx="2291246" cy="9183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918329"/>
              <a:chOff x="467544" y="1749941"/>
              <a:chExt cx="2291246" cy="91832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918329"/>
              <a:chOff x="242744" y="3314387"/>
              <a:chExt cx="2011990" cy="918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918329"/>
              <a:chOff x="251520" y="4998238"/>
              <a:chExt cx="2291246" cy="9183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6" y="3433015"/>
              <a:ext cx="581917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5"/>
              <a:ext cx="593190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09" y="-12826"/>
            <a:ext cx="1840081" cy="62629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4F1C7-8FC7-4696-A2B1-A99EDCF72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45833" y="66058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E37311-6E0B-4436-ADBC-BC45F7E20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15" y="-12826"/>
            <a:ext cx="1840081" cy="6262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820" y="-12826"/>
            <a:ext cx="1840081" cy="6262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751" y="-11575"/>
            <a:ext cx="1840081" cy="6262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83" y="300320"/>
            <a:ext cx="1406250" cy="13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289" y="3398176"/>
            <a:ext cx="3823124" cy="162287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3538" y="53951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rgbClr val="1ED0A6"/>
                </a:solidFill>
              </a:rPr>
              <a:t>Infographic Style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711469" y="2269485"/>
            <a:ext cx="9451166" cy="4158734"/>
            <a:chOff x="1219201" y="1828810"/>
            <a:chExt cx="9451166" cy="4158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E2A650-ED7A-4122-9A66-206A8FCE9429}"/>
                </a:ext>
              </a:extLst>
            </p:cNvPr>
            <p:cNvGrpSpPr/>
            <p:nvPr/>
          </p:nvGrpSpPr>
          <p:grpSpPr>
            <a:xfrm>
              <a:off x="2095501" y="3033466"/>
              <a:ext cx="7898195" cy="1512168"/>
              <a:chOff x="955171" y="2708920"/>
              <a:chExt cx="7138954" cy="1512168"/>
            </a:xfrm>
          </p:grpSpPr>
          <p:sp>
            <p:nvSpPr>
              <p:cNvPr id="4" name="Chevron 8">
                <a:extLst>
                  <a:ext uri="{FF2B5EF4-FFF2-40B4-BE49-F238E27FC236}">
                    <a16:creationId xmlns:a16="http://schemas.microsoft.com/office/drawing/2014/main" id="{CC178EFD-F5C1-4961-8265-C501576F90F3}"/>
                  </a:ext>
                </a:extLst>
              </p:cNvPr>
              <p:cNvSpPr/>
              <p:nvPr/>
            </p:nvSpPr>
            <p:spPr>
              <a:xfrm>
                <a:off x="955171" y="2708920"/>
                <a:ext cx="1875088" cy="1512168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Chevron 9">
                <a:extLst>
                  <a:ext uri="{FF2B5EF4-FFF2-40B4-BE49-F238E27FC236}">
                    <a16:creationId xmlns:a16="http://schemas.microsoft.com/office/drawing/2014/main" id="{21EC1E47-51D4-48CC-935D-99FA8527F2B5}"/>
                  </a:ext>
                </a:extLst>
              </p:cNvPr>
              <p:cNvSpPr/>
              <p:nvPr/>
            </p:nvSpPr>
            <p:spPr>
              <a:xfrm>
                <a:off x="2271138" y="2708920"/>
                <a:ext cx="1875088" cy="1512168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Chevron 10">
                <a:extLst>
                  <a:ext uri="{FF2B5EF4-FFF2-40B4-BE49-F238E27FC236}">
                    <a16:creationId xmlns:a16="http://schemas.microsoft.com/office/drawing/2014/main" id="{7CAA0679-F97A-4FDE-AC1D-8375EE655772}"/>
                  </a:ext>
                </a:extLst>
              </p:cNvPr>
              <p:cNvSpPr/>
              <p:nvPr/>
            </p:nvSpPr>
            <p:spPr>
              <a:xfrm>
                <a:off x="3587104" y="2708920"/>
                <a:ext cx="1875088" cy="151216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hevron 11">
                <a:extLst>
                  <a:ext uri="{FF2B5EF4-FFF2-40B4-BE49-F238E27FC236}">
                    <a16:creationId xmlns:a16="http://schemas.microsoft.com/office/drawing/2014/main" id="{E4E7EABD-AA78-4CE0-91B0-A28034487AE1}"/>
                  </a:ext>
                </a:extLst>
              </p:cNvPr>
              <p:cNvSpPr/>
              <p:nvPr/>
            </p:nvSpPr>
            <p:spPr>
              <a:xfrm>
                <a:off x="4903071" y="2708920"/>
                <a:ext cx="1875088" cy="1512168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hevron 12">
                <a:extLst>
                  <a:ext uri="{FF2B5EF4-FFF2-40B4-BE49-F238E27FC236}">
                    <a16:creationId xmlns:a16="http://schemas.microsoft.com/office/drawing/2014/main" id="{D66D3D89-5ECD-42C9-91A6-64E0D28E1BAC}"/>
                  </a:ext>
                </a:extLst>
              </p:cNvPr>
              <p:cNvSpPr/>
              <p:nvPr/>
            </p:nvSpPr>
            <p:spPr>
              <a:xfrm>
                <a:off x="6219037" y="2708920"/>
                <a:ext cx="1875088" cy="1512168"/>
              </a:xfrm>
              <a:prstGeom prst="chevron">
                <a:avLst/>
              </a:prstGeom>
              <a:solidFill>
                <a:srgbClr val="9FBEC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Elbow Connector 14">
              <a:extLst>
                <a:ext uri="{FF2B5EF4-FFF2-40B4-BE49-F238E27FC236}">
                  <a16:creationId xmlns:a16="http://schemas.microsoft.com/office/drawing/2014/main" id="{A37B1EF6-EF8B-455E-B7C3-68F600880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9201" y="4709132"/>
              <a:ext cx="1529081" cy="520902"/>
            </a:xfrm>
            <a:prstGeom prst="bentConnector3">
              <a:avLst>
                <a:gd name="adj1" fmla="val -21013"/>
              </a:avLst>
            </a:prstGeom>
            <a:ln w="25400">
              <a:solidFill>
                <a:schemeClr val="accent6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5E58CC-D3B5-4958-89FD-F5B778B6DD68}"/>
                </a:ext>
              </a:extLst>
            </p:cNvPr>
            <p:cNvGrpSpPr/>
            <p:nvPr/>
          </p:nvGrpSpPr>
          <p:grpSpPr>
            <a:xfrm>
              <a:off x="1393022" y="5076146"/>
              <a:ext cx="2045528" cy="911398"/>
              <a:chOff x="1418442" y="3789040"/>
              <a:chExt cx="2045528" cy="9113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384831-11D3-4CEC-8D3C-C96472FC5ECF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77965-48CB-4493-91A5-8C9283594B7E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A189EC-652C-4277-8720-9A586250D67D}"/>
                </a:ext>
              </a:extLst>
            </p:cNvPr>
            <p:cNvGrpSpPr/>
            <p:nvPr/>
          </p:nvGrpSpPr>
          <p:grpSpPr>
            <a:xfrm>
              <a:off x="4858896" y="5076146"/>
              <a:ext cx="2045528" cy="911398"/>
              <a:chOff x="1418442" y="3789040"/>
              <a:chExt cx="2045528" cy="91139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E7077-42AA-427C-BF07-E3F6F860EC17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5F8FB1-EB55-43AB-A7DE-EA016C1F9411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9131CC-8736-44B5-A151-80232A185404}"/>
                </a:ext>
              </a:extLst>
            </p:cNvPr>
            <p:cNvGrpSpPr/>
            <p:nvPr/>
          </p:nvGrpSpPr>
          <p:grpSpPr>
            <a:xfrm>
              <a:off x="8471892" y="5076146"/>
              <a:ext cx="2045528" cy="911398"/>
              <a:chOff x="1418442" y="3789040"/>
              <a:chExt cx="2045528" cy="9113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56F590-7892-4060-A998-D7F6F8C65291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1A9E0D-55BE-4067-B247-A0C7ADE547E7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9" name="Elbow Connector 30">
              <a:extLst>
                <a:ext uri="{FF2B5EF4-FFF2-40B4-BE49-F238E27FC236}">
                  <a16:creationId xmlns:a16="http://schemas.microsoft.com/office/drawing/2014/main" id="{16E0C95E-85CF-46AA-A0DE-FACBD34963B0}"/>
                </a:ext>
              </a:extLst>
            </p:cNvPr>
            <p:cNvCxnSpPr/>
            <p:nvPr/>
          </p:nvCxnSpPr>
          <p:spPr>
            <a:xfrm flipV="1">
              <a:off x="4664738" y="4709132"/>
              <a:ext cx="919468" cy="520902"/>
            </a:xfrm>
            <a:prstGeom prst="bentConnector3">
              <a:avLst>
                <a:gd name="adj1" fmla="val -30138"/>
              </a:avLst>
            </a:prstGeom>
            <a:ln w="25400">
              <a:solidFill>
                <a:schemeClr val="accent2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33">
              <a:extLst>
                <a:ext uri="{FF2B5EF4-FFF2-40B4-BE49-F238E27FC236}">
                  <a16:creationId xmlns:a16="http://schemas.microsoft.com/office/drawing/2014/main" id="{25E375FA-92B3-4867-9CA2-77E5EC359D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31579" y="4709134"/>
              <a:ext cx="2038788" cy="520900"/>
            </a:xfrm>
            <a:prstGeom prst="bentConnector3">
              <a:avLst>
                <a:gd name="adj1" fmla="val -25217"/>
              </a:avLst>
            </a:prstGeom>
            <a:ln w="25400">
              <a:solidFill>
                <a:schemeClr val="accent4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C94062A-5332-43CD-AE11-84A0395556D0}"/>
                </a:ext>
              </a:extLst>
            </p:cNvPr>
            <p:cNvGrpSpPr/>
            <p:nvPr/>
          </p:nvGrpSpPr>
          <p:grpSpPr>
            <a:xfrm>
              <a:off x="1860560" y="1828810"/>
              <a:ext cx="2045528" cy="911398"/>
              <a:chOff x="1418442" y="3789040"/>
              <a:chExt cx="2045528" cy="91139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85039A-E5A5-42C6-BE6D-E15E0D2BF99B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742997-87B9-4D96-B81B-9D0A4087548B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4" name="Elbow Connector 43">
              <a:extLst>
                <a:ext uri="{FF2B5EF4-FFF2-40B4-BE49-F238E27FC236}">
                  <a16:creationId xmlns:a16="http://schemas.microsoft.com/office/drawing/2014/main" id="{031A4505-63A0-4D8A-97EE-CFC44C540A48}"/>
                </a:ext>
              </a:extLst>
            </p:cNvPr>
            <p:cNvCxnSpPr/>
            <p:nvPr/>
          </p:nvCxnSpPr>
          <p:spPr>
            <a:xfrm>
              <a:off x="1673028" y="1982699"/>
              <a:ext cx="2542346" cy="854225"/>
            </a:xfrm>
            <a:prstGeom prst="bentConnector3">
              <a:avLst>
                <a:gd name="adj1" fmla="val -6919"/>
              </a:avLst>
            </a:prstGeom>
            <a:ln w="25400">
              <a:solidFill>
                <a:schemeClr val="accent1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12B350E-9C6B-446C-B89C-59744F1B8CF8}"/>
                </a:ext>
              </a:extLst>
            </p:cNvPr>
            <p:cNvGrpSpPr/>
            <p:nvPr/>
          </p:nvGrpSpPr>
          <p:grpSpPr>
            <a:xfrm>
              <a:off x="7875280" y="1828810"/>
              <a:ext cx="2045528" cy="911398"/>
              <a:chOff x="1418442" y="3789040"/>
              <a:chExt cx="2045528" cy="91139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188E4D-3E91-4E81-9FDF-26C1887E0F8A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65BDB1-BE46-47E4-8561-EE912A2223BD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8" name="Elbow Connector 55">
              <a:extLst>
                <a:ext uri="{FF2B5EF4-FFF2-40B4-BE49-F238E27FC236}">
                  <a16:creationId xmlns:a16="http://schemas.microsoft.com/office/drawing/2014/main" id="{C598C66C-8F40-4104-ABDA-BDF044570A1A}"/>
                </a:ext>
              </a:extLst>
            </p:cNvPr>
            <p:cNvCxnSpPr/>
            <p:nvPr/>
          </p:nvCxnSpPr>
          <p:spPr>
            <a:xfrm flipV="1">
              <a:off x="7259636" y="1982699"/>
              <a:ext cx="2755744" cy="926235"/>
            </a:xfrm>
            <a:prstGeom prst="bentConnector3">
              <a:avLst>
                <a:gd name="adj1" fmla="val 117007"/>
              </a:avLst>
            </a:prstGeom>
            <a:ln w="25400">
              <a:solidFill>
                <a:schemeClr val="accent3">
                  <a:alpha val="7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098686-3966-4747-ADFA-340FF0025D13}"/>
                </a:ext>
              </a:extLst>
            </p:cNvPr>
            <p:cNvSpPr txBox="1"/>
            <p:nvPr/>
          </p:nvSpPr>
          <p:spPr>
            <a:xfrm>
              <a:off x="2994900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FDA0BE-330A-45CA-A1F8-53510FB02F47}"/>
                </a:ext>
              </a:extLst>
            </p:cNvPr>
            <p:cNvSpPr txBox="1"/>
            <p:nvPr/>
          </p:nvSpPr>
          <p:spPr>
            <a:xfrm>
              <a:off x="4447138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CEC29-E935-4CF9-84E9-F39D030B4A41}"/>
                </a:ext>
              </a:extLst>
            </p:cNvPr>
            <p:cNvSpPr txBox="1"/>
            <p:nvPr/>
          </p:nvSpPr>
          <p:spPr>
            <a:xfrm>
              <a:off x="5899376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793E32-C95C-4B64-B10B-2474CCE89B49}"/>
                </a:ext>
              </a:extLst>
            </p:cNvPr>
            <p:cNvSpPr txBox="1"/>
            <p:nvPr/>
          </p:nvSpPr>
          <p:spPr>
            <a:xfrm>
              <a:off x="7351614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C60C7A-3210-4AF2-8348-E70E60895D0F}"/>
                </a:ext>
              </a:extLst>
            </p:cNvPr>
            <p:cNvSpPr txBox="1"/>
            <p:nvPr/>
          </p:nvSpPr>
          <p:spPr>
            <a:xfrm>
              <a:off x="8803852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23CB0-B601-491A-935A-07D4E8712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96B5C06-A83F-47DC-8E0D-E2490E1F1AC8}"/>
              </a:ext>
            </a:extLst>
          </p:cNvPr>
          <p:cNvSpPr/>
          <p:nvPr/>
        </p:nvSpPr>
        <p:spPr>
          <a:xfrm>
            <a:off x="10292077" y="2418799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2E797-21C5-4E79-BBD5-2F38CD4CC9AA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55F72-F41B-4EFA-BDAE-BB4A76E1CED1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95D44-9742-4DCB-8D5E-43479B497D80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8A6CB-8DB8-46D2-97BE-CD55BA384CE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F0E02F-F9FD-4846-A54D-D9BC84A558D0}"/>
              </a:ext>
            </a:extLst>
          </p:cNvPr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r>
              <a:rPr lang="en-GB" altLang="ko-KR" sz="16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CADF9E-6C88-4B47-A379-83F907A3A85D}"/>
              </a:ext>
            </a:extLst>
          </p:cNvPr>
          <p:cNvSpPr txBox="1"/>
          <p:nvPr/>
        </p:nvSpPr>
        <p:spPr>
          <a:xfrm>
            <a:off x="5418613" y="1160618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/>
              <a:t>Get a modern PowerPoint  Presentation that is beautifully designed.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857F6-9CAC-4A4F-AAE7-CF35CCB1C922}"/>
              </a:ext>
            </a:extLst>
          </p:cNvPr>
          <p:cNvSpPr/>
          <p:nvPr/>
        </p:nvSpPr>
        <p:spPr>
          <a:xfrm rot="10800000">
            <a:off x="4776353" y="906503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767" y="157746"/>
            <a:ext cx="1406250" cy="13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18DFFA-4481-442C-AE81-71F14107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64809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8193A50-B128-406B-99DA-C45D63447F2E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59C802-6125-489A-8E8A-E23597FC0F94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CBEFE-2CC8-448E-86C2-AC4C6F53742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8B5378-C7FD-4EC8-9679-4E8309FF8162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02FE92-342C-4D1D-BA68-BF59F2C345DB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D5CB9-529B-47BF-BEBF-83EB8C733109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A3E47-8B90-4EAB-B018-9C6580DBE442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5BE5A0-B276-436D-80D7-64356B4B7A11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9B465-7403-4F65-BC70-0D73B3A7207E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98A818-98A2-45E9-8ED8-11450A7DD6E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E444B3-E166-4616-897A-1BAB93515D64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63E53C-8967-437A-97B1-8A572FDA92F4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D1EC0F-5CE1-4B45-B3C6-665AFF0972D5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2934E8-A2A6-4867-8D52-4BE072D1C52A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F07FE3-ECEA-40F4-B5A7-D9276E608CE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F6E50A-718C-45FA-A206-760E953D216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D171CA-05FC-453D-825F-4AD38E0D80C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160458-8164-43E7-B036-B80626277FB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D4CF0-D6FB-42E5-8DE6-C7708347BF9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FC601A5-F169-4E08-B4D2-D6FA026CF1BE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958D61-E06C-428D-B733-10572F4DBBC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8566B8-64F5-4393-AC7B-0F74324B0B8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6245" y="73631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5400" b="1" dirty="0">
                <a:solidFill>
                  <a:srgbClr val="36B9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DE1613-EB8C-430E-B381-7DAE3930BD3D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255058-A463-41B5-8E65-D3603EED9C43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15865C09-78BD-4191-9E08-B0A460ABFFF9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37611D-5D73-4A8E-9E08-957BD81E30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47C6A1-BFD8-49A2-B6A3-E9DB5925E86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E954A2-BE99-4424-AFC5-E1E6E72A466E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8F34F1-F524-4B00-A4D1-A4D85BFC7EA8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5BD10D7C-AF59-41F9-8CD5-082547C5BEE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47CC9D-4A3B-4061-8C22-00415DC445D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6A7CA6-FF49-46F7-AB19-F172F87610E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0270E0-EE70-4075-8C2B-199E1CBBD260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AD5E5-3508-452E-B0F0-B183614E1336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152F4CD7-6811-4E2A-B8E1-B8755B19D71F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A92D0D-A933-4781-965C-F757BA5ED30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C574A7-457D-4D66-957E-3980DB3E088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25978C-F026-455F-B555-37598BF1F3DB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55A92F-F013-44B1-8A9F-C99DF0B45AFA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3AF84918-E2F2-4BA3-AA72-8ECE447EAD50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883225-ADC2-4E4C-9200-1EEA37DC06F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BFF8BA-5381-4FD3-B209-38CCDE0AEC5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6D409D-BD19-4673-9723-5D8578DDAD52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22710-FA3A-4EF1-94C3-68BC473C6DA5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1A2BFEFE-EDB7-4A61-B516-4B58E5EBA981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03640C-6109-45E4-8D85-82C6FE3C8533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6FC3FA-3C06-4EAA-B447-9015638EE7E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70772F-ACA8-430A-A31A-CC7B3F80666B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681FE-11A9-4D23-88AB-A0CB09678835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119BFDC7-C63E-4752-AE26-D7C454F56B99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31CB38-0B71-45CE-978D-17C6B3FD2A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BB5632-B611-48A0-8E4C-6FA9A14353C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50" y="3999299"/>
            <a:ext cx="1166942" cy="91865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37" y="3931593"/>
            <a:ext cx="1147923" cy="105406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605" y="3972767"/>
            <a:ext cx="1295544" cy="10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55600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36B9EC"/>
                </a:solidFill>
              </a:rPr>
              <a:t>Infographic Style</a:t>
            </a:r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2C85D9D0-6469-4DD9-AB70-C9111001F35C}"/>
              </a:ext>
            </a:extLst>
          </p:cNvPr>
          <p:cNvGrpSpPr/>
          <p:nvPr/>
        </p:nvGrpSpPr>
        <p:grpSpPr>
          <a:xfrm>
            <a:off x="628008" y="1758269"/>
            <a:ext cx="3441798" cy="1596663"/>
            <a:chOff x="677788" y="1700808"/>
            <a:chExt cx="3894212" cy="10465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5078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rgbClr val="1ED0A6"/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rgbClr val="1ED0A6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ED0A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1ED0A6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32341232-E2C9-4827-98C8-86FDB76BBDB7}"/>
              </a:ext>
            </a:extLst>
          </p:cNvPr>
          <p:cNvGrpSpPr/>
          <p:nvPr/>
        </p:nvGrpSpPr>
        <p:grpSpPr>
          <a:xfrm>
            <a:off x="859368" y="5192835"/>
            <a:ext cx="1489539" cy="1283370"/>
            <a:chOff x="715618" y="2025336"/>
            <a:chExt cx="1409010" cy="1283370"/>
          </a:xfrm>
        </p:grpSpPr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609019" y="5514477"/>
            <a:ext cx="8197849" cy="1000126"/>
            <a:chOff x="3498851" y="5486400"/>
            <a:chExt cx="8197849" cy="1000126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498851" y="5486400"/>
              <a:ext cx="8197849" cy="1000126"/>
            </a:xfrm>
            <a:custGeom>
              <a:avLst/>
              <a:gdLst>
                <a:gd name="T0" fmla="*/ 398 w 2183"/>
                <a:gd name="T1" fmla="*/ 149 h 264"/>
                <a:gd name="T2" fmla="*/ 411 w 2183"/>
                <a:gd name="T3" fmla="*/ 242 h 264"/>
                <a:gd name="T4" fmla="*/ 590 w 2183"/>
                <a:gd name="T5" fmla="*/ 198 h 264"/>
                <a:gd name="T6" fmla="*/ 699 w 2183"/>
                <a:gd name="T7" fmla="*/ 196 h 264"/>
                <a:gd name="T8" fmla="*/ 879 w 2183"/>
                <a:gd name="T9" fmla="*/ 243 h 264"/>
                <a:gd name="T10" fmla="*/ 906 w 2183"/>
                <a:gd name="T11" fmla="*/ 242 h 264"/>
                <a:gd name="T12" fmla="*/ 1053 w 2183"/>
                <a:gd name="T13" fmla="*/ 196 h 264"/>
                <a:gd name="T14" fmla="*/ 1201 w 2183"/>
                <a:gd name="T15" fmla="*/ 197 h 264"/>
                <a:gd name="T16" fmla="*/ 1347 w 2183"/>
                <a:gd name="T17" fmla="*/ 242 h 264"/>
                <a:gd name="T18" fmla="*/ 1373 w 2183"/>
                <a:gd name="T19" fmla="*/ 242 h 264"/>
                <a:gd name="T20" fmla="*/ 1558 w 2183"/>
                <a:gd name="T21" fmla="*/ 196 h 264"/>
                <a:gd name="T22" fmla="*/ 1669 w 2183"/>
                <a:gd name="T23" fmla="*/ 196 h 264"/>
                <a:gd name="T24" fmla="*/ 1856 w 2183"/>
                <a:gd name="T25" fmla="*/ 242 h 264"/>
                <a:gd name="T26" fmla="*/ 1898 w 2183"/>
                <a:gd name="T27" fmla="*/ 192 h 264"/>
                <a:gd name="T28" fmla="*/ 2055 w 2183"/>
                <a:gd name="T29" fmla="*/ 208 h 264"/>
                <a:gd name="T30" fmla="*/ 2100 w 2183"/>
                <a:gd name="T31" fmla="*/ 243 h 264"/>
                <a:gd name="T32" fmla="*/ 1880 w 2183"/>
                <a:gd name="T33" fmla="*/ 262 h 264"/>
                <a:gd name="T34" fmla="*/ 18 w 2183"/>
                <a:gd name="T35" fmla="*/ 244 h 264"/>
                <a:gd name="T36" fmla="*/ 80 w 2183"/>
                <a:gd name="T37" fmla="*/ 196 h 264"/>
                <a:gd name="T38" fmla="*/ 151 w 2183"/>
                <a:gd name="T39" fmla="*/ 196 h 264"/>
                <a:gd name="T40" fmla="*/ 245 w 2183"/>
                <a:gd name="T41" fmla="*/ 243 h 264"/>
                <a:gd name="T42" fmla="*/ 255 w 2183"/>
                <a:gd name="T43" fmla="*/ 149 h 264"/>
                <a:gd name="T44" fmla="*/ 268 w 2183"/>
                <a:gd name="T45" fmla="*/ 134 h 264"/>
                <a:gd name="T46" fmla="*/ 115 w 2183"/>
                <a:gd name="T47" fmla="*/ 215 h 264"/>
                <a:gd name="T48" fmla="*/ 15 w 2183"/>
                <a:gd name="T49" fmla="*/ 195 h 264"/>
                <a:gd name="T50" fmla="*/ 14 w 2183"/>
                <a:gd name="T51" fmla="*/ 179 h 264"/>
                <a:gd name="T52" fmla="*/ 50 w 2183"/>
                <a:gd name="T53" fmla="*/ 54 h 264"/>
                <a:gd name="T54" fmla="*/ 90 w 2183"/>
                <a:gd name="T55" fmla="*/ 18 h 264"/>
                <a:gd name="T56" fmla="*/ 140 w 2183"/>
                <a:gd name="T57" fmla="*/ 42 h 264"/>
                <a:gd name="T58" fmla="*/ 233 w 2183"/>
                <a:gd name="T59" fmla="*/ 40 h 264"/>
                <a:gd name="T60" fmla="*/ 346 w 2183"/>
                <a:gd name="T61" fmla="*/ 36 h 264"/>
                <a:gd name="T62" fmla="*/ 380 w 2183"/>
                <a:gd name="T63" fmla="*/ 34 h 264"/>
                <a:gd name="T64" fmla="*/ 458 w 2183"/>
                <a:gd name="T65" fmla="*/ 25 h 264"/>
                <a:gd name="T66" fmla="*/ 472 w 2183"/>
                <a:gd name="T67" fmla="*/ 102 h 264"/>
                <a:gd name="T68" fmla="*/ 395 w 2183"/>
                <a:gd name="T69" fmla="*/ 133 h 264"/>
                <a:gd name="T70" fmla="*/ 371 w 2183"/>
                <a:gd name="T71" fmla="*/ 242 h 264"/>
                <a:gd name="T72" fmla="*/ 333 w 2183"/>
                <a:gd name="T73" fmla="*/ 210 h 264"/>
                <a:gd name="T74" fmla="*/ 282 w 2183"/>
                <a:gd name="T75" fmla="*/ 242 h 264"/>
                <a:gd name="T76" fmla="*/ 282 w 2183"/>
                <a:gd name="T77" fmla="*/ 187 h 264"/>
                <a:gd name="T78" fmla="*/ 255 w 2183"/>
                <a:gd name="T79" fmla="*/ 217 h 264"/>
                <a:gd name="T80" fmla="*/ 371 w 2183"/>
                <a:gd name="T81" fmla="*/ 204 h 264"/>
                <a:gd name="T82" fmla="*/ 396 w 2183"/>
                <a:gd name="T83" fmla="*/ 173 h 264"/>
                <a:gd name="T84" fmla="*/ 400 w 2183"/>
                <a:gd name="T85" fmla="*/ 198 h 264"/>
                <a:gd name="T86" fmla="*/ 1859 w 2183"/>
                <a:gd name="T87" fmla="*/ 214 h 264"/>
                <a:gd name="T88" fmla="*/ 1875 w 2183"/>
                <a:gd name="T89" fmla="*/ 186 h 264"/>
                <a:gd name="T90" fmla="*/ 2065 w 2183"/>
                <a:gd name="T91" fmla="*/ 212 h 264"/>
                <a:gd name="T92" fmla="*/ 892 w 2183"/>
                <a:gd name="T93" fmla="*/ 194 h 264"/>
                <a:gd name="T94" fmla="*/ 907 w 2183"/>
                <a:gd name="T95" fmla="*/ 215 h 264"/>
                <a:gd name="T96" fmla="*/ 1051 w 2183"/>
                <a:gd name="T97" fmla="*/ 216 h 264"/>
                <a:gd name="T98" fmla="*/ 1038 w 2183"/>
                <a:gd name="T99" fmla="*/ 238 h 264"/>
                <a:gd name="T100" fmla="*/ 714 w 2183"/>
                <a:gd name="T101" fmla="*/ 231 h 264"/>
                <a:gd name="T102" fmla="*/ 1218 w 2183"/>
                <a:gd name="T103" fmla="*/ 194 h 264"/>
                <a:gd name="T104" fmla="*/ 1231 w 2183"/>
                <a:gd name="T105" fmla="*/ 217 h 264"/>
                <a:gd name="T106" fmla="*/ 1362 w 2183"/>
                <a:gd name="T107" fmla="*/ 202 h 264"/>
                <a:gd name="T108" fmla="*/ 1383 w 2183"/>
                <a:gd name="T109" fmla="*/ 219 h 264"/>
                <a:gd name="T110" fmla="*/ 1557 w 2183"/>
                <a:gd name="T111" fmla="*/ 217 h 264"/>
                <a:gd name="T112" fmla="*/ 1685 w 2183"/>
                <a:gd name="T113" fmla="*/ 194 h 264"/>
                <a:gd name="T114" fmla="*/ 1699 w 2183"/>
                <a:gd name="T115" fmla="*/ 216 h 264"/>
                <a:gd name="T116" fmla="*/ 76 w 2183"/>
                <a:gd name="T117" fmla="*/ 216 h 264"/>
                <a:gd name="T118" fmla="*/ 61 w 2183"/>
                <a:gd name="T119" fmla="*/ 237 h 264"/>
                <a:gd name="T120" fmla="*/ 572 w 2183"/>
                <a:gd name="T121" fmla="*/ 202 h 264"/>
                <a:gd name="T122" fmla="*/ 167 w 2183"/>
                <a:gd name="T123" fmla="*/ 238 h 264"/>
                <a:gd name="T124" fmla="*/ 154 w 2183"/>
                <a:gd name="T125" fmla="*/ 21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3" h="264">
                  <a:moveTo>
                    <a:pt x="337" y="190"/>
                  </a:moveTo>
                  <a:cubicBezTo>
                    <a:pt x="341" y="187"/>
                    <a:pt x="346" y="184"/>
                    <a:pt x="348" y="180"/>
                  </a:cubicBezTo>
                  <a:cubicBezTo>
                    <a:pt x="357" y="158"/>
                    <a:pt x="374" y="147"/>
                    <a:pt x="398" y="149"/>
                  </a:cubicBezTo>
                  <a:cubicBezTo>
                    <a:pt x="419" y="150"/>
                    <a:pt x="432" y="163"/>
                    <a:pt x="438" y="183"/>
                  </a:cubicBezTo>
                  <a:cubicBezTo>
                    <a:pt x="445" y="206"/>
                    <a:pt x="434" y="224"/>
                    <a:pt x="415" y="237"/>
                  </a:cubicBezTo>
                  <a:cubicBezTo>
                    <a:pt x="414" y="238"/>
                    <a:pt x="413" y="239"/>
                    <a:pt x="411" y="242"/>
                  </a:cubicBezTo>
                  <a:cubicBezTo>
                    <a:pt x="460" y="242"/>
                    <a:pt x="508" y="242"/>
                    <a:pt x="556" y="242"/>
                  </a:cubicBezTo>
                  <a:cubicBezTo>
                    <a:pt x="542" y="219"/>
                    <a:pt x="541" y="205"/>
                    <a:pt x="556" y="195"/>
                  </a:cubicBezTo>
                  <a:cubicBezTo>
                    <a:pt x="568" y="186"/>
                    <a:pt x="581" y="187"/>
                    <a:pt x="590" y="198"/>
                  </a:cubicBezTo>
                  <a:cubicBezTo>
                    <a:pt x="603" y="213"/>
                    <a:pt x="598" y="227"/>
                    <a:pt x="583" y="242"/>
                  </a:cubicBezTo>
                  <a:cubicBezTo>
                    <a:pt x="623" y="242"/>
                    <a:pt x="661" y="242"/>
                    <a:pt x="701" y="242"/>
                  </a:cubicBezTo>
                  <a:cubicBezTo>
                    <a:pt x="689" y="226"/>
                    <a:pt x="679" y="209"/>
                    <a:pt x="699" y="196"/>
                  </a:cubicBezTo>
                  <a:cubicBezTo>
                    <a:pt x="707" y="191"/>
                    <a:pt x="724" y="191"/>
                    <a:pt x="731" y="197"/>
                  </a:cubicBezTo>
                  <a:cubicBezTo>
                    <a:pt x="749" y="210"/>
                    <a:pt x="741" y="227"/>
                    <a:pt x="727" y="243"/>
                  </a:cubicBezTo>
                  <a:cubicBezTo>
                    <a:pt x="779" y="243"/>
                    <a:pt x="829" y="243"/>
                    <a:pt x="879" y="243"/>
                  </a:cubicBezTo>
                  <a:cubicBezTo>
                    <a:pt x="864" y="220"/>
                    <a:pt x="863" y="206"/>
                    <a:pt x="876" y="196"/>
                  </a:cubicBezTo>
                  <a:cubicBezTo>
                    <a:pt x="887" y="187"/>
                    <a:pt x="899" y="186"/>
                    <a:pt x="910" y="197"/>
                  </a:cubicBezTo>
                  <a:cubicBezTo>
                    <a:pt x="926" y="211"/>
                    <a:pt x="921" y="226"/>
                    <a:pt x="906" y="242"/>
                  </a:cubicBezTo>
                  <a:cubicBezTo>
                    <a:pt x="946" y="242"/>
                    <a:pt x="983" y="242"/>
                    <a:pt x="1023" y="242"/>
                  </a:cubicBezTo>
                  <a:cubicBezTo>
                    <a:pt x="1010" y="226"/>
                    <a:pt x="1002" y="209"/>
                    <a:pt x="1021" y="196"/>
                  </a:cubicBezTo>
                  <a:cubicBezTo>
                    <a:pt x="1028" y="191"/>
                    <a:pt x="1045" y="191"/>
                    <a:pt x="1053" y="196"/>
                  </a:cubicBezTo>
                  <a:cubicBezTo>
                    <a:pt x="1071" y="209"/>
                    <a:pt x="1064" y="226"/>
                    <a:pt x="1050" y="243"/>
                  </a:cubicBezTo>
                  <a:cubicBezTo>
                    <a:pt x="1102" y="243"/>
                    <a:pt x="1152" y="243"/>
                    <a:pt x="1204" y="243"/>
                  </a:cubicBezTo>
                  <a:cubicBezTo>
                    <a:pt x="1190" y="226"/>
                    <a:pt x="1182" y="210"/>
                    <a:pt x="1201" y="197"/>
                  </a:cubicBezTo>
                  <a:cubicBezTo>
                    <a:pt x="1208" y="191"/>
                    <a:pt x="1224" y="192"/>
                    <a:pt x="1233" y="196"/>
                  </a:cubicBezTo>
                  <a:cubicBezTo>
                    <a:pt x="1248" y="204"/>
                    <a:pt x="1246" y="218"/>
                    <a:pt x="1232" y="242"/>
                  </a:cubicBezTo>
                  <a:cubicBezTo>
                    <a:pt x="1270" y="242"/>
                    <a:pt x="1307" y="242"/>
                    <a:pt x="1347" y="242"/>
                  </a:cubicBezTo>
                  <a:cubicBezTo>
                    <a:pt x="1334" y="227"/>
                    <a:pt x="1327" y="211"/>
                    <a:pt x="1344" y="196"/>
                  </a:cubicBezTo>
                  <a:cubicBezTo>
                    <a:pt x="1355" y="186"/>
                    <a:pt x="1368" y="187"/>
                    <a:pt x="1378" y="197"/>
                  </a:cubicBezTo>
                  <a:cubicBezTo>
                    <a:pt x="1394" y="212"/>
                    <a:pt x="1388" y="227"/>
                    <a:pt x="1373" y="242"/>
                  </a:cubicBezTo>
                  <a:cubicBezTo>
                    <a:pt x="1426" y="242"/>
                    <a:pt x="1477" y="242"/>
                    <a:pt x="1529" y="242"/>
                  </a:cubicBezTo>
                  <a:cubicBezTo>
                    <a:pt x="1515" y="227"/>
                    <a:pt x="1508" y="212"/>
                    <a:pt x="1524" y="197"/>
                  </a:cubicBezTo>
                  <a:cubicBezTo>
                    <a:pt x="1534" y="187"/>
                    <a:pt x="1547" y="186"/>
                    <a:pt x="1558" y="196"/>
                  </a:cubicBezTo>
                  <a:cubicBezTo>
                    <a:pt x="1571" y="207"/>
                    <a:pt x="1571" y="220"/>
                    <a:pt x="1556" y="242"/>
                  </a:cubicBezTo>
                  <a:cubicBezTo>
                    <a:pt x="1595" y="242"/>
                    <a:pt x="1632" y="242"/>
                    <a:pt x="1670" y="242"/>
                  </a:cubicBezTo>
                  <a:cubicBezTo>
                    <a:pt x="1656" y="220"/>
                    <a:pt x="1655" y="204"/>
                    <a:pt x="1669" y="196"/>
                  </a:cubicBezTo>
                  <a:cubicBezTo>
                    <a:pt x="1678" y="192"/>
                    <a:pt x="1694" y="191"/>
                    <a:pt x="1701" y="197"/>
                  </a:cubicBezTo>
                  <a:cubicBezTo>
                    <a:pt x="1720" y="209"/>
                    <a:pt x="1712" y="226"/>
                    <a:pt x="1698" y="242"/>
                  </a:cubicBezTo>
                  <a:cubicBezTo>
                    <a:pt x="1753" y="242"/>
                    <a:pt x="1806" y="242"/>
                    <a:pt x="1856" y="242"/>
                  </a:cubicBezTo>
                  <a:cubicBezTo>
                    <a:pt x="1853" y="230"/>
                    <a:pt x="1848" y="218"/>
                    <a:pt x="1847" y="206"/>
                  </a:cubicBezTo>
                  <a:cubicBezTo>
                    <a:pt x="1847" y="200"/>
                    <a:pt x="1853" y="193"/>
                    <a:pt x="1859" y="189"/>
                  </a:cubicBezTo>
                  <a:cubicBezTo>
                    <a:pt x="1872" y="178"/>
                    <a:pt x="1886" y="180"/>
                    <a:pt x="1898" y="192"/>
                  </a:cubicBezTo>
                  <a:cubicBezTo>
                    <a:pt x="1911" y="206"/>
                    <a:pt x="1910" y="218"/>
                    <a:pt x="1892" y="242"/>
                  </a:cubicBezTo>
                  <a:cubicBezTo>
                    <a:pt x="1951" y="242"/>
                    <a:pt x="2009" y="242"/>
                    <a:pt x="2065" y="242"/>
                  </a:cubicBezTo>
                  <a:cubicBezTo>
                    <a:pt x="2062" y="231"/>
                    <a:pt x="2056" y="220"/>
                    <a:pt x="2055" y="208"/>
                  </a:cubicBezTo>
                  <a:cubicBezTo>
                    <a:pt x="2054" y="202"/>
                    <a:pt x="2060" y="194"/>
                    <a:pt x="2065" y="190"/>
                  </a:cubicBezTo>
                  <a:cubicBezTo>
                    <a:pt x="2078" y="179"/>
                    <a:pt x="2092" y="179"/>
                    <a:pt x="2105" y="191"/>
                  </a:cubicBezTo>
                  <a:cubicBezTo>
                    <a:pt x="2119" y="203"/>
                    <a:pt x="2118" y="218"/>
                    <a:pt x="2100" y="243"/>
                  </a:cubicBezTo>
                  <a:cubicBezTo>
                    <a:pt x="2127" y="243"/>
                    <a:pt x="2151" y="243"/>
                    <a:pt x="2176" y="243"/>
                  </a:cubicBezTo>
                  <a:cubicBezTo>
                    <a:pt x="2183" y="264"/>
                    <a:pt x="2170" y="262"/>
                    <a:pt x="2160" y="262"/>
                  </a:cubicBezTo>
                  <a:cubicBezTo>
                    <a:pt x="2066" y="262"/>
                    <a:pt x="1973" y="262"/>
                    <a:pt x="1880" y="262"/>
                  </a:cubicBezTo>
                  <a:cubicBezTo>
                    <a:pt x="1261" y="262"/>
                    <a:pt x="642" y="262"/>
                    <a:pt x="24" y="262"/>
                  </a:cubicBezTo>
                  <a:cubicBezTo>
                    <a:pt x="17" y="262"/>
                    <a:pt x="11" y="262"/>
                    <a:pt x="4" y="262"/>
                  </a:cubicBezTo>
                  <a:cubicBezTo>
                    <a:pt x="0" y="244"/>
                    <a:pt x="0" y="244"/>
                    <a:pt x="18" y="244"/>
                  </a:cubicBezTo>
                  <a:cubicBezTo>
                    <a:pt x="28" y="244"/>
                    <a:pt x="37" y="244"/>
                    <a:pt x="49" y="244"/>
                  </a:cubicBezTo>
                  <a:cubicBezTo>
                    <a:pt x="34" y="221"/>
                    <a:pt x="33" y="205"/>
                    <a:pt x="45" y="196"/>
                  </a:cubicBezTo>
                  <a:cubicBezTo>
                    <a:pt x="56" y="187"/>
                    <a:pt x="68" y="187"/>
                    <a:pt x="80" y="196"/>
                  </a:cubicBezTo>
                  <a:cubicBezTo>
                    <a:pt x="92" y="207"/>
                    <a:pt x="91" y="219"/>
                    <a:pt x="76" y="243"/>
                  </a:cubicBezTo>
                  <a:cubicBezTo>
                    <a:pt x="102" y="243"/>
                    <a:pt x="128" y="243"/>
                    <a:pt x="156" y="243"/>
                  </a:cubicBezTo>
                  <a:cubicBezTo>
                    <a:pt x="142" y="227"/>
                    <a:pt x="134" y="212"/>
                    <a:pt x="151" y="196"/>
                  </a:cubicBezTo>
                  <a:cubicBezTo>
                    <a:pt x="161" y="186"/>
                    <a:pt x="174" y="186"/>
                    <a:pt x="185" y="196"/>
                  </a:cubicBezTo>
                  <a:cubicBezTo>
                    <a:pt x="201" y="211"/>
                    <a:pt x="195" y="227"/>
                    <a:pt x="179" y="243"/>
                  </a:cubicBezTo>
                  <a:cubicBezTo>
                    <a:pt x="202" y="243"/>
                    <a:pt x="222" y="243"/>
                    <a:pt x="245" y="243"/>
                  </a:cubicBezTo>
                  <a:cubicBezTo>
                    <a:pt x="238" y="237"/>
                    <a:pt x="233" y="233"/>
                    <a:pt x="228" y="229"/>
                  </a:cubicBezTo>
                  <a:cubicBezTo>
                    <a:pt x="215" y="215"/>
                    <a:pt x="210" y="198"/>
                    <a:pt x="217" y="179"/>
                  </a:cubicBezTo>
                  <a:cubicBezTo>
                    <a:pt x="224" y="162"/>
                    <a:pt x="236" y="151"/>
                    <a:pt x="255" y="149"/>
                  </a:cubicBezTo>
                  <a:cubicBezTo>
                    <a:pt x="276" y="147"/>
                    <a:pt x="292" y="154"/>
                    <a:pt x="302" y="173"/>
                  </a:cubicBezTo>
                  <a:cubicBezTo>
                    <a:pt x="306" y="179"/>
                    <a:pt x="310" y="185"/>
                    <a:pt x="316" y="189"/>
                  </a:cubicBezTo>
                  <a:cubicBezTo>
                    <a:pt x="320" y="162"/>
                    <a:pt x="298" y="139"/>
                    <a:pt x="268" y="134"/>
                  </a:cubicBezTo>
                  <a:cubicBezTo>
                    <a:pt x="237" y="129"/>
                    <a:pt x="211" y="150"/>
                    <a:pt x="199" y="189"/>
                  </a:cubicBezTo>
                  <a:cubicBezTo>
                    <a:pt x="164" y="169"/>
                    <a:pt x="149" y="174"/>
                    <a:pt x="130" y="207"/>
                  </a:cubicBezTo>
                  <a:cubicBezTo>
                    <a:pt x="128" y="212"/>
                    <a:pt x="120" y="215"/>
                    <a:pt x="115" y="215"/>
                  </a:cubicBezTo>
                  <a:cubicBezTo>
                    <a:pt x="110" y="215"/>
                    <a:pt x="103" y="212"/>
                    <a:pt x="100" y="208"/>
                  </a:cubicBezTo>
                  <a:cubicBezTo>
                    <a:pt x="76" y="168"/>
                    <a:pt x="52" y="166"/>
                    <a:pt x="23" y="205"/>
                  </a:cubicBezTo>
                  <a:cubicBezTo>
                    <a:pt x="20" y="201"/>
                    <a:pt x="17" y="198"/>
                    <a:pt x="15" y="195"/>
                  </a:cubicBezTo>
                  <a:cubicBezTo>
                    <a:pt x="12" y="198"/>
                    <a:pt x="8" y="201"/>
                    <a:pt x="2" y="206"/>
                  </a:cubicBezTo>
                  <a:cubicBezTo>
                    <a:pt x="2" y="192"/>
                    <a:pt x="2" y="182"/>
                    <a:pt x="2" y="169"/>
                  </a:cubicBezTo>
                  <a:cubicBezTo>
                    <a:pt x="8" y="174"/>
                    <a:pt x="11" y="176"/>
                    <a:pt x="14" y="179"/>
                  </a:cubicBezTo>
                  <a:cubicBezTo>
                    <a:pt x="28" y="158"/>
                    <a:pt x="55" y="166"/>
                    <a:pt x="79" y="153"/>
                  </a:cubicBezTo>
                  <a:cubicBezTo>
                    <a:pt x="50" y="149"/>
                    <a:pt x="45" y="131"/>
                    <a:pt x="45" y="112"/>
                  </a:cubicBezTo>
                  <a:cubicBezTo>
                    <a:pt x="46" y="92"/>
                    <a:pt x="47" y="73"/>
                    <a:pt x="50" y="54"/>
                  </a:cubicBezTo>
                  <a:cubicBezTo>
                    <a:pt x="51" y="49"/>
                    <a:pt x="61" y="44"/>
                    <a:pt x="68" y="42"/>
                  </a:cubicBezTo>
                  <a:cubicBezTo>
                    <a:pt x="74" y="40"/>
                    <a:pt x="82" y="42"/>
                    <a:pt x="90" y="42"/>
                  </a:cubicBezTo>
                  <a:cubicBezTo>
                    <a:pt x="90" y="33"/>
                    <a:pt x="91" y="25"/>
                    <a:pt x="90" y="18"/>
                  </a:cubicBezTo>
                  <a:cubicBezTo>
                    <a:pt x="88" y="6"/>
                    <a:pt x="90" y="0"/>
                    <a:pt x="103" y="0"/>
                  </a:cubicBezTo>
                  <a:cubicBezTo>
                    <a:pt x="117" y="0"/>
                    <a:pt x="122" y="5"/>
                    <a:pt x="119" y="18"/>
                  </a:cubicBezTo>
                  <a:cubicBezTo>
                    <a:pt x="114" y="37"/>
                    <a:pt x="121" y="44"/>
                    <a:pt x="140" y="42"/>
                  </a:cubicBezTo>
                  <a:cubicBezTo>
                    <a:pt x="155" y="41"/>
                    <a:pt x="171" y="42"/>
                    <a:pt x="187" y="42"/>
                  </a:cubicBezTo>
                  <a:cubicBezTo>
                    <a:pt x="191" y="25"/>
                    <a:pt x="184" y="0"/>
                    <a:pt x="212" y="2"/>
                  </a:cubicBezTo>
                  <a:cubicBezTo>
                    <a:pt x="235" y="3"/>
                    <a:pt x="231" y="23"/>
                    <a:pt x="233" y="40"/>
                  </a:cubicBezTo>
                  <a:cubicBezTo>
                    <a:pt x="259" y="40"/>
                    <a:pt x="285" y="40"/>
                    <a:pt x="311" y="40"/>
                  </a:cubicBezTo>
                  <a:cubicBezTo>
                    <a:pt x="316" y="31"/>
                    <a:pt x="309" y="13"/>
                    <a:pt x="327" y="17"/>
                  </a:cubicBezTo>
                  <a:cubicBezTo>
                    <a:pt x="334" y="19"/>
                    <a:pt x="340" y="29"/>
                    <a:pt x="346" y="36"/>
                  </a:cubicBezTo>
                  <a:cubicBezTo>
                    <a:pt x="344" y="37"/>
                    <a:pt x="343" y="39"/>
                    <a:pt x="342" y="40"/>
                  </a:cubicBezTo>
                  <a:cubicBezTo>
                    <a:pt x="354" y="40"/>
                    <a:pt x="365" y="40"/>
                    <a:pt x="378" y="40"/>
                  </a:cubicBezTo>
                  <a:cubicBezTo>
                    <a:pt x="379" y="38"/>
                    <a:pt x="380" y="36"/>
                    <a:pt x="380" y="34"/>
                  </a:cubicBezTo>
                  <a:cubicBezTo>
                    <a:pt x="383" y="1"/>
                    <a:pt x="383" y="1"/>
                    <a:pt x="415" y="1"/>
                  </a:cubicBezTo>
                  <a:cubicBezTo>
                    <a:pt x="435" y="1"/>
                    <a:pt x="454" y="1"/>
                    <a:pt x="474" y="1"/>
                  </a:cubicBezTo>
                  <a:cubicBezTo>
                    <a:pt x="479" y="18"/>
                    <a:pt x="474" y="27"/>
                    <a:pt x="458" y="25"/>
                  </a:cubicBezTo>
                  <a:cubicBezTo>
                    <a:pt x="437" y="23"/>
                    <a:pt x="429" y="31"/>
                    <a:pt x="432" y="51"/>
                  </a:cubicBezTo>
                  <a:cubicBezTo>
                    <a:pt x="433" y="54"/>
                    <a:pt x="432" y="57"/>
                    <a:pt x="432" y="59"/>
                  </a:cubicBezTo>
                  <a:cubicBezTo>
                    <a:pt x="432" y="107"/>
                    <a:pt x="430" y="97"/>
                    <a:pt x="472" y="102"/>
                  </a:cubicBezTo>
                  <a:cubicBezTo>
                    <a:pt x="472" y="137"/>
                    <a:pt x="473" y="172"/>
                    <a:pt x="471" y="207"/>
                  </a:cubicBezTo>
                  <a:cubicBezTo>
                    <a:pt x="471" y="210"/>
                    <a:pt x="462" y="214"/>
                    <a:pt x="455" y="219"/>
                  </a:cubicBezTo>
                  <a:cubicBezTo>
                    <a:pt x="450" y="160"/>
                    <a:pt x="433" y="135"/>
                    <a:pt x="395" y="133"/>
                  </a:cubicBezTo>
                  <a:cubicBezTo>
                    <a:pt x="365" y="132"/>
                    <a:pt x="339" y="153"/>
                    <a:pt x="337" y="190"/>
                  </a:cubicBezTo>
                  <a:close/>
                  <a:moveTo>
                    <a:pt x="282" y="242"/>
                  </a:moveTo>
                  <a:cubicBezTo>
                    <a:pt x="312" y="242"/>
                    <a:pt x="343" y="242"/>
                    <a:pt x="371" y="242"/>
                  </a:cubicBezTo>
                  <a:cubicBezTo>
                    <a:pt x="363" y="231"/>
                    <a:pt x="356" y="220"/>
                    <a:pt x="348" y="209"/>
                  </a:cubicBezTo>
                  <a:cubicBezTo>
                    <a:pt x="345" y="206"/>
                    <a:pt x="342" y="203"/>
                    <a:pt x="339" y="202"/>
                  </a:cubicBezTo>
                  <a:cubicBezTo>
                    <a:pt x="337" y="202"/>
                    <a:pt x="335" y="207"/>
                    <a:pt x="333" y="210"/>
                  </a:cubicBezTo>
                  <a:cubicBezTo>
                    <a:pt x="331" y="212"/>
                    <a:pt x="329" y="214"/>
                    <a:pt x="327" y="216"/>
                  </a:cubicBezTo>
                  <a:cubicBezTo>
                    <a:pt x="319" y="214"/>
                    <a:pt x="321" y="189"/>
                    <a:pt x="307" y="207"/>
                  </a:cubicBezTo>
                  <a:cubicBezTo>
                    <a:pt x="298" y="219"/>
                    <a:pt x="290" y="231"/>
                    <a:pt x="282" y="242"/>
                  </a:cubicBezTo>
                  <a:close/>
                  <a:moveTo>
                    <a:pt x="255" y="199"/>
                  </a:moveTo>
                  <a:cubicBezTo>
                    <a:pt x="255" y="197"/>
                    <a:pt x="255" y="195"/>
                    <a:pt x="254" y="193"/>
                  </a:cubicBezTo>
                  <a:cubicBezTo>
                    <a:pt x="263" y="191"/>
                    <a:pt x="272" y="189"/>
                    <a:pt x="282" y="187"/>
                  </a:cubicBezTo>
                  <a:cubicBezTo>
                    <a:pt x="277" y="173"/>
                    <a:pt x="266" y="169"/>
                    <a:pt x="255" y="173"/>
                  </a:cubicBezTo>
                  <a:cubicBezTo>
                    <a:pt x="248" y="177"/>
                    <a:pt x="238" y="187"/>
                    <a:pt x="238" y="194"/>
                  </a:cubicBezTo>
                  <a:cubicBezTo>
                    <a:pt x="239" y="202"/>
                    <a:pt x="247" y="213"/>
                    <a:pt x="255" y="217"/>
                  </a:cubicBezTo>
                  <a:cubicBezTo>
                    <a:pt x="265" y="222"/>
                    <a:pt x="277" y="218"/>
                    <a:pt x="281" y="203"/>
                  </a:cubicBezTo>
                  <a:cubicBezTo>
                    <a:pt x="272" y="202"/>
                    <a:pt x="263" y="200"/>
                    <a:pt x="255" y="199"/>
                  </a:cubicBezTo>
                  <a:close/>
                  <a:moveTo>
                    <a:pt x="371" y="204"/>
                  </a:moveTo>
                  <a:cubicBezTo>
                    <a:pt x="380" y="219"/>
                    <a:pt x="392" y="223"/>
                    <a:pt x="403" y="216"/>
                  </a:cubicBezTo>
                  <a:cubicBezTo>
                    <a:pt x="409" y="211"/>
                    <a:pt x="416" y="199"/>
                    <a:pt x="415" y="192"/>
                  </a:cubicBezTo>
                  <a:cubicBezTo>
                    <a:pt x="414" y="185"/>
                    <a:pt x="404" y="176"/>
                    <a:pt x="396" y="173"/>
                  </a:cubicBezTo>
                  <a:cubicBezTo>
                    <a:pt x="386" y="169"/>
                    <a:pt x="376" y="174"/>
                    <a:pt x="372" y="187"/>
                  </a:cubicBezTo>
                  <a:cubicBezTo>
                    <a:pt x="382" y="189"/>
                    <a:pt x="391" y="191"/>
                    <a:pt x="400" y="192"/>
                  </a:cubicBezTo>
                  <a:cubicBezTo>
                    <a:pt x="400" y="194"/>
                    <a:pt x="400" y="196"/>
                    <a:pt x="400" y="198"/>
                  </a:cubicBezTo>
                  <a:cubicBezTo>
                    <a:pt x="391" y="200"/>
                    <a:pt x="382" y="202"/>
                    <a:pt x="371" y="204"/>
                  </a:cubicBezTo>
                  <a:close/>
                  <a:moveTo>
                    <a:pt x="1875" y="186"/>
                  </a:moveTo>
                  <a:cubicBezTo>
                    <a:pt x="1867" y="199"/>
                    <a:pt x="1859" y="206"/>
                    <a:pt x="1859" y="214"/>
                  </a:cubicBezTo>
                  <a:cubicBezTo>
                    <a:pt x="1859" y="219"/>
                    <a:pt x="1872" y="230"/>
                    <a:pt x="1876" y="229"/>
                  </a:cubicBezTo>
                  <a:cubicBezTo>
                    <a:pt x="1883" y="227"/>
                    <a:pt x="1892" y="218"/>
                    <a:pt x="1893" y="211"/>
                  </a:cubicBezTo>
                  <a:cubicBezTo>
                    <a:pt x="1894" y="205"/>
                    <a:pt x="1884" y="198"/>
                    <a:pt x="1875" y="186"/>
                  </a:cubicBezTo>
                  <a:close/>
                  <a:moveTo>
                    <a:pt x="2111" y="213"/>
                  </a:moveTo>
                  <a:cubicBezTo>
                    <a:pt x="2098" y="204"/>
                    <a:pt x="2091" y="195"/>
                    <a:pt x="2084" y="195"/>
                  </a:cubicBezTo>
                  <a:cubicBezTo>
                    <a:pt x="2078" y="195"/>
                    <a:pt x="2072" y="206"/>
                    <a:pt x="2065" y="212"/>
                  </a:cubicBezTo>
                  <a:cubicBezTo>
                    <a:pt x="2072" y="218"/>
                    <a:pt x="2077" y="227"/>
                    <a:pt x="2085" y="229"/>
                  </a:cubicBezTo>
                  <a:cubicBezTo>
                    <a:pt x="2090" y="230"/>
                    <a:pt x="2098" y="221"/>
                    <a:pt x="2111" y="213"/>
                  </a:cubicBezTo>
                  <a:close/>
                  <a:moveTo>
                    <a:pt x="892" y="194"/>
                  </a:moveTo>
                  <a:cubicBezTo>
                    <a:pt x="885" y="205"/>
                    <a:pt x="878" y="212"/>
                    <a:pt x="879" y="217"/>
                  </a:cubicBezTo>
                  <a:cubicBezTo>
                    <a:pt x="880" y="222"/>
                    <a:pt x="889" y="230"/>
                    <a:pt x="894" y="230"/>
                  </a:cubicBezTo>
                  <a:cubicBezTo>
                    <a:pt x="899" y="229"/>
                    <a:pt x="907" y="221"/>
                    <a:pt x="907" y="215"/>
                  </a:cubicBezTo>
                  <a:cubicBezTo>
                    <a:pt x="908" y="210"/>
                    <a:pt x="900" y="204"/>
                    <a:pt x="892" y="194"/>
                  </a:cubicBezTo>
                  <a:close/>
                  <a:moveTo>
                    <a:pt x="1038" y="238"/>
                  </a:moveTo>
                  <a:cubicBezTo>
                    <a:pt x="1045" y="227"/>
                    <a:pt x="1052" y="220"/>
                    <a:pt x="1051" y="216"/>
                  </a:cubicBezTo>
                  <a:cubicBezTo>
                    <a:pt x="1050" y="210"/>
                    <a:pt x="1041" y="202"/>
                    <a:pt x="1036" y="202"/>
                  </a:cubicBezTo>
                  <a:cubicBezTo>
                    <a:pt x="1031" y="203"/>
                    <a:pt x="1023" y="211"/>
                    <a:pt x="1022" y="217"/>
                  </a:cubicBezTo>
                  <a:cubicBezTo>
                    <a:pt x="1022" y="222"/>
                    <a:pt x="1030" y="228"/>
                    <a:pt x="1038" y="238"/>
                  </a:cubicBezTo>
                  <a:close/>
                  <a:moveTo>
                    <a:pt x="715" y="193"/>
                  </a:moveTo>
                  <a:cubicBezTo>
                    <a:pt x="708" y="204"/>
                    <a:pt x="700" y="210"/>
                    <a:pt x="701" y="215"/>
                  </a:cubicBezTo>
                  <a:cubicBezTo>
                    <a:pt x="701" y="221"/>
                    <a:pt x="709" y="226"/>
                    <a:pt x="714" y="231"/>
                  </a:cubicBezTo>
                  <a:cubicBezTo>
                    <a:pt x="719" y="226"/>
                    <a:pt x="728" y="222"/>
                    <a:pt x="729" y="216"/>
                  </a:cubicBezTo>
                  <a:cubicBezTo>
                    <a:pt x="729" y="211"/>
                    <a:pt x="722" y="205"/>
                    <a:pt x="715" y="193"/>
                  </a:cubicBezTo>
                  <a:close/>
                  <a:moveTo>
                    <a:pt x="1218" y="194"/>
                  </a:moveTo>
                  <a:cubicBezTo>
                    <a:pt x="1210" y="204"/>
                    <a:pt x="1202" y="210"/>
                    <a:pt x="1203" y="216"/>
                  </a:cubicBezTo>
                  <a:cubicBezTo>
                    <a:pt x="1203" y="221"/>
                    <a:pt x="1211" y="229"/>
                    <a:pt x="1216" y="230"/>
                  </a:cubicBezTo>
                  <a:cubicBezTo>
                    <a:pt x="1222" y="230"/>
                    <a:pt x="1231" y="222"/>
                    <a:pt x="1231" y="217"/>
                  </a:cubicBezTo>
                  <a:cubicBezTo>
                    <a:pt x="1232" y="211"/>
                    <a:pt x="1225" y="205"/>
                    <a:pt x="1218" y="194"/>
                  </a:cubicBezTo>
                  <a:close/>
                  <a:moveTo>
                    <a:pt x="1383" y="219"/>
                  </a:moveTo>
                  <a:cubicBezTo>
                    <a:pt x="1373" y="210"/>
                    <a:pt x="1367" y="202"/>
                    <a:pt x="1362" y="202"/>
                  </a:cubicBezTo>
                  <a:cubicBezTo>
                    <a:pt x="1356" y="202"/>
                    <a:pt x="1349" y="210"/>
                    <a:pt x="1346" y="216"/>
                  </a:cubicBezTo>
                  <a:cubicBezTo>
                    <a:pt x="1345" y="219"/>
                    <a:pt x="1354" y="229"/>
                    <a:pt x="1359" y="230"/>
                  </a:cubicBezTo>
                  <a:cubicBezTo>
                    <a:pt x="1364" y="231"/>
                    <a:pt x="1371" y="225"/>
                    <a:pt x="1383" y="219"/>
                  </a:cubicBezTo>
                  <a:close/>
                  <a:moveTo>
                    <a:pt x="1519" y="215"/>
                  </a:moveTo>
                  <a:cubicBezTo>
                    <a:pt x="1530" y="223"/>
                    <a:pt x="1536" y="230"/>
                    <a:pt x="1541" y="230"/>
                  </a:cubicBezTo>
                  <a:cubicBezTo>
                    <a:pt x="1546" y="229"/>
                    <a:pt x="1551" y="221"/>
                    <a:pt x="1557" y="217"/>
                  </a:cubicBezTo>
                  <a:cubicBezTo>
                    <a:pt x="1552" y="212"/>
                    <a:pt x="1548" y="203"/>
                    <a:pt x="1542" y="202"/>
                  </a:cubicBezTo>
                  <a:cubicBezTo>
                    <a:pt x="1537" y="201"/>
                    <a:pt x="1530" y="208"/>
                    <a:pt x="1519" y="215"/>
                  </a:cubicBezTo>
                  <a:close/>
                  <a:moveTo>
                    <a:pt x="1685" y="194"/>
                  </a:moveTo>
                  <a:cubicBezTo>
                    <a:pt x="1678" y="205"/>
                    <a:pt x="1670" y="211"/>
                    <a:pt x="1671" y="216"/>
                  </a:cubicBezTo>
                  <a:cubicBezTo>
                    <a:pt x="1671" y="222"/>
                    <a:pt x="1680" y="230"/>
                    <a:pt x="1685" y="230"/>
                  </a:cubicBezTo>
                  <a:cubicBezTo>
                    <a:pt x="1690" y="230"/>
                    <a:pt x="1699" y="221"/>
                    <a:pt x="1699" y="216"/>
                  </a:cubicBezTo>
                  <a:cubicBezTo>
                    <a:pt x="1700" y="211"/>
                    <a:pt x="1692" y="204"/>
                    <a:pt x="1685" y="194"/>
                  </a:cubicBezTo>
                  <a:close/>
                  <a:moveTo>
                    <a:pt x="61" y="237"/>
                  </a:moveTo>
                  <a:cubicBezTo>
                    <a:pt x="69" y="227"/>
                    <a:pt x="77" y="221"/>
                    <a:pt x="76" y="216"/>
                  </a:cubicBezTo>
                  <a:cubicBezTo>
                    <a:pt x="76" y="211"/>
                    <a:pt x="67" y="206"/>
                    <a:pt x="62" y="201"/>
                  </a:cubicBezTo>
                  <a:cubicBezTo>
                    <a:pt x="57" y="206"/>
                    <a:pt x="50" y="210"/>
                    <a:pt x="48" y="216"/>
                  </a:cubicBezTo>
                  <a:cubicBezTo>
                    <a:pt x="47" y="221"/>
                    <a:pt x="54" y="227"/>
                    <a:pt x="61" y="237"/>
                  </a:cubicBezTo>
                  <a:close/>
                  <a:moveTo>
                    <a:pt x="572" y="239"/>
                  </a:moveTo>
                  <a:cubicBezTo>
                    <a:pt x="579" y="227"/>
                    <a:pt x="585" y="221"/>
                    <a:pt x="585" y="215"/>
                  </a:cubicBezTo>
                  <a:cubicBezTo>
                    <a:pt x="584" y="210"/>
                    <a:pt x="575" y="201"/>
                    <a:pt x="572" y="202"/>
                  </a:cubicBezTo>
                  <a:cubicBezTo>
                    <a:pt x="566" y="203"/>
                    <a:pt x="558" y="210"/>
                    <a:pt x="557" y="216"/>
                  </a:cubicBezTo>
                  <a:cubicBezTo>
                    <a:pt x="556" y="221"/>
                    <a:pt x="564" y="227"/>
                    <a:pt x="572" y="239"/>
                  </a:cubicBezTo>
                  <a:close/>
                  <a:moveTo>
                    <a:pt x="167" y="238"/>
                  </a:moveTo>
                  <a:cubicBezTo>
                    <a:pt x="175" y="227"/>
                    <a:pt x="182" y="221"/>
                    <a:pt x="182" y="216"/>
                  </a:cubicBezTo>
                  <a:cubicBezTo>
                    <a:pt x="181" y="210"/>
                    <a:pt x="173" y="203"/>
                    <a:pt x="167" y="202"/>
                  </a:cubicBezTo>
                  <a:cubicBezTo>
                    <a:pt x="163" y="201"/>
                    <a:pt x="154" y="210"/>
                    <a:pt x="154" y="215"/>
                  </a:cubicBezTo>
                  <a:cubicBezTo>
                    <a:pt x="153" y="220"/>
                    <a:pt x="160" y="227"/>
                    <a:pt x="167" y="238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213975" y="5502275"/>
              <a:ext cx="1460500" cy="784225"/>
            </a:xfrm>
            <a:custGeom>
              <a:avLst/>
              <a:gdLst>
                <a:gd name="T0" fmla="*/ 0 w 389"/>
                <a:gd name="T1" fmla="*/ 197 h 207"/>
                <a:gd name="T2" fmla="*/ 0 w 389"/>
                <a:gd name="T3" fmla="*/ 168 h 207"/>
                <a:gd name="T4" fmla="*/ 28 w 389"/>
                <a:gd name="T5" fmla="*/ 149 h 207"/>
                <a:gd name="T6" fmla="*/ 28 w 389"/>
                <a:gd name="T7" fmla="*/ 41 h 207"/>
                <a:gd name="T8" fmla="*/ 21 w 389"/>
                <a:gd name="T9" fmla="*/ 21 h 207"/>
                <a:gd name="T10" fmla="*/ 16 w 389"/>
                <a:gd name="T11" fmla="*/ 0 h 207"/>
                <a:gd name="T12" fmla="*/ 249 w 389"/>
                <a:gd name="T13" fmla="*/ 0 h 207"/>
                <a:gd name="T14" fmla="*/ 249 w 389"/>
                <a:gd name="T15" fmla="*/ 152 h 207"/>
                <a:gd name="T16" fmla="*/ 255 w 389"/>
                <a:gd name="T17" fmla="*/ 154 h 207"/>
                <a:gd name="T18" fmla="*/ 264 w 389"/>
                <a:gd name="T19" fmla="*/ 132 h 207"/>
                <a:gd name="T20" fmla="*/ 286 w 389"/>
                <a:gd name="T21" fmla="*/ 132 h 207"/>
                <a:gd name="T22" fmla="*/ 291 w 389"/>
                <a:gd name="T23" fmla="*/ 153 h 207"/>
                <a:gd name="T24" fmla="*/ 300 w 389"/>
                <a:gd name="T25" fmla="*/ 105 h 207"/>
                <a:gd name="T26" fmla="*/ 301 w 389"/>
                <a:gd name="T27" fmla="*/ 53 h 207"/>
                <a:gd name="T28" fmla="*/ 301 w 389"/>
                <a:gd name="T29" fmla="*/ 0 h 207"/>
                <a:gd name="T30" fmla="*/ 367 w 389"/>
                <a:gd name="T31" fmla="*/ 0 h 207"/>
                <a:gd name="T32" fmla="*/ 367 w 389"/>
                <a:gd name="T33" fmla="*/ 14 h 207"/>
                <a:gd name="T34" fmla="*/ 357 w 389"/>
                <a:gd name="T35" fmla="*/ 74 h 207"/>
                <a:gd name="T36" fmla="*/ 356 w 389"/>
                <a:gd name="T37" fmla="*/ 130 h 207"/>
                <a:gd name="T38" fmla="*/ 377 w 389"/>
                <a:gd name="T39" fmla="*/ 174 h 207"/>
                <a:gd name="T40" fmla="*/ 388 w 389"/>
                <a:gd name="T41" fmla="*/ 163 h 207"/>
                <a:gd name="T42" fmla="*/ 389 w 389"/>
                <a:gd name="T43" fmla="*/ 194 h 207"/>
                <a:gd name="T44" fmla="*/ 368 w 389"/>
                <a:gd name="T45" fmla="*/ 199 h 207"/>
                <a:gd name="T46" fmla="*/ 332 w 389"/>
                <a:gd name="T47" fmla="*/ 190 h 207"/>
                <a:gd name="T48" fmla="*/ 260 w 389"/>
                <a:gd name="T49" fmla="*/ 190 h 207"/>
                <a:gd name="T50" fmla="*/ 242 w 389"/>
                <a:gd name="T51" fmla="*/ 200 h 207"/>
                <a:gd name="T52" fmla="*/ 144 w 389"/>
                <a:gd name="T53" fmla="*/ 200 h 207"/>
                <a:gd name="T54" fmla="*/ 125 w 389"/>
                <a:gd name="T55" fmla="*/ 189 h 207"/>
                <a:gd name="T56" fmla="*/ 53 w 389"/>
                <a:gd name="T57" fmla="*/ 188 h 207"/>
                <a:gd name="T58" fmla="*/ 16 w 389"/>
                <a:gd name="T59" fmla="*/ 196 h 207"/>
                <a:gd name="T60" fmla="*/ 0 w 389"/>
                <a:gd name="T61" fmla="*/ 1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9" h="207">
                  <a:moveTo>
                    <a:pt x="0" y="197"/>
                  </a:moveTo>
                  <a:cubicBezTo>
                    <a:pt x="0" y="189"/>
                    <a:pt x="0" y="179"/>
                    <a:pt x="0" y="168"/>
                  </a:cubicBezTo>
                  <a:cubicBezTo>
                    <a:pt x="17" y="176"/>
                    <a:pt x="28" y="167"/>
                    <a:pt x="28" y="149"/>
                  </a:cubicBezTo>
                  <a:cubicBezTo>
                    <a:pt x="29" y="113"/>
                    <a:pt x="29" y="77"/>
                    <a:pt x="28" y="41"/>
                  </a:cubicBezTo>
                  <a:cubicBezTo>
                    <a:pt x="28" y="34"/>
                    <a:pt x="24" y="28"/>
                    <a:pt x="21" y="21"/>
                  </a:cubicBezTo>
                  <a:cubicBezTo>
                    <a:pt x="19" y="15"/>
                    <a:pt x="18" y="8"/>
                    <a:pt x="16" y="0"/>
                  </a:cubicBezTo>
                  <a:cubicBezTo>
                    <a:pt x="95" y="0"/>
                    <a:pt x="170" y="0"/>
                    <a:pt x="249" y="0"/>
                  </a:cubicBezTo>
                  <a:cubicBezTo>
                    <a:pt x="249" y="52"/>
                    <a:pt x="249" y="102"/>
                    <a:pt x="249" y="152"/>
                  </a:cubicBezTo>
                  <a:cubicBezTo>
                    <a:pt x="251" y="153"/>
                    <a:pt x="253" y="153"/>
                    <a:pt x="255" y="154"/>
                  </a:cubicBezTo>
                  <a:cubicBezTo>
                    <a:pt x="258" y="147"/>
                    <a:pt x="261" y="140"/>
                    <a:pt x="264" y="132"/>
                  </a:cubicBezTo>
                  <a:cubicBezTo>
                    <a:pt x="270" y="132"/>
                    <a:pt x="277" y="132"/>
                    <a:pt x="286" y="132"/>
                  </a:cubicBezTo>
                  <a:cubicBezTo>
                    <a:pt x="287" y="139"/>
                    <a:pt x="289" y="146"/>
                    <a:pt x="291" y="153"/>
                  </a:cubicBezTo>
                  <a:cubicBezTo>
                    <a:pt x="305" y="138"/>
                    <a:pt x="299" y="121"/>
                    <a:pt x="300" y="105"/>
                  </a:cubicBezTo>
                  <a:cubicBezTo>
                    <a:pt x="301" y="88"/>
                    <a:pt x="301" y="70"/>
                    <a:pt x="301" y="53"/>
                  </a:cubicBezTo>
                  <a:cubicBezTo>
                    <a:pt x="301" y="36"/>
                    <a:pt x="301" y="19"/>
                    <a:pt x="301" y="0"/>
                  </a:cubicBezTo>
                  <a:cubicBezTo>
                    <a:pt x="324" y="0"/>
                    <a:pt x="345" y="0"/>
                    <a:pt x="367" y="0"/>
                  </a:cubicBezTo>
                  <a:cubicBezTo>
                    <a:pt x="367" y="5"/>
                    <a:pt x="370" y="12"/>
                    <a:pt x="367" y="14"/>
                  </a:cubicBezTo>
                  <a:cubicBezTo>
                    <a:pt x="350" y="32"/>
                    <a:pt x="358" y="54"/>
                    <a:pt x="357" y="74"/>
                  </a:cubicBezTo>
                  <a:cubicBezTo>
                    <a:pt x="356" y="93"/>
                    <a:pt x="357" y="111"/>
                    <a:pt x="356" y="130"/>
                  </a:cubicBezTo>
                  <a:cubicBezTo>
                    <a:pt x="356" y="148"/>
                    <a:pt x="352" y="167"/>
                    <a:pt x="377" y="174"/>
                  </a:cubicBezTo>
                  <a:cubicBezTo>
                    <a:pt x="378" y="173"/>
                    <a:pt x="381" y="170"/>
                    <a:pt x="388" y="163"/>
                  </a:cubicBezTo>
                  <a:cubicBezTo>
                    <a:pt x="388" y="177"/>
                    <a:pt x="389" y="187"/>
                    <a:pt x="389" y="194"/>
                  </a:cubicBezTo>
                  <a:cubicBezTo>
                    <a:pt x="380" y="196"/>
                    <a:pt x="374" y="198"/>
                    <a:pt x="368" y="199"/>
                  </a:cubicBezTo>
                  <a:cubicBezTo>
                    <a:pt x="355" y="200"/>
                    <a:pt x="342" y="207"/>
                    <a:pt x="332" y="190"/>
                  </a:cubicBezTo>
                  <a:cubicBezTo>
                    <a:pt x="315" y="160"/>
                    <a:pt x="279" y="161"/>
                    <a:pt x="260" y="190"/>
                  </a:cubicBezTo>
                  <a:cubicBezTo>
                    <a:pt x="257" y="195"/>
                    <a:pt x="248" y="200"/>
                    <a:pt x="242" y="200"/>
                  </a:cubicBezTo>
                  <a:cubicBezTo>
                    <a:pt x="209" y="201"/>
                    <a:pt x="177" y="201"/>
                    <a:pt x="144" y="200"/>
                  </a:cubicBezTo>
                  <a:cubicBezTo>
                    <a:pt x="137" y="200"/>
                    <a:pt x="128" y="195"/>
                    <a:pt x="125" y="189"/>
                  </a:cubicBezTo>
                  <a:cubicBezTo>
                    <a:pt x="105" y="162"/>
                    <a:pt x="72" y="161"/>
                    <a:pt x="53" y="188"/>
                  </a:cubicBezTo>
                  <a:cubicBezTo>
                    <a:pt x="43" y="203"/>
                    <a:pt x="31" y="205"/>
                    <a:pt x="16" y="196"/>
                  </a:cubicBezTo>
                  <a:cubicBezTo>
                    <a:pt x="13" y="194"/>
                    <a:pt x="8" y="196"/>
                    <a:pt x="0" y="197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346700" y="5800725"/>
              <a:ext cx="1152525" cy="511175"/>
            </a:xfrm>
            <a:custGeom>
              <a:avLst/>
              <a:gdLst>
                <a:gd name="T0" fmla="*/ 0 w 307"/>
                <a:gd name="T1" fmla="*/ 122 h 135"/>
                <a:gd name="T2" fmla="*/ 0 w 307"/>
                <a:gd name="T3" fmla="*/ 85 h 135"/>
                <a:gd name="T4" fmla="*/ 13 w 307"/>
                <a:gd name="T5" fmla="*/ 97 h 135"/>
                <a:gd name="T6" fmla="*/ 21 w 307"/>
                <a:gd name="T7" fmla="*/ 0 h 135"/>
                <a:gd name="T8" fmla="*/ 284 w 307"/>
                <a:gd name="T9" fmla="*/ 0 h 135"/>
                <a:gd name="T10" fmla="*/ 294 w 307"/>
                <a:gd name="T11" fmla="*/ 97 h 135"/>
                <a:gd name="T12" fmla="*/ 307 w 307"/>
                <a:gd name="T13" fmla="*/ 85 h 135"/>
                <a:gd name="T14" fmla="*/ 307 w 307"/>
                <a:gd name="T15" fmla="*/ 122 h 135"/>
                <a:gd name="T16" fmla="*/ 292 w 307"/>
                <a:gd name="T17" fmla="*/ 111 h 135"/>
                <a:gd name="T18" fmla="*/ 290 w 307"/>
                <a:gd name="T19" fmla="*/ 134 h 135"/>
                <a:gd name="T20" fmla="*/ 263 w 307"/>
                <a:gd name="T21" fmla="*/ 134 h 135"/>
                <a:gd name="T22" fmla="*/ 222 w 307"/>
                <a:gd name="T23" fmla="*/ 95 h 135"/>
                <a:gd name="T24" fmla="*/ 183 w 307"/>
                <a:gd name="T25" fmla="*/ 135 h 135"/>
                <a:gd name="T26" fmla="*/ 120 w 307"/>
                <a:gd name="T27" fmla="*/ 135 h 135"/>
                <a:gd name="T28" fmla="*/ 78 w 307"/>
                <a:gd name="T29" fmla="*/ 95 h 135"/>
                <a:gd name="T30" fmla="*/ 39 w 307"/>
                <a:gd name="T31" fmla="*/ 135 h 135"/>
                <a:gd name="T32" fmla="*/ 18 w 307"/>
                <a:gd name="T33" fmla="*/ 135 h 135"/>
                <a:gd name="T34" fmla="*/ 16 w 307"/>
                <a:gd name="T35" fmla="*/ 112 h 135"/>
                <a:gd name="T36" fmla="*/ 0 w 307"/>
                <a:gd name="T37" fmla="*/ 12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7" h="135">
                  <a:moveTo>
                    <a:pt x="0" y="122"/>
                  </a:moveTo>
                  <a:cubicBezTo>
                    <a:pt x="0" y="109"/>
                    <a:pt x="0" y="99"/>
                    <a:pt x="0" y="85"/>
                  </a:cubicBezTo>
                  <a:cubicBezTo>
                    <a:pt x="6" y="91"/>
                    <a:pt x="9" y="94"/>
                    <a:pt x="13" y="97"/>
                  </a:cubicBezTo>
                  <a:cubicBezTo>
                    <a:pt x="44" y="68"/>
                    <a:pt x="24" y="34"/>
                    <a:pt x="21" y="0"/>
                  </a:cubicBezTo>
                  <a:cubicBezTo>
                    <a:pt x="109" y="0"/>
                    <a:pt x="196" y="0"/>
                    <a:pt x="284" y="0"/>
                  </a:cubicBezTo>
                  <a:cubicBezTo>
                    <a:pt x="284" y="33"/>
                    <a:pt x="263" y="68"/>
                    <a:pt x="294" y="97"/>
                  </a:cubicBezTo>
                  <a:cubicBezTo>
                    <a:pt x="298" y="93"/>
                    <a:pt x="301" y="91"/>
                    <a:pt x="307" y="85"/>
                  </a:cubicBezTo>
                  <a:cubicBezTo>
                    <a:pt x="307" y="99"/>
                    <a:pt x="307" y="109"/>
                    <a:pt x="307" y="122"/>
                  </a:cubicBezTo>
                  <a:cubicBezTo>
                    <a:pt x="301" y="118"/>
                    <a:pt x="297" y="115"/>
                    <a:pt x="292" y="111"/>
                  </a:cubicBezTo>
                  <a:cubicBezTo>
                    <a:pt x="291" y="120"/>
                    <a:pt x="291" y="127"/>
                    <a:pt x="290" y="134"/>
                  </a:cubicBezTo>
                  <a:cubicBezTo>
                    <a:pt x="281" y="134"/>
                    <a:pt x="273" y="134"/>
                    <a:pt x="263" y="134"/>
                  </a:cubicBezTo>
                  <a:cubicBezTo>
                    <a:pt x="258" y="114"/>
                    <a:pt x="248" y="94"/>
                    <a:pt x="222" y="95"/>
                  </a:cubicBezTo>
                  <a:cubicBezTo>
                    <a:pt x="198" y="96"/>
                    <a:pt x="186" y="112"/>
                    <a:pt x="183" y="135"/>
                  </a:cubicBezTo>
                  <a:cubicBezTo>
                    <a:pt x="161" y="135"/>
                    <a:pt x="141" y="135"/>
                    <a:pt x="120" y="135"/>
                  </a:cubicBezTo>
                  <a:cubicBezTo>
                    <a:pt x="111" y="107"/>
                    <a:pt x="98" y="94"/>
                    <a:pt x="78" y="95"/>
                  </a:cubicBezTo>
                  <a:cubicBezTo>
                    <a:pt x="54" y="96"/>
                    <a:pt x="43" y="113"/>
                    <a:pt x="39" y="135"/>
                  </a:cubicBezTo>
                  <a:cubicBezTo>
                    <a:pt x="31" y="135"/>
                    <a:pt x="25" y="135"/>
                    <a:pt x="18" y="135"/>
                  </a:cubicBezTo>
                  <a:cubicBezTo>
                    <a:pt x="17" y="128"/>
                    <a:pt x="17" y="121"/>
                    <a:pt x="16" y="112"/>
                  </a:cubicBezTo>
                  <a:cubicBezTo>
                    <a:pt x="11" y="115"/>
                    <a:pt x="8" y="117"/>
                    <a:pt x="0" y="122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993188" y="5800725"/>
              <a:ext cx="1149350" cy="481013"/>
            </a:xfrm>
            <a:custGeom>
              <a:avLst/>
              <a:gdLst>
                <a:gd name="T0" fmla="*/ 0 w 306"/>
                <a:gd name="T1" fmla="*/ 116 h 127"/>
                <a:gd name="T2" fmla="*/ 0 w 306"/>
                <a:gd name="T3" fmla="*/ 85 h 127"/>
                <a:gd name="T4" fmla="*/ 16 w 306"/>
                <a:gd name="T5" fmla="*/ 99 h 127"/>
                <a:gd name="T6" fmla="*/ 27 w 306"/>
                <a:gd name="T7" fmla="*/ 62 h 127"/>
                <a:gd name="T8" fmla="*/ 27 w 306"/>
                <a:gd name="T9" fmla="*/ 0 h 127"/>
                <a:gd name="T10" fmla="*/ 274 w 306"/>
                <a:gd name="T11" fmla="*/ 0 h 127"/>
                <a:gd name="T12" fmla="*/ 294 w 306"/>
                <a:gd name="T13" fmla="*/ 98 h 127"/>
                <a:gd name="T14" fmla="*/ 306 w 306"/>
                <a:gd name="T15" fmla="*/ 83 h 127"/>
                <a:gd name="T16" fmla="*/ 306 w 306"/>
                <a:gd name="T17" fmla="*/ 125 h 127"/>
                <a:gd name="T18" fmla="*/ 295 w 306"/>
                <a:gd name="T19" fmla="*/ 113 h 127"/>
                <a:gd name="T20" fmla="*/ 251 w 306"/>
                <a:gd name="T21" fmla="*/ 108 h 127"/>
                <a:gd name="T22" fmla="*/ 195 w 306"/>
                <a:gd name="T23" fmla="*/ 108 h 127"/>
                <a:gd name="T24" fmla="*/ 161 w 306"/>
                <a:gd name="T25" fmla="*/ 122 h 127"/>
                <a:gd name="T26" fmla="*/ 135 w 306"/>
                <a:gd name="T27" fmla="*/ 122 h 127"/>
                <a:gd name="T28" fmla="*/ 108 w 306"/>
                <a:gd name="T29" fmla="*/ 110 h 127"/>
                <a:gd name="T30" fmla="*/ 47 w 306"/>
                <a:gd name="T31" fmla="*/ 112 h 127"/>
                <a:gd name="T32" fmla="*/ 18 w 306"/>
                <a:gd name="T33" fmla="*/ 120 h 127"/>
                <a:gd name="T34" fmla="*/ 0 w 306"/>
                <a:gd name="T35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127">
                  <a:moveTo>
                    <a:pt x="0" y="116"/>
                  </a:moveTo>
                  <a:cubicBezTo>
                    <a:pt x="0" y="109"/>
                    <a:pt x="0" y="99"/>
                    <a:pt x="0" y="85"/>
                  </a:cubicBezTo>
                  <a:cubicBezTo>
                    <a:pt x="6" y="90"/>
                    <a:pt x="9" y="93"/>
                    <a:pt x="16" y="99"/>
                  </a:cubicBezTo>
                  <a:cubicBezTo>
                    <a:pt x="21" y="85"/>
                    <a:pt x="26" y="74"/>
                    <a:pt x="27" y="62"/>
                  </a:cubicBezTo>
                  <a:cubicBezTo>
                    <a:pt x="28" y="41"/>
                    <a:pt x="27" y="21"/>
                    <a:pt x="27" y="0"/>
                  </a:cubicBezTo>
                  <a:cubicBezTo>
                    <a:pt x="111" y="0"/>
                    <a:pt x="193" y="0"/>
                    <a:pt x="274" y="0"/>
                  </a:cubicBezTo>
                  <a:cubicBezTo>
                    <a:pt x="288" y="31"/>
                    <a:pt x="262" y="69"/>
                    <a:pt x="294" y="98"/>
                  </a:cubicBezTo>
                  <a:cubicBezTo>
                    <a:pt x="297" y="94"/>
                    <a:pt x="299" y="91"/>
                    <a:pt x="306" y="83"/>
                  </a:cubicBezTo>
                  <a:cubicBezTo>
                    <a:pt x="306" y="99"/>
                    <a:pt x="306" y="109"/>
                    <a:pt x="306" y="125"/>
                  </a:cubicBezTo>
                  <a:cubicBezTo>
                    <a:pt x="300" y="118"/>
                    <a:pt x="298" y="116"/>
                    <a:pt x="295" y="113"/>
                  </a:cubicBezTo>
                  <a:cubicBezTo>
                    <a:pt x="278" y="127"/>
                    <a:pt x="266" y="125"/>
                    <a:pt x="251" y="108"/>
                  </a:cubicBezTo>
                  <a:cubicBezTo>
                    <a:pt x="235" y="91"/>
                    <a:pt x="209" y="89"/>
                    <a:pt x="195" y="108"/>
                  </a:cubicBezTo>
                  <a:cubicBezTo>
                    <a:pt x="185" y="121"/>
                    <a:pt x="175" y="123"/>
                    <a:pt x="161" y="122"/>
                  </a:cubicBezTo>
                  <a:cubicBezTo>
                    <a:pt x="152" y="121"/>
                    <a:pt x="143" y="121"/>
                    <a:pt x="135" y="122"/>
                  </a:cubicBezTo>
                  <a:cubicBezTo>
                    <a:pt x="124" y="122"/>
                    <a:pt x="116" y="120"/>
                    <a:pt x="108" y="110"/>
                  </a:cubicBezTo>
                  <a:cubicBezTo>
                    <a:pt x="91" y="88"/>
                    <a:pt x="64" y="89"/>
                    <a:pt x="47" y="112"/>
                  </a:cubicBezTo>
                  <a:cubicBezTo>
                    <a:pt x="38" y="125"/>
                    <a:pt x="29" y="123"/>
                    <a:pt x="18" y="120"/>
                  </a:cubicBezTo>
                  <a:cubicBezTo>
                    <a:pt x="14" y="118"/>
                    <a:pt x="9" y="118"/>
                    <a:pt x="0" y="116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775575" y="5800725"/>
              <a:ext cx="1149350" cy="481013"/>
            </a:xfrm>
            <a:custGeom>
              <a:avLst/>
              <a:gdLst>
                <a:gd name="T0" fmla="*/ 306 w 306"/>
                <a:gd name="T1" fmla="*/ 88 h 127"/>
                <a:gd name="T2" fmla="*/ 306 w 306"/>
                <a:gd name="T3" fmla="*/ 123 h 127"/>
                <a:gd name="T4" fmla="*/ 294 w 306"/>
                <a:gd name="T5" fmla="*/ 113 h 127"/>
                <a:gd name="T6" fmla="*/ 252 w 306"/>
                <a:gd name="T7" fmla="*/ 111 h 127"/>
                <a:gd name="T8" fmla="*/ 192 w 306"/>
                <a:gd name="T9" fmla="*/ 110 h 127"/>
                <a:gd name="T10" fmla="*/ 166 w 306"/>
                <a:gd name="T11" fmla="*/ 122 h 127"/>
                <a:gd name="T12" fmla="*/ 138 w 306"/>
                <a:gd name="T13" fmla="*/ 122 h 127"/>
                <a:gd name="T14" fmla="*/ 106 w 306"/>
                <a:gd name="T15" fmla="*/ 108 h 127"/>
                <a:gd name="T16" fmla="*/ 47 w 306"/>
                <a:gd name="T17" fmla="*/ 111 h 127"/>
                <a:gd name="T18" fmla="*/ 15 w 306"/>
                <a:gd name="T19" fmla="*/ 116 h 127"/>
                <a:gd name="T20" fmla="*/ 0 w 306"/>
                <a:gd name="T21" fmla="*/ 119 h 127"/>
                <a:gd name="T22" fmla="*/ 0 w 306"/>
                <a:gd name="T23" fmla="*/ 86 h 127"/>
                <a:gd name="T24" fmla="*/ 17 w 306"/>
                <a:gd name="T25" fmla="*/ 100 h 127"/>
                <a:gd name="T26" fmla="*/ 26 w 306"/>
                <a:gd name="T27" fmla="*/ 57 h 127"/>
                <a:gd name="T28" fmla="*/ 27 w 306"/>
                <a:gd name="T29" fmla="*/ 0 h 127"/>
                <a:gd name="T30" fmla="*/ 274 w 306"/>
                <a:gd name="T31" fmla="*/ 0 h 127"/>
                <a:gd name="T32" fmla="*/ 294 w 306"/>
                <a:gd name="T33" fmla="*/ 98 h 127"/>
                <a:gd name="T34" fmla="*/ 301 w 306"/>
                <a:gd name="T35" fmla="*/ 88 h 127"/>
                <a:gd name="T36" fmla="*/ 306 w 306"/>
                <a:gd name="T37" fmla="*/ 8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127">
                  <a:moveTo>
                    <a:pt x="306" y="88"/>
                  </a:moveTo>
                  <a:cubicBezTo>
                    <a:pt x="306" y="99"/>
                    <a:pt x="306" y="109"/>
                    <a:pt x="306" y="123"/>
                  </a:cubicBezTo>
                  <a:cubicBezTo>
                    <a:pt x="300" y="118"/>
                    <a:pt x="297" y="115"/>
                    <a:pt x="294" y="113"/>
                  </a:cubicBezTo>
                  <a:cubicBezTo>
                    <a:pt x="280" y="126"/>
                    <a:pt x="264" y="125"/>
                    <a:pt x="252" y="111"/>
                  </a:cubicBezTo>
                  <a:cubicBezTo>
                    <a:pt x="236" y="90"/>
                    <a:pt x="207" y="89"/>
                    <a:pt x="192" y="110"/>
                  </a:cubicBezTo>
                  <a:cubicBezTo>
                    <a:pt x="185" y="120"/>
                    <a:pt x="177" y="123"/>
                    <a:pt x="166" y="122"/>
                  </a:cubicBezTo>
                  <a:cubicBezTo>
                    <a:pt x="157" y="121"/>
                    <a:pt x="147" y="121"/>
                    <a:pt x="138" y="122"/>
                  </a:cubicBezTo>
                  <a:cubicBezTo>
                    <a:pt x="125" y="122"/>
                    <a:pt x="115" y="121"/>
                    <a:pt x="106" y="108"/>
                  </a:cubicBezTo>
                  <a:cubicBezTo>
                    <a:pt x="91" y="88"/>
                    <a:pt x="63" y="90"/>
                    <a:pt x="47" y="111"/>
                  </a:cubicBezTo>
                  <a:cubicBezTo>
                    <a:pt x="38" y="124"/>
                    <a:pt x="28" y="127"/>
                    <a:pt x="15" y="116"/>
                  </a:cubicBezTo>
                  <a:cubicBezTo>
                    <a:pt x="13" y="114"/>
                    <a:pt x="6" y="118"/>
                    <a:pt x="0" y="119"/>
                  </a:cubicBezTo>
                  <a:cubicBezTo>
                    <a:pt x="0" y="109"/>
                    <a:pt x="0" y="99"/>
                    <a:pt x="0" y="86"/>
                  </a:cubicBezTo>
                  <a:cubicBezTo>
                    <a:pt x="6" y="91"/>
                    <a:pt x="9" y="93"/>
                    <a:pt x="17" y="100"/>
                  </a:cubicBezTo>
                  <a:cubicBezTo>
                    <a:pt x="21" y="84"/>
                    <a:pt x="25" y="70"/>
                    <a:pt x="26" y="57"/>
                  </a:cubicBezTo>
                  <a:cubicBezTo>
                    <a:pt x="28" y="39"/>
                    <a:pt x="27" y="20"/>
                    <a:pt x="27" y="0"/>
                  </a:cubicBezTo>
                  <a:cubicBezTo>
                    <a:pt x="110" y="0"/>
                    <a:pt x="192" y="0"/>
                    <a:pt x="274" y="0"/>
                  </a:cubicBezTo>
                  <a:cubicBezTo>
                    <a:pt x="288" y="31"/>
                    <a:pt x="261" y="70"/>
                    <a:pt x="294" y="98"/>
                  </a:cubicBezTo>
                  <a:cubicBezTo>
                    <a:pt x="297" y="94"/>
                    <a:pt x="299" y="91"/>
                    <a:pt x="301" y="88"/>
                  </a:cubicBezTo>
                  <a:cubicBezTo>
                    <a:pt x="303" y="88"/>
                    <a:pt x="304" y="88"/>
                    <a:pt x="306" y="88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556375" y="5800725"/>
              <a:ext cx="1152525" cy="477838"/>
            </a:xfrm>
            <a:custGeom>
              <a:avLst/>
              <a:gdLst>
                <a:gd name="T0" fmla="*/ 0 w 307"/>
                <a:gd name="T1" fmla="*/ 119 h 126"/>
                <a:gd name="T2" fmla="*/ 0 w 307"/>
                <a:gd name="T3" fmla="*/ 87 h 126"/>
                <a:gd name="T4" fmla="*/ 18 w 307"/>
                <a:gd name="T5" fmla="*/ 99 h 126"/>
                <a:gd name="T6" fmla="*/ 27 w 307"/>
                <a:gd name="T7" fmla="*/ 59 h 126"/>
                <a:gd name="T8" fmla="*/ 28 w 307"/>
                <a:gd name="T9" fmla="*/ 0 h 126"/>
                <a:gd name="T10" fmla="*/ 276 w 307"/>
                <a:gd name="T11" fmla="*/ 0 h 126"/>
                <a:gd name="T12" fmla="*/ 294 w 307"/>
                <a:gd name="T13" fmla="*/ 98 h 126"/>
                <a:gd name="T14" fmla="*/ 307 w 307"/>
                <a:gd name="T15" fmla="*/ 83 h 126"/>
                <a:gd name="T16" fmla="*/ 307 w 307"/>
                <a:gd name="T17" fmla="*/ 119 h 126"/>
                <a:gd name="T18" fmla="*/ 300 w 307"/>
                <a:gd name="T19" fmla="*/ 124 h 126"/>
                <a:gd name="T20" fmla="*/ 297 w 307"/>
                <a:gd name="T21" fmla="*/ 112 h 126"/>
                <a:gd name="T22" fmla="*/ 252 w 307"/>
                <a:gd name="T23" fmla="*/ 109 h 126"/>
                <a:gd name="T24" fmla="*/ 194 w 307"/>
                <a:gd name="T25" fmla="*/ 110 h 126"/>
                <a:gd name="T26" fmla="*/ 167 w 307"/>
                <a:gd name="T27" fmla="*/ 122 h 126"/>
                <a:gd name="T28" fmla="*/ 133 w 307"/>
                <a:gd name="T29" fmla="*/ 122 h 126"/>
                <a:gd name="T30" fmla="*/ 109 w 307"/>
                <a:gd name="T31" fmla="*/ 110 h 126"/>
                <a:gd name="T32" fmla="*/ 49 w 307"/>
                <a:gd name="T33" fmla="*/ 111 h 126"/>
                <a:gd name="T34" fmla="*/ 16 w 307"/>
                <a:gd name="T35" fmla="*/ 117 h 126"/>
                <a:gd name="T36" fmla="*/ 0 w 307"/>
                <a:gd name="T37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7" h="126">
                  <a:moveTo>
                    <a:pt x="0" y="119"/>
                  </a:moveTo>
                  <a:cubicBezTo>
                    <a:pt x="0" y="108"/>
                    <a:pt x="0" y="99"/>
                    <a:pt x="0" y="87"/>
                  </a:cubicBezTo>
                  <a:cubicBezTo>
                    <a:pt x="6" y="91"/>
                    <a:pt x="10" y="93"/>
                    <a:pt x="18" y="99"/>
                  </a:cubicBezTo>
                  <a:cubicBezTo>
                    <a:pt x="22" y="84"/>
                    <a:pt x="26" y="72"/>
                    <a:pt x="27" y="59"/>
                  </a:cubicBezTo>
                  <a:cubicBezTo>
                    <a:pt x="29" y="40"/>
                    <a:pt x="28" y="21"/>
                    <a:pt x="28" y="0"/>
                  </a:cubicBezTo>
                  <a:cubicBezTo>
                    <a:pt x="112" y="0"/>
                    <a:pt x="193" y="0"/>
                    <a:pt x="276" y="0"/>
                  </a:cubicBezTo>
                  <a:cubicBezTo>
                    <a:pt x="288" y="31"/>
                    <a:pt x="263" y="69"/>
                    <a:pt x="294" y="98"/>
                  </a:cubicBezTo>
                  <a:cubicBezTo>
                    <a:pt x="298" y="94"/>
                    <a:pt x="300" y="91"/>
                    <a:pt x="307" y="83"/>
                  </a:cubicBezTo>
                  <a:cubicBezTo>
                    <a:pt x="307" y="99"/>
                    <a:pt x="307" y="109"/>
                    <a:pt x="307" y="119"/>
                  </a:cubicBezTo>
                  <a:cubicBezTo>
                    <a:pt x="305" y="121"/>
                    <a:pt x="302" y="122"/>
                    <a:pt x="300" y="124"/>
                  </a:cubicBezTo>
                  <a:cubicBezTo>
                    <a:pt x="299" y="120"/>
                    <a:pt x="298" y="116"/>
                    <a:pt x="297" y="112"/>
                  </a:cubicBezTo>
                  <a:cubicBezTo>
                    <a:pt x="280" y="126"/>
                    <a:pt x="266" y="125"/>
                    <a:pt x="252" y="109"/>
                  </a:cubicBezTo>
                  <a:cubicBezTo>
                    <a:pt x="236" y="90"/>
                    <a:pt x="209" y="89"/>
                    <a:pt x="194" y="110"/>
                  </a:cubicBezTo>
                  <a:cubicBezTo>
                    <a:pt x="186" y="120"/>
                    <a:pt x="179" y="123"/>
                    <a:pt x="167" y="122"/>
                  </a:cubicBezTo>
                  <a:cubicBezTo>
                    <a:pt x="156" y="121"/>
                    <a:pt x="145" y="121"/>
                    <a:pt x="133" y="122"/>
                  </a:cubicBezTo>
                  <a:cubicBezTo>
                    <a:pt x="122" y="123"/>
                    <a:pt x="116" y="119"/>
                    <a:pt x="109" y="110"/>
                  </a:cubicBezTo>
                  <a:cubicBezTo>
                    <a:pt x="93" y="89"/>
                    <a:pt x="65" y="90"/>
                    <a:pt x="49" y="111"/>
                  </a:cubicBezTo>
                  <a:cubicBezTo>
                    <a:pt x="39" y="124"/>
                    <a:pt x="30" y="126"/>
                    <a:pt x="16" y="117"/>
                  </a:cubicBezTo>
                  <a:cubicBezTo>
                    <a:pt x="13" y="115"/>
                    <a:pt x="7" y="118"/>
                    <a:pt x="0" y="119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522913" y="5557838"/>
              <a:ext cx="852487" cy="193675"/>
            </a:xfrm>
            <a:custGeom>
              <a:avLst/>
              <a:gdLst>
                <a:gd name="T0" fmla="*/ 227 w 227"/>
                <a:gd name="T1" fmla="*/ 51 h 51"/>
                <a:gd name="T2" fmla="*/ 0 w 227"/>
                <a:gd name="T3" fmla="*/ 51 h 51"/>
                <a:gd name="T4" fmla="*/ 61 w 227"/>
                <a:gd name="T5" fmla="*/ 26 h 51"/>
                <a:gd name="T6" fmla="*/ 94 w 227"/>
                <a:gd name="T7" fmla="*/ 18 h 51"/>
                <a:gd name="T8" fmla="*/ 202 w 227"/>
                <a:gd name="T9" fmla="*/ 21 h 51"/>
                <a:gd name="T10" fmla="*/ 227 w 22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51">
                  <a:moveTo>
                    <a:pt x="227" y="51"/>
                  </a:moveTo>
                  <a:cubicBezTo>
                    <a:pt x="147" y="51"/>
                    <a:pt x="76" y="51"/>
                    <a:pt x="0" y="51"/>
                  </a:cubicBezTo>
                  <a:cubicBezTo>
                    <a:pt x="18" y="31"/>
                    <a:pt x="39" y="27"/>
                    <a:pt x="61" y="26"/>
                  </a:cubicBezTo>
                  <a:cubicBezTo>
                    <a:pt x="72" y="26"/>
                    <a:pt x="84" y="23"/>
                    <a:pt x="94" y="18"/>
                  </a:cubicBezTo>
                  <a:cubicBezTo>
                    <a:pt x="125" y="0"/>
                    <a:pt x="175" y="0"/>
                    <a:pt x="202" y="21"/>
                  </a:cubicBezTo>
                  <a:cubicBezTo>
                    <a:pt x="210" y="28"/>
                    <a:pt x="216" y="38"/>
                    <a:pt x="227" y="51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193463" y="5502275"/>
              <a:ext cx="96837" cy="82550"/>
            </a:xfrm>
            <a:custGeom>
              <a:avLst/>
              <a:gdLst>
                <a:gd name="T0" fmla="*/ 0 w 26"/>
                <a:gd name="T1" fmla="*/ 0 h 22"/>
                <a:gd name="T2" fmla="*/ 26 w 26"/>
                <a:gd name="T3" fmla="*/ 0 h 22"/>
                <a:gd name="T4" fmla="*/ 26 w 26"/>
                <a:gd name="T5" fmla="*/ 22 h 22"/>
                <a:gd name="T6" fmla="*/ 1 w 26"/>
                <a:gd name="T7" fmla="*/ 22 h 22"/>
                <a:gd name="T8" fmla="*/ 0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cubicBezTo>
                    <a:pt x="10" y="0"/>
                    <a:pt x="17" y="0"/>
                    <a:pt x="26" y="0"/>
                  </a:cubicBezTo>
                  <a:cubicBezTo>
                    <a:pt x="26" y="8"/>
                    <a:pt x="26" y="14"/>
                    <a:pt x="26" y="22"/>
                  </a:cubicBezTo>
                  <a:cubicBezTo>
                    <a:pt x="17" y="22"/>
                    <a:pt x="10" y="22"/>
                    <a:pt x="1" y="22"/>
                  </a:cubicBezTo>
                  <a:cubicBezTo>
                    <a:pt x="0" y="15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1185525" y="5868988"/>
              <a:ext cx="109537" cy="90488"/>
            </a:xfrm>
            <a:custGeom>
              <a:avLst/>
              <a:gdLst>
                <a:gd name="T0" fmla="*/ 5 w 29"/>
                <a:gd name="T1" fmla="*/ 24 h 24"/>
                <a:gd name="T2" fmla="*/ 15 w 29"/>
                <a:gd name="T3" fmla="*/ 2 h 24"/>
                <a:gd name="T4" fmla="*/ 29 w 29"/>
                <a:gd name="T5" fmla="*/ 11 h 24"/>
                <a:gd name="T6" fmla="*/ 5 w 29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4">
                  <a:moveTo>
                    <a:pt x="5" y="24"/>
                  </a:moveTo>
                  <a:cubicBezTo>
                    <a:pt x="0" y="8"/>
                    <a:pt x="1" y="0"/>
                    <a:pt x="15" y="2"/>
                  </a:cubicBezTo>
                  <a:cubicBezTo>
                    <a:pt x="20" y="3"/>
                    <a:pt x="24" y="8"/>
                    <a:pt x="29" y="11"/>
                  </a:cubicBezTo>
                  <a:cubicBezTo>
                    <a:pt x="21" y="15"/>
                    <a:pt x="14" y="19"/>
                    <a:pt x="5" y="24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1193463" y="5641975"/>
              <a:ext cx="101600" cy="95250"/>
            </a:xfrm>
            <a:custGeom>
              <a:avLst/>
              <a:gdLst>
                <a:gd name="T0" fmla="*/ 11 w 27"/>
                <a:gd name="T1" fmla="*/ 20 h 25"/>
                <a:gd name="T2" fmla="*/ 0 w 27"/>
                <a:gd name="T3" fmla="*/ 8 h 25"/>
                <a:gd name="T4" fmla="*/ 12 w 27"/>
                <a:gd name="T5" fmla="*/ 0 h 25"/>
                <a:gd name="T6" fmla="*/ 26 w 27"/>
                <a:gd name="T7" fmla="*/ 9 h 25"/>
                <a:gd name="T8" fmla="*/ 21 w 27"/>
                <a:gd name="T9" fmla="*/ 25 h 25"/>
                <a:gd name="T10" fmla="*/ 11 w 27"/>
                <a:gd name="T1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11" y="20"/>
                  </a:moveTo>
                  <a:cubicBezTo>
                    <a:pt x="8" y="16"/>
                    <a:pt x="4" y="12"/>
                    <a:pt x="0" y="8"/>
                  </a:cubicBezTo>
                  <a:cubicBezTo>
                    <a:pt x="4" y="5"/>
                    <a:pt x="9" y="0"/>
                    <a:pt x="12" y="0"/>
                  </a:cubicBezTo>
                  <a:cubicBezTo>
                    <a:pt x="17" y="1"/>
                    <a:pt x="24" y="5"/>
                    <a:pt x="26" y="9"/>
                  </a:cubicBezTo>
                  <a:cubicBezTo>
                    <a:pt x="27" y="13"/>
                    <a:pt x="23" y="19"/>
                    <a:pt x="21" y="25"/>
                  </a:cubicBezTo>
                  <a:cubicBezTo>
                    <a:pt x="18" y="23"/>
                    <a:pt x="15" y="21"/>
                    <a:pt x="11" y="2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185525" y="5759450"/>
              <a:ext cx="104775" cy="79375"/>
            </a:xfrm>
            <a:custGeom>
              <a:avLst/>
              <a:gdLst>
                <a:gd name="T0" fmla="*/ 0 w 28"/>
                <a:gd name="T1" fmla="*/ 9 h 21"/>
                <a:gd name="T2" fmla="*/ 17 w 28"/>
                <a:gd name="T3" fmla="*/ 1 h 21"/>
                <a:gd name="T4" fmla="*/ 28 w 28"/>
                <a:gd name="T5" fmla="*/ 9 h 21"/>
                <a:gd name="T6" fmla="*/ 6 w 28"/>
                <a:gd name="T7" fmla="*/ 21 h 21"/>
                <a:gd name="T8" fmla="*/ 0 w 28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0" y="9"/>
                  </a:moveTo>
                  <a:cubicBezTo>
                    <a:pt x="6" y="6"/>
                    <a:pt x="11" y="1"/>
                    <a:pt x="17" y="1"/>
                  </a:cubicBezTo>
                  <a:cubicBezTo>
                    <a:pt x="20" y="0"/>
                    <a:pt x="24" y="6"/>
                    <a:pt x="28" y="9"/>
                  </a:cubicBezTo>
                  <a:cubicBezTo>
                    <a:pt x="21" y="13"/>
                    <a:pt x="14" y="17"/>
                    <a:pt x="6" y="21"/>
                  </a:cubicBezTo>
                  <a:cubicBezTo>
                    <a:pt x="4" y="17"/>
                    <a:pt x="2" y="13"/>
                    <a:pt x="0" y="9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그룹 11">
            <a:extLst>
              <a:ext uri="{FF2B5EF4-FFF2-40B4-BE49-F238E27FC236}">
                <a16:creationId xmlns:a16="http://schemas.microsoft.com/office/drawing/2014/main" id="{2C85D9D0-6469-4DD9-AB70-C9111001F35C}"/>
              </a:ext>
            </a:extLst>
          </p:cNvPr>
          <p:cNvGrpSpPr/>
          <p:nvPr/>
        </p:nvGrpSpPr>
        <p:grpSpPr>
          <a:xfrm>
            <a:off x="628008" y="3225420"/>
            <a:ext cx="3441798" cy="1596663"/>
            <a:chOff x="677788" y="1700808"/>
            <a:chExt cx="3894212" cy="1046567"/>
          </a:xfrm>
        </p:grpSpPr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5078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rgbClr val="1ED0A6"/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rgbClr val="1ED0A6"/>
                </a:solidFill>
                <a:cs typeface="Arial" pitchFamily="34" charset="0"/>
              </a:endParaRPr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ED0A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1ED0A6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0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A86D14-8B43-41E5-9E28-37564952F45E}"/>
              </a:ext>
            </a:extLst>
          </p:cNvPr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9E604-6E02-4FC5-92C5-AE7A46138162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4CA07-F2BB-45DE-A014-B1151F2CC96F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6C5CB-A4B1-4A21-80B4-CDB74E3AF958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23" y="644587"/>
            <a:ext cx="1614604" cy="18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35661C-1567-4A41-913A-D063C45A4895}"/>
              </a:ext>
            </a:extLst>
          </p:cNvPr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633775-A46F-4818-8272-5D48051D1ABD}"/>
              </a:ext>
            </a:extLst>
          </p:cNvPr>
          <p:cNvSpPr/>
          <p:nvPr/>
        </p:nvSpPr>
        <p:spPr>
          <a:xfrm>
            <a:off x="9512349" y="4880758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 rot="16200000">
            <a:off x="-2252662" y="2252661"/>
            <a:ext cx="6858001" cy="2352674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65594-4259-4F55-92D1-75AD4F2E40EA}"/>
              </a:ext>
            </a:extLst>
          </p:cNvPr>
          <p:cNvSpPr txBox="1"/>
          <p:nvPr/>
        </p:nvSpPr>
        <p:spPr>
          <a:xfrm>
            <a:off x="2762250" y="306274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chemeClr val="bg1">
                  <a:alpha val="6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31921-C426-4F91-9B40-2A7CB4007138}"/>
              </a:ext>
            </a:extLst>
          </p:cNvPr>
          <p:cNvSpPr txBox="1"/>
          <p:nvPr/>
        </p:nvSpPr>
        <p:spPr>
          <a:xfrm>
            <a:off x="4524376" y="8143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8FEAA-74F5-4CDA-932A-231455500F38}"/>
              </a:ext>
            </a:extLst>
          </p:cNvPr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8B5DF-1631-4230-B85F-F3ADB57D90BD}"/>
              </a:ext>
            </a:extLst>
          </p:cNvPr>
          <p:cNvSpPr txBox="1"/>
          <p:nvPr/>
        </p:nvSpPr>
        <p:spPr>
          <a:xfrm flipH="1">
            <a:off x="4524373" y="3516312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4B6C6-2806-4FEA-BC93-7472CA3A68B3}"/>
              </a:ext>
            </a:extLst>
          </p:cNvPr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0" y="492775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rgbClr val="1ED0A6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rgbClr val="1ED0A6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9524" y="575359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1ED0A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1ED0A6"/>
              </a:solidFill>
              <a:cs typeface="Arial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53594" y="823153"/>
            <a:ext cx="4132263" cy="3914775"/>
            <a:chOff x="4425950" y="1095376"/>
            <a:chExt cx="4132263" cy="3914775"/>
          </a:xfrm>
          <a:solidFill>
            <a:srgbClr val="36B9EC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425950" y="2552701"/>
              <a:ext cx="4132263" cy="2457450"/>
            </a:xfrm>
            <a:custGeom>
              <a:avLst/>
              <a:gdLst>
                <a:gd name="T0" fmla="*/ 700 w 888"/>
                <a:gd name="T1" fmla="*/ 283 h 528"/>
                <a:gd name="T2" fmla="*/ 541 w 888"/>
                <a:gd name="T3" fmla="*/ 46 h 528"/>
                <a:gd name="T4" fmla="*/ 362 w 888"/>
                <a:gd name="T5" fmla="*/ 103 h 528"/>
                <a:gd name="T6" fmla="*/ 28 w 888"/>
                <a:gd name="T7" fmla="*/ 379 h 528"/>
                <a:gd name="T8" fmla="*/ 625 w 888"/>
                <a:gd name="T9" fmla="*/ 523 h 528"/>
                <a:gd name="T10" fmla="*/ 859 w 888"/>
                <a:gd name="T11" fmla="*/ 488 h 528"/>
                <a:gd name="T12" fmla="*/ 578 w 888"/>
                <a:gd name="T13" fmla="*/ 474 h 528"/>
                <a:gd name="T14" fmla="*/ 704 w 888"/>
                <a:gd name="T15" fmla="*/ 472 h 528"/>
                <a:gd name="T16" fmla="*/ 39 w 888"/>
                <a:gd name="T17" fmla="*/ 367 h 528"/>
                <a:gd name="T18" fmla="*/ 113 w 888"/>
                <a:gd name="T19" fmla="*/ 202 h 528"/>
                <a:gd name="T20" fmla="*/ 377 w 888"/>
                <a:gd name="T21" fmla="*/ 91 h 528"/>
                <a:gd name="T22" fmla="*/ 431 w 888"/>
                <a:gd name="T23" fmla="*/ 171 h 528"/>
                <a:gd name="T24" fmla="*/ 461 w 888"/>
                <a:gd name="T25" fmla="*/ 87 h 528"/>
                <a:gd name="T26" fmla="*/ 323 w 888"/>
                <a:gd name="T27" fmla="*/ 178 h 528"/>
                <a:gd name="T28" fmla="*/ 335 w 888"/>
                <a:gd name="T29" fmla="*/ 141 h 528"/>
                <a:gd name="T30" fmla="*/ 314 w 888"/>
                <a:gd name="T31" fmla="*/ 160 h 528"/>
                <a:gd name="T32" fmla="*/ 224 w 888"/>
                <a:gd name="T33" fmla="*/ 192 h 528"/>
                <a:gd name="T34" fmla="*/ 240 w 888"/>
                <a:gd name="T35" fmla="*/ 159 h 528"/>
                <a:gd name="T36" fmla="*/ 204 w 888"/>
                <a:gd name="T37" fmla="*/ 214 h 528"/>
                <a:gd name="T38" fmla="*/ 228 w 888"/>
                <a:gd name="T39" fmla="*/ 144 h 528"/>
                <a:gd name="T40" fmla="*/ 497 w 888"/>
                <a:gd name="T41" fmla="*/ 25 h 528"/>
                <a:gd name="T42" fmla="*/ 516 w 888"/>
                <a:gd name="T43" fmla="*/ 9 h 528"/>
                <a:gd name="T44" fmla="*/ 231 w 888"/>
                <a:gd name="T45" fmla="*/ 210 h 528"/>
                <a:gd name="T46" fmla="*/ 750 w 888"/>
                <a:gd name="T47" fmla="*/ 376 h 528"/>
                <a:gd name="T48" fmla="*/ 731 w 888"/>
                <a:gd name="T49" fmla="*/ 357 h 528"/>
                <a:gd name="T50" fmla="*/ 714 w 888"/>
                <a:gd name="T51" fmla="*/ 382 h 528"/>
                <a:gd name="T52" fmla="*/ 563 w 888"/>
                <a:gd name="T53" fmla="*/ 54 h 528"/>
                <a:gd name="T54" fmla="*/ 556 w 888"/>
                <a:gd name="T55" fmla="*/ 241 h 528"/>
                <a:gd name="T56" fmla="*/ 607 w 888"/>
                <a:gd name="T57" fmla="*/ 138 h 528"/>
                <a:gd name="T58" fmla="*/ 577 w 888"/>
                <a:gd name="T59" fmla="*/ 174 h 528"/>
                <a:gd name="T60" fmla="*/ 589 w 888"/>
                <a:gd name="T61" fmla="*/ 118 h 528"/>
                <a:gd name="T62" fmla="*/ 125 w 888"/>
                <a:gd name="T63" fmla="*/ 298 h 528"/>
                <a:gd name="T64" fmla="*/ 133 w 888"/>
                <a:gd name="T65" fmla="*/ 362 h 528"/>
                <a:gd name="T66" fmla="*/ 439 w 888"/>
                <a:gd name="T67" fmla="*/ 286 h 528"/>
                <a:gd name="T68" fmla="*/ 320 w 888"/>
                <a:gd name="T69" fmla="*/ 210 h 528"/>
                <a:gd name="T70" fmla="*/ 370 w 888"/>
                <a:gd name="T71" fmla="*/ 369 h 528"/>
                <a:gd name="T72" fmla="*/ 200 w 888"/>
                <a:gd name="T73" fmla="*/ 371 h 528"/>
                <a:gd name="T74" fmla="*/ 234 w 888"/>
                <a:gd name="T75" fmla="*/ 378 h 528"/>
                <a:gd name="T76" fmla="*/ 205 w 888"/>
                <a:gd name="T77" fmla="*/ 313 h 528"/>
                <a:gd name="T78" fmla="*/ 208 w 888"/>
                <a:gd name="T79" fmla="*/ 263 h 528"/>
                <a:gd name="T80" fmla="*/ 433 w 888"/>
                <a:gd name="T81" fmla="*/ 322 h 528"/>
                <a:gd name="T82" fmla="*/ 413 w 888"/>
                <a:gd name="T83" fmla="*/ 345 h 528"/>
                <a:gd name="T84" fmla="*/ 254 w 888"/>
                <a:gd name="T85" fmla="*/ 240 h 528"/>
                <a:gd name="T86" fmla="*/ 346 w 888"/>
                <a:gd name="T87" fmla="*/ 264 h 528"/>
                <a:gd name="T88" fmla="*/ 204 w 888"/>
                <a:gd name="T89" fmla="*/ 358 h 528"/>
                <a:gd name="T90" fmla="*/ 317 w 888"/>
                <a:gd name="T91" fmla="*/ 383 h 528"/>
                <a:gd name="T92" fmla="*/ 355 w 888"/>
                <a:gd name="T93" fmla="*/ 387 h 528"/>
                <a:gd name="T94" fmla="*/ 577 w 888"/>
                <a:gd name="T95" fmla="*/ 301 h 528"/>
                <a:gd name="T96" fmla="*/ 602 w 888"/>
                <a:gd name="T97" fmla="*/ 366 h 528"/>
                <a:gd name="T98" fmla="*/ 579 w 888"/>
                <a:gd name="T99" fmla="*/ 416 h 528"/>
                <a:gd name="T100" fmla="*/ 656 w 888"/>
                <a:gd name="T101" fmla="*/ 363 h 528"/>
                <a:gd name="T102" fmla="*/ 625 w 888"/>
                <a:gd name="T103" fmla="*/ 279 h 528"/>
                <a:gd name="T104" fmla="*/ 470 w 888"/>
                <a:gd name="T105" fmla="*/ 277 h 528"/>
                <a:gd name="T106" fmla="*/ 143 w 888"/>
                <a:gd name="T107" fmla="*/ 284 h 528"/>
                <a:gd name="T108" fmla="*/ 688 w 888"/>
                <a:gd name="T109" fmla="*/ 230 h 528"/>
                <a:gd name="T110" fmla="*/ 693 w 888"/>
                <a:gd name="T111" fmla="*/ 214 h 528"/>
                <a:gd name="T112" fmla="*/ 554 w 888"/>
                <a:gd name="T113" fmla="*/ 154 h 528"/>
                <a:gd name="T114" fmla="*/ 610 w 888"/>
                <a:gd name="T115" fmla="*/ 118 h 528"/>
                <a:gd name="T116" fmla="*/ 619 w 888"/>
                <a:gd name="T117" fmla="*/ 130 h 528"/>
                <a:gd name="T118" fmla="*/ 500 w 888"/>
                <a:gd name="T119" fmla="*/ 278 h 528"/>
                <a:gd name="T120" fmla="*/ 487 w 888"/>
                <a:gd name="T121" fmla="*/ 198 h 528"/>
                <a:gd name="T122" fmla="*/ 58 w 888"/>
                <a:gd name="T123" fmla="*/ 352 h 528"/>
                <a:gd name="T124" fmla="*/ 46 w 888"/>
                <a:gd name="T125" fmla="*/ 38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8" h="528">
                  <a:moveTo>
                    <a:pt x="860" y="485"/>
                  </a:moveTo>
                  <a:cubicBezTo>
                    <a:pt x="851" y="483"/>
                    <a:pt x="840" y="480"/>
                    <a:pt x="828" y="477"/>
                  </a:cubicBezTo>
                  <a:cubicBezTo>
                    <a:pt x="816" y="475"/>
                    <a:pt x="802" y="471"/>
                    <a:pt x="786" y="468"/>
                  </a:cubicBezTo>
                  <a:cubicBezTo>
                    <a:pt x="779" y="467"/>
                    <a:pt x="771" y="465"/>
                    <a:pt x="763" y="463"/>
                  </a:cubicBezTo>
                  <a:cubicBezTo>
                    <a:pt x="754" y="461"/>
                    <a:pt x="746" y="460"/>
                    <a:pt x="737" y="458"/>
                  </a:cubicBezTo>
                  <a:cubicBezTo>
                    <a:pt x="736" y="458"/>
                    <a:pt x="735" y="458"/>
                    <a:pt x="735" y="457"/>
                  </a:cubicBezTo>
                  <a:cubicBezTo>
                    <a:pt x="734" y="455"/>
                    <a:pt x="733" y="453"/>
                    <a:pt x="732" y="451"/>
                  </a:cubicBezTo>
                  <a:cubicBezTo>
                    <a:pt x="742" y="451"/>
                    <a:pt x="742" y="451"/>
                    <a:pt x="742" y="451"/>
                  </a:cubicBezTo>
                  <a:cubicBezTo>
                    <a:pt x="745" y="451"/>
                    <a:pt x="748" y="449"/>
                    <a:pt x="750" y="446"/>
                  </a:cubicBezTo>
                  <a:cubicBezTo>
                    <a:pt x="752" y="443"/>
                    <a:pt x="752" y="440"/>
                    <a:pt x="750" y="437"/>
                  </a:cubicBezTo>
                  <a:cubicBezTo>
                    <a:pt x="735" y="412"/>
                    <a:pt x="735" y="412"/>
                    <a:pt x="735" y="412"/>
                  </a:cubicBezTo>
                  <a:cubicBezTo>
                    <a:pt x="747" y="411"/>
                    <a:pt x="756" y="397"/>
                    <a:pt x="756" y="380"/>
                  </a:cubicBezTo>
                  <a:cubicBezTo>
                    <a:pt x="756" y="363"/>
                    <a:pt x="746" y="349"/>
                    <a:pt x="733" y="349"/>
                  </a:cubicBezTo>
                  <a:cubicBezTo>
                    <a:pt x="727" y="349"/>
                    <a:pt x="722" y="352"/>
                    <a:pt x="718" y="357"/>
                  </a:cubicBezTo>
                  <a:cubicBezTo>
                    <a:pt x="704" y="356"/>
                    <a:pt x="704" y="356"/>
                    <a:pt x="704" y="356"/>
                  </a:cubicBezTo>
                  <a:cubicBezTo>
                    <a:pt x="701" y="349"/>
                    <a:pt x="694" y="335"/>
                    <a:pt x="694" y="315"/>
                  </a:cubicBezTo>
                  <a:cubicBezTo>
                    <a:pt x="694" y="292"/>
                    <a:pt x="699" y="284"/>
                    <a:pt x="700" y="283"/>
                  </a:cubicBezTo>
                  <a:cubicBezTo>
                    <a:pt x="702" y="281"/>
                    <a:pt x="703" y="279"/>
                    <a:pt x="703" y="276"/>
                  </a:cubicBezTo>
                  <a:cubicBezTo>
                    <a:pt x="703" y="222"/>
                    <a:pt x="703" y="222"/>
                    <a:pt x="703" y="222"/>
                  </a:cubicBezTo>
                  <a:cubicBezTo>
                    <a:pt x="703" y="197"/>
                    <a:pt x="684" y="197"/>
                    <a:pt x="673" y="197"/>
                  </a:cubicBezTo>
                  <a:cubicBezTo>
                    <a:pt x="671" y="197"/>
                    <a:pt x="671" y="197"/>
                    <a:pt x="671" y="197"/>
                  </a:cubicBezTo>
                  <a:cubicBezTo>
                    <a:pt x="669" y="197"/>
                    <a:pt x="669" y="197"/>
                    <a:pt x="669" y="197"/>
                  </a:cubicBezTo>
                  <a:cubicBezTo>
                    <a:pt x="641" y="197"/>
                    <a:pt x="641" y="197"/>
                    <a:pt x="641" y="197"/>
                  </a:cubicBezTo>
                  <a:cubicBezTo>
                    <a:pt x="646" y="182"/>
                    <a:pt x="649" y="166"/>
                    <a:pt x="649" y="149"/>
                  </a:cubicBezTo>
                  <a:cubicBezTo>
                    <a:pt x="649" y="120"/>
                    <a:pt x="641" y="94"/>
                    <a:pt x="626" y="73"/>
                  </a:cubicBezTo>
                  <a:cubicBezTo>
                    <a:pt x="620" y="64"/>
                    <a:pt x="613" y="57"/>
                    <a:pt x="604" y="52"/>
                  </a:cubicBezTo>
                  <a:cubicBezTo>
                    <a:pt x="604" y="51"/>
                    <a:pt x="604" y="50"/>
                    <a:pt x="604" y="50"/>
                  </a:cubicBezTo>
                  <a:cubicBezTo>
                    <a:pt x="605" y="42"/>
                    <a:pt x="605" y="39"/>
                    <a:pt x="605" y="39"/>
                  </a:cubicBezTo>
                  <a:cubicBezTo>
                    <a:pt x="605" y="39"/>
                    <a:pt x="590" y="37"/>
                    <a:pt x="581" y="37"/>
                  </a:cubicBezTo>
                  <a:cubicBezTo>
                    <a:pt x="577" y="37"/>
                    <a:pt x="574" y="38"/>
                    <a:pt x="572" y="40"/>
                  </a:cubicBezTo>
                  <a:cubicBezTo>
                    <a:pt x="571" y="40"/>
                    <a:pt x="569" y="40"/>
                    <a:pt x="568" y="40"/>
                  </a:cubicBezTo>
                  <a:cubicBezTo>
                    <a:pt x="566" y="40"/>
                    <a:pt x="564" y="40"/>
                    <a:pt x="562" y="41"/>
                  </a:cubicBezTo>
                  <a:cubicBezTo>
                    <a:pt x="562" y="41"/>
                    <a:pt x="561" y="41"/>
                    <a:pt x="561" y="41"/>
                  </a:cubicBezTo>
                  <a:cubicBezTo>
                    <a:pt x="554" y="41"/>
                    <a:pt x="548" y="43"/>
                    <a:pt x="541" y="46"/>
                  </a:cubicBezTo>
                  <a:cubicBezTo>
                    <a:pt x="541" y="34"/>
                    <a:pt x="541" y="34"/>
                    <a:pt x="541" y="34"/>
                  </a:cubicBezTo>
                  <a:cubicBezTo>
                    <a:pt x="541" y="32"/>
                    <a:pt x="542" y="31"/>
                    <a:pt x="542" y="31"/>
                  </a:cubicBezTo>
                  <a:cubicBezTo>
                    <a:pt x="542" y="31"/>
                    <a:pt x="542" y="31"/>
                    <a:pt x="542" y="31"/>
                  </a:cubicBezTo>
                  <a:cubicBezTo>
                    <a:pt x="543" y="29"/>
                    <a:pt x="546" y="26"/>
                    <a:pt x="546" y="20"/>
                  </a:cubicBezTo>
                  <a:cubicBezTo>
                    <a:pt x="546" y="14"/>
                    <a:pt x="543" y="0"/>
                    <a:pt x="516" y="0"/>
                  </a:cubicBezTo>
                  <a:cubicBezTo>
                    <a:pt x="513" y="0"/>
                    <a:pt x="510" y="0"/>
                    <a:pt x="506" y="0"/>
                  </a:cubicBezTo>
                  <a:cubicBezTo>
                    <a:pt x="494" y="1"/>
                    <a:pt x="484" y="4"/>
                    <a:pt x="478" y="8"/>
                  </a:cubicBezTo>
                  <a:cubicBezTo>
                    <a:pt x="469" y="14"/>
                    <a:pt x="468" y="21"/>
                    <a:pt x="468" y="25"/>
                  </a:cubicBezTo>
                  <a:cubicBezTo>
                    <a:pt x="468" y="32"/>
                    <a:pt x="472" y="35"/>
                    <a:pt x="473" y="36"/>
                  </a:cubicBezTo>
                  <a:cubicBezTo>
                    <a:pt x="473" y="36"/>
                    <a:pt x="473" y="36"/>
                    <a:pt x="473" y="36"/>
                  </a:cubicBezTo>
                  <a:cubicBezTo>
                    <a:pt x="473" y="37"/>
                    <a:pt x="473" y="37"/>
                    <a:pt x="473" y="38"/>
                  </a:cubicBezTo>
                  <a:cubicBezTo>
                    <a:pt x="473" y="68"/>
                    <a:pt x="473" y="68"/>
                    <a:pt x="473" y="68"/>
                  </a:cubicBezTo>
                  <a:cubicBezTo>
                    <a:pt x="449" y="76"/>
                    <a:pt x="449" y="76"/>
                    <a:pt x="449" y="76"/>
                  </a:cubicBezTo>
                  <a:cubicBezTo>
                    <a:pt x="448" y="67"/>
                    <a:pt x="443" y="53"/>
                    <a:pt x="415" y="53"/>
                  </a:cubicBezTo>
                  <a:cubicBezTo>
                    <a:pt x="411" y="53"/>
                    <a:pt x="408" y="53"/>
                    <a:pt x="405" y="53"/>
                  </a:cubicBezTo>
                  <a:cubicBezTo>
                    <a:pt x="367" y="57"/>
                    <a:pt x="362" y="73"/>
                    <a:pt x="362" y="86"/>
                  </a:cubicBezTo>
                  <a:cubicBezTo>
                    <a:pt x="362" y="103"/>
                    <a:pt x="362" y="103"/>
                    <a:pt x="362" y="103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65" y="126"/>
                    <a:pt x="252" y="119"/>
                    <a:pt x="233" y="119"/>
                  </a:cubicBezTo>
                  <a:cubicBezTo>
                    <a:pt x="207" y="119"/>
                    <a:pt x="163" y="134"/>
                    <a:pt x="124" y="169"/>
                  </a:cubicBezTo>
                  <a:cubicBezTo>
                    <a:pt x="118" y="170"/>
                    <a:pt x="104" y="174"/>
                    <a:pt x="97" y="185"/>
                  </a:cubicBezTo>
                  <a:cubicBezTo>
                    <a:pt x="93" y="191"/>
                    <a:pt x="89" y="196"/>
                    <a:pt x="78" y="199"/>
                  </a:cubicBezTo>
                  <a:cubicBezTo>
                    <a:pt x="76" y="199"/>
                    <a:pt x="76" y="199"/>
                    <a:pt x="76" y="199"/>
                  </a:cubicBezTo>
                  <a:cubicBezTo>
                    <a:pt x="61" y="203"/>
                    <a:pt x="44" y="207"/>
                    <a:pt x="39" y="221"/>
                  </a:cubicBezTo>
                  <a:cubicBezTo>
                    <a:pt x="38" y="225"/>
                    <a:pt x="37" y="228"/>
                    <a:pt x="36" y="232"/>
                  </a:cubicBezTo>
                  <a:cubicBezTo>
                    <a:pt x="36" y="234"/>
                    <a:pt x="35" y="238"/>
                    <a:pt x="35" y="240"/>
                  </a:cubicBezTo>
                  <a:cubicBezTo>
                    <a:pt x="30" y="241"/>
                    <a:pt x="27" y="241"/>
                    <a:pt x="27" y="241"/>
                  </a:cubicBezTo>
                  <a:cubicBezTo>
                    <a:pt x="23" y="241"/>
                    <a:pt x="21" y="245"/>
                    <a:pt x="21" y="250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8"/>
                    <a:pt x="23" y="352"/>
                    <a:pt x="27" y="353"/>
                  </a:cubicBezTo>
                  <a:cubicBezTo>
                    <a:pt x="30" y="353"/>
                    <a:pt x="30" y="353"/>
                    <a:pt x="30" y="353"/>
                  </a:cubicBezTo>
                  <a:cubicBezTo>
                    <a:pt x="36" y="369"/>
                    <a:pt x="36" y="369"/>
                    <a:pt x="36" y="369"/>
                  </a:cubicBezTo>
                  <a:cubicBezTo>
                    <a:pt x="36" y="373"/>
                    <a:pt x="37" y="378"/>
                    <a:pt x="38" y="381"/>
                  </a:cubicBezTo>
                  <a:cubicBezTo>
                    <a:pt x="35" y="380"/>
                    <a:pt x="31" y="379"/>
                    <a:pt x="28" y="379"/>
                  </a:cubicBezTo>
                  <a:cubicBezTo>
                    <a:pt x="19" y="377"/>
                    <a:pt x="12" y="376"/>
                    <a:pt x="7" y="375"/>
                  </a:cubicBezTo>
                  <a:cubicBezTo>
                    <a:pt x="2" y="375"/>
                    <a:pt x="0" y="374"/>
                    <a:pt x="0" y="374"/>
                  </a:cubicBezTo>
                  <a:cubicBezTo>
                    <a:pt x="0" y="374"/>
                    <a:pt x="2" y="375"/>
                    <a:pt x="7" y="376"/>
                  </a:cubicBezTo>
                  <a:cubicBezTo>
                    <a:pt x="12" y="378"/>
                    <a:pt x="19" y="380"/>
                    <a:pt x="27" y="383"/>
                  </a:cubicBezTo>
                  <a:cubicBezTo>
                    <a:pt x="36" y="385"/>
                    <a:pt x="47" y="388"/>
                    <a:pt x="59" y="392"/>
                  </a:cubicBezTo>
                  <a:cubicBezTo>
                    <a:pt x="72" y="395"/>
                    <a:pt x="85" y="399"/>
                    <a:pt x="101" y="403"/>
                  </a:cubicBezTo>
                  <a:cubicBezTo>
                    <a:pt x="116" y="408"/>
                    <a:pt x="132" y="412"/>
                    <a:pt x="150" y="417"/>
                  </a:cubicBezTo>
                  <a:cubicBezTo>
                    <a:pt x="167" y="421"/>
                    <a:pt x="186" y="426"/>
                    <a:pt x="205" y="431"/>
                  </a:cubicBezTo>
                  <a:cubicBezTo>
                    <a:pt x="224" y="436"/>
                    <a:pt x="243" y="441"/>
                    <a:pt x="263" y="446"/>
                  </a:cubicBezTo>
                  <a:cubicBezTo>
                    <a:pt x="283" y="451"/>
                    <a:pt x="304" y="455"/>
                    <a:pt x="324" y="460"/>
                  </a:cubicBezTo>
                  <a:cubicBezTo>
                    <a:pt x="345" y="465"/>
                    <a:pt x="365" y="470"/>
                    <a:pt x="385" y="474"/>
                  </a:cubicBezTo>
                  <a:cubicBezTo>
                    <a:pt x="405" y="479"/>
                    <a:pt x="425" y="483"/>
                    <a:pt x="444" y="488"/>
                  </a:cubicBezTo>
                  <a:cubicBezTo>
                    <a:pt x="464" y="492"/>
                    <a:pt x="482" y="496"/>
                    <a:pt x="500" y="499"/>
                  </a:cubicBezTo>
                  <a:cubicBezTo>
                    <a:pt x="509" y="501"/>
                    <a:pt x="517" y="503"/>
                    <a:pt x="526" y="505"/>
                  </a:cubicBezTo>
                  <a:cubicBezTo>
                    <a:pt x="534" y="506"/>
                    <a:pt x="542" y="508"/>
                    <a:pt x="550" y="509"/>
                  </a:cubicBezTo>
                  <a:cubicBezTo>
                    <a:pt x="565" y="512"/>
                    <a:pt x="579" y="515"/>
                    <a:pt x="592" y="517"/>
                  </a:cubicBezTo>
                  <a:cubicBezTo>
                    <a:pt x="605" y="520"/>
                    <a:pt x="616" y="522"/>
                    <a:pt x="625" y="523"/>
                  </a:cubicBezTo>
                  <a:cubicBezTo>
                    <a:pt x="634" y="525"/>
                    <a:pt x="641" y="526"/>
                    <a:pt x="646" y="527"/>
                  </a:cubicBezTo>
                  <a:cubicBezTo>
                    <a:pt x="650" y="528"/>
                    <a:pt x="653" y="528"/>
                    <a:pt x="653" y="528"/>
                  </a:cubicBezTo>
                  <a:cubicBezTo>
                    <a:pt x="653" y="528"/>
                    <a:pt x="651" y="527"/>
                    <a:pt x="646" y="526"/>
                  </a:cubicBezTo>
                  <a:cubicBezTo>
                    <a:pt x="641" y="525"/>
                    <a:pt x="634" y="522"/>
                    <a:pt x="625" y="520"/>
                  </a:cubicBezTo>
                  <a:cubicBezTo>
                    <a:pt x="617" y="517"/>
                    <a:pt x="606" y="514"/>
                    <a:pt x="594" y="510"/>
                  </a:cubicBezTo>
                  <a:cubicBezTo>
                    <a:pt x="581" y="507"/>
                    <a:pt x="567" y="503"/>
                    <a:pt x="552" y="499"/>
                  </a:cubicBezTo>
                  <a:cubicBezTo>
                    <a:pt x="545" y="497"/>
                    <a:pt x="537" y="495"/>
                    <a:pt x="529" y="492"/>
                  </a:cubicBezTo>
                  <a:cubicBezTo>
                    <a:pt x="528" y="492"/>
                    <a:pt x="527" y="492"/>
                    <a:pt x="527" y="492"/>
                  </a:cubicBezTo>
                  <a:cubicBezTo>
                    <a:pt x="527" y="492"/>
                    <a:pt x="527" y="492"/>
                    <a:pt x="527" y="492"/>
                  </a:cubicBezTo>
                  <a:cubicBezTo>
                    <a:pt x="555" y="494"/>
                    <a:pt x="598" y="497"/>
                    <a:pt x="636" y="497"/>
                  </a:cubicBezTo>
                  <a:cubicBezTo>
                    <a:pt x="638" y="497"/>
                    <a:pt x="639" y="497"/>
                    <a:pt x="641" y="497"/>
                  </a:cubicBezTo>
                  <a:cubicBezTo>
                    <a:pt x="699" y="497"/>
                    <a:pt x="727" y="494"/>
                    <a:pt x="736" y="480"/>
                  </a:cubicBezTo>
                  <a:cubicBezTo>
                    <a:pt x="737" y="478"/>
                    <a:pt x="738" y="475"/>
                    <a:pt x="738" y="472"/>
                  </a:cubicBezTo>
                  <a:cubicBezTo>
                    <a:pt x="745" y="473"/>
                    <a:pt x="753" y="474"/>
                    <a:pt x="760" y="476"/>
                  </a:cubicBezTo>
                  <a:cubicBezTo>
                    <a:pt x="769" y="477"/>
                    <a:pt x="777" y="478"/>
                    <a:pt x="785" y="479"/>
                  </a:cubicBezTo>
                  <a:cubicBezTo>
                    <a:pt x="800" y="481"/>
                    <a:pt x="814" y="483"/>
                    <a:pt x="827" y="484"/>
                  </a:cubicBezTo>
                  <a:cubicBezTo>
                    <a:pt x="839" y="486"/>
                    <a:pt x="850" y="487"/>
                    <a:pt x="859" y="488"/>
                  </a:cubicBezTo>
                  <a:cubicBezTo>
                    <a:pt x="868" y="489"/>
                    <a:pt x="875" y="490"/>
                    <a:pt x="880" y="491"/>
                  </a:cubicBezTo>
                  <a:cubicBezTo>
                    <a:pt x="885" y="491"/>
                    <a:pt x="888" y="491"/>
                    <a:pt x="888" y="491"/>
                  </a:cubicBezTo>
                  <a:cubicBezTo>
                    <a:pt x="888" y="491"/>
                    <a:pt x="885" y="491"/>
                    <a:pt x="880" y="490"/>
                  </a:cubicBezTo>
                  <a:cubicBezTo>
                    <a:pt x="876" y="488"/>
                    <a:pt x="869" y="487"/>
                    <a:pt x="860" y="485"/>
                  </a:cubicBezTo>
                  <a:close/>
                  <a:moveTo>
                    <a:pt x="728" y="468"/>
                  </a:moveTo>
                  <a:cubicBezTo>
                    <a:pt x="728" y="470"/>
                    <a:pt x="726" y="472"/>
                    <a:pt x="724" y="474"/>
                  </a:cubicBezTo>
                  <a:cubicBezTo>
                    <a:pt x="719" y="477"/>
                    <a:pt x="711" y="479"/>
                    <a:pt x="701" y="480"/>
                  </a:cubicBezTo>
                  <a:cubicBezTo>
                    <a:pt x="692" y="481"/>
                    <a:pt x="681" y="481"/>
                    <a:pt x="669" y="482"/>
                  </a:cubicBezTo>
                  <a:cubicBezTo>
                    <a:pt x="658" y="482"/>
                    <a:pt x="646" y="482"/>
                    <a:pt x="633" y="482"/>
                  </a:cubicBezTo>
                  <a:cubicBezTo>
                    <a:pt x="627" y="482"/>
                    <a:pt x="621" y="482"/>
                    <a:pt x="615" y="482"/>
                  </a:cubicBezTo>
                  <a:cubicBezTo>
                    <a:pt x="609" y="482"/>
                    <a:pt x="603" y="481"/>
                    <a:pt x="597" y="481"/>
                  </a:cubicBezTo>
                  <a:cubicBezTo>
                    <a:pt x="586" y="481"/>
                    <a:pt x="575" y="481"/>
                    <a:pt x="566" y="480"/>
                  </a:cubicBezTo>
                  <a:cubicBezTo>
                    <a:pt x="548" y="479"/>
                    <a:pt x="535" y="477"/>
                    <a:pt x="535" y="477"/>
                  </a:cubicBezTo>
                  <a:cubicBezTo>
                    <a:pt x="535" y="477"/>
                    <a:pt x="548" y="475"/>
                    <a:pt x="566" y="474"/>
                  </a:cubicBezTo>
                  <a:cubicBezTo>
                    <a:pt x="566" y="474"/>
                    <a:pt x="566" y="474"/>
                    <a:pt x="567" y="474"/>
                  </a:cubicBezTo>
                  <a:cubicBezTo>
                    <a:pt x="582" y="443"/>
                    <a:pt x="582" y="443"/>
                    <a:pt x="582" y="443"/>
                  </a:cubicBezTo>
                  <a:cubicBezTo>
                    <a:pt x="578" y="474"/>
                    <a:pt x="578" y="474"/>
                    <a:pt x="578" y="474"/>
                  </a:cubicBezTo>
                  <a:cubicBezTo>
                    <a:pt x="583" y="473"/>
                    <a:pt x="589" y="473"/>
                    <a:pt x="594" y="473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05" y="473"/>
                    <a:pt x="605" y="473"/>
                    <a:pt x="605" y="473"/>
                  </a:cubicBezTo>
                  <a:cubicBezTo>
                    <a:pt x="608" y="473"/>
                    <a:pt x="612" y="473"/>
                    <a:pt x="615" y="473"/>
                  </a:cubicBezTo>
                  <a:cubicBezTo>
                    <a:pt x="616" y="473"/>
                    <a:pt x="617" y="473"/>
                    <a:pt x="618" y="473"/>
                  </a:cubicBezTo>
                  <a:cubicBezTo>
                    <a:pt x="623" y="415"/>
                    <a:pt x="623" y="415"/>
                    <a:pt x="623" y="415"/>
                  </a:cubicBezTo>
                  <a:cubicBezTo>
                    <a:pt x="629" y="473"/>
                    <a:pt x="629" y="473"/>
                    <a:pt x="629" y="473"/>
                  </a:cubicBezTo>
                  <a:cubicBezTo>
                    <a:pt x="631" y="473"/>
                    <a:pt x="632" y="473"/>
                    <a:pt x="633" y="473"/>
                  </a:cubicBezTo>
                  <a:cubicBezTo>
                    <a:pt x="638" y="473"/>
                    <a:pt x="642" y="473"/>
                    <a:pt x="647" y="473"/>
                  </a:cubicBezTo>
                  <a:cubicBezTo>
                    <a:pt x="636" y="403"/>
                    <a:pt x="636" y="403"/>
                    <a:pt x="636" y="403"/>
                  </a:cubicBezTo>
                  <a:cubicBezTo>
                    <a:pt x="658" y="473"/>
                    <a:pt x="658" y="473"/>
                    <a:pt x="658" y="473"/>
                  </a:cubicBezTo>
                  <a:cubicBezTo>
                    <a:pt x="662" y="473"/>
                    <a:pt x="666" y="473"/>
                    <a:pt x="669" y="473"/>
                  </a:cubicBezTo>
                  <a:cubicBezTo>
                    <a:pt x="672" y="473"/>
                    <a:pt x="674" y="473"/>
                    <a:pt x="676" y="473"/>
                  </a:cubicBezTo>
                  <a:cubicBezTo>
                    <a:pt x="652" y="404"/>
                    <a:pt x="652" y="404"/>
                    <a:pt x="652" y="404"/>
                  </a:cubicBezTo>
                  <a:cubicBezTo>
                    <a:pt x="688" y="473"/>
                    <a:pt x="688" y="473"/>
                    <a:pt x="688" y="473"/>
                  </a:cubicBezTo>
                  <a:cubicBezTo>
                    <a:pt x="692" y="473"/>
                    <a:pt x="697" y="472"/>
                    <a:pt x="700" y="472"/>
                  </a:cubicBezTo>
                  <a:cubicBezTo>
                    <a:pt x="702" y="472"/>
                    <a:pt x="703" y="472"/>
                    <a:pt x="704" y="472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714" y="471"/>
                    <a:pt x="714" y="471"/>
                    <a:pt x="714" y="471"/>
                  </a:cubicBezTo>
                  <a:cubicBezTo>
                    <a:pt x="715" y="470"/>
                    <a:pt x="716" y="470"/>
                    <a:pt x="717" y="470"/>
                  </a:cubicBezTo>
                  <a:cubicBezTo>
                    <a:pt x="688" y="424"/>
                    <a:pt x="688" y="424"/>
                    <a:pt x="688" y="424"/>
                  </a:cubicBezTo>
                  <a:cubicBezTo>
                    <a:pt x="724" y="467"/>
                    <a:pt x="724" y="467"/>
                    <a:pt x="724" y="467"/>
                  </a:cubicBezTo>
                  <a:cubicBezTo>
                    <a:pt x="725" y="467"/>
                    <a:pt x="726" y="467"/>
                    <a:pt x="726" y="467"/>
                  </a:cubicBezTo>
                  <a:cubicBezTo>
                    <a:pt x="727" y="466"/>
                    <a:pt x="728" y="466"/>
                    <a:pt x="728" y="466"/>
                  </a:cubicBezTo>
                  <a:cubicBezTo>
                    <a:pt x="728" y="466"/>
                    <a:pt x="729" y="466"/>
                    <a:pt x="729" y="466"/>
                  </a:cubicBezTo>
                  <a:cubicBezTo>
                    <a:pt x="729" y="466"/>
                    <a:pt x="729" y="467"/>
                    <a:pt x="728" y="468"/>
                  </a:cubicBezTo>
                  <a:close/>
                  <a:moveTo>
                    <a:pt x="39" y="367"/>
                  </a:moveTo>
                  <a:cubicBezTo>
                    <a:pt x="39" y="357"/>
                    <a:pt x="41" y="352"/>
                    <a:pt x="43" y="352"/>
                  </a:cubicBezTo>
                  <a:cubicBezTo>
                    <a:pt x="43" y="352"/>
                    <a:pt x="43" y="352"/>
                    <a:pt x="43" y="352"/>
                  </a:cubicBezTo>
                  <a:cubicBezTo>
                    <a:pt x="41" y="354"/>
                    <a:pt x="40" y="359"/>
                    <a:pt x="40" y="365"/>
                  </a:cubicBezTo>
                  <a:cubicBezTo>
                    <a:pt x="40" y="373"/>
                    <a:pt x="42" y="379"/>
                    <a:pt x="44" y="379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44" y="381"/>
                    <a:pt x="43" y="382"/>
                    <a:pt x="43" y="382"/>
                  </a:cubicBezTo>
                  <a:cubicBezTo>
                    <a:pt x="41" y="382"/>
                    <a:pt x="39" y="377"/>
                    <a:pt x="39" y="367"/>
                  </a:cubicBezTo>
                  <a:close/>
                  <a:moveTo>
                    <a:pt x="80" y="205"/>
                  </a:moveTo>
                  <a:cubicBezTo>
                    <a:pt x="82" y="205"/>
                    <a:pt x="83" y="205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85" y="204"/>
                    <a:pt x="86" y="204"/>
                    <a:pt x="87" y="204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3" y="193"/>
                    <a:pt x="104" y="191"/>
                    <a:pt x="105" y="190"/>
                  </a:cubicBezTo>
                  <a:cubicBezTo>
                    <a:pt x="108" y="185"/>
                    <a:pt x="114" y="182"/>
                    <a:pt x="119" y="180"/>
                  </a:cubicBezTo>
                  <a:cubicBezTo>
                    <a:pt x="118" y="183"/>
                    <a:pt x="117" y="186"/>
                    <a:pt x="117" y="188"/>
                  </a:cubicBezTo>
                  <a:cubicBezTo>
                    <a:pt x="117" y="191"/>
                    <a:pt x="117" y="192"/>
                    <a:pt x="117" y="194"/>
                  </a:cubicBezTo>
                  <a:cubicBezTo>
                    <a:pt x="117" y="196"/>
                    <a:pt x="117" y="196"/>
                    <a:pt x="117" y="196"/>
                  </a:cubicBezTo>
                  <a:cubicBezTo>
                    <a:pt x="116" y="197"/>
                    <a:pt x="114" y="197"/>
                    <a:pt x="112" y="198"/>
                  </a:cubicBezTo>
                  <a:cubicBezTo>
                    <a:pt x="106" y="200"/>
                    <a:pt x="99" y="202"/>
                    <a:pt x="91" y="205"/>
                  </a:cubicBezTo>
                  <a:cubicBezTo>
                    <a:pt x="76" y="209"/>
                    <a:pt x="61" y="214"/>
                    <a:pt x="61" y="214"/>
                  </a:cubicBezTo>
                  <a:cubicBezTo>
                    <a:pt x="61" y="214"/>
                    <a:pt x="76" y="211"/>
                    <a:pt x="92" y="207"/>
                  </a:cubicBezTo>
                  <a:cubicBezTo>
                    <a:pt x="100" y="205"/>
                    <a:pt x="107" y="203"/>
                    <a:pt x="113" y="202"/>
                  </a:cubicBezTo>
                  <a:cubicBezTo>
                    <a:pt x="115" y="201"/>
                    <a:pt x="116" y="201"/>
                    <a:pt x="117" y="201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107" y="229"/>
                    <a:pt x="107" y="229"/>
                    <a:pt x="107" y="229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3" y="235"/>
                    <a:pt x="44" y="228"/>
                    <a:pt x="46" y="222"/>
                  </a:cubicBezTo>
                  <a:cubicBezTo>
                    <a:pt x="49" y="212"/>
                    <a:pt x="68" y="208"/>
                    <a:pt x="80" y="205"/>
                  </a:cubicBezTo>
                  <a:close/>
                  <a:moveTo>
                    <a:pt x="415" y="62"/>
                  </a:moveTo>
                  <a:cubicBezTo>
                    <a:pt x="416" y="62"/>
                    <a:pt x="417" y="62"/>
                    <a:pt x="418" y="62"/>
                  </a:cubicBezTo>
                  <a:cubicBezTo>
                    <a:pt x="418" y="67"/>
                    <a:pt x="415" y="71"/>
                    <a:pt x="411" y="75"/>
                  </a:cubicBezTo>
                  <a:cubicBezTo>
                    <a:pt x="407" y="76"/>
                    <a:pt x="402" y="78"/>
                    <a:pt x="397" y="80"/>
                  </a:cubicBezTo>
                  <a:cubicBezTo>
                    <a:pt x="394" y="82"/>
                    <a:pt x="391" y="83"/>
                    <a:pt x="389" y="84"/>
                  </a:cubicBezTo>
                  <a:cubicBezTo>
                    <a:pt x="388" y="85"/>
                    <a:pt x="386" y="86"/>
                    <a:pt x="385" y="86"/>
                  </a:cubicBezTo>
                  <a:cubicBezTo>
                    <a:pt x="384" y="87"/>
                    <a:pt x="383" y="87"/>
                    <a:pt x="382" y="88"/>
                  </a:cubicBezTo>
                  <a:cubicBezTo>
                    <a:pt x="380" y="89"/>
                    <a:pt x="378" y="90"/>
                    <a:pt x="377" y="91"/>
                  </a:cubicBezTo>
                  <a:cubicBezTo>
                    <a:pt x="376" y="92"/>
                    <a:pt x="375" y="92"/>
                    <a:pt x="375" y="92"/>
                  </a:cubicBezTo>
                  <a:cubicBezTo>
                    <a:pt x="375" y="92"/>
                    <a:pt x="376" y="92"/>
                    <a:pt x="377" y="91"/>
                  </a:cubicBezTo>
                  <a:cubicBezTo>
                    <a:pt x="378" y="91"/>
                    <a:pt x="380" y="90"/>
                    <a:pt x="382" y="89"/>
                  </a:cubicBezTo>
                  <a:cubicBezTo>
                    <a:pt x="383" y="89"/>
                    <a:pt x="385" y="89"/>
                    <a:pt x="386" y="88"/>
                  </a:cubicBezTo>
                  <a:cubicBezTo>
                    <a:pt x="387" y="88"/>
                    <a:pt x="389" y="87"/>
                    <a:pt x="390" y="87"/>
                  </a:cubicBezTo>
                  <a:cubicBezTo>
                    <a:pt x="393" y="86"/>
                    <a:pt x="396" y="86"/>
                    <a:pt x="399" y="85"/>
                  </a:cubicBezTo>
                  <a:cubicBezTo>
                    <a:pt x="389" y="91"/>
                    <a:pt x="378" y="95"/>
                    <a:pt x="372" y="97"/>
                  </a:cubicBezTo>
                  <a:cubicBezTo>
                    <a:pt x="372" y="93"/>
                    <a:pt x="372" y="88"/>
                    <a:pt x="372" y="86"/>
                  </a:cubicBezTo>
                  <a:cubicBezTo>
                    <a:pt x="372" y="78"/>
                    <a:pt x="372" y="66"/>
                    <a:pt x="405" y="63"/>
                  </a:cubicBezTo>
                  <a:cubicBezTo>
                    <a:pt x="409" y="62"/>
                    <a:pt x="412" y="62"/>
                    <a:pt x="415" y="62"/>
                  </a:cubicBezTo>
                  <a:close/>
                  <a:moveTo>
                    <a:pt x="517" y="64"/>
                  </a:moveTo>
                  <a:cubicBezTo>
                    <a:pt x="515" y="67"/>
                    <a:pt x="512" y="70"/>
                    <a:pt x="510" y="73"/>
                  </a:cubicBezTo>
                  <a:cubicBezTo>
                    <a:pt x="495" y="94"/>
                    <a:pt x="487" y="120"/>
                    <a:pt x="487" y="149"/>
                  </a:cubicBezTo>
                  <a:cubicBezTo>
                    <a:pt x="487" y="158"/>
                    <a:pt x="488" y="168"/>
                    <a:pt x="490" y="177"/>
                  </a:cubicBezTo>
                  <a:cubicBezTo>
                    <a:pt x="431" y="185"/>
                    <a:pt x="431" y="185"/>
                    <a:pt x="431" y="185"/>
                  </a:cubicBezTo>
                  <a:cubicBezTo>
                    <a:pt x="431" y="183"/>
                    <a:pt x="431" y="181"/>
                    <a:pt x="431" y="179"/>
                  </a:cubicBezTo>
                  <a:cubicBezTo>
                    <a:pt x="431" y="177"/>
                    <a:pt x="431" y="174"/>
                    <a:pt x="431" y="171"/>
                  </a:cubicBezTo>
                  <a:cubicBezTo>
                    <a:pt x="445" y="168"/>
                    <a:pt x="456" y="165"/>
                    <a:pt x="464" y="163"/>
                  </a:cubicBezTo>
                  <a:cubicBezTo>
                    <a:pt x="468" y="162"/>
                    <a:pt x="471" y="161"/>
                    <a:pt x="473" y="160"/>
                  </a:cubicBezTo>
                  <a:cubicBezTo>
                    <a:pt x="475" y="160"/>
                    <a:pt x="476" y="159"/>
                    <a:pt x="476" y="159"/>
                  </a:cubicBezTo>
                  <a:cubicBezTo>
                    <a:pt x="476" y="159"/>
                    <a:pt x="475" y="160"/>
                    <a:pt x="473" y="160"/>
                  </a:cubicBezTo>
                  <a:cubicBezTo>
                    <a:pt x="471" y="160"/>
                    <a:pt x="467" y="160"/>
                    <a:pt x="463" y="161"/>
                  </a:cubicBezTo>
                  <a:cubicBezTo>
                    <a:pt x="456" y="162"/>
                    <a:pt x="445" y="164"/>
                    <a:pt x="432" y="166"/>
                  </a:cubicBezTo>
                  <a:cubicBezTo>
                    <a:pt x="433" y="157"/>
                    <a:pt x="434" y="147"/>
                    <a:pt x="436" y="138"/>
                  </a:cubicBezTo>
                  <a:cubicBezTo>
                    <a:pt x="437" y="134"/>
                    <a:pt x="438" y="130"/>
                    <a:pt x="440" y="127"/>
                  </a:cubicBezTo>
                  <a:cubicBezTo>
                    <a:pt x="440" y="125"/>
                    <a:pt x="441" y="123"/>
                    <a:pt x="442" y="121"/>
                  </a:cubicBezTo>
                  <a:cubicBezTo>
                    <a:pt x="442" y="119"/>
                    <a:pt x="443" y="118"/>
                    <a:pt x="444" y="116"/>
                  </a:cubicBezTo>
                  <a:cubicBezTo>
                    <a:pt x="445" y="113"/>
                    <a:pt x="447" y="110"/>
                    <a:pt x="448" y="107"/>
                  </a:cubicBezTo>
                  <a:cubicBezTo>
                    <a:pt x="449" y="105"/>
                    <a:pt x="450" y="104"/>
                    <a:pt x="451" y="102"/>
                  </a:cubicBezTo>
                  <a:cubicBezTo>
                    <a:pt x="452" y="101"/>
                    <a:pt x="452" y="100"/>
                    <a:pt x="453" y="99"/>
                  </a:cubicBezTo>
                  <a:cubicBezTo>
                    <a:pt x="455" y="96"/>
                    <a:pt x="457" y="94"/>
                    <a:pt x="458" y="92"/>
                  </a:cubicBezTo>
                  <a:cubicBezTo>
                    <a:pt x="460" y="90"/>
                    <a:pt x="461" y="89"/>
                    <a:pt x="462" y="87"/>
                  </a:cubicBezTo>
                  <a:cubicBezTo>
                    <a:pt x="465" y="85"/>
                    <a:pt x="466" y="83"/>
                    <a:pt x="466" y="83"/>
                  </a:cubicBezTo>
                  <a:cubicBezTo>
                    <a:pt x="466" y="83"/>
                    <a:pt x="464" y="84"/>
                    <a:pt x="461" y="87"/>
                  </a:cubicBezTo>
                  <a:cubicBezTo>
                    <a:pt x="460" y="88"/>
                    <a:pt x="458" y="89"/>
                    <a:pt x="457" y="91"/>
                  </a:cubicBezTo>
                  <a:cubicBezTo>
                    <a:pt x="455" y="92"/>
                    <a:pt x="453" y="94"/>
                    <a:pt x="450" y="96"/>
                  </a:cubicBezTo>
                  <a:cubicBezTo>
                    <a:pt x="449" y="97"/>
                    <a:pt x="448" y="98"/>
                    <a:pt x="447" y="100"/>
                  </a:cubicBezTo>
                  <a:cubicBezTo>
                    <a:pt x="446" y="101"/>
                    <a:pt x="445" y="102"/>
                    <a:pt x="444" y="104"/>
                  </a:cubicBezTo>
                  <a:cubicBezTo>
                    <a:pt x="442" y="106"/>
                    <a:pt x="439" y="109"/>
                    <a:pt x="437" y="112"/>
                  </a:cubicBezTo>
                  <a:cubicBezTo>
                    <a:pt x="436" y="114"/>
                    <a:pt x="435" y="116"/>
                    <a:pt x="434" y="117"/>
                  </a:cubicBezTo>
                  <a:cubicBezTo>
                    <a:pt x="433" y="119"/>
                    <a:pt x="432" y="121"/>
                    <a:pt x="431" y="123"/>
                  </a:cubicBezTo>
                  <a:cubicBezTo>
                    <a:pt x="429" y="126"/>
                    <a:pt x="427" y="130"/>
                    <a:pt x="425" y="134"/>
                  </a:cubicBezTo>
                  <a:cubicBezTo>
                    <a:pt x="420" y="145"/>
                    <a:pt x="416" y="158"/>
                    <a:pt x="413" y="168"/>
                  </a:cubicBezTo>
                  <a:cubicBezTo>
                    <a:pt x="412" y="169"/>
                    <a:pt x="410" y="169"/>
                    <a:pt x="408" y="169"/>
                  </a:cubicBezTo>
                  <a:cubicBezTo>
                    <a:pt x="400" y="171"/>
                    <a:pt x="392" y="172"/>
                    <a:pt x="383" y="174"/>
                  </a:cubicBezTo>
                  <a:cubicBezTo>
                    <a:pt x="375" y="175"/>
                    <a:pt x="366" y="177"/>
                    <a:pt x="357" y="178"/>
                  </a:cubicBezTo>
                  <a:cubicBezTo>
                    <a:pt x="348" y="180"/>
                    <a:pt x="339" y="182"/>
                    <a:pt x="330" y="183"/>
                  </a:cubicBezTo>
                  <a:cubicBezTo>
                    <a:pt x="325" y="184"/>
                    <a:pt x="321" y="185"/>
                    <a:pt x="317" y="186"/>
                  </a:cubicBezTo>
                  <a:cubicBezTo>
                    <a:pt x="317" y="184"/>
                    <a:pt x="317" y="183"/>
                    <a:pt x="318" y="181"/>
                  </a:cubicBezTo>
                  <a:cubicBezTo>
                    <a:pt x="318" y="180"/>
                    <a:pt x="318" y="179"/>
                    <a:pt x="318" y="179"/>
                  </a:cubicBezTo>
                  <a:cubicBezTo>
                    <a:pt x="320" y="178"/>
                    <a:pt x="321" y="178"/>
                    <a:pt x="323" y="178"/>
                  </a:cubicBezTo>
                  <a:cubicBezTo>
                    <a:pt x="328" y="177"/>
                    <a:pt x="334" y="176"/>
                    <a:pt x="339" y="174"/>
                  </a:cubicBezTo>
                  <a:cubicBezTo>
                    <a:pt x="345" y="173"/>
                    <a:pt x="350" y="172"/>
                    <a:pt x="355" y="171"/>
                  </a:cubicBezTo>
                  <a:cubicBezTo>
                    <a:pt x="366" y="168"/>
                    <a:pt x="375" y="166"/>
                    <a:pt x="383" y="164"/>
                  </a:cubicBezTo>
                  <a:cubicBezTo>
                    <a:pt x="400" y="160"/>
                    <a:pt x="411" y="157"/>
                    <a:pt x="411" y="157"/>
                  </a:cubicBezTo>
                  <a:cubicBezTo>
                    <a:pt x="411" y="157"/>
                    <a:pt x="400" y="158"/>
                    <a:pt x="383" y="161"/>
                  </a:cubicBezTo>
                  <a:cubicBezTo>
                    <a:pt x="374" y="162"/>
                    <a:pt x="365" y="164"/>
                    <a:pt x="354" y="166"/>
                  </a:cubicBezTo>
                  <a:cubicBezTo>
                    <a:pt x="349" y="167"/>
                    <a:pt x="344" y="168"/>
                    <a:pt x="338" y="169"/>
                  </a:cubicBezTo>
                  <a:cubicBezTo>
                    <a:pt x="333" y="170"/>
                    <a:pt x="327" y="171"/>
                    <a:pt x="322" y="172"/>
                  </a:cubicBezTo>
                  <a:cubicBezTo>
                    <a:pt x="321" y="173"/>
                    <a:pt x="321" y="173"/>
                    <a:pt x="320" y="173"/>
                  </a:cubicBezTo>
                  <a:cubicBezTo>
                    <a:pt x="320" y="172"/>
                    <a:pt x="320" y="172"/>
                    <a:pt x="320" y="172"/>
                  </a:cubicBezTo>
                  <a:cubicBezTo>
                    <a:pt x="321" y="170"/>
                    <a:pt x="322" y="168"/>
                    <a:pt x="322" y="167"/>
                  </a:cubicBezTo>
                  <a:cubicBezTo>
                    <a:pt x="323" y="165"/>
                    <a:pt x="323" y="165"/>
                    <a:pt x="323" y="165"/>
                  </a:cubicBezTo>
                  <a:cubicBezTo>
                    <a:pt x="324" y="162"/>
                    <a:pt x="324" y="162"/>
                    <a:pt x="324" y="162"/>
                  </a:cubicBezTo>
                  <a:cubicBezTo>
                    <a:pt x="325" y="159"/>
                    <a:pt x="326" y="156"/>
                    <a:pt x="328" y="153"/>
                  </a:cubicBezTo>
                  <a:cubicBezTo>
                    <a:pt x="329" y="152"/>
                    <a:pt x="330" y="150"/>
                    <a:pt x="330" y="149"/>
                  </a:cubicBezTo>
                  <a:cubicBezTo>
                    <a:pt x="331" y="148"/>
                    <a:pt x="332" y="146"/>
                    <a:pt x="333" y="145"/>
                  </a:cubicBezTo>
                  <a:cubicBezTo>
                    <a:pt x="334" y="144"/>
                    <a:pt x="335" y="142"/>
                    <a:pt x="335" y="141"/>
                  </a:cubicBezTo>
                  <a:cubicBezTo>
                    <a:pt x="336" y="140"/>
                    <a:pt x="337" y="139"/>
                    <a:pt x="338" y="138"/>
                  </a:cubicBezTo>
                  <a:cubicBezTo>
                    <a:pt x="339" y="137"/>
                    <a:pt x="340" y="135"/>
                    <a:pt x="341" y="134"/>
                  </a:cubicBezTo>
                  <a:cubicBezTo>
                    <a:pt x="342" y="133"/>
                    <a:pt x="343" y="132"/>
                    <a:pt x="343" y="132"/>
                  </a:cubicBezTo>
                  <a:cubicBezTo>
                    <a:pt x="345" y="130"/>
                    <a:pt x="347" y="128"/>
                    <a:pt x="348" y="127"/>
                  </a:cubicBezTo>
                  <a:cubicBezTo>
                    <a:pt x="350" y="125"/>
                    <a:pt x="351" y="124"/>
                    <a:pt x="353" y="123"/>
                  </a:cubicBezTo>
                  <a:cubicBezTo>
                    <a:pt x="355" y="121"/>
                    <a:pt x="356" y="120"/>
                    <a:pt x="356" y="120"/>
                  </a:cubicBezTo>
                  <a:cubicBezTo>
                    <a:pt x="356" y="120"/>
                    <a:pt x="355" y="121"/>
                    <a:pt x="352" y="122"/>
                  </a:cubicBezTo>
                  <a:cubicBezTo>
                    <a:pt x="351" y="123"/>
                    <a:pt x="349" y="124"/>
                    <a:pt x="347" y="125"/>
                  </a:cubicBezTo>
                  <a:cubicBezTo>
                    <a:pt x="346" y="126"/>
                    <a:pt x="344" y="128"/>
                    <a:pt x="341" y="129"/>
                  </a:cubicBezTo>
                  <a:cubicBezTo>
                    <a:pt x="340" y="130"/>
                    <a:pt x="339" y="131"/>
                    <a:pt x="338" y="132"/>
                  </a:cubicBezTo>
                  <a:cubicBezTo>
                    <a:pt x="337" y="133"/>
                    <a:pt x="336" y="134"/>
                    <a:pt x="335" y="135"/>
                  </a:cubicBezTo>
                  <a:cubicBezTo>
                    <a:pt x="334" y="136"/>
                    <a:pt x="332" y="137"/>
                    <a:pt x="331" y="138"/>
                  </a:cubicBezTo>
                  <a:cubicBezTo>
                    <a:pt x="330" y="139"/>
                    <a:pt x="329" y="140"/>
                    <a:pt x="328" y="141"/>
                  </a:cubicBezTo>
                  <a:cubicBezTo>
                    <a:pt x="327" y="142"/>
                    <a:pt x="326" y="144"/>
                    <a:pt x="324" y="145"/>
                  </a:cubicBezTo>
                  <a:cubicBezTo>
                    <a:pt x="323" y="146"/>
                    <a:pt x="322" y="148"/>
                    <a:pt x="321" y="149"/>
                  </a:cubicBezTo>
                  <a:cubicBezTo>
                    <a:pt x="319" y="152"/>
                    <a:pt x="317" y="155"/>
                    <a:pt x="315" y="158"/>
                  </a:cubicBezTo>
                  <a:cubicBezTo>
                    <a:pt x="314" y="160"/>
                    <a:pt x="314" y="160"/>
                    <a:pt x="314" y="160"/>
                  </a:cubicBezTo>
                  <a:cubicBezTo>
                    <a:pt x="312" y="162"/>
                    <a:pt x="312" y="162"/>
                    <a:pt x="312" y="162"/>
                  </a:cubicBezTo>
                  <a:cubicBezTo>
                    <a:pt x="311" y="164"/>
                    <a:pt x="310" y="165"/>
                    <a:pt x="310" y="167"/>
                  </a:cubicBezTo>
                  <a:cubicBezTo>
                    <a:pt x="308" y="170"/>
                    <a:pt x="306" y="173"/>
                    <a:pt x="305" y="176"/>
                  </a:cubicBezTo>
                  <a:cubicBezTo>
                    <a:pt x="300" y="177"/>
                    <a:pt x="294" y="178"/>
                    <a:pt x="289" y="179"/>
                  </a:cubicBezTo>
                  <a:cubicBezTo>
                    <a:pt x="279" y="182"/>
                    <a:pt x="269" y="184"/>
                    <a:pt x="261" y="186"/>
                  </a:cubicBezTo>
                  <a:cubicBezTo>
                    <a:pt x="245" y="190"/>
                    <a:pt x="234" y="193"/>
                    <a:pt x="234" y="193"/>
                  </a:cubicBezTo>
                  <a:cubicBezTo>
                    <a:pt x="234" y="193"/>
                    <a:pt x="245" y="192"/>
                    <a:pt x="262" y="189"/>
                  </a:cubicBezTo>
                  <a:cubicBezTo>
                    <a:pt x="270" y="188"/>
                    <a:pt x="280" y="186"/>
                    <a:pt x="290" y="184"/>
                  </a:cubicBezTo>
                  <a:cubicBezTo>
                    <a:pt x="294" y="183"/>
                    <a:pt x="298" y="183"/>
                    <a:pt x="303" y="182"/>
                  </a:cubicBezTo>
                  <a:cubicBezTo>
                    <a:pt x="302" y="183"/>
                    <a:pt x="302" y="184"/>
                    <a:pt x="301" y="185"/>
                  </a:cubicBezTo>
                  <a:cubicBezTo>
                    <a:pt x="301" y="187"/>
                    <a:pt x="300" y="188"/>
                    <a:pt x="300" y="190"/>
                  </a:cubicBezTo>
                  <a:cubicBezTo>
                    <a:pt x="292" y="191"/>
                    <a:pt x="284" y="193"/>
                    <a:pt x="276" y="195"/>
                  </a:cubicBezTo>
                  <a:cubicBezTo>
                    <a:pt x="268" y="196"/>
                    <a:pt x="260" y="198"/>
                    <a:pt x="252" y="200"/>
                  </a:cubicBezTo>
                  <a:cubicBezTo>
                    <a:pt x="244" y="202"/>
                    <a:pt x="237" y="203"/>
                    <a:pt x="230" y="205"/>
                  </a:cubicBezTo>
                  <a:cubicBezTo>
                    <a:pt x="226" y="206"/>
                    <a:pt x="222" y="207"/>
                    <a:pt x="219" y="208"/>
                  </a:cubicBezTo>
                  <a:cubicBezTo>
                    <a:pt x="220" y="205"/>
                    <a:pt x="220" y="203"/>
                    <a:pt x="221" y="201"/>
                  </a:cubicBezTo>
                  <a:cubicBezTo>
                    <a:pt x="222" y="198"/>
                    <a:pt x="223" y="195"/>
                    <a:pt x="224" y="192"/>
                  </a:cubicBezTo>
                  <a:cubicBezTo>
                    <a:pt x="225" y="189"/>
                    <a:pt x="226" y="186"/>
                    <a:pt x="227" y="184"/>
                  </a:cubicBezTo>
                  <a:cubicBezTo>
                    <a:pt x="229" y="180"/>
                    <a:pt x="229" y="180"/>
                    <a:pt x="229" y="180"/>
                  </a:cubicBezTo>
                  <a:cubicBezTo>
                    <a:pt x="230" y="178"/>
                    <a:pt x="231" y="177"/>
                    <a:pt x="232" y="176"/>
                  </a:cubicBezTo>
                  <a:cubicBezTo>
                    <a:pt x="233" y="174"/>
                    <a:pt x="233" y="173"/>
                    <a:pt x="234" y="172"/>
                  </a:cubicBezTo>
                  <a:cubicBezTo>
                    <a:pt x="235" y="171"/>
                    <a:pt x="236" y="169"/>
                    <a:pt x="237" y="168"/>
                  </a:cubicBezTo>
                  <a:cubicBezTo>
                    <a:pt x="238" y="167"/>
                    <a:pt x="238" y="166"/>
                    <a:pt x="239" y="165"/>
                  </a:cubicBezTo>
                  <a:cubicBezTo>
                    <a:pt x="240" y="164"/>
                    <a:pt x="241" y="163"/>
                    <a:pt x="242" y="162"/>
                  </a:cubicBezTo>
                  <a:cubicBezTo>
                    <a:pt x="243" y="161"/>
                    <a:pt x="244" y="160"/>
                    <a:pt x="245" y="159"/>
                  </a:cubicBezTo>
                  <a:cubicBezTo>
                    <a:pt x="246" y="158"/>
                    <a:pt x="247" y="157"/>
                    <a:pt x="248" y="156"/>
                  </a:cubicBezTo>
                  <a:cubicBezTo>
                    <a:pt x="249" y="155"/>
                    <a:pt x="251" y="153"/>
                    <a:pt x="252" y="152"/>
                  </a:cubicBezTo>
                  <a:cubicBezTo>
                    <a:pt x="254" y="151"/>
                    <a:pt x="255" y="150"/>
                    <a:pt x="257" y="149"/>
                  </a:cubicBezTo>
                  <a:cubicBezTo>
                    <a:pt x="259" y="147"/>
                    <a:pt x="260" y="146"/>
                    <a:pt x="260" y="146"/>
                  </a:cubicBezTo>
                  <a:cubicBezTo>
                    <a:pt x="260" y="146"/>
                    <a:pt x="259" y="147"/>
                    <a:pt x="256" y="148"/>
                  </a:cubicBezTo>
                  <a:cubicBezTo>
                    <a:pt x="255" y="149"/>
                    <a:pt x="253" y="150"/>
                    <a:pt x="252" y="150"/>
                  </a:cubicBezTo>
                  <a:cubicBezTo>
                    <a:pt x="250" y="151"/>
                    <a:pt x="248" y="153"/>
                    <a:pt x="246" y="154"/>
                  </a:cubicBezTo>
                  <a:cubicBezTo>
                    <a:pt x="245" y="155"/>
                    <a:pt x="244" y="155"/>
                    <a:pt x="243" y="156"/>
                  </a:cubicBezTo>
                  <a:cubicBezTo>
                    <a:pt x="242" y="157"/>
                    <a:pt x="241" y="158"/>
                    <a:pt x="240" y="159"/>
                  </a:cubicBezTo>
                  <a:cubicBezTo>
                    <a:pt x="238" y="160"/>
                    <a:pt x="237" y="161"/>
                    <a:pt x="236" y="162"/>
                  </a:cubicBezTo>
                  <a:cubicBezTo>
                    <a:pt x="235" y="162"/>
                    <a:pt x="234" y="164"/>
                    <a:pt x="233" y="165"/>
                  </a:cubicBezTo>
                  <a:cubicBezTo>
                    <a:pt x="232" y="166"/>
                    <a:pt x="231" y="167"/>
                    <a:pt x="230" y="168"/>
                  </a:cubicBezTo>
                  <a:cubicBezTo>
                    <a:pt x="228" y="169"/>
                    <a:pt x="227" y="170"/>
                    <a:pt x="226" y="172"/>
                  </a:cubicBezTo>
                  <a:cubicBezTo>
                    <a:pt x="225" y="173"/>
                    <a:pt x="224" y="174"/>
                    <a:pt x="223" y="176"/>
                  </a:cubicBezTo>
                  <a:cubicBezTo>
                    <a:pt x="220" y="180"/>
                    <a:pt x="220" y="180"/>
                    <a:pt x="220" y="180"/>
                  </a:cubicBezTo>
                  <a:cubicBezTo>
                    <a:pt x="218" y="182"/>
                    <a:pt x="217" y="185"/>
                    <a:pt x="215" y="188"/>
                  </a:cubicBezTo>
                  <a:cubicBezTo>
                    <a:pt x="213" y="191"/>
                    <a:pt x="212" y="194"/>
                    <a:pt x="210" y="197"/>
                  </a:cubicBezTo>
                  <a:cubicBezTo>
                    <a:pt x="209" y="200"/>
                    <a:pt x="208" y="202"/>
                    <a:pt x="207" y="205"/>
                  </a:cubicBezTo>
                  <a:cubicBezTo>
                    <a:pt x="206" y="206"/>
                    <a:pt x="206" y="208"/>
                    <a:pt x="205" y="209"/>
                  </a:cubicBezTo>
                  <a:cubicBezTo>
                    <a:pt x="205" y="210"/>
                    <a:pt x="205" y="211"/>
                    <a:pt x="204" y="211"/>
                  </a:cubicBezTo>
                  <a:cubicBezTo>
                    <a:pt x="202" y="212"/>
                    <a:pt x="199" y="213"/>
                    <a:pt x="197" y="213"/>
                  </a:cubicBezTo>
                  <a:cubicBezTo>
                    <a:pt x="193" y="214"/>
                    <a:pt x="190" y="215"/>
                    <a:pt x="188" y="216"/>
                  </a:cubicBezTo>
                  <a:cubicBezTo>
                    <a:pt x="186" y="216"/>
                    <a:pt x="185" y="217"/>
                    <a:pt x="185" y="217"/>
                  </a:cubicBezTo>
                  <a:cubicBezTo>
                    <a:pt x="185" y="217"/>
                    <a:pt x="186" y="216"/>
                    <a:pt x="188" y="216"/>
                  </a:cubicBezTo>
                  <a:cubicBezTo>
                    <a:pt x="190" y="216"/>
                    <a:pt x="194" y="216"/>
                    <a:pt x="198" y="215"/>
                  </a:cubicBezTo>
                  <a:cubicBezTo>
                    <a:pt x="199" y="215"/>
                    <a:pt x="201" y="215"/>
                    <a:pt x="204" y="214"/>
                  </a:cubicBezTo>
                  <a:cubicBezTo>
                    <a:pt x="203" y="216"/>
                    <a:pt x="203" y="218"/>
                    <a:pt x="202" y="220"/>
                  </a:cubicBezTo>
                  <a:cubicBezTo>
                    <a:pt x="202" y="222"/>
                    <a:pt x="201" y="223"/>
                    <a:pt x="201" y="225"/>
                  </a:cubicBezTo>
                  <a:cubicBezTo>
                    <a:pt x="201" y="225"/>
                    <a:pt x="201" y="225"/>
                    <a:pt x="201" y="225"/>
                  </a:cubicBezTo>
                  <a:cubicBezTo>
                    <a:pt x="172" y="231"/>
                    <a:pt x="172" y="231"/>
                    <a:pt x="172" y="231"/>
                  </a:cubicBezTo>
                  <a:cubicBezTo>
                    <a:pt x="174" y="220"/>
                    <a:pt x="180" y="194"/>
                    <a:pt x="196" y="175"/>
                  </a:cubicBezTo>
                  <a:cubicBezTo>
                    <a:pt x="206" y="164"/>
                    <a:pt x="213" y="162"/>
                    <a:pt x="221" y="158"/>
                  </a:cubicBezTo>
                  <a:cubicBezTo>
                    <a:pt x="226" y="155"/>
                    <a:pt x="244" y="149"/>
                    <a:pt x="244" y="149"/>
                  </a:cubicBezTo>
                  <a:cubicBezTo>
                    <a:pt x="244" y="149"/>
                    <a:pt x="222" y="146"/>
                    <a:pt x="199" y="149"/>
                  </a:cubicBezTo>
                  <a:cubicBezTo>
                    <a:pt x="201" y="148"/>
                    <a:pt x="203" y="148"/>
                    <a:pt x="205" y="147"/>
                  </a:cubicBezTo>
                  <a:cubicBezTo>
                    <a:pt x="207" y="147"/>
                    <a:pt x="209" y="147"/>
                    <a:pt x="211" y="146"/>
                  </a:cubicBezTo>
                  <a:cubicBezTo>
                    <a:pt x="213" y="146"/>
                    <a:pt x="215" y="146"/>
                    <a:pt x="217" y="146"/>
                  </a:cubicBezTo>
                  <a:cubicBezTo>
                    <a:pt x="219" y="145"/>
                    <a:pt x="221" y="145"/>
                    <a:pt x="223" y="145"/>
                  </a:cubicBezTo>
                  <a:cubicBezTo>
                    <a:pt x="225" y="145"/>
                    <a:pt x="226" y="145"/>
                    <a:pt x="227" y="145"/>
                  </a:cubicBezTo>
                  <a:cubicBezTo>
                    <a:pt x="229" y="145"/>
                    <a:pt x="230" y="145"/>
                    <a:pt x="231" y="145"/>
                  </a:cubicBezTo>
                  <a:cubicBezTo>
                    <a:pt x="233" y="145"/>
                    <a:pt x="234" y="145"/>
                    <a:pt x="234" y="145"/>
                  </a:cubicBezTo>
                  <a:cubicBezTo>
                    <a:pt x="234" y="145"/>
                    <a:pt x="233" y="145"/>
                    <a:pt x="231" y="145"/>
                  </a:cubicBezTo>
                  <a:cubicBezTo>
                    <a:pt x="230" y="145"/>
                    <a:pt x="229" y="144"/>
                    <a:pt x="228" y="144"/>
                  </a:cubicBezTo>
                  <a:cubicBezTo>
                    <a:pt x="226" y="144"/>
                    <a:pt x="225" y="144"/>
                    <a:pt x="223" y="144"/>
                  </a:cubicBezTo>
                  <a:cubicBezTo>
                    <a:pt x="221" y="144"/>
                    <a:pt x="219" y="144"/>
                    <a:pt x="217" y="143"/>
                  </a:cubicBezTo>
                  <a:cubicBezTo>
                    <a:pt x="215" y="143"/>
                    <a:pt x="213" y="143"/>
                    <a:pt x="211" y="143"/>
                  </a:cubicBezTo>
                  <a:cubicBezTo>
                    <a:pt x="209" y="143"/>
                    <a:pt x="207" y="143"/>
                    <a:pt x="204" y="144"/>
                  </a:cubicBezTo>
                  <a:cubicBezTo>
                    <a:pt x="202" y="144"/>
                    <a:pt x="200" y="144"/>
                    <a:pt x="198" y="144"/>
                  </a:cubicBezTo>
                  <a:cubicBezTo>
                    <a:pt x="195" y="144"/>
                    <a:pt x="193" y="145"/>
                    <a:pt x="191" y="145"/>
                  </a:cubicBezTo>
                  <a:cubicBezTo>
                    <a:pt x="189" y="146"/>
                    <a:pt x="186" y="146"/>
                    <a:pt x="184" y="147"/>
                  </a:cubicBezTo>
                  <a:cubicBezTo>
                    <a:pt x="183" y="147"/>
                    <a:pt x="181" y="147"/>
                    <a:pt x="180" y="148"/>
                  </a:cubicBezTo>
                  <a:cubicBezTo>
                    <a:pt x="191" y="140"/>
                    <a:pt x="206" y="133"/>
                    <a:pt x="225" y="129"/>
                  </a:cubicBezTo>
                  <a:cubicBezTo>
                    <a:pt x="228" y="129"/>
                    <a:pt x="231" y="128"/>
                    <a:pt x="233" y="128"/>
                  </a:cubicBezTo>
                  <a:cubicBezTo>
                    <a:pt x="256" y="128"/>
                    <a:pt x="269" y="142"/>
                    <a:pt x="269" y="142"/>
                  </a:cubicBezTo>
                  <a:lnTo>
                    <a:pt x="517" y="64"/>
                  </a:lnTo>
                  <a:close/>
                  <a:moveTo>
                    <a:pt x="516" y="9"/>
                  </a:moveTo>
                  <a:cubicBezTo>
                    <a:pt x="517" y="9"/>
                    <a:pt x="519" y="9"/>
                    <a:pt x="520" y="9"/>
                  </a:cubicBezTo>
                  <a:cubicBezTo>
                    <a:pt x="520" y="14"/>
                    <a:pt x="519" y="17"/>
                    <a:pt x="518" y="21"/>
                  </a:cubicBezTo>
                  <a:cubicBezTo>
                    <a:pt x="515" y="21"/>
                    <a:pt x="510" y="22"/>
                    <a:pt x="506" y="22"/>
                  </a:cubicBezTo>
                  <a:cubicBezTo>
                    <a:pt x="503" y="23"/>
                    <a:pt x="500" y="24"/>
                    <a:pt x="497" y="25"/>
                  </a:cubicBezTo>
                  <a:cubicBezTo>
                    <a:pt x="496" y="25"/>
                    <a:pt x="495" y="25"/>
                    <a:pt x="493" y="26"/>
                  </a:cubicBezTo>
                  <a:cubicBezTo>
                    <a:pt x="492" y="26"/>
                    <a:pt x="491" y="27"/>
                    <a:pt x="490" y="27"/>
                  </a:cubicBezTo>
                  <a:cubicBezTo>
                    <a:pt x="489" y="28"/>
                    <a:pt x="488" y="28"/>
                    <a:pt x="487" y="28"/>
                  </a:cubicBezTo>
                  <a:cubicBezTo>
                    <a:pt x="486" y="29"/>
                    <a:pt x="486" y="29"/>
                    <a:pt x="485" y="30"/>
                  </a:cubicBezTo>
                  <a:cubicBezTo>
                    <a:pt x="484" y="30"/>
                    <a:pt x="483" y="31"/>
                    <a:pt x="483" y="31"/>
                  </a:cubicBezTo>
                  <a:cubicBezTo>
                    <a:pt x="483" y="31"/>
                    <a:pt x="484" y="30"/>
                    <a:pt x="485" y="30"/>
                  </a:cubicBezTo>
                  <a:cubicBezTo>
                    <a:pt x="486" y="30"/>
                    <a:pt x="487" y="30"/>
                    <a:pt x="487" y="29"/>
                  </a:cubicBezTo>
                  <a:cubicBezTo>
                    <a:pt x="488" y="29"/>
                    <a:pt x="489" y="29"/>
                    <a:pt x="490" y="29"/>
                  </a:cubicBezTo>
                  <a:cubicBezTo>
                    <a:pt x="492" y="29"/>
                    <a:pt x="493" y="29"/>
                    <a:pt x="494" y="28"/>
                  </a:cubicBezTo>
                  <a:cubicBezTo>
                    <a:pt x="495" y="28"/>
                    <a:pt x="497" y="28"/>
                    <a:pt x="498" y="28"/>
                  </a:cubicBezTo>
                  <a:cubicBezTo>
                    <a:pt x="501" y="28"/>
                    <a:pt x="504" y="28"/>
                    <a:pt x="506" y="28"/>
                  </a:cubicBezTo>
                  <a:cubicBezTo>
                    <a:pt x="510" y="29"/>
                    <a:pt x="513" y="29"/>
                    <a:pt x="515" y="29"/>
                  </a:cubicBezTo>
                  <a:cubicBezTo>
                    <a:pt x="507" y="49"/>
                    <a:pt x="490" y="58"/>
                    <a:pt x="483" y="61"/>
                  </a:cubicBezTo>
                  <a:cubicBezTo>
                    <a:pt x="483" y="52"/>
                    <a:pt x="483" y="43"/>
                    <a:pt x="483" y="38"/>
                  </a:cubicBezTo>
                  <a:cubicBezTo>
                    <a:pt x="483" y="28"/>
                    <a:pt x="478" y="31"/>
                    <a:pt x="478" y="25"/>
                  </a:cubicBezTo>
                  <a:cubicBezTo>
                    <a:pt x="478" y="20"/>
                    <a:pt x="483" y="12"/>
                    <a:pt x="507" y="10"/>
                  </a:cubicBezTo>
                  <a:cubicBezTo>
                    <a:pt x="510" y="9"/>
                    <a:pt x="513" y="9"/>
                    <a:pt x="516" y="9"/>
                  </a:cubicBezTo>
                  <a:close/>
                  <a:moveTo>
                    <a:pt x="26" y="251"/>
                  </a:moveTo>
                  <a:cubicBezTo>
                    <a:pt x="100" y="237"/>
                    <a:pt x="100" y="237"/>
                    <a:pt x="100" y="23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88" y="318"/>
                    <a:pt x="88" y="318"/>
                    <a:pt x="88" y="318"/>
                  </a:cubicBezTo>
                  <a:cubicBezTo>
                    <a:pt x="26" y="318"/>
                    <a:pt x="26" y="318"/>
                    <a:pt x="26" y="318"/>
                  </a:cubicBezTo>
                  <a:lnTo>
                    <a:pt x="26" y="251"/>
                  </a:lnTo>
                  <a:close/>
                  <a:moveTo>
                    <a:pt x="130" y="176"/>
                  </a:moveTo>
                  <a:cubicBezTo>
                    <a:pt x="141" y="166"/>
                    <a:pt x="153" y="157"/>
                    <a:pt x="165" y="151"/>
                  </a:cubicBezTo>
                  <a:cubicBezTo>
                    <a:pt x="150" y="164"/>
                    <a:pt x="145" y="176"/>
                    <a:pt x="143" y="181"/>
                  </a:cubicBezTo>
                  <a:cubicBezTo>
                    <a:pt x="125" y="187"/>
                    <a:pt x="125" y="187"/>
                    <a:pt x="125" y="187"/>
                  </a:cubicBezTo>
                  <a:cubicBezTo>
                    <a:pt x="126" y="182"/>
                    <a:pt x="128" y="179"/>
                    <a:pt x="130" y="176"/>
                  </a:cubicBezTo>
                  <a:close/>
                  <a:moveTo>
                    <a:pt x="218" y="213"/>
                  </a:moveTo>
                  <a:cubicBezTo>
                    <a:pt x="218" y="212"/>
                    <a:pt x="218" y="212"/>
                    <a:pt x="218" y="212"/>
                  </a:cubicBezTo>
                  <a:cubicBezTo>
                    <a:pt x="222" y="212"/>
                    <a:pt x="226" y="211"/>
                    <a:pt x="231" y="210"/>
                  </a:cubicBezTo>
                  <a:cubicBezTo>
                    <a:pt x="238" y="209"/>
                    <a:pt x="245" y="208"/>
                    <a:pt x="253" y="207"/>
                  </a:cubicBezTo>
                  <a:cubicBezTo>
                    <a:pt x="261" y="205"/>
                    <a:pt x="269" y="204"/>
                    <a:pt x="278" y="203"/>
                  </a:cubicBezTo>
                  <a:cubicBezTo>
                    <a:pt x="284" y="201"/>
                    <a:pt x="291" y="200"/>
                    <a:pt x="297" y="199"/>
                  </a:cubicBezTo>
                  <a:cubicBezTo>
                    <a:pt x="297" y="200"/>
                    <a:pt x="297" y="200"/>
                    <a:pt x="297" y="201"/>
                  </a:cubicBezTo>
                  <a:cubicBezTo>
                    <a:pt x="296" y="203"/>
                    <a:pt x="296" y="205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17" y="220"/>
                    <a:pt x="217" y="218"/>
                    <a:pt x="218" y="216"/>
                  </a:cubicBezTo>
                  <a:cubicBezTo>
                    <a:pt x="218" y="215"/>
                    <a:pt x="218" y="214"/>
                    <a:pt x="218" y="213"/>
                  </a:cubicBezTo>
                  <a:close/>
                  <a:moveTo>
                    <a:pt x="598" y="66"/>
                  </a:moveTo>
                  <a:cubicBezTo>
                    <a:pt x="598" y="77"/>
                    <a:pt x="592" y="85"/>
                    <a:pt x="586" y="85"/>
                  </a:cubicBezTo>
                  <a:cubicBezTo>
                    <a:pt x="581" y="85"/>
                    <a:pt x="575" y="77"/>
                    <a:pt x="575" y="66"/>
                  </a:cubicBezTo>
                  <a:cubicBezTo>
                    <a:pt x="575" y="62"/>
                    <a:pt x="575" y="58"/>
                    <a:pt x="577" y="55"/>
                  </a:cubicBezTo>
                  <a:cubicBezTo>
                    <a:pt x="582" y="52"/>
                    <a:pt x="588" y="49"/>
                    <a:pt x="591" y="49"/>
                  </a:cubicBezTo>
                  <a:cubicBezTo>
                    <a:pt x="591" y="49"/>
                    <a:pt x="591" y="49"/>
                    <a:pt x="592" y="49"/>
                  </a:cubicBezTo>
                  <a:cubicBezTo>
                    <a:pt x="595" y="52"/>
                    <a:pt x="598" y="58"/>
                    <a:pt x="598" y="66"/>
                  </a:cubicBezTo>
                  <a:close/>
                  <a:moveTo>
                    <a:pt x="750" y="376"/>
                  </a:moveTo>
                  <a:cubicBezTo>
                    <a:pt x="750" y="377"/>
                    <a:pt x="750" y="379"/>
                    <a:pt x="750" y="379"/>
                  </a:cubicBezTo>
                  <a:cubicBezTo>
                    <a:pt x="750" y="380"/>
                    <a:pt x="750" y="380"/>
                    <a:pt x="750" y="380"/>
                  </a:cubicBezTo>
                  <a:cubicBezTo>
                    <a:pt x="750" y="380"/>
                    <a:pt x="750" y="380"/>
                    <a:pt x="750" y="379"/>
                  </a:cubicBezTo>
                  <a:cubicBezTo>
                    <a:pt x="750" y="379"/>
                    <a:pt x="749" y="377"/>
                    <a:pt x="749" y="376"/>
                  </a:cubicBezTo>
                  <a:cubicBezTo>
                    <a:pt x="749" y="375"/>
                    <a:pt x="748" y="373"/>
                    <a:pt x="748" y="371"/>
                  </a:cubicBezTo>
                  <a:cubicBezTo>
                    <a:pt x="747" y="370"/>
                    <a:pt x="746" y="368"/>
                    <a:pt x="745" y="366"/>
                  </a:cubicBezTo>
                  <a:cubicBezTo>
                    <a:pt x="744" y="364"/>
                    <a:pt x="743" y="362"/>
                    <a:pt x="741" y="360"/>
                  </a:cubicBezTo>
                  <a:cubicBezTo>
                    <a:pt x="740" y="359"/>
                    <a:pt x="739" y="358"/>
                    <a:pt x="738" y="358"/>
                  </a:cubicBezTo>
                  <a:cubicBezTo>
                    <a:pt x="737" y="357"/>
                    <a:pt x="736" y="357"/>
                    <a:pt x="735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3" y="357"/>
                    <a:pt x="733" y="357"/>
                    <a:pt x="733" y="357"/>
                  </a:cubicBezTo>
                  <a:cubicBezTo>
                    <a:pt x="732" y="357"/>
                    <a:pt x="732" y="357"/>
                    <a:pt x="732" y="357"/>
                  </a:cubicBezTo>
                  <a:cubicBezTo>
                    <a:pt x="731" y="357"/>
                    <a:pt x="731" y="357"/>
                    <a:pt x="731" y="357"/>
                  </a:cubicBezTo>
                  <a:cubicBezTo>
                    <a:pt x="730" y="357"/>
                    <a:pt x="728" y="358"/>
                    <a:pt x="727" y="359"/>
                  </a:cubicBezTo>
                  <a:cubicBezTo>
                    <a:pt x="725" y="360"/>
                    <a:pt x="723" y="363"/>
                    <a:pt x="722" y="365"/>
                  </a:cubicBezTo>
                  <a:cubicBezTo>
                    <a:pt x="721" y="368"/>
                    <a:pt x="720" y="371"/>
                    <a:pt x="719" y="373"/>
                  </a:cubicBezTo>
                  <a:cubicBezTo>
                    <a:pt x="719" y="375"/>
                    <a:pt x="719" y="376"/>
                    <a:pt x="719" y="378"/>
                  </a:cubicBezTo>
                  <a:cubicBezTo>
                    <a:pt x="718" y="378"/>
                    <a:pt x="718" y="379"/>
                    <a:pt x="718" y="380"/>
                  </a:cubicBezTo>
                  <a:cubicBezTo>
                    <a:pt x="718" y="381"/>
                    <a:pt x="718" y="381"/>
                    <a:pt x="718" y="382"/>
                  </a:cubicBezTo>
                  <a:cubicBezTo>
                    <a:pt x="718" y="385"/>
                    <a:pt x="719" y="388"/>
                    <a:pt x="719" y="390"/>
                  </a:cubicBezTo>
                  <a:cubicBezTo>
                    <a:pt x="720" y="393"/>
                    <a:pt x="721" y="395"/>
                    <a:pt x="722" y="397"/>
                  </a:cubicBezTo>
                  <a:cubicBezTo>
                    <a:pt x="724" y="401"/>
                    <a:pt x="727" y="404"/>
                    <a:pt x="729" y="405"/>
                  </a:cubicBezTo>
                  <a:cubicBezTo>
                    <a:pt x="730" y="405"/>
                    <a:pt x="730" y="405"/>
                    <a:pt x="731" y="406"/>
                  </a:cubicBezTo>
                  <a:cubicBezTo>
                    <a:pt x="731" y="406"/>
                    <a:pt x="732" y="406"/>
                    <a:pt x="732" y="406"/>
                  </a:cubicBezTo>
                  <a:cubicBezTo>
                    <a:pt x="733" y="406"/>
                    <a:pt x="733" y="406"/>
                    <a:pt x="733" y="406"/>
                  </a:cubicBezTo>
                  <a:cubicBezTo>
                    <a:pt x="733" y="406"/>
                    <a:pt x="733" y="406"/>
                    <a:pt x="732" y="406"/>
                  </a:cubicBezTo>
                  <a:cubicBezTo>
                    <a:pt x="732" y="406"/>
                    <a:pt x="731" y="406"/>
                    <a:pt x="731" y="406"/>
                  </a:cubicBezTo>
                  <a:cubicBezTo>
                    <a:pt x="730" y="406"/>
                    <a:pt x="729" y="406"/>
                    <a:pt x="729" y="406"/>
                  </a:cubicBezTo>
                  <a:cubicBezTo>
                    <a:pt x="726" y="405"/>
                    <a:pt x="722" y="403"/>
                    <a:pt x="719" y="398"/>
                  </a:cubicBezTo>
                  <a:cubicBezTo>
                    <a:pt x="717" y="394"/>
                    <a:pt x="715" y="388"/>
                    <a:pt x="714" y="382"/>
                  </a:cubicBezTo>
                  <a:cubicBezTo>
                    <a:pt x="714" y="381"/>
                    <a:pt x="714" y="381"/>
                    <a:pt x="714" y="380"/>
                  </a:cubicBezTo>
                  <a:cubicBezTo>
                    <a:pt x="714" y="379"/>
                    <a:pt x="714" y="378"/>
                    <a:pt x="714" y="378"/>
                  </a:cubicBezTo>
                  <a:cubicBezTo>
                    <a:pt x="714" y="377"/>
                    <a:pt x="714" y="376"/>
                    <a:pt x="714" y="375"/>
                  </a:cubicBezTo>
                  <a:cubicBezTo>
                    <a:pt x="715" y="373"/>
                    <a:pt x="715" y="373"/>
                    <a:pt x="715" y="373"/>
                  </a:cubicBezTo>
                  <a:cubicBezTo>
                    <a:pt x="715" y="369"/>
                    <a:pt x="716" y="366"/>
                    <a:pt x="718" y="363"/>
                  </a:cubicBezTo>
                  <a:cubicBezTo>
                    <a:pt x="720" y="360"/>
                    <a:pt x="722" y="357"/>
                    <a:pt x="725" y="355"/>
                  </a:cubicBezTo>
                  <a:cubicBezTo>
                    <a:pt x="728" y="353"/>
                    <a:pt x="732" y="352"/>
                    <a:pt x="735" y="353"/>
                  </a:cubicBezTo>
                  <a:cubicBezTo>
                    <a:pt x="739" y="353"/>
                    <a:pt x="741" y="355"/>
                    <a:pt x="743" y="358"/>
                  </a:cubicBezTo>
                  <a:cubicBezTo>
                    <a:pt x="745" y="360"/>
                    <a:pt x="747" y="362"/>
                    <a:pt x="748" y="364"/>
                  </a:cubicBezTo>
                  <a:cubicBezTo>
                    <a:pt x="749" y="367"/>
                    <a:pt x="749" y="369"/>
                    <a:pt x="750" y="371"/>
                  </a:cubicBezTo>
                  <a:cubicBezTo>
                    <a:pt x="750" y="373"/>
                    <a:pt x="750" y="375"/>
                    <a:pt x="750" y="376"/>
                  </a:cubicBezTo>
                  <a:close/>
                  <a:moveTo>
                    <a:pt x="505" y="102"/>
                  </a:moveTo>
                  <a:cubicBezTo>
                    <a:pt x="508" y="95"/>
                    <a:pt x="512" y="88"/>
                    <a:pt x="516" y="82"/>
                  </a:cubicBezTo>
                  <a:cubicBezTo>
                    <a:pt x="520" y="77"/>
                    <a:pt x="524" y="72"/>
                    <a:pt x="529" y="68"/>
                  </a:cubicBezTo>
                  <a:cubicBezTo>
                    <a:pt x="534" y="64"/>
                    <a:pt x="539" y="61"/>
                    <a:pt x="543" y="59"/>
                  </a:cubicBezTo>
                  <a:cubicBezTo>
                    <a:pt x="548" y="57"/>
                    <a:pt x="552" y="55"/>
                    <a:pt x="555" y="55"/>
                  </a:cubicBezTo>
                  <a:cubicBezTo>
                    <a:pt x="559" y="54"/>
                    <a:pt x="562" y="54"/>
                    <a:pt x="563" y="54"/>
                  </a:cubicBezTo>
                  <a:cubicBezTo>
                    <a:pt x="565" y="54"/>
                    <a:pt x="566" y="55"/>
                    <a:pt x="566" y="55"/>
                  </a:cubicBezTo>
                  <a:cubicBezTo>
                    <a:pt x="566" y="55"/>
                    <a:pt x="565" y="55"/>
                    <a:pt x="563" y="55"/>
                  </a:cubicBezTo>
                  <a:cubicBezTo>
                    <a:pt x="562" y="55"/>
                    <a:pt x="559" y="56"/>
                    <a:pt x="556" y="57"/>
                  </a:cubicBezTo>
                  <a:cubicBezTo>
                    <a:pt x="553" y="58"/>
                    <a:pt x="549" y="59"/>
                    <a:pt x="545" y="62"/>
                  </a:cubicBezTo>
                  <a:cubicBezTo>
                    <a:pt x="541" y="64"/>
                    <a:pt x="537" y="68"/>
                    <a:pt x="533" y="72"/>
                  </a:cubicBezTo>
                  <a:cubicBezTo>
                    <a:pt x="529" y="76"/>
                    <a:pt x="525" y="81"/>
                    <a:pt x="522" y="86"/>
                  </a:cubicBezTo>
                  <a:cubicBezTo>
                    <a:pt x="518" y="92"/>
                    <a:pt x="515" y="98"/>
                    <a:pt x="513" y="105"/>
                  </a:cubicBezTo>
                  <a:cubicBezTo>
                    <a:pt x="510" y="112"/>
                    <a:pt x="509" y="119"/>
                    <a:pt x="507" y="126"/>
                  </a:cubicBezTo>
                  <a:cubicBezTo>
                    <a:pt x="507" y="130"/>
                    <a:pt x="506" y="134"/>
                    <a:pt x="506" y="137"/>
                  </a:cubicBezTo>
                  <a:cubicBezTo>
                    <a:pt x="506" y="139"/>
                    <a:pt x="506" y="141"/>
                    <a:pt x="506" y="143"/>
                  </a:cubicBezTo>
                  <a:cubicBezTo>
                    <a:pt x="506" y="145"/>
                    <a:pt x="506" y="147"/>
                    <a:pt x="506" y="149"/>
                  </a:cubicBezTo>
                  <a:cubicBezTo>
                    <a:pt x="506" y="157"/>
                    <a:pt x="506" y="164"/>
                    <a:pt x="507" y="172"/>
                  </a:cubicBezTo>
                  <a:cubicBezTo>
                    <a:pt x="509" y="179"/>
                    <a:pt x="510" y="186"/>
                    <a:pt x="513" y="193"/>
                  </a:cubicBezTo>
                  <a:cubicBezTo>
                    <a:pt x="515" y="200"/>
                    <a:pt x="518" y="206"/>
                    <a:pt x="522" y="212"/>
                  </a:cubicBezTo>
                  <a:cubicBezTo>
                    <a:pt x="525" y="217"/>
                    <a:pt x="529" y="222"/>
                    <a:pt x="533" y="226"/>
                  </a:cubicBezTo>
                  <a:cubicBezTo>
                    <a:pt x="537" y="230"/>
                    <a:pt x="541" y="234"/>
                    <a:pt x="545" y="236"/>
                  </a:cubicBezTo>
                  <a:cubicBezTo>
                    <a:pt x="549" y="238"/>
                    <a:pt x="553" y="240"/>
                    <a:pt x="556" y="241"/>
                  </a:cubicBezTo>
                  <a:cubicBezTo>
                    <a:pt x="559" y="242"/>
                    <a:pt x="562" y="243"/>
                    <a:pt x="563" y="243"/>
                  </a:cubicBezTo>
                  <a:cubicBezTo>
                    <a:pt x="565" y="243"/>
                    <a:pt x="566" y="243"/>
                    <a:pt x="566" y="243"/>
                  </a:cubicBezTo>
                  <a:cubicBezTo>
                    <a:pt x="566" y="243"/>
                    <a:pt x="565" y="243"/>
                    <a:pt x="563" y="243"/>
                  </a:cubicBezTo>
                  <a:cubicBezTo>
                    <a:pt x="562" y="243"/>
                    <a:pt x="559" y="243"/>
                    <a:pt x="555" y="243"/>
                  </a:cubicBezTo>
                  <a:cubicBezTo>
                    <a:pt x="552" y="242"/>
                    <a:pt x="548" y="241"/>
                    <a:pt x="543" y="239"/>
                  </a:cubicBezTo>
                  <a:cubicBezTo>
                    <a:pt x="539" y="237"/>
                    <a:pt x="534" y="234"/>
                    <a:pt x="529" y="230"/>
                  </a:cubicBezTo>
                  <a:cubicBezTo>
                    <a:pt x="524" y="226"/>
                    <a:pt x="520" y="221"/>
                    <a:pt x="516" y="215"/>
                  </a:cubicBezTo>
                  <a:cubicBezTo>
                    <a:pt x="512" y="210"/>
                    <a:pt x="508" y="203"/>
                    <a:pt x="505" y="196"/>
                  </a:cubicBezTo>
                  <a:cubicBezTo>
                    <a:pt x="502" y="189"/>
                    <a:pt x="500" y="181"/>
                    <a:pt x="499" y="173"/>
                  </a:cubicBezTo>
                  <a:cubicBezTo>
                    <a:pt x="497" y="165"/>
                    <a:pt x="496" y="157"/>
                    <a:pt x="496" y="149"/>
                  </a:cubicBezTo>
                  <a:cubicBezTo>
                    <a:pt x="496" y="147"/>
                    <a:pt x="496" y="145"/>
                    <a:pt x="496" y="143"/>
                  </a:cubicBezTo>
                  <a:cubicBezTo>
                    <a:pt x="497" y="141"/>
                    <a:pt x="497" y="139"/>
                    <a:pt x="497" y="137"/>
                  </a:cubicBezTo>
                  <a:cubicBezTo>
                    <a:pt x="497" y="133"/>
                    <a:pt x="498" y="129"/>
                    <a:pt x="498" y="125"/>
                  </a:cubicBezTo>
                  <a:cubicBezTo>
                    <a:pt x="500" y="117"/>
                    <a:pt x="502" y="109"/>
                    <a:pt x="505" y="102"/>
                  </a:cubicBezTo>
                  <a:close/>
                  <a:moveTo>
                    <a:pt x="599" y="123"/>
                  </a:moveTo>
                  <a:cubicBezTo>
                    <a:pt x="602" y="125"/>
                    <a:pt x="603" y="128"/>
                    <a:pt x="605" y="130"/>
                  </a:cubicBezTo>
                  <a:cubicBezTo>
                    <a:pt x="606" y="133"/>
                    <a:pt x="607" y="136"/>
                    <a:pt x="607" y="138"/>
                  </a:cubicBezTo>
                  <a:cubicBezTo>
                    <a:pt x="608" y="140"/>
                    <a:pt x="608" y="142"/>
                    <a:pt x="608" y="144"/>
                  </a:cubicBezTo>
                  <a:cubicBezTo>
                    <a:pt x="608" y="145"/>
                    <a:pt x="608" y="147"/>
                    <a:pt x="608" y="148"/>
                  </a:cubicBezTo>
                  <a:cubicBezTo>
                    <a:pt x="608" y="148"/>
                    <a:pt x="608" y="149"/>
                    <a:pt x="608" y="149"/>
                  </a:cubicBezTo>
                  <a:cubicBezTo>
                    <a:pt x="608" y="149"/>
                    <a:pt x="608" y="148"/>
                    <a:pt x="608" y="148"/>
                  </a:cubicBezTo>
                  <a:cubicBezTo>
                    <a:pt x="608" y="147"/>
                    <a:pt x="607" y="145"/>
                    <a:pt x="607" y="144"/>
                  </a:cubicBezTo>
                  <a:cubicBezTo>
                    <a:pt x="606" y="141"/>
                    <a:pt x="605" y="136"/>
                    <a:pt x="602" y="132"/>
                  </a:cubicBezTo>
                  <a:cubicBezTo>
                    <a:pt x="601" y="130"/>
                    <a:pt x="599" y="127"/>
                    <a:pt x="597" y="126"/>
                  </a:cubicBezTo>
                  <a:cubicBezTo>
                    <a:pt x="594" y="124"/>
                    <a:pt x="591" y="122"/>
                    <a:pt x="589" y="122"/>
                  </a:cubicBezTo>
                  <a:cubicBezTo>
                    <a:pt x="585" y="122"/>
                    <a:pt x="583" y="123"/>
                    <a:pt x="580" y="124"/>
                  </a:cubicBezTo>
                  <a:cubicBezTo>
                    <a:pt x="577" y="126"/>
                    <a:pt x="575" y="128"/>
                    <a:pt x="573" y="131"/>
                  </a:cubicBezTo>
                  <a:cubicBezTo>
                    <a:pt x="571" y="134"/>
                    <a:pt x="570" y="137"/>
                    <a:pt x="569" y="141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69" y="144"/>
                    <a:pt x="568" y="145"/>
                    <a:pt x="568" y="146"/>
                  </a:cubicBezTo>
                  <a:cubicBezTo>
                    <a:pt x="568" y="147"/>
                    <a:pt x="568" y="147"/>
                    <a:pt x="568" y="148"/>
                  </a:cubicBezTo>
                  <a:cubicBezTo>
                    <a:pt x="568" y="149"/>
                    <a:pt x="568" y="150"/>
                    <a:pt x="568" y="151"/>
                  </a:cubicBezTo>
                  <a:cubicBezTo>
                    <a:pt x="568" y="157"/>
                    <a:pt x="570" y="163"/>
                    <a:pt x="573" y="168"/>
                  </a:cubicBezTo>
                  <a:cubicBezTo>
                    <a:pt x="574" y="170"/>
                    <a:pt x="576" y="172"/>
                    <a:pt x="577" y="174"/>
                  </a:cubicBezTo>
                  <a:cubicBezTo>
                    <a:pt x="579" y="175"/>
                    <a:pt x="581" y="176"/>
                    <a:pt x="582" y="177"/>
                  </a:cubicBezTo>
                  <a:cubicBezTo>
                    <a:pt x="583" y="177"/>
                    <a:pt x="583" y="177"/>
                    <a:pt x="584" y="177"/>
                  </a:cubicBezTo>
                  <a:cubicBezTo>
                    <a:pt x="585" y="178"/>
                    <a:pt x="585" y="178"/>
                    <a:pt x="586" y="178"/>
                  </a:cubicBezTo>
                  <a:cubicBezTo>
                    <a:pt x="586" y="178"/>
                    <a:pt x="587" y="178"/>
                    <a:pt x="587" y="178"/>
                  </a:cubicBezTo>
                  <a:cubicBezTo>
                    <a:pt x="587" y="178"/>
                    <a:pt x="586" y="178"/>
                    <a:pt x="586" y="178"/>
                  </a:cubicBezTo>
                  <a:cubicBezTo>
                    <a:pt x="585" y="178"/>
                    <a:pt x="585" y="178"/>
                    <a:pt x="584" y="178"/>
                  </a:cubicBezTo>
                  <a:cubicBezTo>
                    <a:pt x="583" y="178"/>
                    <a:pt x="583" y="178"/>
                    <a:pt x="582" y="177"/>
                  </a:cubicBezTo>
                  <a:cubicBezTo>
                    <a:pt x="580" y="177"/>
                    <a:pt x="578" y="176"/>
                    <a:pt x="576" y="175"/>
                  </a:cubicBezTo>
                  <a:cubicBezTo>
                    <a:pt x="574" y="174"/>
                    <a:pt x="572" y="172"/>
                    <a:pt x="571" y="169"/>
                  </a:cubicBezTo>
                  <a:cubicBezTo>
                    <a:pt x="567" y="165"/>
                    <a:pt x="565" y="158"/>
                    <a:pt x="564" y="151"/>
                  </a:cubicBezTo>
                  <a:cubicBezTo>
                    <a:pt x="564" y="150"/>
                    <a:pt x="564" y="149"/>
                    <a:pt x="564" y="148"/>
                  </a:cubicBezTo>
                  <a:cubicBezTo>
                    <a:pt x="564" y="147"/>
                    <a:pt x="564" y="146"/>
                    <a:pt x="564" y="146"/>
                  </a:cubicBezTo>
                  <a:cubicBezTo>
                    <a:pt x="564" y="145"/>
                    <a:pt x="564" y="144"/>
                    <a:pt x="564" y="143"/>
                  </a:cubicBezTo>
                  <a:cubicBezTo>
                    <a:pt x="564" y="142"/>
                    <a:pt x="565" y="141"/>
                    <a:pt x="565" y="140"/>
                  </a:cubicBezTo>
                  <a:cubicBezTo>
                    <a:pt x="566" y="136"/>
                    <a:pt x="567" y="132"/>
                    <a:pt x="569" y="129"/>
                  </a:cubicBezTo>
                  <a:cubicBezTo>
                    <a:pt x="571" y="125"/>
                    <a:pt x="574" y="122"/>
                    <a:pt x="577" y="120"/>
                  </a:cubicBezTo>
                  <a:cubicBezTo>
                    <a:pt x="581" y="118"/>
                    <a:pt x="585" y="117"/>
                    <a:pt x="589" y="118"/>
                  </a:cubicBezTo>
                  <a:cubicBezTo>
                    <a:pt x="593" y="119"/>
                    <a:pt x="596" y="121"/>
                    <a:pt x="599" y="123"/>
                  </a:cubicBezTo>
                  <a:close/>
                  <a:moveTo>
                    <a:pt x="300" y="390"/>
                  </a:moveTo>
                  <a:cubicBezTo>
                    <a:pt x="300" y="358"/>
                    <a:pt x="308" y="338"/>
                    <a:pt x="313" y="338"/>
                  </a:cubicBezTo>
                  <a:cubicBezTo>
                    <a:pt x="314" y="338"/>
                    <a:pt x="314" y="338"/>
                    <a:pt x="314" y="338"/>
                  </a:cubicBezTo>
                  <a:cubicBezTo>
                    <a:pt x="308" y="344"/>
                    <a:pt x="304" y="363"/>
                    <a:pt x="304" y="385"/>
                  </a:cubicBezTo>
                  <a:cubicBezTo>
                    <a:pt x="304" y="413"/>
                    <a:pt x="311" y="435"/>
                    <a:pt x="319" y="435"/>
                  </a:cubicBezTo>
                  <a:cubicBezTo>
                    <a:pt x="319" y="435"/>
                    <a:pt x="319" y="435"/>
                    <a:pt x="319" y="435"/>
                  </a:cubicBezTo>
                  <a:cubicBezTo>
                    <a:pt x="317" y="439"/>
                    <a:pt x="315" y="441"/>
                    <a:pt x="313" y="441"/>
                  </a:cubicBezTo>
                  <a:cubicBezTo>
                    <a:pt x="308" y="441"/>
                    <a:pt x="300" y="421"/>
                    <a:pt x="300" y="390"/>
                  </a:cubicBezTo>
                  <a:close/>
                  <a:moveTo>
                    <a:pt x="114" y="383"/>
                  </a:moveTo>
                  <a:cubicBezTo>
                    <a:pt x="114" y="381"/>
                    <a:pt x="114" y="377"/>
                    <a:pt x="115" y="373"/>
                  </a:cubicBezTo>
                  <a:cubicBezTo>
                    <a:pt x="115" y="369"/>
                    <a:pt x="115" y="364"/>
                    <a:pt x="116" y="359"/>
                  </a:cubicBezTo>
                  <a:cubicBezTo>
                    <a:pt x="117" y="353"/>
                    <a:pt x="117" y="348"/>
                    <a:pt x="118" y="342"/>
                  </a:cubicBezTo>
                  <a:cubicBezTo>
                    <a:pt x="119" y="337"/>
                    <a:pt x="119" y="331"/>
                    <a:pt x="120" y="326"/>
                  </a:cubicBezTo>
                  <a:cubicBezTo>
                    <a:pt x="121" y="320"/>
                    <a:pt x="122" y="316"/>
                    <a:pt x="122" y="311"/>
                  </a:cubicBezTo>
                  <a:cubicBezTo>
                    <a:pt x="123" y="307"/>
                    <a:pt x="123" y="304"/>
                    <a:pt x="124" y="301"/>
                  </a:cubicBezTo>
                  <a:cubicBezTo>
                    <a:pt x="124" y="299"/>
                    <a:pt x="125" y="298"/>
                    <a:pt x="125" y="298"/>
                  </a:cubicBezTo>
                  <a:cubicBezTo>
                    <a:pt x="125" y="298"/>
                    <a:pt x="124" y="299"/>
                    <a:pt x="124" y="301"/>
                  </a:cubicBezTo>
                  <a:cubicBezTo>
                    <a:pt x="124" y="304"/>
                    <a:pt x="124" y="307"/>
                    <a:pt x="123" y="312"/>
                  </a:cubicBezTo>
                  <a:cubicBezTo>
                    <a:pt x="123" y="316"/>
                    <a:pt x="123" y="321"/>
                    <a:pt x="122" y="326"/>
                  </a:cubicBezTo>
                  <a:cubicBezTo>
                    <a:pt x="122" y="331"/>
                    <a:pt x="121" y="337"/>
                    <a:pt x="120" y="342"/>
                  </a:cubicBezTo>
                  <a:cubicBezTo>
                    <a:pt x="120" y="348"/>
                    <a:pt x="119" y="354"/>
                    <a:pt x="118" y="359"/>
                  </a:cubicBezTo>
                  <a:cubicBezTo>
                    <a:pt x="117" y="364"/>
                    <a:pt x="117" y="369"/>
                    <a:pt x="116" y="373"/>
                  </a:cubicBezTo>
                  <a:cubicBezTo>
                    <a:pt x="115" y="377"/>
                    <a:pt x="115" y="381"/>
                    <a:pt x="114" y="383"/>
                  </a:cubicBezTo>
                  <a:cubicBezTo>
                    <a:pt x="114" y="386"/>
                    <a:pt x="114" y="387"/>
                    <a:pt x="114" y="387"/>
                  </a:cubicBezTo>
                  <a:cubicBezTo>
                    <a:pt x="114" y="387"/>
                    <a:pt x="114" y="386"/>
                    <a:pt x="114" y="383"/>
                  </a:cubicBezTo>
                  <a:close/>
                  <a:moveTo>
                    <a:pt x="137" y="345"/>
                  </a:moveTo>
                  <a:cubicBezTo>
                    <a:pt x="136" y="351"/>
                    <a:pt x="135" y="356"/>
                    <a:pt x="135" y="362"/>
                  </a:cubicBezTo>
                  <a:cubicBezTo>
                    <a:pt x="134" y="367"/>
                    <a:pt x="133" y="373"/>
                    <a:pt x="132" y="377"/>
                  </a:cubicBezTo>
                  <a:cubicBezTo>
                    <a:pt x="132" y="381"/>
                    <a:pt x="131" y="385"/>
                    <a:pt x="131" y="388"/>
                  </a:cubicBezTo>
                  <a:cubicBezTo>
                    <a:pt x="130" y="390"/>
                    <a:pt x="130" y="392"/>
                    <a:pt x="130" y="392"/>
                  </a:cubicBezTo>
                  <a:cubicBezTo>
                    <a:pt x="130" y="392"/>
                    <a:pt x="130" y="390"/>
                    <a:pt x="130" y="387"/>
                  </a:cubicBezTo>
                  <a:cubicBezTo>
                    <a:pt x="130" y="385"/>
                    <a:pt x="131" y="381"/>
                    <a:pt x="131" y="377"/>
                  </a:cubicBezTo>
                  <a:cubicBezTo>
                    <a:pt x="132" y="372"/>
                    <a:pt x="132" y="367"/>
                    <a:pt x="133" y="362"/>
                  </a:cubicBezTo>
                  <a:cubicBezTo>
                    <a:pt x="133" y="356"/>
                    <a:pt x="134" y="350"/>
                    <a:pt x="135" y="344"/>
                  </a:cubicBezTo>
                  <a:cubicBezTo>
                    <a:pt x="135" y="339"/>
                    <a:pt x="136" y="333"/>
                    <a:pt x="137" y="327"/>
                  </a:cubicBezTo>
                  <a:cubicBezTo>
                    <a:pt x="138" y="322"/>
                    <a:pt x="138" y="317"/>
                    <a:pt x="139" y="312"/>
                  </a:cubicBezTo>
                  <a:cubicBezTo>
                    <a:pt x="140" y="308"/>
                    <a:pt x="140" y="304"/>
                    <a:pt x="141" y="302"/>
                  </a:cubicBezTo>
                  <a:cubicBezTo>
                    <a:pt x="141" y="299"/>
                    <a:pt x="141" y="298"/>
                    <a:pt x="141" y="298"/>
                  </a:cubicBezTo>
                  <a:cubicBezTo>
                    <a:pt x="141" y="298"/>
                    <a:pt x="141" y="299"/>
                    <a:pt x="141" y="302"/>
                  </a:cubicBezTo>
                  <a:cubicBezTo>
                    <a:pt x="141" y="304"/>
                    <a:pt x="141" y="308"/>
                    <a:pt x="140" y="312"/>
                  </a:cubicBezTo>
                  <a:cubicBezTo>
                    <a:pt x="140" y="317"/>
                    <a:pt x="139" y="322"/>
                    <a:pt x="139" y="327"/>
                  </a:cubicBezTo>
                  <a:cubicBezTo>
                    <a:pt x="138" y="333"/>
                    <a:pt x="138" y="339"/>
                    <a:pt x="137" y="345"/>
                  </a:cubicBezTo>
                  <a:close/>
                  <a:moveTo>
                    <a:pt x="320" y="210"/>
                  </a:moveTo>
                  <a:cubicBezTo>
                    <a:pt x="349" y="205"/>
                    <a:pt x="349" y="205"/>
                    <a:pt x="349" y="205"/>
                  </a:cubicBezTo>
                  <a:cubicBezTo>
                    <a:pt x="406" y="194"/>
                    <a:pt x="406" y="194"/>
                    <a:pt x="406" y="194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09" y="195"/>
                    <a:pt x="409" y="195"/>
                    <a:pt x="409" y="195"/>
                  </a:cubicBezTo>
                  <a:cubicBezTo>
                    <a:pt x="419" y="225"/>
                    <a:pt x="419" y="225"/>
                    <a:pt x="419" y="225"/>
                  </a:cubicBezTo>
                  <a:cubicBezTo>
                    <a:pt x="429" y="255"/>
                    <a:pt x="429" y="255"/>
                    <a:pt x="429" y="255"/>
                  </a:cubicBezTo>
                  <a:cubicBezTo>
                    <a:pt x="439" y="286"/>
                    <a:pt x="439" y="286"/>
                    <a:pt x="439" y="286"/>
                  </a:cubicBezTo>
                  <a:cubicBezTo>
                    <a:pt x="442" y="296"/>
                    <a:pt x="446" y="306"/>
                    <a:pt x="449" y="316"/>
                  </a:cubicBezTo>
                  <a:cubicBezTo>
                    <a:pt x="469" y="376"/>
                    <a:pt x="469" y="376"/>
                    <a:pt x="469" y="376"/>
                  </a:cubicBezTo>
                  <a:cubicBezTo>
                    <a:pt x="475" y="396"/>
                    <a:pt x="482" y="417"/>
                    <a:pt x="488" y="437"/>
                  </a:cubicBezTo>
                  <a:cubicBezTo>
                    <a:pt x="481" y="417"/>
                    <a:pt x="474" y="397"/>
                    <a:pt x="467" y="377"/>
                  </a:cubicBezTo>
                  <a:cubicBezTo>
                    <a:pt x="446" y="317"/>
                    <a:pt x="446" y="317"/>
                    <a:pt x="446" y="317"/>
                  </a:cubicBezTo>
                  <a:cubicBezTo>
                    <a:pt x="442" y="307"/>
                    <a:pt x="439" y="297"/>
                    <a:pt x="435" y="287"/>
                  </a:cubicBezTo>
                  <a:cubicBezTo>
                    <a:pt x="425" y="257"/>
                    <a:pt x="425" y="257"/>
                    <a:pt x="425" y="257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405" y="198"/>
                    <a:pt x="405" y="198"/>
                    <a:pt x="405" y="198"/>
                  </a:cubicBezTo>
                  <a:cubicBezTo>
                    <a:pt x="350" y="209"/>
                    <a:pt x="350" y="209"/>
                    <a:pt x="350" y="209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12" y="216"/>
                    <a:pt x="302" y="217"/>
                    <a:pt x="292" y="219"/>
                  </a:cubicBezTo>
                  <a:cubicBezTo>
                    <a:pt x="235" y="229"/>
                    <a:pt x="235" y="229"/>
                    <a:pt x="235" y="229"/>
                  </a:cubicBezTo>
                  <a:cubicBezTo>
                    <a:pt x="216" y="233"/>
                    <a:pt x="197" y="236"/>
                    <a:pt x="178" y="239"/>
                  </a:cubicBezTo>
                  <a:cubicBezTo>
                    <a:pt x="197" y="235"/>
                    <a:pt x="216" y="231"/>
                    <a:pt x="235" y="227"/>
                  </a:cubicBezTo>
                  <a:cubicBezTo>
                    <a:pt x="292" y="216"/>
                    <a:pt x="292" y="216"/>
                    <a:pt x="292" y="216"/>
                  </a:cubicBezTo>
                  <a:cubicBezTo>
                    <a:pt x="301" y="214"/>
                    <a:pt x="311" y="212"/>
                    <a:pt x="320" y="210"/>
                  </a:cubicBezTo>
                  <a:close/>
                  <a:moveTo>
                    <a:pt x="370" y="371"/>
                  </a:moveTo>
                  <a:cubicBezTo>
                    <a:pt x="367" y="371"/>
                    <a:pt x="363" y="370"/>
                    <a:pt x="359" y="370"/>
                  </a:cubicBezTo>
                  <a:cubicBezTo>
                    <a:pt x="356" y="370"/>
                    <a:pt x="351" y="370"/>
                    <a:pt x="347" y="370"/>
                  </a:cubicBezTo>
                  <a:cubicBezTo>
                    <a:pt x="343" y="369"/>
                    <a:pt x="339" y="369"/>
                    <a:pt x="335" y="369"/>
                  </a:cubicBezTo>
                  <a:cubicBezTo>
                    <a:pt x="332" y="368"/>
                    <a:pt x="328" y="368"/>
                    <a:pt x="325" y="367"/>
                  </a:cubicBezTo>
                  <a:cubicBezTo>
                    <a:pt x="322" y="367"/>
                    <a:pt x="319" y="367"/>
                    <a:pt x="317" y="366"/>
                  </a:cubicBezTo>
                  <a:cubicBezTo>
                    <a:pt x="316" y="366"/>
                    <a:pt x="315" y="366"/>
                    <a:pt x="315" y="366"/>
                  </a:cubicBezTo>
                  <a:cubicBezTo>
                    <a:pt x="315" y="366"/>
                    <a:pt x="316" y="366"/>
                    <a:pt x="318" y="366"/>
                  </a:cubicBezTo>
                  <a:cubicBezTo>
                    <a:pt x="319" y="366"/>
                    <a:pt x="322" y="366"/>
                    <a:pt x="325" y="366"/>
                  </a:cubicBezTo>
                  <a:cubicBezTo>
                    <a:pt x="328" y="366"/>
                    <a:pt x="332" y="366"/>
                    <a:pt x="335" y="366"/>
                  </a:cubicBezTo>
                  <a:cubicBezTo>
                    <a:pt x="339" y="367"/>
                    <a:pt x="343" y="367"/>
                    <a:pt x="348" y="367"/>
                  </a:cubicBezTo>
                  <a:cubicBezTo>
                    <a:pt x="349" y="367"/>
                    <a:pt x="351" y="367"/>
                    <a:pt x="353" y="368"/>
                  </a:cubicBezTo>
                  <a:cubicBezTo>
                    <a:pt x="355" y="354"/>
                    <a:pt x="359" y="345"/>
                    <a:pt x="362" y="341"/>
                  </a:cubicBezTo>
                  <a:cubicBezTo>
                    <a:pt x="362" y="344"/>
                    <a:pt x="362" y="344"/>
                    <a:pt x="362" y="344"/>
                  </a:cubicBezTo>
                  <a:cubicBezTo>
                    <a:pt x="360" y="350"/>
                    <a:pt x="357" y="358"/>
                    <a:pt x="356" y="368"/>
                  </a:cubicBezTo>
                  <a:cubicBezTo>
                    <a:pt x="357" y="368"/>
                    <a:pt x="358" y="368"/>
                    <a:pt x="360" y="368"/>
                  </a:cubicBezTo>
                  <a:cubicBezTo>
                    <a:pt x="363" y="369"/>
                    <a:pt x="367" y="369"/>
                    <a:pt x="370" y="369"/>
                  </a:cubicBezTo>
                  <a:cubicBezTo>
                    <a:pt x="373" y="370"/>
                    <a:pt x="376" y="370"/>
                    <a:pt x="377" y="370"/>
                  </a:cubicBezTo>
                  <a:cubicBezTo>
                    <a:pt x="379" y="371"/>
                    <a:pt x="380" y="371"/>
                    <a:pt x="380" y="371"/>
                  </a:cubicBezTo>
                  <a:cubicBezTo>
                    <a:pt x="380" y="371"/>
                    <a:pt x="379" y="371"/>
                    <a:pt x="377" y="371"/>
                  </a:cubicBezTo>
                  <a:cubicBezTo>
                    <a:pt x="376" y="371"/>
                    <a:pt x="373" y="371"/>
                    <a:pt x="370" y="371"/>
                  </a:cubicBezTo>
                  <a:close/>
                  <a:moveTo>
                    <a:pt x="269" y="431"/>
                  </a:moveTo>
                  <a:cubicBezTo>
                    <a:pt x="265" y="431"/>
                    <a:pt x="257" y="414"/>
                    <a:pt x="257" y="384"/>
                  </a:cubicBezTo>
                  <a:cubicBezTo>
                    <a:pt x="257" y="354"/>
                    <a:pt x="265" y="337"/>
                    <a:pt x="269" y="337"/>
                  </a:cubicBezTo>
                  <a:cubicBezTo>
                    <a:pt x="269" y="337"/>
                    <a:pt x="270" y="337"/>
                    <a:pt x="270" y="337"/>
                  </a:cubicBezTo>
                  <a:cubicBezTo>
                    <a:pt x="265" y="344"/>
                    <a:pt x="261" y="360"/>
                    <a:pt x="261" y="379"/>
                  </a:cubicBezTo>
                  <a:cubicBezTo>
                    <a:pt x="261" y="404"/>
                    <a:pt x="267" y="423"/>
                    <a:pt x="274" y="424"/>
                  </a:cubicBezTo>
                  <a:cubicBezTo>
                    <a:pt x="273" y="428"/>
                    <a:pt x="271" y="431"/>
                    <a:pt x="269" y="431"/>
                  </a:cubicBezTo>
                  <a:close/>
                  <a:moveTo>
                    <a:pt x="231" y="421"/>
                  </a:moveTo>
                  <a:cubicBezTo>
                    <a:pt x="227" y="421"/>
                    <a:pt x="220" y="405"/>
                    <a:pt x="220" y="379"/>
                  </a:cubicBezTo>
                  <a:cubicBezTo>
                    <a:pt x="220" y="377"/>
                    <a:pt x="220" y="375"/>
                    <a:pt x="220" y="373"/>
                  </a:cubicBezTo>
                  <a:cubicBezTo>
                    <a:pt x="220" y="373"/>
                    <a:pt x="220" y="373"/>
                    <a:pt x="220" y="373"/>
                  </a:cubicBezTo>
                  <a:cubicBezTo>
                    <a:pt x="214" y="373"/>
                    <a:pt x="208" y="372"/>
                    <a:pt x="204" y="371"/>
                  </a:cubicBezTo>
                  <a:cubicBezTo>
                    <a:pt x="203" y="371"/>
                    <a:pt x="201" y="371"/>
                    <a:pt x="200" y="371"/>
                  </a:cubicBezTo>
                  <a:cubicBezTo>
                    <a:pt x="200" y="371"/>
                    <a:pt x="200" y="372"/>
                    <a:pt x="200" y="372"/>
                  </a:cubicBezTo>
                  <a:cubicBezTo>
                    <a:pt x="200" y="377"/>
                    <a:pt x="199" y="382"/>
                    <a:pt x="198" y="382"/>
                  </a:cubicBezTo>
                  <a:cubicBezTo>
                    <a:pt x="196" y="382"/>
                    <a:pt x="195" y="377"/>
                    <a:pt x="195" y="372"/>
                  </a:cubicBezTo>
                  <a:cubicBezTo>
                    <a:pt x="195" y="371"/>
                    <a:pt x="195" y="371"/>
                    <a:pt x="195" y="370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7" y="370"/>
                    <a:pt x="197" y="370"/>
                    <a:pt x="197" y="370"/>
                  </a:cubicBezTo>
                  <a:cubicBezTo>
                    <a:pt x="197" y="370"/>
                    <a:pt x="197" y="370"/>
                    <a:pt x="199" y="370"/>
                  </a:cubicBezTo>
                  <a:cubicBezTo>
                    <a:pt x="200" y="370"/>
                    <a:pt x="202" y="370"/>
                    <a:pt x="204" y="370"/>
                  </a:cubicBezTo>
                  <a:cubicBezTo>
                    <a:pt x="208" y="370"/>
                    <a:pt x="214" y="370"/>
                    <a:pt x="220" y="371"/>
                  </a:cubicBezTo>
                  <a:cubicBezTo>
                    <a:pt x="226" y="372"/>
                    <a:pt x="232" y="372"/>
                    <a:pt x="236" y="373"/>
                  </a:cubicBezTo>
                  <a:cubicBezTo>
                    <a:pt x="238" y="373"/>
                    <a:pt x="240" y="374"/>
                    <a:pt x="241" y="374"/>
                  </a:cubicBezTo>
                  <a:cubicBezTo>
                    <a:pt x="242" y="374"/>
                    <a:pt x="243" y="374"/>
                    <a:pt x="243" y="374"/>
                  </a:cubicBezTo>
                  <a:cubicBezTo>
                    <a:pt x="243" y="374"/>
                    <a:pt x="242" y="374"/>
                    <a:pt x="241" y="374"/>
                  </a:cubicBezTo>
                  <a:cubicBezTo>
                    <a:pt x="241" y="374"/>
                    <a:pt x="240" y="374"/>
                    <a:pt x="240" y="374"/>
                  </a:cubicBezTo>
                  <a:cubicBezTo>
                    <a:pt x="240" y="375"/>
                    <a:pt x="240" y="376"/>
                    <a:pt x="240" y="378"/>
                  </a:cubicBezTo>
                  <a:cubicBezTo>
                    <a:pt x="240" y="383"/>
                    <a:pt x="239" y="387"/>
                    <a:pt x="237" y="387"/>
                  </a:cubicBezTo>
                  <a:cubicBezTo>
                    <a:pt x="236" y="387"/>
                    <a:pt x="234" y="383"/>
                    <a:pt x="234" y="378"/>
                  </a:cubicBezTo>
                  <a:cubicBezTo>
                    <a:pt x="234" y="376"/>
                    <a:pt x="234" y="375"/>
                    <a:pt x="234" y="374"/>
                  </a:cubicBezTo>
                  <a:cubicBezTo>
                    <a:pt x="231" y="374"/>
                    <a:pt x="227" y="374"/>
                    <a:pt x="223" y="374"/>
                  </a:cubicBezTo>
                  <a:cubicBezTo>
                    <a:pt x="223" y="375"/>
                    <a:pt x="223" y="375"/>
                    <a:pt x="223" y="376"/>
                  </a:cubicBezTo>
                  <a:cubicBezTo>
                    <a:pt x="223" y="398"/>
                    <a:pt x="229" y="415"/>
                    <a:pt x="235" y="416"/>
                  </a:cubicBezTo>
                  <a:cubicBezTo>
                    <a:pt x="234" y="420"/>
                    <a:pt x="232" y="421"/>
                    <a:pt x="231" y="421"/>
                  </a:cubicBezTo>
                  <a:close/>
                  <a:moveTo>
                    <a:pt x="273" y="383"/>
                  </a:moveTo>
                  <a:cubicBezTo>
                    <a:pt x="273" y="377"/>
                    <a:pt x="275" y="373"/>
                    <a:pt x="277" y="373"/>
                  </a:cubicBezTo>
                  <a:cubicBezTo>
                    <a:pt x="278" y="373"/>
                    <a:pt x="280" y="377"/>
                    <a:pt x="280" y="383"/>
                  </a:cubicBezTo>
                  <a:cubicBezTo>
                    <a:pt x="280" y="388"/>
                    <a:pt x="278" y="393"/>
                    <a:pt x="277" y="393"/>
                  </a:cubicBezTo>
                  <a:cubicBezTo>
                    <a:pt x="275" y="393"/>
                    <a:pt x="273" y="388"/>
                    <a:pt x="273" y="383"/>
                  </a:cubicBezTo>
                  <a:close/>
                  <a:moveTo>
                    <a:pt x="314" y="313"/>
                  </a:moveTo>
                  <a:cubicBezTo>
                    <a:pt x="304" y="313"/>
                    <a:pt x="293" y="314"/>
                    <a:pt x="282" y="314"/>
                  </a:cubicBezTo>
                  <a:cubicBezTo>
                    <a:pt x="272" y="314"/>
                    <a:pt x="261" y="314"/>
                    <a:pt x="251" y="314"/>
                  </a:cubicBezTo>
                  <a:cubicBezTo>
                    <a:pt x="241" y="314"/>
                    <a:pt x="232" y="314"/>
                    <a:pt x="224" y="314"/>
                  </a:cubicBezTo>
                  <a:cubicBezTo>
                    <a:pt x="216" y="314"/>
                    <a:pt x="209" y="314"/>
                    <a:pt x="205" y="314"/>
                  </a:cubicBezTo>
                  <a:cubicBezTo>
                    <a:pt x="200" y="313"/>
                    <a:pt x="197" y="313"/>
                    <a:pt x="197" y="313"/>
                  </a:cubicBezTo>
                  <a:cubicBezTo>
                    <a:pt x="197" y="313"/>
                    <a:pt x="200" y="313"/>
                    <a:pt x="205" y="313"/>
                  </a:cubicBezTo>
                  <a:cubicBezTo>
                    <a:pt x="209" y="313"/>
                    <a:pt x="216" y="312"/>
                    <a:pt x="224" y="312"/>
                  </a:cubicBezTo>
                  <a:cubicBezTo>
                    <a:pt x="232" y="312"/>
                    <a:pt x="241" y="311"/>
                    <a:pt x="251" y="311"/>
                  </a:cubicBezTo>
                  <a:cubicBezTo>
                    <a:pt x="261" y="311"/>
                    <a:pt x="272" y="311"/>
                    <a:pt x="282" y="310"/>
                  </a:cubicBezTo>
                  <a:cubicBezTo>
                    <a:pt x="293" y="310"/>
                    <a:pt x="304" y="310"/>
                    <a:pt x="314" y="310"/>
                  </a:cubicBezTo>
                  <a:cubicBezTo>
                    <a:pt x="323" y="310"/>
                    <a:pt x="333" y="310"/>
                    <a:pt x="341" y="310"/>
                  </a:cubicBezTo>
                  <a:cubicBezTo>
                    <a:pt x="349" y="310"/>
                    <a:pt x="355" y="311"/>
                    <a:pt x="360" y="311"/>
                  </a:cubicBezTo>
                  <a:cubicBezTo>
                    <a:pt x="365" y="311"/>
                    <a:pt x="367" y="311"/>
                    <a:pt x="367" y="311"/>
                  </a:cubicBezTo>
                  <a:cubicBezTo>
                    <a:pt x="367" y="311"/>
                    <a:pt x="365" y="311"/>
                    <a:pt x="360" y="311"/>
                  </a:cubicBezTo>
                  <a:cubicBezTo>
                    <a:pt x="355" y="312"/>
                    <a:pt x="349" y="312"/>
                    <a:pt x="341" y="312"/>
                  </a:cubicBezTo>
                  <a:cubicBezTo>
                    <a:pt x="333" y="313"/>
                    <a:pt x="324" y="313"/>
                    <a:pt x="314" y="313"/>
                  </a:cubicBezTo>
                  <a:close/>
                  <a:moveTo>
                    <a:pt x="350" y="243"/>
                  </a:moveTo>
                  <a:cubicBezTo>
                    <a:pt x="342" y="245"/>
                    <a:pt x="333" y="246"/>
                    <a:pt x="323" y="248"/>
                  </a:cubicBezTo>
                  <a:cubicBezTo>
                    <a:pt x="314" y="249"/>
                    <a:pt x="303" y="251"/>
                    <a:pt x="293" y="252"/>
                  </a:cubicBezTo>
                  <a:cubicBezTo>
                    <a:pt x="282" y="254"/>
                    <a:pt x="272" y="255"/>
                    <a:pt x="262" y="257"/>
                  </a:cubicBezTo>
                  <a:cubicBezTo>
                    <a:pt x="252" y="258"/>
                    <a:pt x="243" y="259"/>
                    <a:pt x="235" y="260"/>
                  </a:cubicBezTo>
                  <a:cubicBezTo>
                    <a:pt x="227" y="261"/>
                    <a:pt x="220" y="262"/>
                    <a:pt x="216" y="262"/>
                  </a:cubicBezTo>
                  <a:cubicBezTo>
                    <a:pt x="211" y="262"/>
                    <a:pt x="208" y="263"/>
                    <a:pt x="208" y="263"/>
                  </a:cubicBezTo>
                  <a:cubicBezTo>
                    <a:pt x="208" y="263"/>
                    <a:pt x="211" y="262"/>
                    <a:pt x="216" y="261"/>
                  </a:cubicBezTo>
                  <a:cubicBezTo>
                    <a:pt x="220" y="261"/>
                    <a:pt x="227" y="259"/>
                    <a:pt x="234" y="258"/>
                  </a:cubicBezTo>
                  <a:cubicBezTo>
                    <a:pt x="242" y="257"/>
                    <a:pt x="251" y="255"/>
                    <a:pt x="261" y="254"/>
                  </a:cubicBezTo>
                  <a:cubicBezTo>
                    <a:pt x="271" y="252"/>
                    <a:pt x="282" y="251"/>
                    <a:pt x="292" y="249"/>
                  </a:cubicBezTo>
                  <a:cubicBezTo>
                    <a:pt x="303" y="248"/>
                    <a:pt x="313" y="246"/>
                    <a:pt x="323" y="245"/>
                  </a:cubicBezTo>
                  <a:cubicBezTo>
                    <a:pt x="333" y="243"/>
                    <a:pt x="342" y="242"/>
                    <a:pt x="350" y="241"/>
                  </a:cubicBezTo>
                  <a:cubicBezTo>
                    <a:pt x="358" y="241"/>
                    <a:pt x="364" y="240"/>
                    <a:pt x="369" y="239"/>
                  </a:cubicBezTo>
                  <a:cubicBezTo>
                    <a:pt x="374" y="239"/>
                    <a:pt x="376" y="239"/>
                    <a:pt x="376" y="239"/>
                  </a:cubicBezTo>
                  <a:cubicBezTo>
                    <a:pt x="376" y="239"/>
                    <a:pt x="374" y="239"/>
                    <a:pt x="369" y="240"/>
                  </a:cubicBezTo>
                  <a:cubicBezTo>
                    <a:pt x="364" y="241"/>
                    <a:pt x="358" y="242"/>
                    <a:pt x="350" y="243"/>
                  </a:cubicBezTo>
                  <a:close/>
                  <a:moveTo>
                    <a:pt x="368" y="338"/>
                  </a:moveTo>
                  <a:cubicBezTo>
                    <a:pt x="368" y="337"/>
                    <a:pt x="369" y="335"/>
                    <a:pt x="370" y="334"/>
                  </a:cubicBezTo>
                  <a:cubicBezTo>
                    <a:pt x="382" y="319"/>
                    <a:pt x="382" y="319"/>
                    <a:pt x="382" y="319"/>
                  </a:cubicBezTo>
                  <a:cubicBezTo>
                    <a:pt x="384" y="318"/>
                    <a:pt x="386" y="317"/>
                    <a:pt x="388" y="317"/>
                  </a:cubicBezTo>
                  <a:cubicBezTo>
                    <a:pt x="425" y="316"/>
                    <a:pt x="425" y="316"/>
                    <a:pt x="425" y="316"/>
                  </a:cubicBezTo>
                  <a:cubicBezTo>
                    <a:pt x="425" y="316"/>
                    <a:pt x="425" y="316"/>
                    <a:pt x="425" y="316"/>
                  </a:cubicBezTo>
                  <a:cubicBezTo>
                    <a:pt x="429" y="316"/>
                    <a:pt x="432" y="319"/>
                    <a:pt x="433" y="322"/>
                  </a:cubicBezTo>
                  <a:cubicBezTo>
                    <a:pt x="458" y="412"/>
                    <a:pt x="458" y="412"/>
                    <a:pt x="458" y="412"/>
                  </a:cubicBezTo>
                  <a:cubicBezTo>
                    <a:pt x="458" y="413"/>
                    <a:pt x="458" y="413"/>
                    <a:pt x="458" y="414"/>
                  </a:cubicBezTo>
                  <a:cubicBezTo>
                    <a:pt x="428" y="329"/>
                    <a:pt x="428" y="329"/>
                    <a:pt x="428" y="329"/>
                  </a:cubicBezTo>
                  <a:cubicBezTo>
                    <a:pt x="442" y="422"/>
                    <a:pt x="442" y="422"/>
                    <a:pt x="442" y="422"/>
                  </a:cubicBezTo>
                  <a:cubicBezTo>
                    <a:pt x="441" y="422"/>
                    <a:pt x="439" y="422"/>
                    <a:pt x="437" y="422"/>
                  </a:cubicBezTo>
                  <a:cubicBezTo>
                    <a:pt x="437" y="422"/>
                    <a:pt x="437" y="422"/>
                    <a:pt x="437" y="421"/>
                  </a:cubicBezTo>
                  <a:cubicBezTo>
                    <a:pt x="437" y="421"/>
                    <a:pt x="437" y="421"/>
                    <a:pt x="437" y="421"/>
                  </a:cubicBezTo>
                  <a:cubicBezTo>
                    <a:pt x="437" y="421"/>
                    <a:pt x="437" y="421"/>
                    <a:pt x="437" y="421"/>
                  </a:cubicBezTo>
                  <a:cubicBezTo>
                    <a:pt x="437" y="421"/>
                    <a:pt x="437" y="421"/>
                    <a:pt x="437" y="421"/>
                  </a:cubicBezTo>
                  <a:cubicBezTo>
                    <a:pt x="437" y="421"/>
                    <a:pt x="437" y="421"/>
                    <a:pt x="437" y="421"/>
                  </a:cubicBezTo>
                  <a:cubicBezTo>
                    <a:pt x="437" y="420"/>
                    <a:pt x="437" y="420"/>
                    <a:pt x="437" y="420"/>
                  </a:cubicBezTo>
                  <a:cubicBezTo>
                    <a:pt x="437" y="420"/>
                    <a:pt x="437" y="420"/>
                    <a:pt x="437" y="420"/>
                  </a:cubicBezTo>
                  <a:cubicBezTo>
                    <a:pt x="436" y="420"/>
                    <a:pt x="436" y="419"/>
                    <a:pt x="436" y="419"/>
                  </a:cubicBezTo>
                  <a:cubicBezTo>
                    <a:pt x="436" y="418"/>
                    <a:pt x="436" y="418"/>
                    <a:pt x="436" y="417"/>
                  </a:cubicBezTo>
                  <a:cubicBezTo>
                    <a:pt x="435" y="415"/>
                    <a:pt x="435" y="414"/>
                    <a:pt x="434" y="412"/>
                  </a:cubicBezTo>
                  <a:cubicBezTo>
                    <a:pt x="432" y="405"/>
                    <a:pt x="428" y="395"/>
                    <a:pt x="425" y="385"/>
                  </a:cubicBezTo>
                  <a:cubicBezTo>
                    <a:pt x="419" y="365"/>
                    <a:pt x="413" y="345"/>
                    <a:pt x="413" y="345"/>
                  </a:cubicBezTo>
                  <a:cubicBezTo>
                    <a:pt x="413" y="345"/>
                    <a:pt x="414" y="366"/>
                    <a:pt x="415" y="387"/>
                  </a:cubicBezTo>
                  <a:cubicBezTo>
                    <a:pt x="415" y="390"/>
                    <a:pt x="415" y="393"/>
                    <a:pt x="415" y="395"/>
                  </a:cubicBezTo>
                  <a:cubicBezTo>
                    <a:pt x="407" y="347"/>
                    <a:pt x="407" y="347"/>
                    <a:pt x="407" y="347"/>
                  </a:cubicBezTo>
                  <a:cubicBezTo>
                    <a:pt x="407" y="342"/>
                    <a:pt x="403" y="339"/>
                    <a:pt x="398" y="339"/>
                  </a:cubicBezTo>
                  <a:cubicBezTo>
                    <a:pt x="376" y="338"/>
                    <a:pt x="376" y="338"/>
                    <a:pt x="376" y="338"/>
                  </a:cubicBezTo>
                  <a:lnTo>
                    <a:pt x="368" y="338"/>
                  </a:lnTo>
                  <a:close/>
                  <a:moveTo>
                    <a:pt x="363" y="226"/>
                  </a:moveTo>
                  <a:cubicBezTo>
                    <a:pt x="359" y="227"/>
                    <a:pt x="353" y="229"/>
                    <a:pt x="348" y="230"/>
                  </a:cubicBezTo>
                  <a:cubicBezTo>
                    <a:pt x="342" y="231"/>
                    <a:pt x="337" y="232"/>
                    <a:pt x="331" y="233"/>
                  </a:cubicBezTo>
                  <a:cubicBezTo>
                    <a:pt x="324" y="234"/>
                    <a:pt x="318" y="235"/>
                    <a:pt x="312" y="236"/>
                  </a:cubicBezTo>
                  <a:cubicBezTo>
                    <a:pt x="306" y="238"/>
                    <a:pt x="299" y="239"/>
                    <a:pt x="293" y="240"/>
                  </a:cubicBezTo>
                  <a:cubicBezTo>
                    <a:pt x="286" y="241"/>
                    <a:pt x="280" y="242"/>
                    <a:pt x="273" y="243"/>
                  </a:cubicBezTo>
                  <a:cubicBezTo>
                    <a:pt x="267" y="244"/>
                    <a:pt x="261" y="245"/>
                    <a:pt x="255" y="246"/>
                  </a:cubicBezTo>
                  <a:cubicBezTo>
                    <a:pt x="243" y="248"/>
                    <a:pt x="231" y="249"/>
                    <a:pt x="221" y="250"/>
                  </a:cubicBezTo>
                  <a:cubicBezTo>
                    <a:pt x="202" y="253"/>
                    <a:pt x="189" y="254"/>
                    <a:pt x="189" y="254"/>
                  </a:cubicBezTo>
                  <a:cubicBezTo>
                    <a:pt x="189" y="254"/>
                    <a:pt x="201" y="250"/>
                    <a:pt x="221" y="246"/>
                  </a:cubicBezTo>
                  <a:cubicBezTo>
                    <a:pt x="230" y="244"/>
                    <a:pt x="242" y="242"/>
                    <a:pt x="254" y="240"/>
                  </a:cubicBezTo>
                  <a:cubicBezTo>
                    <a:pt x="260" y="239"/>
                    <a:pt x="266" y="237"/>
                    <a:pt x="272" y="236"/>
                  </a:cubicBezTo>
                  <a:cubicBezTo>
                    <a:pt x="279" y="235"/>
                    <a:pt x="285" y="234"/>
                    <a:pt x="291" y="233"/>
                  </a:cubicBezTo>
                  <a:cubicBezTo>
                    <a:pt x="298" y="232"/>
                    <a:pt x="304" y="231"/>
                    <a:pt x="311" y="230"/>
                  </a:cubicBezTo>
                  <a:cubicBezTo>
                    <a:pt x="317" y="229"/>
                    <a:pt x="323" y="228"/>
                    <a:pt x="329" y="227"/>
                  </a:cubicBezTo>
                  <a:cubicBezTo>
                    <a:pt x="336" y="226"/>
                    <a:pt x="341" y="225"/>
                    <a:pt x="347" y="224"/>
                  </a:cubicBezTo>
                  <a:cubicBezTo>
                    <a:pt x="353" y="224"/>
                    <a:pt x="358" y="223"/>
                    <a:pt x="363" y="222"/>
                  </a:cubicBezTo>
                  <a:cubicBezTo>
                    <a:pt x="382" y="220"/>
                    <a:pt x="395" y="219"/>
                    <a:pt x="395" y="219"/>
                  </a:cubicBezTo>
                  <a:cubicBezTo>
                    <a:pt x="395" y="219"/>
                    <a:pt x="383" y="222"/>
                    <a:pt x="363" y="226"/>
                  </a:cubicBezTo>
                  <a:close/>
                  <a:moveTo>
                    <a:pt x="346" y="264"/>
                  </a:moveTo>
                  <a:cubicBezTo>
                    <a:pt x="251" y="278"/>
                    <a:pt x="251" y="278"/>
                    <a:pt x="251" y="278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9"/>
                    <a:pt x="385" y="279"/>
                    <a:pt x="385" y="279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299" y="293"/>
                    <a:pt x="299" y="293"/>
                    <a:pt x="299" y="293"/>
                  </a:cubicBezTo>
                  <a:cubicBezTo>
                    <a:pt x="180" y="298"/>
                    <a:pt x="180" y="298"/>
                    <a:pt x="180" y="298"/>
                  </a:cubicBezTo>
                  <a:cubicBezTo>
                    <a:pt x="180" y="281"/>
                    <a:pt x="180" y="281"/>
                    <a:pt x="180" y="281"/>
                  </a:cubicBezTo>
                  <a:lnTo>
                    <a:pt x="346" y="264"/>
                  </a:lnTo>
                  <a:close/>
                  <a:moveTo>
                    <a:pt x="204" y="358"/>
                  </a:moveTo>
                  <a:cubicBezTo>
                    <a:pt x="209" y="358"/>
                    <a:pt x="214" y="359"/>
                    <a:pt x="220" y="359"/>
                  </a:cubicBezTo>
                  <a:cubicBezTo>
                    <a:pt x="221" y="359"/>
                    <a:pt x="221" y="359"/>
                    <a:pt x="222" y="359"/>
                  </a:cubicBezTo>
                  <a:cubicBezTo>
                    <a:pt x="224" y="345"/>
                    <a:pt x="228" y="337"/>
                    <a:pt x="231" y="337"/>
                  </a:cubicBezTo>
                  <a:cubicBezTo>
                    <a:pt x="231" y="337"/>
                    <a:pt x="232" y="338"/>
                    <a:pt x="232" y="338"/>
                  </a:cubicBezTo>
                  <a:cubicBezTo>
                    <a:pt x="229" y="341"/>
                    <a:pt x="226" y="349"/>
                    <a:pt x="225" y="359"/>
                  </a:cubicBezTo>
                  <a:cubicBezTo>
                    <a:pt x="229" y="360"/>
                    <a:pt x="233" y="360"/>
                    <a:pt x="236" y="361"/>
                  </a:cubicBezTo>
                  <a:cubicBezTo>
                    <a:pt x="238" y="361"/>
                    <a:pt x="240" y="361"/>
                    <a:pt x="242" y="362"/>
                  </a:cubicBezTo>
                  <a:cubicBezTo>
                    <a:pt x="243" y="362"/>
                    <a:pt x="243" y="362"/>
                    <a:pt x="243" y="362"/>
                  </a:cubicBezTo>
                  <a:cubicBezTo>
                    <a:pt x="243" y="362"/>
                    <a:pt x="243" y="362"/>
                    <a:pt x="241" y="362"/>
                  </a:cubicBezTo>
                  <a:cubicBezTo>
                    <a:pt x="240" y="362"/>
                    <a:pt x="238" y="362"/>
                    <a:pt x="236" y="362"/>
                  </a:cubicBezTo>
                  <a:cubicBezTo>
                    <a:pt x="232" y="362"/>
                    <a:pt x="226" y="362"/>
                    <a:pt x="220" y="361"/>
                  </a:cubicBezTo>
                  <a:cubicBezTo>
                    <a:pt x="214" y="361"/>
                    <a:pt x="208" y="360"/>
                    <a:pt x="204" y="360"/>
                  </a:cubicBezTo>
                  <a:cubicBezTo>
                    <a:pt x="202" y="359"/>
                    <a:pt x="200" y="359"/>
                    <a:pt x="199" y="359"/>
                  </a:cubicBezTo>
                  <a:cubicBezTo>
                    <a:pt x="198" y="359"/>
                    <a:pt x="197" y="359"/>
                    <a:pt x="197" y="359"/>
                  </a:cubicBezTo>
                  <a:cubicBezTo>
                    <a:pt x="197" y="359"/>
                    <a:pt x="198" y="359"/>
                    <a:pt x="199" y="359"/>
                  </a:cubicBezTo>
                  <a:cubicBezTo>
                    <a:pt x="200" y="359"/>
                    <a:pt x="202" y="358"/>
                    <a:pt x="204" y="358"/>
                  </a:cubicBezTo>
                  <a:close/>
                  <a:moveTo>
                    <a:pt x="183" y="374"/>
                  </a:moveTo>
                  <a:cubicBezTo>
                    <a:pt x="183" y="349"/>
                    <a:pt x="190" y="336"/>
                    <a:pt x="193" y="336"/>
                  </a:cubicBezTo>
                  <a:cubicBezTo>
                    <a:pt x="193" y="336"/>
                    <a:pt x="194" y="337"/>
                    <a:pt x="195" y="338"/>
                  </a:cubicBezTo>
                  <a:cubicBezTo>
                    <a:pt x="190" y="342"/>
                    <a:pt x="186" y="356"/>
                    <a:pt x="186" y="372"/>
                  </a:cubicBezTo>
                  <a:cubicBezTo>
                    <a:pt x="186" y="391"/>
                    <a:pt x="191" y="406"/>
                    <a:pt x="196" y="408"/>
                  </a:cubicBezTo>
                  <a:cubicBezTo>
                    <a:pt x="195" y="410"/>
                    <a:pt x="194" y="412"/>
                    <a:pt x="193" y="412"/>
                  </a:cubicBezTo>
                  <a:cubicBezTo>
                    <a:pt x="190" y="412"/>
                    <a:pt x="183" y="399"/>
                    <a:pt x="183" y="374"/>
                  </a:cubicBezTo>
                  <a:close/>
                  <a:moveTo>
                    <a:pt x="351" y="396"/>
                  </a:moveTo>
                  <a:cubicBezTo>
                    <a:pt x="351" y="393"/>
                    <a:pt x="351" y="390"/>
                    <a:pt x="351" y="387"/>
                  </a:cubicBezTo>
                  <a:cubicBezTo>
                    <a:pt x="350" y="387"/>
                    <a:pt x="348" y="386"/>
                    <a:pt x="347" y="386"/>
                  </a:cubicBezTo>
                  <a:cubicBezTo>
                    <a:pt x="343" y="386"/>
                    <a:pt x="339" y="386"/>
                    <a:pt x="335" y="385"/>
                  </a:cubicBezTo>
                  <a:cubicBezTo>
                    <a:pt x="331" y="385"/>
                    <a:pt x="328" y="384"/>
                    <a:pt x="325" y="384"/>
                  </a:cubicBezTo>
                  <a:cubicBezTo>
                    <a:pt x="325" y="385"/>
                    <a:pt x="325" y="386"/>
                    <a:pt x="325" y="387"/>
                  </a:cubicBezTo>
                  <a:cubicBezTo>
                    <a:pt x="325" y="393"/>
                    <a:pt x="324" y="397"/>
                    <a:pt x="322" y="397"/>
                  </a:cubicBezTo>
                  <a:cubicBezTo>
                    <a:pt x="320" y="397"/>
                    <a:pt x="319" y="393"/>
                    <a:pt x="319" y="387"/>
                  </a:cubicBezTo>
                  <a:cubicBezTo>
                    <a:pt x="319" y="385"/>
                    <a:pt x="319" y="384"/>
                    <a:pt x="319" y="383"/>
                  </a:cubicBezTo>
                  <a:cubicBezTo>
                    <a:pt x="318" y="383"/>
                    <a:pt x="318" y="383"/>
                    <a:pt x="317" y="383"/>
                  </a:cubicBezTo>
                  <a:cubicBezTo>
                    <a:pt x="315" y="382"/>
                    <a:pt x="314" y="382"/>
                    <a:pt x="314" y="382"/>
                  </a:cubicBezTo>
                  <a:cubicBezTo>
                    <a:pt x="314" y="382"/>
                    <a:pt x="315" y="382"/>
                    <a:pt x="317" y="382"/>
                  </a:cubicBezTo>
                  <a:cubicBezTo>
                    <a:pt x="319" y="382"/>
                    <a:pt x="322" y="382"/>
                    <a:pt x="325" y="382"/>
                  </a:cubicBezTo>
                  <a:cubicBezTo>
                    <a:pt x="328" y="383"/>
                    <a:pt x="331" y="383"/>
                    <a:pt x="335" y="383"/>
                  </a:cubicBezTo>
                  <a:cubicBezTo>
                    <a:pt x="339" y="383"/>
                    <a:pt x="343" y="384"/>
                    <a:pt x="347" y="384"/>
                  </a:cubicBezTo>
                  <a:cubicBezTo>
                    <a:pt x="351" y="384"/>
                    <a:pt x="355" y="385"/>
                    <a:pt x="359" y="385"/>
                  </a:cubicBezTo>
                  <a:cubicBezTo>
                    <a:pt x="363" y="386"/>
                    <a:pt x="367" y="386"/>
                    <a:pt x="370" y="387"/>
                  </a:cubicBezTo>
                  <a:cubicBezTo>
                    <a:pt x="373" y="387"/>
                    <a:pt x="375" y="388"/>
                    <a:pt x="377" y="388"/>
                  </a:cubicBezTo>
                  <a:cubicBezTo>
                    <a:pt x="379" y="388"/>
                    <a:pt x="380" y="388"/>
                    <a:pt x="380" y="388"/>
                  </a:cubicBezTo>
                  <a:cubicBezTo>
                    <a:pt x="380" y="388"/>
                    <a:pt x="379" y="388"/>
                    <a:pt x="378" y="388"/>
                  </a:cubicBezTo>
                  <a:cubicBezTo>
                    <a:pt x="378" y="390"/>
                    <a:pt x="378" y="391"/>
                    <a:pt x="378" y="393"/>
                  </a:cubicBezTo>
                  <a:cubicBezTo>
                    <a:pt x="378" y="399"/>
                    <a:pt x="377" y="405"/>
                    <a:pt x="375" y="405"/>
                  </a:cubicBezTo>
                  <a:cubicBezTo>
                    <a:pt x="373" y="405"/>
                    <a:pt x="371" y="399"/>
                    <a:pt x="371" y="393"/>
                  </a:cubicBezTo>
                  <a:cubicBezTo>
                    <a:pt x="371" y="391"/>
                    <a:pt x="371" y="390"/>
                    <a:pt x="372" y="388"/>
                  </a:cubicBezTo>
                  <a:cubicBezTo>
                    <a:pt x="371" y="388"/>
                    <a:pt x="370" y="388"/>
                    <a:pt x="370" y="388"/>
                  </a:cubicBezTo>
                  <a:cubicBezTo>
                    <a:pt x="366" y="388"/>
                    <a:pt x="363" y="388"/>
                    <a:pt x="359" y="387"/>
                  </a:cubicBezTo>
                  <a:cubicBezTo>
                    <a:pt x="358" y="387"/>
                    <a:pt x="356" y="387"/>
                    <a:pt x="355" y="387"/>
                  </a:cubicBezTo>
                  <a:cubicBezTo>
                    <a:pt x="355" y="388"/>
                    <a:pt x="355" y="389"/>
                    <a:pt x="355" y="390"/>
                  </a:cubicBezTo>
                  <a:cubicBezTo>
                    <a:pt x="355" y="420"/>
                    <a:pt x="362" y="444"/>
                    <a:pt x="372" y="444"/>
                  </a:cubicBezTo>
                  <a:cubicBezTo>
                    <a:pt x="372" y="444"/>
                    <a:pt x="373" y="444"/>
                    <a:pt x="374" y="444"/>
                  </a:cubicBezTo>
                  <a:cubicBezTo>
                    <a:pt x="371" y="450"/>
                    <a:pt x="368" y="454"/>
                    <a:pt x="366" y="454"/>
                  </a:cubicBezTo>
                  <a:cubicBezTo>
                    <a:pt x="360" y="454"/>
                    <a:pt x="351" y="431"/>
                    <a:pt x="351" y="396"/>
                  </a:cubicBezTo>
                  <a:close/>
                  <a:moveTo>
                    <a:pt x="565" y="254"/>
                  </a:moveTo>
                  <a:cubicBezTo>
                    <a:pt x="565" y="254"/>
                    <a:pt x="567" y="258"/>
                    <a:pt x="570" y="266"/>
                  </a:cubicBezTo>
                  <a:cubicBezTo>
                    <a:pt x="572" y="269"/>
                    <a:pt x="573" y="273"/>
                    <a:pt x="575" y="278"/>
                  </a:cubicBezTo>
                  <a:cubicBezTo>
                    <a:pt x="575" y="280"/>
                    <a:pt x="576" y="283"/>
                    <a:pt x="577" y="285"/>
                  </a:cubicBezTo>
                  <a:cubicBezTo>
                    <a:pt x="578" y="287"/>
                    <a:pt x="579" y="290"/>
                    <a:pt x="579" y="292"/>
                  </a:cubicBezTo>
                  <a:cubicBezTo>
                    <a:pt x="580" y="295"/>
                    <a:pt x="581" y="297"/>
                    <a:pt x="582" y="300"/>
                  </a:cubicBezTo>
                  <a:cubicBezTo>
                    <a:pt x="582" y="302"/>
                    <a:pt x="583" y="305"/>
                    <a:pt x="583" y="307"/>
                  </a:cubicBezTo>
                  <a:cubicBezTo>
                    <a:pt x="585" y="312"/>
                    <a:pt x="586" y="316"/>
                    <a:pt x="587" y="320"/>
                  </a:cubicBezTo>
                  <a:cubicBezTo>
                    <a:pt x="588" y="327"/>
                    <a:pt x="589" y="332"/>
                    <a:pt x="589" y="332"/>
                  </a:cubicBezTo>
                  <a:cubicBezTo>
                    <a:pt x="589" y="332"/>
                    <a:pt x="587" y="328"/>
                    <a:pt x="584" y="321"/>
                  </a:cubicBezTo>
                  <a:cubicBezTo>
                    <a:pt x="583" y="317"/>
                    <a:pt x="581" y="313"/>
                    <a:pt x="580" y="308"/>
                  </a:cubicBezTo>
                  <a:cubicBezTo>
                    <a:pt x="579" y="306"/>
                    <a:pt x="578" y="303"/>
                    <a:pt x="577" y="301"/>
                  </a:cubicBezTo>
                  <a:cubicBezTo>
                    <a:pt x="576" y="299"/>
                    <a:pt x="576" y="296"/>
                    <a:pt x="575" y="294"/>
                  </a:cubicBezTo>
                  <a:cubicBezTo>
                    <a:pt x="574" y="291"/>
                    <a:pt x="573" y="289"/>
                    <a:pt x="573" y="286"/>
                  </a:cubicBezTo>
                  <a:cubicBezTo>
                    <a:pt x="572" y="284"/>
                    <a:pt x="571" y="281"/>
                    <a:pt x="571" y="279"/>
                  </a:cubicBezTo>
                  <a:cubicBezTo>
                    <a:pt x="569" y="274"/>
                    <a:pt x="568" y="270"/>
                    <a:pt x="568" y="266"/>
                  </a:cubicBezTo>
                  <a:cubicBezTo>
                    <a:pt x="566" y="259"/>
                    <a:pt x="565" y="254"/>
                    <a:pt x="565" y="254"/>
                  </a:cubicBezTo>
                  <a:close/>
                  <a:moveTo>
                    <a:pt x="598" y="357"/>
                  </a:moveTo>
                  <a:cubicBezTo>
                    <a:pt x="601" y="359"/>
                    <a:pt x="603" y="362"/>
                    <a:pt x="605" y="365"/>
                  </a:cubicBezTo>
                  <a:cubicBezTo>
                    <a:pt x="606" y="368"/>
                    <a:pt x="607" y="371"/>
                    <a:pt x="608" y="373"/>
                  </a:cubicBezTo>
                  <a:cubicBezTo>
                    <a:pt x="608" y="376"/>
                    <a:pt x="609" y="378"/>
                    <a:pt x="609" y="380"/>
                  </a:cubicBezTo>
                  <a:cubicBezTo>
                    <a:pt x="609" y="380"/>
                    <a:pt x="609" y="381"/>
                    <a:pt x="609" y="382"/>
                  </a:cubicBezTo>
                  <a:cubicBezTo>
                    <a:pt x="609" y="383"/>
                    <a:pt x="609" y="383"/>
                    <a:pt x="609" y="384"/>
                  </a:cubicBezTo>
                  <a:cubicBezTo>
                    <a:pt x="609" y="385"/>
                    <a:pt x="609" y="385"/>
                    <a:pt x="609" y="385"/>
                  </a:cubicBezTo>
                  <a:cubicBezTo>
                    <a:pt x="609" y="385"/>
                    <a:pt x="609" y="385"/>
                    <a:pt x="608" y="384"/>
                  </a:cubicBezTo>
                  <a:cubicBezTo>
                    <a:pt x="608" y="383"/>
                    <a:pt x="608" y="383"/>
                    <a:pt x="608" y="382"/>
                  </a:cubicBezTo>
                  <a:cubicBezTo>
                    <a:pt x="608" y="381"/>
                    <a:pt x="608" y="380"/>
                    <a:pt x="608" y="380"/>
                  </a:cubicBezTo>
                  <a:cubicBezTo>
                    <a:pt x="607" y="378"/>
                    <a:pt x="607" y="376"/>
                    <a:pt x="606" y="374"/>
                  </a:cubicBezTo>
                  <a:cubicBezTo>
                    <a:pt x="605" y="371"/>
                    <a:pt x="604" y="369"/>
                    <a:pt x="602" y="366"/>
                  </a:cubicBezTo>
                  <a:cubicBezTo>
                    <a:pt x="601" y="364"/>
                    <a:pt x="599" y="362"/>
                    <a:pt x="596" y="360"/>
                  </a:cubicBezTo>
                  <a:cubicBezTo>
                    <a:pt x="594" y="358"/>
                    <a:pt x="590" y="356"/>
                    <a:pt x="587" y="356"/>
                  </a:cubicBezTo>
                  <a:cubicBezTo>
                    <a:pt x="584" y="356"/>
                    <a:pt x="580" y="357"/>
                    <a:pt x="577" y="358"/>
                  </a:cubicBezTo>
                  <a:cubicBezTo>
                    <a:pt x="574" y="360"/>
                    <a:pt x="571" y="363"/>
                    <a:pt x="569" y="366"/>
                  </a:cubicBezTo>
                  <a:cubicBezTo>
                    <a:pt x="567" y="369"/>
                    <a:pt x="566" y="373"/>
                    <a:pt x="565" y="376"/>
                  </a:cubicBezTo>
                  <a:cubicBezTo>
                    <a:pt x="565" y="377"/>
                    <a:pt x="564" y="378"/>
                    <a:pt x="564" y="379"/>
                  </a:cubicBezTo>
                  <a:cubicBezTo>
                    <a:pt x="564" y="380"/>
                    <a:pt x="564" y="381"/>
                    <a:pt x="564" y="382"/>
                  </a:cubicBezTo>
                  <a:cubicBezTo>
                    <a:pt x="564" y="383"/>
                    <a:pt x="564" y="384"/>
                    <a:pt x="564" y="385"/>
                  </a:cubicBezTo>
                  <a:cubicBezTo>
                    <a:pt x="564" y="385"/>
                    <a:pt x="564" y="386"/>
                    <a:pt x="564" y="387"/>
                  </a:cubicBezTo>
                  <a:cubicBezTo>
                    <a:pt x="564" y="394"/>
                    <a:pt x="566" y="401"/>
                    <a:pt x="569" y="406"/>
                  </a:cubicBezTo>
                  <a:cubicBezTo>
                    <a:pt x="571" y="408"/>
                    <a:pt x="573" y="410"/>
                    <a:pt x="574" y="412"/>
                  </a:cubicBezTo>
                  <a:cubicBezTo>
                    <a:pt x="576" y="413"/>
                    <a:pt x="578" y="414"/>
                    <a:pt x="580" y="415"/>
                  </a:cubicBezTo>
                  <a:cubicBezTo>
                    <a:pt x="581" y="416"/>
                    <a:pt x="583" y="416"/>
                    <a:pt x="584" y="416"/>
                  </a:cubicBezTo>
                  <a:cubicBezTo>
                    <a:pt x="585" y="416"/>
                    <a:pt x="585" y="416"/>
                    <a:pt x="585" y="416"/>
                  </a:cubicBezTo>
                  <a:cubicBezTo>
                    <a:pt x="585" y="416"/>
                    <a:pt x="585" y="416"/>
                    <a:pt x="584" y="416"/>
                  </a:cubicBezTo>
                  <a:cubicBezTo>
                    <a:pt x="583" y="416"/>
                    <a:pt x="583" y="416"/>
                    <a:pt x="582" y="416"/>
                  </a:cubicBezTo>
                  <a:cubicBezTo>
                    <a:pt x="581" y="416"/>
                    <a:pt x="580" y="416"/>
                    <a:pt x="579" y="416"/>
                  </a:cubicBezTo>
                  <a:cubicBezTo>
                    <a:pt x="578" y="416"/>
                    <a:pt x="576" y="415"/>
                    <a:pt x="573" y="413"/>
                  </a:cubicBezTo>
                  <a:cubicBezTo>
                    <a:pt x="571" y="412"/>
                    <a:pt x="569" y="410"/>
                    <a:pt x="567" y="408"/>
                  </a:cubicBezTo>
                  <a:cubicBezTo>
                    <a:pt x="563" y="403"/>
                    <a:pt x="560" y="395"/>
                    <a:pt x="560" y="387"/>
                  </a:cubicBezTo>
                  <a:cubicBezTo>
                    <a:pt x="560" y="386"/>
                    <a:pt x="559" y="385"/>
                    <a:pt x="559" y="384"/>
                  </a:cubicBezTo>
                  <a:cubicBezTo>
                    <a:pt x="560" y="383"/>
                    <a:pt x="559" y="382"/>
                    <a:pt x="560" y="381"/>
                  </a:cubicBezTo>
                  <a:cubicBezTo>
                    <a:pt x="560" y="380"/>
                    <a:pt x="560" y="379"/>
                    <a:pt x="560" y="378"/>
                  </a:cubicBezTo>
                  <a:cubicBezTo>
                    <a:pt x="560" y="377"/>
                    <a:pt x="560" y="376"/>
                    <a:pt x="560" y="375"/>
                  </a:cubicBezTo>
                  <a:cubicBezTo>
                    <a:pt x="561" y="371"/>
                    <a:pt x="563" y="367"/>
                    <a:pt x="565" y="363"/>
                  </a:cubicBezTo>
                  <a:cubicBezTo>
                    <a:pt x="568" y="360"/>
                    <a:pt x="571" y="356"/>
                    <a:pt x="575" y="354"/>
                  </a:cubicBezTo>
                  <a:cubicBezTo>
                    <a:pt x="579" y="352"/>
                    <a:pt x="583" y="351"/>
                    <a:pt x="587" y="352"/>
                  </a:cubicBezTo>
                  <a:cubicBezTo>
                    <a:pt x="592" y="353"/>
                    <a:pt x="595" y="355"/>
                    <a:pt x="598" y="357"/>
                  </a:cubicBezTo>
                  <a:close/>
                  <a:moveTo>
                    <a:pt x="649" y="359"/>
                  </a:moveTo>
                  <a:cubicBezTo>
                    <a:pt x="652" y="359"/>
                    <a:pt x="654" y="359"/>
                    <a:pt x="656" y="359"/>
                  </a:cubicBezTo>
                  <a:cubicBezTo>
                    <a:pt x="660" y="359"/>
                    <a:pt x="664" y="359"/>
                    <a:pt x="668" y="360"/>
                  </a:cubicBezTo>
                  <a:cubicBezTo>
                    <a:pt x="675" y="360"/>
                    <a:pt x="679" y="361"/>
                    <a:pt x="679" y="361"/>
                  </a:cubicBezTo>
                  <a:cubicBezTo>
                    <a:pt x="679" y="361"/>
                    <a:pt x="675" y="362"/>
                    <a:pt x="668" y="362"/>
                  </a:cubicBezTo>
                  <a:cubicBezTo>
                    <a:pt x="664" y="363"/>
                    <a:pt x="660" y="363"/>
                    <a:pt x="656" y="363"/>
                  </a:cubicBezTo>
                  <a:cubicBezTo>
                    <a:pt x="654" y="363"/>
                    <a:pt x="652" y="363"/>
                    <a:pt x="649" y="363"/>
                  </a:cubicBezTo>
                  <a:cubicBezTo>
                    <a:pt x="647" y="363"/>
                    <a:pt x="645" y="363"/>
                    <a:pt x="643" y="363"/>
                  </a:cubicBezTo>
                  <a:cubicBezTo>
                    <a:pt x="640" y="363"/>
                    <a:pt x="638" y="363"/>
                    <a:pt x="636" y="363"/>
                  </a:cubicBezTo>
                  <a:cubicBezTo>
                    <a:pt x="634" y="363"/>
                    <a:pt x="631" y="363"/>
                    <a:pt x="629" y="363"/>
                  </a:cubicBezTo>
                  <a:cubicBezTo>
                    <a:pt x="625" y="363"/>
                    <a:pt x="621" y="363"/>
                    <a:pt x="617" y="362"/>
                  </a:cubicBezTo>
                  <a:cubicBezTo>
                    <a:pt x="611" y="362"/>
                    <a:pt x="606" y="361"/>
                    <a:pt x="606" y="361"/>
                  </a:cubicBezTo>
                  <a:cubicBezTo>
                    <a:pt x="606" y="361"/>
                    <a:pt x="611" y="360"/>
                    <a:pt x="617" y="360"/>
                  </a:cubicBezTo>
                  <a:cubicBezTo>
                    <a:pt x="621" y="359"/>
                    <a:pt x="625" y="359"/>
                    <a:pt x="629" y="359"/>
                  </a:cubicBezTo>
                  <a:cubicBezTo>
                    <a:pt x="631" y="359"/>
                    <a:pt x="634" y="359"/>
                    <a:pt x="636" y="359"/>
                  </a:cubicBezTo>
                  <a:cubicBezTo>
                    <a:pt x="638" y="359"/>
                    <a:pt x="640" y="359"/>
                    <a:pt x="643" y="359"/>
                  </a:cubicBezTo>
                  <a:cubicBezTo>
                    <a:pt x="645" y="359"/>
                    <a:pt x="647" y="359"/>
                    <a:pt x="649" y="359"/>
                  </a:cubicBezTo>
                  <a:close/>
                  <a:moveTo>
                    <a:pt x="640" y="319"/>
                  </a:moveTo>
                  <a:cubicBezTo>
                    <a:pt x="638" y="316"/>
                    <a:pt x="637" y="312"/>
                    <a:pt x="635" y="307"/>
                  </a:cubicBezTo>
                  <a:cubicBezTo>
                    <a:pt x="634" y="305"/>
                    <a:pt x="633" y="303"/>
                    <a:pt x="632" y="300"/>
                  </a:cubicBezTo>
                  <a:cubicBezTo>
                    <a:pt x="632" y="298"/>
                    <a:pt x="631" y="296"/>
                    <a:pt x="630" y="293"/>
                  </a:cubicBezTo>
                  <a:cubicBezTo>
                    <a:pt x="629" y="291"/>
                    <a:pt x="628" y="288"/>
                    <a:pt x="627" y="286"/>
                  </a:cubicBezTo>
                  <a:cubicBezTo>
                    <a:pt x="627" y="283"/>
                    <a:pt x="626" y="281"/>
                    <a:pt x="625" y="279"/>
                  </a:cubicBezTo>
                  <a:cubicBezTo>
                    <a:pt x="624" y="274"/>
                    <a:pt x="623" y="270"/>
                    <a:pt x="622" y="266"/>
                  </a:cubicBezTo>
                  <a:cubicBezTo>
                    <a:pt x="620" y="259"/>
                    <a:pt x="619" y="254"/>
                    <a:pt x="619" y="254"/>
                  </a:cubicBezTo>
                  <a:cubicBezTo>
                    <a:pt x="619" y="254"/>
                    <a:pt x="621" y="258"/>
                    <a:pt x="624" y="265"/>
                  </a:cubicBezTo>
                  <a:cubicBezTo>
                    <a:pt x="626" y="269"/>
                    <a:pt x="627" y="273"/>
                    <a:pt x="629" y="277"/>
                  </a:cubicBezTo>
                  <a:cubicBezTo>
                    <a:pt x="630" y="280"/>
                    <a:pt x="631" y="282"/>
                    <a:pt x="632" y="284"/>
                  </a:cubicBezTo>
                  <a:cubicBezTo>
                    <a:pt x="633" y="287"/>
                    <a:pt x="633" y="289"/>
                    <a:pt x="634" y="292"/>
                  </a:cubicBezTo>
                  <a:cubicBezTo>
                    <a:pt x="635" y="294"/>
                    <a:pt x="636" y="296"/>
                    <a:pt x="637" y="299"/>
                  </a:cubicBezTo>
                  <a:cubicBezTo>
                    <a:pt x="637" y="301"/>
                    <a:pt x="638" y="304"/>
                    <a:pt x="639" y="306"/>
                  </a:cubicBezTo>
                  <a:cubicBezTo>
                    <a:pt x="640" y="310"/>
                    <a:pt x="641" y="315"/>
                    <a:pt x="642" y="319"/>
                  </a:cubicBezTo>
                  <a:cubicBezTo>
                    <a:pt x="644" y="326"/>
                    <a:pt x="645" y="331"/>
                    <a:pt x="645" y="331"/>
                  </a:cubicBezTo>
                  <a:cubicBezTo>
                    <a:pt x="645" y="331"/>
                    <a:pt x="643" y="327"/>
                    <a:pt x="640" y="319"/>
                  </a:cubicBezTo>
                  <a:close/>
                  <a:moveTo>
                    <a:pt x="508" y="386"/>
                  </a:moveTo>
                  <a:cubicBezTo>
                    <a:pt x="506" y="381"/>
                    <a:pt x="503" y="373"/>
                    <a:pt x="499" y="364"/>
                  </a:cubicBezTo>
                  <a:cubicBezTo>
                    <a:pt x="496" y="355"/>
                    <a:pt x="492" y="344"/>
                    <a:pt x="488" y="332"/>
                  </a:cubicBezTo>
                  <a:cubicBezTo>
                    <a:pt x="486" y="326"/>
                    <a:pt x="484" y="320"/>
                    <a:pt x="482" y="314"/>
                  </a:cubicBezTo>
                  <a:cubicBezTo>
                    <a:pt x="480" y="308"/>
                    <a:pt x="478" y="302"/>
                    <a:pt x="476" y="296"/>
                  </a:cubicBezTo>
                  <a:cubicBezTo>
                    <a:pt x="474" y="290"/>
                    <a:pt x="472" y="283"/>
                    <a:pt x="470" y="277"/>
                  </a:cubicBezTo>
                  <a:cubicBezTo>
                    <a:pt x="468" y="271"/>
                    <a:pt x="466" y="265"/>
                    <a:pt x="464" y="259"/>
                  </a:cubicBezTo>
                  <a:cubicBezTo>
                    <a:pt x="460" y="248"/>
                    <a:pt x="457" y="237"/>
                    <a:pt x="454" y="227"/>
                  </a:cubicBezTo>
                  <a:cubicBezTo>
                    <a:pt x="451" y="218"/>
                    <a:pt x="449" y="210"/>
                    <a:pt x="447" y="204"/>
                  </a:cubicBezTo>
                  <a:cubicBezTo>
                    <a:pt x="446" y="199"/>
                    <a:pt x="445" y="196"/>
                    <a:pt x="445" y="196"/>
                  </a:cubicBezTo>
                  <a:cubicBezTo>
                    <a:pt x="445" y="196"/>
                    <a:pt x="446" y="199"/>
                    <a:pt x="448" y="204"/>
                  </a:cubicBezTo>
                  <a:cubicBezTo>
                    <a:pt x="450" y="210"/>
                    <a:pt x="453" y="217"/>
                    <a:pt x="456" y="226"/>
                  </a:cubicBezTo>
                  <a:cubicBezTo>
                    <a:pt x="460" y="236"/>
                    <a:pt x="464" y="246"/>
                    <a:pt x="468" y="258"/>
                  </a:cubicBezTo>
                  <a:cubicBezTo>
                    <a:pt x="470" y="264"/>
                    <a:pt x="472" y="270"/>
                    <a:pt x="474" y="276"/>
                  </a:cubicBezTo>
                  <a:cubicBezTo>
                    <a:pt x="476" y="282"/>
                    <a:pt x="478" y="288"/>
                    <a:pt x="480" y="294"/>
                  </a:cubicBezTo>
                  <a:cubicBezTo>
                    <a:pt x="482" y="301"/>
                    <a:pt x="484" y="307"/>
                    <a:pt x="486" y="313"/>
                  </a:cubicBezTo>
                  <a:cubicBezTo>
                    <a:pt x="488" y="319"/>
                    <a:pt x="490" y="325"/>
                    <a:pt x="492" y="331"/>
                  </a:cubicBezTo>
                  <a:cubicBezTo>
                    <a:pt x="496" y="343"/>
                    <a:pt x="499" y="354"/>
                    <a:pt x="502" y="363"/>
                  </a:cubicBezTo>
                  <a:cubicBezTo>
                    <a:pt x="505" y="372"/>
                    <a:pt x="507" y="380"/>
                    <a:pt x="508" y="386"/>
                  </a:cubicBezTo>
                  <a:cubicBezTo>
                    <a:pt x="510" y="391"/>
                    <a:pt x="511" y="394"/>
                    <a:pt x="511" y="394"/>
                  </a:cubicBezTo>
                  <a:cubicBezTo>
                    <a:pt x="511" y="394"/>
                    <a:pt x="510" y="391"/>
                    <a:pt x="508" y="386"/>
                  </a:cubicBezTo>
                  <a:close/>
                  <a:moveTo>
                    <a:pt x="143" y="189"/>
                  </a:moveTo>
                  <a:cubicBezTo>
                    <a:pt x="143" y="284"/>
                    <a:pt x="143" y="284"/>
                    <a:pt x="143" y="284"/>
                  </a:cubicBezTo>
                  <a:cubicBezTo>
                    <a:pt x="170" y="286"/>
                    <a:pt x="170" y="286"/>
                    <a:pt x="17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30" y="287"/>
                    <a:pt x="130" y="287"/>
                    <a:pt x="130" y="287"/>
                  </a:cubicBezTo>
                  <a:cubicBezTo>
                    <a:pt x="126" y="232"/>
                    <a:pt x="126" y="232"/>
                    <a:pt x="126" y="232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195"/>
                    <a:pt x="124" y="195"/>
                    <a:pt x="124" y="195"/>
                  </a:cubicBezTo>
                  <a:lnTo>
                    <a:pt x="143" y="189"/>
                  </a:lnTo>
                  <a:close/>
                  <a:moveTo>
                    <a:pt x="694" y="250"/>
                  </a:moveTo>
                  <a:cubicBezTo>
                    <a:pt x="694" y="253"/>
                    <a:pt x="693" y="256"/>
                    <a:pt x="693" y="258"/>
                  </a:cubicBezTo>
                  <a:cubicBezTo>
                    <a:pt x="693" y="264"/>
                    <a:pt x="692" y="268"/>
                    <a:pt x="692" y="271"/>
                  </a:cubicBezTo>
                  <a:cubicBezTo>
                    <a:pt x="691" y="274"/>
                    <a:pt x="691" y="276"/>
                    <a:pt x="691" y="276"/>
                  </a:cubicBezTo>
                  <a:cubicBezTo>
                    <a:pt x="691" y="276"/>
                    <a:pt x="691" y="274"/>
                    <a:pt x="690" y="271"/>
                  </a:cubicBezTo>
                  <a:cubicBezTo>
                    <a:pt x="690" y="268"/>
                    <a:pt x="689" y="264"/>
                    <a:pt x="689" y="258"/>
                  </a:cubicBezTo>
                  <a:cubicBezTo>
                    <a:pt x="689" y="256"/>
                    <a:pt x="689" y="253"/>
                    <a:pt x="688" y="250"/>
                  </a:cubicBezTo>
                  <a:cubicBezTo>
                    <a:pt x="688" y="247"/>
                    <a:pt x="688" y="244"/>
                    <a:pt x="688" y="241"/>
                  </a:cubicBezTo>
                  <a:cubicBezTo>
                    <a:pt x="688" y="237"/>
                    <a:pt x="688" y="234"/>
                    <a:pt x="688" y="230"/>
                  </a:cubicBezTo>
                  <a:cubicBezTo>
                    <a:pt x="688" y="229"/>
                    <a:pt x="688" y="227"/>
                    <a:pt x="688" y="225"/>
                  </a:cubicBezTo>
                  <a:cubicBezTo>
                    <a:pt x="688" y="224"/>
                    <a:pt x="688" y="223"/>
                    <a:pt x="688" y="223"/>
                  </a:cubicBezTo>
                  <a:cubicBezTo>
                    <a:pt x="688" y="222"/>
                    <a:pt x="688" y="221"/>
                    <a:pt x="687" y="220"/>
                  </a:cubicBezTo>
                  <a:cubicBezTo>
                    <a:pt x="687" y="219"/>
                    <a:pt x="687" y="217"/>
                    <a:pt x="687" y="216"/>
                  </a:cubicBezTo>
                  <a:cubicBezTo>
                    <a:pt x="686" y="215"/>
                    <a:pt x="686" y="214"/>
                    <a:pt x="685" y="213"/>
                  </a:cubicBezTo>
                  <a:cubicBezTo>
                    <a:pt x="683" y="212"/>
                    <a:pt x="680" y="211"/>
                    <a:pt x="677" y="211"/>
                  </a:cubicBezTo>
                  <a:cubicBezTo>
                    <a:pt x="674" y="211"/>
                    <a:pt x="671" y="211"/>
                    <a:pt x="668" y="210"/>
                  </a:cubicBezTo>
                  <a:cubicBezTo>
                    <a:pt x="665" y="210"/>
                    <a:pt x="662" y="210"/>
                    <a:pt x="660" y="210"/>
                  </a:cubicBezTo>
                  <a:cubicBezTo>
                    <a:pt x="654" y="209"/>
                    <a:pt x="650" y="209"/>
                    <a:pt x="647" y="208"/>
                  </a:cubicBezTo>
                  <a:cubicBezTo>
                    <a:pt x="644" y="208"/>
                    <a:pt x="642" y="208"/>
                    <a:pt x="642" y="208"/>
                  </a:cubicBezTo>
                  <a:cubicBezTo>
                    <a:pt x="642" y="208"/>
                    <a:pt x="644" y="207"/>
                    <a:pt x="647" y="207"/>
                  </a:cubicBezTo>
                  <a:cubicBezTo>
                    <a:pt x="650" y="207"/>
                    <a:pt x="654" y="206"/>
                    <a:pt x="660" y="206"/>
                  </a:cubicBezTo>
                  <a:cubicBezTo>
                    <a:pt x="662" y="205"/>
                    <a:pt x="665" y="205"/>
                    <a:pt x="668" y="205"/>
                  </a:cubicBezTo>
                  <a:cubicBezTo>
                    <a:pt x="671" y="205"/>
                    <a:pt x="674" y="205"/>
                    <a:pt x="678" y="205"/>
                  </a:cubicBezTo>
                  <a:cubicBezTo>
                    <a:pt x="679" y="205"/>
                    <a:pt x="681" y="205"/>
                    <a:pt x="683" y="205"/>
                  </a:cubicBezTo>
                  <a:cubicBezTo>
                    <a:pt x="685" y="206"/>
                    <a:pt x="687" y="207"/>
                    <a:pt x="689" y="208"/>
                  </a:cubicBezTo>
                  <a:cubicBezTo>
                    <a:pt x="691" y="210"/>
                    <a:pt x="692" y="212"/>
                    <a:pt x="693" y="214"/>
                  </a:cubicBezTo>
                  <a:cubicBezTo>
                    <a:pt x="694" y="216"/>
                    <a:pt x="694" y="218"/>
                    <a:pt x="694" y="220"/>
                  </a:cubicBezTo>
                  <a:cubicBezTo>
                    <a:pt x="695" y="221"/>
                    <a:pt x="694" y="222"/>
                    <a:pt x="695" y="223"/>
                  </a:cubicBezTo>
                  <a:cubicBezTo>
                    <a:pt x="695" y="224"/>
                    <a:pt x="695" y="224"/>
                    <a:pt x="695" y="225"/>
                  </a:cubicBezTo>
                  <a:cubicBezTo>
                    <a:pt x="695" y="227"/>
                    <a:pt x="694" y="229"/>
                    <a:pt x="694" y="230"/>
                  </a:cubicBezTo>
                  <a:cubicBezTo>
                    <a:pt x="694" y="234"/>
                    <a:pt x="694" y="237"/>
                    <a:pt x="694" y="241"/>
                  </a:cubicBezTo>
                  <a:cubicBezTo>
                    <a:pt x="694" y="244"/>
                    <a:pt x="694" y="247"/>
                    <a:pt x="694" y="250"/>
                  </a:cubicBezTo>
                  <a:close/>
                  <a:moveTo>
                    <a:pt x="622" y="154"/>
                  </a:moveTo>
                  <a:cubicBezTo>
                    <a:pt x="622" y="156"/>
                    <a:pt x="622" y="157"/>
                    <a:pt x="622" y="159"/>
                  </a:cubicBezTo>
                  <a:cubicBezTo>
                    <a:pt x="621" y="160"/>
                    <a:pt x="621" y="162"/>
                    <a:pt x="621" y="163"/>
                  </a:cubicBezTo>
                  <a:cubicBezTo>
                    <a:pt x="619" y="169"/>
                    <a:pt x="617" y="175"/>
                    <a:pt x="614" y="180"/>
                  </a:cubicBezTo>
                  <a:cubicBezTo>
                    <a:pt x="611" y="185"/>
                    <a:pt x="606" y="190"/>
                    <a:pt x="601" y="193"/>
                  </a:cubicBezTo>
                  <a:cubicBezTo>
                    <a:pt x="596" y="196"/>
                    <a:pt x="589" y="198"/>
                    <a:pt x="584" y="197"/>
                  </a:cubicBezTo>
                  <a:cubicBezTo>
                    <a:pt x="577" y="196"/>
                    <a:pt x="572" y="193"/>
                    <a:pt x="568" y="189"/>
                  </a:cubicBezTo>
                  <a:cubicBezTo>
                    <a:pt x="564" y="186"/>
                    <a:pt x="562" y="182"/>
                    <a:pt x="560" y="178"/>
                  </a:cubicBezTo>
                  <a:cubicBezTo>
                    <a:pt x="557" y="174"/>
                    <a:pt x="556" y="170"/>
                    <a:pt x="555" y="166"/>
                  </a:cubicBezTo>
                  <a:cubicBezTo>
                    <a:pt x="554" y="163"/>
                    <a:pt x="554" y="160"/>
                    <a:pt x="554" y="157"/>
                  </a:cubicBezTo>
                  <a:cubicBezTo>
                    <a:pt x="554" y="156"/>
                    <a:pt x="554" y="155"/>
                    <a:pt x="554" y="154"/>
                  </a:cubicBezTo>
                  <a:cubicBezTo>
                    <a:pt x="554" y="153"/>
                    <a:pt x="554" y="152"/>
                    <a:pt x="554" y="151"/>
                  </a:cubicBezTo>
                  <a:cubicBezTo>
                    <a:pt x="554" y="150"/>
                    <a:pt x="554" y="149"/>
                    <a:pt x="554" y="149"/>
                  </a:cubicBezTo>
                  <a:cubicBezTo>
                    <a:pt x="554" y="149"/>
                    <a:pt x="554" y="150"/>
                    <a:pt x="554" y="151"/>
                  </a:cubicBezTo>
                  <a:cubicBezTo>
                    <a:pt x="554" y="152"/>
                    <a:pt x="554" y="153"/>
                    <a:pt x="554" y="154"/>
                  </a:cubicBezTo>
                  <a:cubicBezTo>
                    <a:pt x="554" y="154"/>
                    <a:pt x="555" y="156"/>
                    <a:pt x="555" y="157"/>
                  </a:cubicBezTo>
                  <a:cubicBezTo>
                    <a:pt x="555" y="159"/>
                    <a:pt x="556" y="162"/>
                    <a:pt x="557" y="166"/>
                  </a:cubicBezTo>
                  <a:cubicBezTo>
                    <a:pt x="558" y="169"/>
                    <a:pt x="560" y="173"/>
                    <a:pt x="562" y="176"/>
                  </a:cubicBezTo>
                  <a:cubicBezTo>
                    <a:pt x="564" y="180"/>
                    <a:pt x="567" y="184"/>
                    <a:pt x="571" y="187"/>
                  </a:cubicBezTo>
                  <a:cubicBezTo>
                    <a:pt x="574" y="190"/>
                    <a:pt x="579" y="192"/>
                    <a:pt x="584" y="193"/>
                  </a:cubicBezTo>
                  <a:cubicBezTo>
                    <a:pt x="589" y="193"/>
                    <a:pt x="594" y="192"/>
                    <a:pt x="599" y="189"/>
                  </a:cubicBezTo>
                  <a:cubicBezTo>
                    <a:pt x="603" y="186"/>
                    <a:pt x="607" y="182"/>
                    <a:pt x="610" y="178"/>
                  </a:cubicBezTo>
                  <a:cubicBezTo>
                    <a:pt x="613" y="173"/>
                    <a:pt x="615" y="167"/>
                    <a:pt x="616" y="162"/>
                  </a:cubicBezTo>
                  <a:cubicBezTo>
                    <a:pt x="617" y="161"/>
                    <a:pt x="617" y="159"/>
                    <a:pt x="617" y="158"/>
                  </a:cubicBezTo>
                  <a:cubicBezTo>
                    <a:pt x="617" y="157"/>
                    <a:pt x="617" y="155"/>
                    <a:pt x="618" y="154"/>
                  </a:cubicBezTo>
                  <a:cubicBezTo>
                    <a:pt x="618" y="153"/>
                    <a:pt x="618" y="151"/>
                    <a:pt x="618" y="150"/>
                  </a:cubicBezTo>
                  <a:cubicBezTo>
                    <a:pt x="618" y="149"/>
                    <a:pt x="618" y="147"/>
                    <a:pt x="618" y="146"/>
                  </a:cubicBezTo>
                  <a:cubicBezTo>
                    <a:pt x="617" y="135"/>
                    <a:pt x="615" y="125"/>
                    <a:pt x="610" y="118"/>
                  </a:cubicBezTo>
                  <a:cubicBezTo>
                    <a:pt x="608" y="115"/>
                    <a:pt x="605" y="112"/>
                    <a:pt x="602" y="109"/>
                  </a:cubicBezTo>
                  <a:cubicBezTo>
                    <a:pt x="602" y="109"/>
                    <a:pt x="601" y="108"/>
                    <a:pt x="600" y="108"/>
                  </a:cubicBezTo>
                  <a:cubicBezTo>
                    <a:pt x="600" y="107"/>
                    <a:pt x="599" y="107"/>
                    <a:pt x="598" y="107"/>
                  </a:cubicBezTo>
                  <a:cubicBezTo>
                    <a:pt x="598" y="106"/>
                    <a:pt x="597" y="106"/>
                    <a:pt x="596" y="105"/>
                  </a:cubicBezTo>
                  <a:cubicBezTo>
                    <a:pt x="596" y="105"/>
                    <a:pt x="595" y="105"/>
                    <a:pt x="595" y="105"/>
                  </a:cubicBezTo>
                  <a:cubicBezTo>
                    <a:pt x="593" y="104"/>
                    <a:pt x="592" y="104"/>
                    <a:pt x="591" y="104"/>
                  </a:cubicBezTo>
                  <a:cubicBezTo>
                    <a:pt x="591" y="103"/>
                    <a:pt x="590" y="103"/>
                    <a:pt x="589" y="103"/>
                  </a:cubicBezTo>
                  <a:cubicBezTo>
                    <a:pt x="588" y="103"/>
                    <a:pt x="587" y="103"/>
                    <a:pt x="587" y="103"/>
                  </a:cubicBezTo>
                  <a:cubicBezTo>
                    <a:pt x="587" y="103"/>
                    <a:pt x="588" y="103"/>
                    <a:pt x="589" y="103"/>
                  </a:cubicBezTo>
                  <a:cubicBezTo>
                    <a:pt x="590" y="103"/>
                    <a:pt x="591" y="103"/>
                    <a:pt x="592" y="103"/>
                  </a:cubicBezTo>
                  <a:cubicBezTo>
                    <a:pt x="593" y="103"/>
                    <a:pt x="594" y="103"/>
                    <a:pt x="595" y="104"/>
                  </a:cubicBezTo>
                  <a:cubicBezTo>
                    <a:pt x="596" y="104"/>
                    <a:pt x="596" y="104"/>
                    <a:pt x="597" y="104"/>
                  </a:cubicBezTo>
                  <a:cubicBezTo>
                    <a:pt x="598" y="105"/>
                    <a:pt x="598" y="105"/>
                    <a:pt x="599" y="105"/>
                  </a:cubicBezTo>
                  <a:cubicBezTo>
                    <a:pt x="600" y="106"/>
                    <a:pt x="600" y="106"/>
                    <a:pt x="601" y="107"/>
                  </a:cubicBezTo>
                  <a:cubicBezTo>
                    <a:pt x="602" y="107"/>
                    <a:pt x="603" y="107"/>
                    <a:pt x="603" y="108"/>
                  </a:cubicBezTo>
                  <a:cubicBezTo>
                    <a:pt x="606" y="110"/>
                    <a:pt x="609" y="113"/>
                    <a:pt x="612" y="117"/>
                  </a:cubicBezTo>
                  <a:cubicBezTo>
                    <a:pt x="615" y="120"/>
                    <a:pt x="617" y="125"/>
                    <a:pt x="619" y="130"/>
                  </a:cubicBezTo>
                  <a:cubicBezTo>
                    <a:pt x="620" y="135"/>
                    <a:pt x="622" y="140"/>
                    <a:pt x="622" y="146"/>
                  </a:cubicBezTo>
                  <a:cubicBezTo>
                    <a:pt x="622" y="147"/>
                    <a:pt x="622" y="148"/>
                    <a:pt x="622" y="150"/>
                  </a:cubicBezTo>
                  <a:cubicBezTo>
                    <a:pt x="622" y="151"/>
                    <a:pt x="622" y="153"/>
                    <a:pt x="622" y="154"/>
                  </a:cubicBezTo>
                  <a:close/>
                  <a:moveTo>
                    <a:pt x="499" y="201"/>
                  </a:moveTo>
                  <a:cubicBezTo>
                    <a:pt x="500" y="202"/>
                    <a:pt x="502" y="204"/>
                    <a:pt x="502" y="206"/>
                  </a:cubicBezTo>
                  <a:cubicBezTo>
                    <a:pt x="503" y="207"/>
                    <a:pt x="503" y="208"/>
                    <a:pt x="503" y="209"/>
                  </a:cubicBezTo>
                  <a:cubicBezTo>
                    <a:pt x="504" y="210"/>
                    <a:pt x="504" y="211"/>
                    <a:pt x="504" y="212"/>
                  </a:cubicBezTo>
                  <a:cubicBezTo>
                    <a:pt x="504" y="215"/>
                    <a:pt x="504" y="215"/>
                    <a:pt x="504" y="215"/>
                  </a:cubicBezTo>
                  <a:cubicBezTo>
                    <a:pt x="504" y="216"/>
                    <a:pt x="504" y="217"/>
                    <a:pt x="504" y="218"/>
                  </a:cubicBezTo>
                  <a:cubicBezTo>
                    <a:pt x="504" y="220"/>
                    <a:pt x="504" y="222"/>
                    <a:pt x="504" y="224"/>
                  </a:cubicBezTo>
                  <a:cubicBezTo>
                    <a:pt x="504" y="228"/>
                    <a:pt x="504" y="231"/>
                    <a:pt x="504" y="235"/>
                  </a:cubicBezTo>
                  <a:cubicBezTo>
                    <a:pt x="504" y="239"/>
                    <a:pt x="504" y="242"/>
                    <a:pt x="504" y="246"/>
                  </a:cubicBezTo>
                  <a:cubicBezTo>
                    <a:pt x="504" y="249"/>
                    <a:pt x="504" y="253"/>
                    <a:pt x="504" y="256"/>
                  </a:cubicBezTo>
                  <a:cubicBezTo>
                    <a:pt x="503" y="259"/>
                    <a:pt x="503" y="262"/>
                    <a:pt x="503" y="265"/>
                  </a:cubicBezTo>
                  <a:cubicBezTo>
                    <a:pt x="503" y="270"/>
                    <a:pt x="502" y="275"/>
                    <a:pt x="502" y="278"/>
                  </a:cubicBezTo>
                  <a:cubicBezTo>
                    <a:pt x="501" y="281"/>
                    <a:pt x="501" y="283"/>
                    <a:pt x="501" y="283"/>
                  </a:cubicBezTo>
                  <a:cubicBezTo>
                    <a:pt x="501" y="283"/>
                    <a:pt x="501" y="281"/>
                    <a:pt x="500" y="278"/>
                  </a:cubicBezTo>
                  <a:cubicBezTo>
                    <a:pt x="500" y="275"/>
                    <a:pt x="499" y="270"/>
                    <a:pt x="499" y="265"/>
                  </a:cubicBezTo>
                  <a:cubicBezTo>
                    <a:pt x="499" y="262"/>
                    <a:pt x="498" y="259"/>
                    <a:pt x="498" y="256"/>
                  </a:cubicBezTo>
                  <a:cubicBezTo>
                    <a:pt x="498" y="253"/>
                    <a:pt x="498" y="249"/>
                    <a:pt x="498" y="246"/>
                  </a:cubicBezTo>
                  <a:cubicBezTo>
                    <a:pt x="498" y="242"/>
                    <a:pt x="498" y="239"/>
                    <a:pt x="498" y="235"/>
                  </a:cubicBezTo>
                  <a:cubicBezTo>
                    <a:pt x="497" y="231"/>
                    <a:pt x="497" y="228"/>
                    <a:pt x="497" y="224"/>
                  </a:cubicBezTo>
                  <a:cubicBezTo>
                    <a:pt x="497" y="222"/>
                    <a:pt x="497" y="220"/>
                    <a:pt x="497" y="218"/>
                  </a:cubicBezTo>
                  <a:cubicBezTo>
                    <a:pt x="497" y="216"/>
                    <a:pt x="497" y="216"/>
                    <a:pt x="497" y="216"/>
                  </a:cubicBezTo>
                  <a:cubicBezTo>
                    <a:pt x="497" y="213"/>
                    <a:pt x="497" y="213"/>
                    <a:pt x="497" y="213"/>
                  </a:cubicBezTo>
                  <a:cubicBezTo>
                    <a:pt x="497" y="210"/>
                    <a:pt x="496" y="207"/>
                    <a:pt x="495" y="205"/>
                  </a:cubicBezTo>
                  <a:cubicBezTo>
                    <a:pt x="494" y="205"/>
                    <a:pt x="493" y="204"/>
                    <a:pt x="491" y="204"/>
                  </a:cubicBezTo>
                  <a:cubicBezTo>
                    <a:pt x="490" y="203"/>
                    <a:pt x="488" y="203"/>
                    <a:pt x="487" y="203"/>
                  </a:cubicBezTo>
                  <a:cubicBezTo>
                    <a:pt x="484" y="203"/>
                    <a:pt x="481" y="203"/>
                    <a:pt x="478" y="202"/>
                  </a:cubicBezTo>
                  <a:cubicBezTo>
                    <a:pt x="472" y="202"/>
                    <a:pt x="468" y="201"/>
                    <a:pt x="465" y="201"/>
                  </a:cubicBezTo>
                  <a:cubicBezTo>
                    <a:pt x="461" y="201"/>
                    <a:pt x="459" y="200"/>
                    <a:pt x="459" y="200"/>
                  </a:cubicBezTo>
                  <a:cubicBezTo>
                    <a:pt x="459" y="200"/>
                    <a:pt x="461" y="200"/>
                    <a:pt x="465" y="200"/>
                  </a:cubicBezTo>
                  <a:cubicBezTo>
                    <a:pt x="468" y="199"/>
                    <a:pt x="472" y="199"/>
                    <a:pt x="478" y="198"/>
                  </a:cubicBezTo>
                  <a:cubicBezTo>
                    <a:pt x="481" y="198"/>
                    <a:pt x="484" y="198"/>
                    <a:pt x="487" y="198"/>
                  </a:cubicBezTo>
                  <a:cubicBezTo>
                    <a:pt x="489" y="198"/>
                    <a:pt x="491" y="198"/>
                    <a:pt x="493" y="198"/>
                  </a:cubicBezTo>
                  <a:cubicBezTo>
                    <a:pt x="494" y="198"/>
                    <a:pt x="497" y="199"/>
                    <a:pt x="499" y="201"/>
                  </a:cubicBezTo>
                  <a:close/>
                  <a:moveTo>
                    <a:pt x="411" y="177"/>
                  </a:moveTo>
                  <a:cubicBezTo>
                    <a:pt x="411" y="180"/>
                    <a:pt x="410" y="183"/>
                    <a:pt x="410" y="186"/>
                  </a:cubicBezTo>
                  <a:cubicBezTo>
                    <a:pt x="404" y="186"/>
                    <a:pt x="404" y="186"/>
                    <a:pt x="404" y="186"/>
                  </a:cubicBezTo>
                  <a:cubicBezTo>
                    <a:pt x="314" y="203"/>
                    <a:pt x="314" y="203"/>
                    <a:pt x="314" y="203"/>
                  </a:cubicBezTo>
                  <a:cubicBezTo>
                    <a:pt x="315" y="201"/>
                    <a:pt x="315" y="199"/>
                    <a:pt x="315" y="197"/>
                  </a:cubicBezTo>
                  <a:cubicBezTo>
                    <a:pt x="315" y="197"/>
                    <a:pt x="315" y="196"/>
                    <a:pt x="315" y="196"/>
                  </a:cubicBezTo>
                  <a:cubicBezTo>
                    <a:pt x="321" y="195"/>
                    <a:pt x="326" y="194"/>
                    <a:pt x="331" y="193"/>
                  </a:cubicBezTo>
                  <a:cubicBezTo>
                    <a:pt x="341" y="191"/>
                    <a:pt x="350" y="189"/>
                    <a:pt x="359" y="187"/>
                  </a:cubicBezTo>
                  <a:cubicBezTo>
                    <a:pt x="368" y="185"/>
                    <a:pt x="376" y="183"/>
                    <a:pt x="385" y="182"/>
                  </a:cubicBezTo>
                  <a:cubicBezTo>
                    <a:pt x="393" y="180"/>
                    <a:pt x="402" y="178"/>
                    <a:pt x="409" y="176"/>
                  </a:cubicBezTo>
                  <a:cubicBezTo>
                    <a:pt x="410" y="176"/>
                    <a:pt x="411" y="176"/>
                    <a:pt x="412" y="176"/>
                  </a:cubicBezTo>
                  <a:cubicBezTo>
                    <a:pt x="412" y="176"/>
                    <a:pt x="411" y="177"/>
                    <a:pt x="411" y="177"/>
                  </a:cubicBezTo>
                  <a:close/>
                  <a:moveTo>
                    <a:pt x="54" y="369"/>
                  </a:moveTo>
                  <a:cubicBezTo>
                    <a:pt x="54" y="358"/>
                    <a:pt x="56" y="352"/>
                    <a:pt x="58" y="352"/>
                  </a:cubicBezTo>
                  <a:cubicBezTo>
                    <a:pt x="58" y="352"/>
                    <a:pt x="58" y="352"/>
                    <a:pt x="58" y="352"/>
                  </a:cubicBezTo>
                  <a:cubicBezTo>
                    <a:pt x="56" y="354"/>
                    <a:pt x="55" y="360"/>
                    <a:pt x="55" y="367"/>
                  </a:cubicBezTo>
                  <a:cubicBezTo>
                    <a:pt x="55" y="376"/>
                    <a:pt x="57" y="383"/>
                    <a:pt x="59" y="383"/>
                  </a:cubicBezTo>
                  <a:cubicBezTo>
                    <a:pt x="59" y="383"/>
                    <a:pt x="60" y="383"/>
                    <a:pt x="60" y="383"/>
                  </a:cubicBezTo>
                  <a:cubicBezTo>
                    <a:pt x="59" y="385"/>
                    <a:pt x="58" y="385"/>
                    <a:pt x="58" y="385"/>
                  </a:cubicBezTo>
                  <a:cubicBezTo>
                    <a:pt x="56" y="385"/>
                    <a:pt x="54" y="380"/>
                    <a:pt x="54" y="369"/>
                  </a:cubicBezTo>
                  <a:close/>
                  <a:moveTo>
                    <a:pt x="69" y="371"/>
                  </a:moveTo>
                  <a:cubicBezTo>
                    <a:pt x="69" y="358"/>
                    <a:pt x="72" y="352"/>
                    <a:pt x="73" y="352"/>
                  </a:cubicBezTo>
                  <a:cubicBezTo>
                    <a:pt x="73" y="352"/>
                    <a:pt x="74" y="352"/>
                    <a:pt x="74" y="352"/>
                  </a:cubicBezTo>
                  <a:cubicBezTo>
                    <a:pt x="71" y="354"/>
                    <a:pt x="70" y="361"/>
                    <a:pt x="70" y="369"/>
                  </a:cubicBezTo>
                  <a:cubicBezTo>
                    <a:pt x="70" y="379"/>
                    <a:pt x="72" y="386"/>
                    <a:pt x="75" y="386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5" y="388"/>
                    <a:pt x="74" y="389"/>
                    <a:pt x="73" y="389"/>
                  </a:cubicBezTo>
                  <a:cubicBezTo>
                    <a:pt x="72" y="389"/>
                    <a:pt x="69" y="383"/>
                    <a:pt x="69" y="371"/>
                  </a:cubicBezTo>
                  <a:close/>
                  <a:moveTo>
                    <a:pt x="47" y="380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52" y="382"/>
                    <a:pt x="52" y="383"/>
                    <a:pt x="53" y="383"/>
                  </a:cubicBezTo>
                  <a:cubicBezTo>
                    <a:pt x="50" y="383"/>
                    <a:pt x="48" y="382"/>
                    <a:pt x="46" y="382"/>
                  </a:cubicBezTo>
                  <a:cubicBezTo>
                    <a:pt x="46" y="382"/>
                    <a:pt x="46" y="381"/>
                    <a:pt x="47" y="380"/>
                  </a:cubicBezTo>
                  <a:close/>
                  <a:moveTo>
                    <a:pt x="63" y="383"/>
                  </a:moveTo>
                  <a:cubicBezTo>
                    <a:pt x="67" y="384"/>
                    <a:pt x="67" y="384"/>
                    <a:pt x="67" y="384"/>
                  </a:cubicBezTo>
                  <a:cubicBezTo>
                    <a:pt x="67" y="385"/>
                    <a:pt x="67" y="385"/>
                    <a:pt x="67" y="386"/>
                  </a:cubicBezTo>
                  <a:cubicBezTo>
                    <a:pt x="66" y="386"/>
                    <a:pt x="64" y="385"/>
                    <a:pt x="62" y="385"/>
                  </a:cubicBezTo>
                  <a:cubicBezTo>
                    <a:pt x="62" y="384"/>
                    <a:pt x="63" y="384"/>
                    <a:pt x="63" y="383"/>
                  </a:cubicBezTo>
                  <a:close/>
                  <a:moveTo>
                    <a:pt x="79" y="386"/>
                  </a:moveTo>
                  <a:cubicBezTo>
                    <a:pt x="99" y="390"/>
                    <a:pt x="99" y="390"/>
                    <a:pt x="99" y="390"/>
                  </a:cubicBezTo>
                  <a:cubicBezTo>
                    <a:pt x="99" y="392"/>
                    <a:pt x="99" y="392"/>
                    <a:pt x="99" y="392"/>
                  </a:cubicBezTo>
                  <a:cubicBezTo>
                    <a:pt x="92" y="391"/>
                    <a:pt x="85" y="389"/>
                    <a:pt x="78" y="388"/>
                  </a:cubicBezTo>
                  <a:cubicBezTo>
                    <a:pt x="79" y="388"/>
                    <a:pt x="79" y="387"/>
                    <a:pt x="79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026025" y="3478213"/>
              <a:ext cx="46038" cy="187325"/>
            </a:xfrm>
            <a:custGeom>
              <a:avLst/>
              <a:gdLst>
                <a:gd name="T0" fmla="*/ 29 w 29"/>
                <a:gd name="T1" fmla="*/ 0 h 118"/>
                <a:gd name="T2" fmla="*/ 0 w 29"/>
                <a:gd name="T3" fmla="*/ 9 h 118"/>
                <a:gd name="T4" fmla="*/ 0 w 29"/>
                <a:gd name="T5" fmla="*/ 118 h 118"/>
                <a:gd name="T6" fmla="*/ 29 w 29"/>
                <a:gd name="T7" fmla="*/ 115 h 118"/>
                <a:gd name="T8" fmla="*/ 29 w 2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8">
                  <a:moveTo>
                    <a:pt x="29" y="0"/>
                  </a:moveTo>
                  <a:lnTo>
                    <a:pt x="0" y="9"/>
                  </a:lnTo>
                  <a:lnTo>
                    <a:pt x="0" y="118"/>
                  </a:lnTo>
                  <a:lnTo>
                    <a:pt x="29" y="1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579938" y="3683001"/>
              <a:ext cx="269875" cy="52388"/>
            </a:xfrm>
            <a:custGeom>
              <a:avLst/>
              <a:gdLst>
                <a:gd name="T0" fmla="*/ 9 w 58"/>
                <a:gd name="T1" fmla="*/ 10 h 11"/>
                <a:gd name="T2" fmla="*/ 19 w 58"/>
                <a:gd name="T3" fmla="*/ 8 h 11"/>
                <a:gd name="T4" fmla="*/ 29 w 58"/>
                <a:gd name="T5" fmla="*/ 7 h 11"/>
                <a:gd name="T6" fmla="*/ 40 w 58"/>
                <a:gd name="T7" fmla="*/ 5 h 11"/>
                <a:gd name="T8" fmla="*/ 49 w 58"/>
                <a:gd name="T9" fmla="*/ 3 h 11"/>
                <a:gd name="T10" fmla="*/ 56 w 58"/>
                <a:gd name="T11" fmla="*/ 1 h 11"/>
                <a:gd name="T12" fmla="*/ 58 w 58"/>
                <a:gd name="T13" fmla="*/ 0 h 11"/>
                <a:gd name="T14" fmla="*/ 56 w 58"/>
                <a:gd name="T15" fmla="*/ 1 h 11"/>
                <a:gd name="T16" fmla="*/ 49 w 58"/>
                <a:gd name="T17" fmla="*/ 1 h 11"/>
                <a:gd name="T18" fmla="*/ 40 w 58"/>
                <a:gd name="T19" fmla="*/ 3 h 11"/>
                <a:gd name="T20" fmla="*/ 29 w 58"/>
                <a:gd name="T21" fmla="*/ 4 h 11"/>
                <a:gd name="T22" fmla="*/ 18 w 58"/>
                <a:gd name="T23" fmla="*/ 6 h 11"/>
                <a:gd name="T24" fmla="*/ 9 w 58"/>
                <a:gd name="T25" fmla="*/ 8 h 11"/>
                <a:gd name="T26" fmla="*/ 2 w 58"/>
                <a:gd name="T27" fmla="*/ 10 h 11"/>
                <a:gd name="T28" fmla="*/ 0 w 58"/>
                <a:gd name="T29" fmla="*/ 11 h 11"/>
                <a:gd name="T30" fmla="*/ 2 w 58"/>
                <a:gd name="T31" fmla="*/ 10 h 11"/>
                <a:gd name="T32" fmla="*/ 9 w 58"/>
                <a:gd name="T3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1">
                  <a:moveTo>
                    <a:pt x="9" y="10"/>
                  </a:moveTo>
                  <a:cubicBezTo>
                    <a:pt x="12" y="9"/>
                    <a:pt x="15" y="9"/>
                    <a:pt x="19" y="8"/>
                  </a:cubicBezTo>
                  <a:cubicBezTo>
                    <a:pt x="22" y="8"/>
                    <a:pt x="26" y="7"/>
                    <a:pt x="29" y="7"/>
                  </a:cubicBezTo>
                  <a:cubicBezTo>
                    <a:pt x="33" y="6"/>
                    <a:pt x="37" y="5"/>
                    <a:pt x="40" y="5"/>
                  </a:cubicBezTo>
                  <a:cubicBezTo>
                    <a:pt x="43" y="4"/>
                    <a:pt x="47" y="3"/>
                    <a:pt x="49" y="3"/>
                  </a:cubicBezTo>
                  <a:cubicBezTo>
                    <a:pt x="52" y="2"/>
                    <a:pt x="54" y="2"/>
                    <a:pt x="56" y="1"/>
                  </a:cubicBezTo>
                  <a:cubicBezTo>
                    <a:pt x="57" y="1"/>
                    <a:pt x="58" y="0"/>
                    <a:pt x="58" y="0"/>
                  </a:cubicBezTo>
                  <a:cubicBezTo>
                    <a:pt x="58" y="0"/>
                    <a:pt x="57" y="1"/>
                    <a:pt x="56" y="1"/>
                  </a:cubicBezTo>
                  <a:cubicBezTo>
                    <a:pt x="54" y="1"/>
                    <a:pt x="52" y="1"/>
                    <a:pt x="49" y="1"/>
                  </a:cubicBezTo>
                  <a:cubicBezTo>
                    <a:pt x="46" y="2"/>
                    <a:pt x="43" y="2"/>
                    <a:pt x="40" y="3"/>
                  </a:cubicBezTo>
                  <a:cubicBezTo>
                    <a:pt x="36" y="3"/>
                    <a:pt x="33" y="4"/>
                    <a:pt x="29" y="4"/>
                  </a:cubicBezTo>
                  <a:cubicBezTo>
                    <a:pt x="25" y="5"/>
                    <a:pt x="22" y="6"/>
                    <a:pt x="18" y="6"/>
                  </a:cubicBezTo>
                  <a:cubicBezTo>
                    <a:pt x="15" y="7"/>
                    <a:pt x="12" y="8"/>
                    <a:pt x="9" y="8"/>
                  </a:cubicBezTo>
                  <a:cubicBezTo>
                    <a:pt x="6" y="9"/>
                    <a:pt x="4" y="10"/>
                    <a:pt x="2" y="10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1"/>
                    <a:pt x="1" y="11"/>
                    <a:pt x="2" y="10"/>
                  </a:cubicBezTo>
                  <a:cubicBezTo>
                    <a:pt x="4" y="10"/>
                    <a:pt x="6" y="10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597400" y="3841751"/>
              <a:ext cx="233363" cy="28575"/>
            </a:xfrm>
            <a:custGeom>
              <a:avLst/>
              <a:gdLst>
                <a:gd name="T0" fmla="*/ 48 w 50"/>
                <a:gd name="T1" fmla="*/ 0 h 6"/>
                <a:gd name="T2" fmla="*/ 42 w 50"/>
                <a:gd name="T3" fmla="*/ 0 h 6"/>
                <a:gd name="T4" fmla="*/ 25 w 50"/>
                <a:gd name="T5" fmla="*/ 2 h 6"/>
                <a:gd name="T6" fmla="*/ 8 w 50"/>
                <a:gd name="T7" fmla="*/ 4 h 6"/>
                <a:gd name="T8" fmla="*/ 2 w 50"/>
                <a:gd name="T9" fmla="*/ 5 h 6"/>
                <a:gd name="T10" fmla="*/ 0 w 50"/>
                <a:gd name="T11" fmla="*/ 6 h 6"/>
                <a:gd name="T12" fmla="*/ 2 w 50"/>
                <a:gd name="T13" fmla="*/ 6 h 6"/>
                <a:gd name="T14" fmla="*/ 8 w 50"/>
                <a:gd name="T15" fmla="*/ 6 h 6"/>
                <a:gd name="T16" fmla="*/ 25 w 50"/>
                <a:gd name="T17" fmla="*/ 4 h 6"/>
                <a:gd name="T18" fmla="*/ 43 w 50"/>
                <a:gd name="T19" fmla="*/ 2 h 6"/>
                <a:gd name="T20" fmla="*/ 48 w 50"/>
                <a:gd name="T21" fmla="*/ 1 h 6"/>
                <a:gd name="T22" fmla="*/ 50 w 50"/>
                <a:gd name="T23" fmla="*/ 0 h 6"/>
                <a:gd name="T24" fmla="*/ 48 w 5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">
                  <a:moveTo>
                    <a:pt x="48" y="0"/>
                  </a:moveTo>
                  <a:cubicBezTo>
                    <a:pt x="47" y="0"/>
                    <a:pt x="45" y="0"/>
                    <a:pt x="42" y="0"/>
                  </a:cubicBezTo>
                  <a:cubicBezTo>
                    <a:pt x="38" y="1"/>
                    <a:pt x="31" y="1"/>
                    <a:pt x="25" y="2"/>
                  </a:cubicBezTo>
                  <a:cubicBezTo>
                    <a:pt x="19" y="3"/>
                    <a:pt x="12" y="3"/>
                    <a:pt x="8" y="4"/>
                  </a:cubicBezTo>
                  <a:cubicBezTo>
                    <a:pt x="5" y="5"/>
                    <a:pt x="3" y="5"/>
                    <a:pt x="2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5" y="6"/>
                    <a:pt x="8" y="6"/>
                  </a:cubicBezTo>
                  <a:cubicBezTo>
                    <a:pt x="13" y="5"/>
                    <a:pt x="19" y="5"/>
                    <a:pt x="25" y="4"/>
                  </a:cubicBezTo>
                  <a:cubicBezTo>
                    <a:pt x="32" y="3"/>
                    <a:pt x="38" y="3"/>
                    <a:pt x="43" y="2"/>
                  </a:cubicBezTo>
                  <a:cubicBezTo>
                    <a:pt x="45" y="1"/>
                    <a:pt x="47" y="1"/>
                    <a:pt x="48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148513" y="2794001"/>
              <a:ext cx="22225" cy="130175"/>
            </a:xfrm>
            <a:custGeom>
              <a:avLst/>
              <a:gdLst>
                <a:gd name="T0" fmla="*/ 3 w 5"/>
                <a:gd name="T1" fmla="*/ 0 h 28"/>
                <a:gd name="T2" fmla="*/ 1 w 5"/>
                <a:gd name="T3" fmla="*/ 5 h 28"/>
                <a:gd name="T4" fmla="*/ 0 w 5"/>
                <a:gd name="T5" fmla="*/ 14 h 28"/>
                <a:gd name="T6" fmla="*/ 1 w 5"/>
                <a:gd name="T7" fmla="*/ 24 h 28"/>
                <a:gd name="T8" fmla="*/ 3 w 5"/>
                <a:gd name="T9" fmla="*/ 28 h 28"/>
                <a:gd name="T10" fmla="*/ 4 w 5"/>
                <a:gd name="T11" fmla="*/ 24 h 28"/>
                <a:gd name="T12" fmla="*/ 5 w 5"/>
                <a:gd name="T13" fmla="*/ 14 h 28"/>
                <a:gd name="T14" fmla="*/ 4 w 5"/>
                <a:gd name="T15" fmla="*/ 5 h 28"/>
                <a:gd name="T16" fmla="*/ 3 w 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8">
                  <a:moveTo>
                    <a:pt x="3" y="0"/>
                  </a:moveTo>
                  <a:cubicBezTo>
                    <a:pt x="3" y="0"/>
                    <a:pt x="2" y="2"/>
                    <a:pt x="1" y="5"/>
                  </a:cubicBezTo>
                  <a:cubicBezTo>
                    <a:pt x="1" y="7"/>
                    <a:pt x="0" y="11"/>
                    <a:pt x="0" y="14"/>
                  </a:cubicBezTo>
                  <a:cubicBezTo>
                    <a:pt x="0" y="18"/>
                    <a:pt x="1" y="21"/>
                    <a:pt x="1" y="24"/>
                  </a:cubicBezTo>
                  <a:cubicBezTo>
                    <a:pt x="2" y="27"/>
                    <a:pt x="3" y="28"/>
                    <a:pt x="3" y="28"/>
                  </a:cubicBezTo>
                  <a:cubicBezTo>
                    <a:pt x="3" y="28"/>
                    <a:pt x="3" y="27"/>
                    <a:pt x="4" y="24"/>
                  </a:cubicBezTo>
                  <a:cubicBezTo>
                    <a:pt x="5" y="21"/>
                    <a:pt x="5" y="18"/>
                    <a:pt x="5" y="14"/>
                  </a:cubicBezTo>
                  <a:cubicBezTo>
                    <a:pt x="5" y="11"/>
                    <a:pt x="5" y="7"/>
                    <a:pt x="4" y="5"/>
                  </a:cubicBezTo>
                  <a:cubicBezTo>
                    <a:pt x="3" y="2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7175500" y="2803526"/>
              <a:ext cx="19050" cy="107950"/>
            </a:xfrm>
            <a:custGeom>
              <a:avLst/>
              <a:gdLst>
                <a:gd name="T0" fmla="*/ 1 w 4"/>
                <a:gd name="T1" fmla="*/ 4 h 23"/>
                <a:gd name="T2" fmla="*/ 0 w 4"/>
                <a:gd name="T3" fmla="*/ 12 h 23"/>
                <a:gd name="T4" fmla="*/ 1 w 4"/>
                <a:gd name="T5" fmla="*/ 20 h 23"/>
                <a:gd name="T6" fmla="*/ 2 w 4"/>
                <a:gd name="T7" fmla="*/ 23 h 23"/>
                <a:gd name="T8" fmla="*/ 3 w 4"/>
                <a:gd name="T9" fmla="*/ 20 h 23"/>
                <a:gd name="T10" fmla="*/ 4 w 4"/>
                <a:gd name="T11" fmla="*/ 12 h 23"/>
                <a:gd name="T12" fmla="*/ 3 w 4"/>
                <a:gd name="T13" fmla="*/ 4 h 23"/>
                <a:gd name="T14" fmla="*/ 2 w 4"/>
                <a:gd name="T15" fmla="*/ 0 h 23"/>
                <a:gd name="T16" fmla="*/ 1 w 4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3">
                  <a:moveTo>
                    <a:pt x="1" y="4"/>
                  </a:moveTo>
                  <a:cubicBezTo>
                    <a:pt x="1" y="6"/>
                    <a:pt x="0" y="9"/>
                    <a:pt x="0" y="12"/>
                  </a:cubicBezTo>
                  <a:cubicBezTo>
                    <a:pt x="0" y="15"/>
                    <a:pt x="1" y="18"/>
                    <a:pt x="1" y="20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3" y="22"/>
                    <a:pt x="3" y="20"/>
                  </a:cubicBezTo>
                  <a:cubicBezTo>
                    <a:pt x="4" y="18"/>
                    <a:pt x="4" y="15"/>
                    <a:pt x="4" y="12"/>
                  </a:cubicBezTo>
                  <a:cubicBezTo>
                    <a:pt x="4" y="9"/>
                    <a:pt x="4" y="6"/>
                    <a:pt x="3" y="4"/>
                  </a:cubicBezTo>
                  <a:cubicBezTo>
                    <a:pt x="3" y="2"/>
                    <a:pt x="2" y="0"/>
                    <a:pt x="2" y="0"/>
                  </a:cubicBezTo>
                  <a:cubicBezTo>
                    <a:pt x="2" y="0"/>
                    <a:pt x="2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7124700" y="2808288"/>
              <a:ext cx="14288" cy="107950"/>
            </a:xfrm>
            <a:custGeom>
              <a:avLst/>
              <a:gdLst>
                <a:gd name="T0" fmla="*/ 3 w 3"/>
                <a:gd name="T1" fmla="*/ 12 h 23"/>
                <a:gd name="T2" fmla="*/ 2 w 3"/>
                <a:gd name="T3" fmla="*/ 4 h 23"/>
                <a:gd name="T4" fmla="*/ 1 w 3"/>
                <a:gd name="T5" fmla="*/ 0 h 23"/>
                <a:gd name="T6" fmla="*/ 0 w 3"/>
                <a:gd name="T7" fmla="*/ 4 h 23"/>
                <a:gd name="T8" fmla="*/ 0 w 3"/>
                <a:gd name="T9" fmla="*/ 12 h 23"/>
                <a:gd name="T10" fmla="*/ 0 w 3"/>
                <a:gd name="T11" fmla="*/ 20 h 23"/>
                <a:gd name="T12" fmla="*/ 1 w 3"/>
                <a:gd name="T13" fmla="*/ 23 h 23"/>
                <a:gd name="T14" fmla="*/ 2 w 3"/>
                <a:gd name="T15" fmla="*/ 20 h 23"/>
                <a:gd name="T16" fmla="*/ 3 w 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3">
                  <a:moveTo>
                    <a:pt x="3" y="12"/>
                  </a:moveTo>
                  <a:cubicBezTo>
                    <a:pt x="3" y="9"/>
                    <a:pt x="3" y="6"/>
                    <a:pt x="2" y="4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2" y="22"/>
                    <a:pt x="2" y="20"/>
                  </a:cubicBezTo>
                  <a:cubicBezTo>
                    <a:pt x="3" y="17"/>
                    <a:pt x="3" y="15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924675" y="1858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091238" y="1095376"/>
              <a:ext cx="1247775" cy="1471613"/>
            </a:xfrm>
            <a:custGeom>
              <a:avLst/>
              <a:gdLst>
                <a:gd name="T0" fmla="*/ 239 w 268"/>
                <a:gd name="T1" fmla="*/ 57 h 316"/>
                <a:gd name="T2" fmla="*/ 163 w 268"/>
                <a:gd name="T3" fmla="*/ 10 h 316"/>
                <a:gd name="T4" fmla="*/ 61 w 268"/>
                <a:gd name="T5" fmla="*/ 28 h 316"/>
                <a:gd name="T6" fmla="*/ 13 w 268"/>
                <a:gd name="T7" fmla="*/ 67 h 316"/>
                <a:gd name="T8" fmla="*/ 3 w 268"/>
                <a:gd name="T9" fmla="*/ 143 h 316"/>
                <a:gd name="T10" fmla="*/ 34 w 268"/>
                <a:gd name="T11" fmla="*/ 206 h 316"/>
                <a:gd name="T12" fmla="*/ 81 w 268"/>
                <a:gd name="T13" fmla="*/ 240 h 316"/>
                <a:gd name="T14" fmla="*/ 82 w 268"/>
                <a:gd name="T15" fmla="*/ 268 h 316"/>
                <a:gd name="T16" fmla="*/ 95 w 268"/>
                <a:gd name="T17" fmla="*/ 306 h 316"/>
                <a:gd name="T18" fmla="*/ 131 w 268"/>
                <a:gd name="T19" fmla="*/ 306 h 316"/>
                <a:gd name="T20" fmla="*/ 101 w 268"/>
                <a:gd name="T21" fmla="*/ 298 h 316"/>
                <a:gd name="T22" fmla="*/ 93 w 268"/>
                <a:gd name="T23" fmla="*/ 282 h 316"/>
                <a:gd name="T24" fmla="*/ 102 w 268"/>
                <a:gd name="T25" fmla="*/ 270 h 316"/>
                <a:gd name="T26" fmla="*/ 94 w 268"/>
                <a:gd name="T27" fmla="*/ 249 h 316"/>
                <a:gd name="T28" fmla="*/ 103 w 268"/>
                <a:gd name="T29" fmla="*/ 240 h 316"/>
                <a:gd name="T30" fmla="*/ 65 w 268"/>
                <a:gd name="T31" fmla="*/ 205 h 316"/>
                <a:gd name="T32" fmla="*/ 65 w 268"/>
                <a:gd name="T33" fmla="*/ 196 h 316"/>
                <a:gd name="T34" fmla="*/ 27 w 268"/>
                <a:gd name="T35" fmla="*/ 178 h 316"/>
                <a:gd name="T36" fmla="*/ 40 w 268"/>
                <a:gd name="T37" fmla="*/ 167 h 316"/>
                <a:gd name="T38" fmla="*/ 13 w 268"/>
                <a:gd name="T39" fmla="*/ 116 h 316"/>
                <a:gd name="T40" fmla="*/ 11 w 268"/>
                <a:gd name="T41" fmla="*/ 95 h 316"/>
                <a:gd name="T42" fmla="*/ 42 w 268"/>
                <a:gd name="T43" fmla="*/ 70 h 316"/>
                <a:gd name="T44" fmla="*/ 44 w 268"/>
                <a:gd name="T45" fmla="*/ 60 h 316"/>
                <a:gd name="T46" fmla="*/ 92 w 268"/>
                <a:gd name="T47" fmla="*/ 40 h 316"/>
                <a:gd name="T48" fmla="*/ 116 w 268"/>
                <a:gd name="T49" fmla="*/ 12 h 316"/>
                <a:gd name="T50" fmla="*/ 171 w 268"/>
                <a:gd name="T51" fmla="*/ 40 h 316"/>
                <a:gd name="T52" fmla="*/ 141 w 268"/>
                <a:gd name="T53" fmla="*/ 43 h 316"/>
                <a:gd name="T54" fmla="*/ 163 w 268"/>
                <a:gd name="T55" fmla="*/ 43 h 316"/>
                <a:gd name="T56" fmla="*/ 179 w 268"/>
                <a:gd name="T57" fmla="*/ 67 h 316"/>
                <a:gd name="T58" fmla="*/ 173 w 268"/>
                <a:gd name="T59" fmla="*/ 41 h 316"/>
                <a:gd name="T60" fmla="*/ 236 w 268"/>
                <a:gd name="T61" fmla="*/ 76 h 316"/>
                <a:gd name="T62" fmla="*/ 253 w 268"/>
                <a:gd name="T63" fmla="*/ 95 h 316"/>
                <a:gd name="T64" fmla="*/ 250 w 268"/>
                <a:gd name="T65" fmla="*/ 108 h 316"/>
                <a:gd name="T66" fmla="*/ 242 w 268"/>
                <a:gd name="T67" fmla="*/ 157 h 316"/>
                <a:gd name="T68" fmla="*/ 218 w 268"/>
                <a:gd name="T69" fmla="*/ 138 h 316"/>
                <a:gd name="T70" fmla="*/ 229 w 268"/>
                <a:gd name="T71" fmla="*/ 112 h 316"/>
                <a:gd name="T72" fmla="*/ 224 w 268"/>
                <a:gd name="T73" fmla="*/ 108 h 316"/>
                <a:gd name="T74" fmla="*/ 211 w 268"/>
                <a:gd name="T75" fmla="*/ 123 h 316"/>
                <a:gd name="T76" fmla="*/ 213 w 268"/>
                <a:gd name="T77" fmla="*/ 135 h 316"/>
                <a:gd name="T78" fmla="*/ 192 w 268"/>
                <a:gd name="T79" fmla="*/ 139 h 316"/>
                <a:gd name="T80" fmla="*/ 210 w 268"/>
                <a:gd name="T81" fmla="*/ 144 h 316"/>
                <a:gd name="T82" fmla="*/ 203 w 268"/>
                <a:gd name="T83" fmla="*/ 162 h 316"/>
                <a:gd name="T84" fmla="*/ 179 w 268"/>
                <a:gd name="T85" fmla="*/ 164 h 316"/>
                <a:gd name="T86" fmla="*/ 202 w 268"/>
                <a:gd name="T87" fmla="*/ 183 h 316"/>
                <a:gd name="T88" fmla="*/ 196 w 268"/>
                <a:gd name="T89" fmla="*/ 202 h 316"/>
                <a:gd name="T90" fmla="*/ 213 w 268"/>
                <a:gd name="T91" fmla="*/ 210 h 316"/>
                <a:gd name="T92" fmla="*/ 198 w 268"/>
                <a:gd name="T93" fmla="*/ 233 h 316"/>
                <a:gd name="T94" fmla="*/ 190 w 268"/>
                <a:gd name="T95" fmla="*/ 248 h 316"/>
                <a:gd name="T96" fmla="*/ 175 w 268"/>
                <a:gd name="T97" fmla="*/ 247 h 316"/>
                <a:gd name="T98" fmla="*/ 186 w 268"/>
                <a:gd name="T99" fmla="*/ 272 h 316"/>
                <a:gd name="T100" fmla="*/ 169 w 268"/>
                <a:gd name="T101" fmla="*/ 281 h 316"/>
                <a:gd name="T102" fmla="*/ 174 w 268"/>
                <a:gd name="T103" fmla="*/ 289 h 316"/>
                <a:gd name="T104" fmla="*/ 183 w 268"/>
                <a:gd name="T105" fmla="*/ 291 h 316"/>
                <a:gd name="T106" fmla="*/ 193 w 268"/>
                <a:gd name="T107" fmla="*/ 258 h 316"/>
                <a:gd name="T108" fmla="*/ 224 w 268"/>
                <a:gd name="T109" fmla="*/ 213 h 316"/>
                <a:gd name="T110" fmla="*/ 206 w 268"/>
                <a:gd name="T111" fmla="*/ 172 h 316"/>
                <a:gd name="T112" fmla="*/ 256 w 268"/>
                <a:gd name="T113" fmla="*/ 160 h 316"/>
                <a:gd name="T114" fmla="*/ 265 w 268"/>
                <a:gd name="T115" fmla="*/ 9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316">
                  <a:moveTo>
                    <a:pt x="265" y="96"/>
                  </a:moveTo>
                  <a:cubicBezTo>
                    <a:pt x="264" y="94"/>
                    <a:pt x="262" y="91"/>
                    <a:pt x="260" y="89"/>
                  </a:cubicBezTo>
                  <a:cubicBezTo>
                    <a:pt x="258" y="87"/>
                    <a:pt x="256" y="85"/>
                    <a:pt x="254" y="84"/>
                  </a:cubicBezTo>
                  <a:cubicBezTo>
                    <a:pt x="249" y="81"/>
                    <a:pt x="245" y="81"/>
                    <a:pt x="241" y="81"/>
                  </a:cubicBezTo>
                  <a:cubicBezTo>
                    <a:pt x="241" y="81"/>
                    <a:pt x="241" y="81"/>
                    <a:pt x="241" y="81"/>
                  </a:cubicBezTo>
                  <a:cubicBezTo>
                    <a:pt x="241" y="79"/>
                    <a:pt x="241" y="78"/>
                    <a:pt x="241" y="76"/>
                  </a:cubicBezTo>
                  <a:cubicBezTo>
                    <a:pt x="242" y="70"/>
                    <a:pt x="241" y="64"/>
                    <a:pt x="239" y="57"/>
                  </a:cubicBezTo>
                  <a:cubicBezTo>
                    <a:pt x="238" y="53"/>
                    <a:pt x="236" y="50"/>
                    <a:pt x="233" y="47"/>
                  </a:cubicBezTo>
                  <a:cubicBezTo>
                    <a:pt x="231" y="44"/>
                    <a:pt x="228" y="41"/>
                    <a:pt x="225" y="39"/>
                  </a:cubicBezTo>
                  <a:cubicBezTo>
                    <a:pt x="221" y="36"/>
                    <a:pt x="218" y="35"/>
                    <a:pt x="214" y="34"/>
                  </a:cubicBezTo>
                  <a:cubicBezTo>
                    <a:pt x="210" y="32"/>
                    <a:pt x="206" y="32"/>
                    <a:pt x="203" y="31"/>
                  </a:cubicBezTo>
                  <a:cubicBezTo>
                    <a:pt x="196" y="31"/>
                    <a:pt x="190" y="32"/>
                    <a:pt x="185" y="34"/>
                  </a:cubicBezTo>
                  <a:cubicBezTo>
                    <a:pt x="182" y="30"/>
                    <a:pt x="179" y="25"/>
                    <a:pt x="176" y="21"/>
                  </a:cubicBezTo>
                  <a:cubicBezTo>
                    <a:pt x="172" y="17"/>
                    <a:pt x="168" y="14"/>
                    <a:pt x="163" y="10"/>
                  </a:cubicBezTo>
                  <a:cubicBezTo>
                    <a:pt x="158" y="7"/>
                    <a:pt x="152" y="4"/>
                    <a:pt x="147" y="3"/>
                  </a:cubicBezTo>
                  <a:cubicBezTo>
                    <a:pt x="141" y="1"/>
                    <a:pt x="135" y="0"/>
                    <a:pt x="129" y="0"/>
                  </a:cubicBezTo>
                  <a:cubicBezTo>
                    <a:pt x="123" y="0"/>
                    <a:pt x="117" y="1"/>
                    <a:pt x="112" y="3"/>
                  </a:cubicBezTo>
                  <a:cubicBezTo>
                    <a:pt x="102" y="7"/>
                    <a:pt x="94" y="14"/>
                    <a:pt x="89" y="21"/>
                  </a:cubicBezTo>
                  <a:cubicBezTo>
                    <a:pt x="87" y="24"/>
                    <a:pt x="86" y="28"/>
                    <a:pt x="84" y="31"/>
                  </a:cubicBezTo>
                  <a:cubicBezTo>
                    <a:pt x="81" y="28"/>
                    <a:pt x="76" y="27"/>
                    <a:pt x="70" y="27"/>
                  </a:cubicBezTo>
                  <a:cubicBezTo>
                    <a:pt x="67" y="26"/>
                    <a:pt x="64" y="27"/>
                    <a:pt x="61" y="28"/>
                  </a:cubicBezTo>
                  <a:cubicBezTo>
                    <a:pt x="58" y="28"/>
                    <a:pt x="55" y="30"/>
                    <a:pt x="53" y="31"/>
                  </a:cubicBezTo>
                  <a:cubicBezTo>
                    <a:pt x="50" y="33"/>
                    <a:pt x="48" y="35"/>
                    <a:pt x="46" y="37"/>
                  </a:cubicBezTo>
                  <a:cubicBezTo>
                    <a:pt x="44" y="40"/>
                    <a:pt x="42" y="42"/>
                    <a:pt x="41" y="45"/>
                  </a:cubicBezTo>
                  <a:cubicBezTo>
                    <a:pt x="39" y="48"/>
                    <a:pt x="39" y="52"/>
                    <a:pt x="38" y="55"/>
                  </a:cubicBezTo>
                  <a:cubicBezTo>
                    <a:pt x="38" y="56"/>
                    <a:pt x="37" y="56"/>
                    <a:pt x="36" y="56"/>
                  </a:cubicBezTo>
                  <a:cubicBezTo>
                    <a:pt x="31" y="56"/>
                    <a:pt x="26" y="58"/>
                    <a:pt x="20" y="61"/>
                  </a:cubicBezTo>
                  <a:cubicBezTo>
                    <a:pt x="18" y="63"/>
                    <a:pt x="15" y="65"/>
                    <a:pt x="13" y="67"/>
                  </a:cubicBezTo>
                  <a:cubicBezTo>
                    <a:pt x="11" y="70"/>
                    <a:pt x="9" y="73"/>
                    <a:pt x="7" y="76"/>
                  </a:cubicBezTo>
                  <a:cubicBezTo>
                    <a:pt x="6" y="79"/>
                    <a:pt x="4" y="82"/>
                    <a:pt x="4" y="85"/>
                  </a:cubicBezTo>
                  <a:cubicBezTo>
                    <a:pt x="3" y="88"/>
                    <a:pt x="3" y="92"/>
                    <a:pt x="3" y="95"/>
                  </a:cubicBezTo>
                  <a:cubicBezTo>
                    <a:pt x="3" y="101"/>
                    <a:pt x="6" y="107"/>
                    <a:pt x="8" y="111"/>
                  </a:cubicBezTo>
                  <a:cubicBezTo>
                    <a:pt x="5" y="114"/>
                    <a:pt x="2" y="118"/>
                    <a:pt x="1" y="124"/>
                  </a:cubicBezTo>
                  <a:cubicBezTo>
                    <a:pt x="1" y="127"/>
                    <a:pt x="0" y="130"/>
                    <a:pt x="1" y="134"/>
                  </a:cubicBezTo>
                  <a:cubicBezTo>
                    <a:pt x="1" y="137"/>
                    <a:pt x="2" y="140"/>
                    <a:pt x="3" y="143"/>
                  </a:cubicBezTo>
                  <a:cubicBezTo>
                    <a:pt x="5" y="146"/>
                    <a:pt x="6" y="149"/>
                    <a:pt x="8" y="152"/>
                  </a:cubicBezTo>
                  <a:cubicBezTo>
                    <a:pt x="10" y="154"/>
                    <a:pt x="13" y="157"/>
                    <a:pt x="15" y="158"/>
                  </a:cubicBezTo>
                  <a:cubicBezTo>
                    <a:pt x="17" y="160"/>
                    <a:pt x="18" y="161"/>
                    <a:pt x="20" y="162"/>
                  </a:cubicBezTo>
                  <a:cubicBezTo>
                    <a:pt x="18" y="167"/>
                    <a:pt x="17" y="173"/>
                    <a:pt x="18" y="179"/>
                  </a:cubicBezTo>
                  <a:cubicBezTo>
                    <a:pt x="18" y="182"/>
                    <a:pt x="19" y="186"/>
                    <a:pt x="20" y="189"/>
                  </a:cubicBezTo>
                  <a:cubicBezTo>
                    <a:pt x="22" y="192"/>
                    <a:pt x="24" y="196"/>
                    <a:pt x="26" y="198"/>
                  </a:cubicBezTo>
                  <a:cubicBezTo>
                    <a:pt x="29" y="201"/>
                    <a:pt x="31" y="204"/>
                    <a:pt x="34" y="206"/>
                  </a:cubicBezTo>
                  <a:cubicBezTo>
                    <a:pt x="37" y="208"/>
                    <a:pt x="41" y="209"/>
                    <a:pt x="44" y="210"/>
                  </a:cubicBezTo>
                  <a:cubicBezTo>
                    <a:pt x="49" y="212"/>
                    <a:pt x="54" y="212"/>
                    <a:pt x="58" y="212"/>
                  </a:cubicBezTo>
                  <a:cubicBezTo>
                    <a:pt x="58" y="214"/>
                    <a:pt x="58" y="216"/>
                    <a:pt x="59" y="218"/>
                  </a:cubicBezTo>
                  <a:cubicBezTo>
                    <a:pt x="60" y="220"/>
                    <a:pt x="61" y="223"/>
                    <a:pt x="62" y="225"/>
                  </a:cubicBezTo>
                  <a:cubicBezTo>
                    <a:pt x="64" y="227"/>
                    <a:pt x="66" y="230"/>
                    <a:pt x="68" y="231"/>
                  </a:cubicBezTo>
                  <a:cubicBezTo>
                    <a:pt x="70" y="233"/>
                    <a:pt x="72" y="235"/>
                    <a:pt x="74" y="236"/>
                  </a:cubicBezTo>
                  <a:cubicBezTo>
                    <a:pt x="76" y="238"/>
                    <a:pt x="79" y="239"/>
                    <a:pt x="81" y="240"/>
                  </a:cubicBezTo>
                  <a:cubicBezTo>
                    <a:pt x="83" y="240"/>
                    <a:pt x="84" y="241"/>
                    <a:pt x="86" y="241"/>
                  </a:cubicBezTo>
                  <a:cubicBezTo>
                    <a:pt x="86" y="242"/>
                    <a:pt x="86" y="242"/>
                    <a:pt x="86" y="242"/>
                  </a:cubicBezTo>
                  <a:cubicBezTo>
                    <a:pt x="85" y="244"/>
                    <a:pt x="84" y="246"/>
                    <a:pt x="84" y="248"/>
                  </a:cubicBezTo>
                  <a:cubicBezTo>
                    <a:pt x="84" y="250"/>
                    <a:pt x="84" y="252"/>
                    <a:pt x="85" y="254"/>
                  </a:cubicBezTo>
                  <a:cubicBezTo>
                    <a:pt x="85" y="256"/>
                    <a:pt x="86" y="258"/>
                    <a:pt x="87" y="260"/>
                  </a:cubicBezTo>
                  <a:cubicBezTo>
                    <a:pt x="87" y="260"/>
                    <a:pt x="88" y="261"/>
                    <a:pt x="88" y="261"/>
                  </a:cubicBezTo>
                  <a:cubicBezTo>
                    <a:pt x="86" y="262"/>
                    <a:pt x="84" y="265"/>
                    <a:pt x="82" y="268"/>
                  </a:cubicBezTo>
                  <a:cubicBezTo>
                    <a:pt x="82" y="270"/>
                    <a:pt x="81" y="272"/>
                    <a:pt x="81" y="274"/>
                  </a:cubicBezTo>
                  <a:cubicBezTo>
                    <a:pt x="81" y="276"/>
                    <a:pt x="81" y="279"/>
                    <a:pt x="82" y="281"/>
                  </a:cubicBezTo>
                  <a:cubicBezTo>
                    <a:pt x="83" y="283"/>
                    <a:pt x="84" y="285"/>
                    <a:pt x="85" y="287"/>
                  </a:cubicBezTo>
                  <a:cubicBezTo>
                    <a:pt x="87" y="289"/>
                    <a:pt x="88" y="290"/>
                    <a:pt x="90" y="291"/>
                  </a:cubicBezTo>
                  <a:cubicBezTo>
                    <a:pt x="91" y="292"/>
                    <a:pt x="92" y="293"/>
                    <a:pt x="93" y="293"/>
                  </a:cubicBezTo>
                  <a:cubicBezTo>
                    <a:pt x="93" y="295"/>
                    <a:pt x="93" y="297"/>
                    <a:pt x="93" y="299"/>
                  </a:cubicBezTo>
                  <a:cubicBezTo>
                    <a:pt x="93" y="301"/>
                    <a:pt x="94" y="303"/>
                    <a:pt x="95" y="306"/>
                  </a:cubicBezTo>
                  <a:cubicBezTo>
                    <a:pt x="96" y="308"/>
                    <a:pt x="98" y="310"/>
                    <a:pt x="100" y="311"/>
                  </a:cubicBezTo>
                  <a:cubicBezTo>
                    <a:pt x="102" y="313"/>
                    <a:pt x="104" y="314"/>
                    <a:pt x="106" y="315"/>
                  </a:cubicBezTo>
                  <a:cubicBezTo>
                    <a:pt x="108" y="315"/>
                    <a:pt x="111" y="316"/>
                    <a:pt x="113" y="316"/>
                  </a:cubicBezTo>
                  <a:cubicBezTo>
                    <a:pt x="114" y="316"/>
                    <a:pt x="116" y="315"/>
                    <a:pt x="117" y="315"/>
                  </a:cubicBezTo>
                  <a:cubicBezTo>
                    <a:pt x="121" y="314"/>
                    <a:pt x="124" y="312"/>
                    <a:pt x="124" y="312"/>
                  </a:cubicBezTo>
                  <a:cubicBezTo>
                    <a:pt x="127" y="311"/>
                    <a:pt x="128" y="309"/>
                    <a:pt x="129" y="308"/>
                  </a:cubicBezTo>
                  <a:cubicBezTo>
                    <a:pt x="130" y="307"/>
                    <a:pt x="131" y="306"/>
                    <a:pt x="131" y="306"/>
                  </a:cubicBezTo>
                  <a:cubicBezTo>
                    <a:pt x="131" y="306"/>
                    <a:pt x="130" y="306"/>
                    <a:pt x="128" y="306"/>
                  </a:cubicBezTo>
                  <a:cubicBezTo>
                    <a:pt x="126" y="307"/>
                    <a:pt x="124" y="307"/>
                    <a:pt x="121" y="307"/>
                  </a:cubicBezTo>
                  <a:cubicBezTo>
                    <a:pt x="119" y="308"/>
                    <a:pt x="116" y="308"/>
                    <a:pt x="113" y="307"/>
                  </a:cubicBezTo>
                  <a:cubicBezTo>
                    <a:pt x="112" y="307"/>
                    <a:pt x="110" y="306"/>
                    <a:pt x="109" y="306"/>
                  </a:cubicBezTo>
                  <a:cubicBezTo>
                    <a:pt x="108" y="305"/>
                    <a:pt x="107" y="305"/>
                    <a:pt x="106" y="304"/>
                  </a:cubicBezTo>
                  <a:cubicBezTo>
                    <a:pt x="105" y="303"/>
                    <a:pt x="104" y="302"/>
                    <a:pt x="103" y="301"/>
                  </a:cubicBezTo>
                  <a:cubicBezTo>
                    <a:pt x="102" y="300"/>
                    <a:pt x="102" y="299"/>
                    <a:pt x="101" y="298"/>
                  </a:cubicBezTo>
                  <a:cubicBezTo>
                    <a:pt x="101" y="297"/>
                    <a:pt x="101" y="296"/>
                    <a:pt x="101" y="295"/>
                  </a:cubicBezTo>
                  <a:cubicBezTo>
                    <a:pt x="104" y="295"/>
                    <a:pt x="106" y="295"/>
                    <a:pt x="108" y="294"/>
                  </a:cubicBezTo>
                  <a:cubicBezTo>
                    <a:pt x="109" y="293"/>
                    <a:pt x="110" y="293"/>
                    <a:pt x="110" y="293"/>
                  </a:cubicBezTo>
                  <a:cubicBezTo>
                    <a:pt x="110" y="293"/>
                    <a:pt x="109" y="293"/>
                    <a:pt x="107" y="292"/>
                  </a:cubicBezTo>
                  <a:cubicBezTo>
                    <a:pt x="106" y="292"/>
                    <a:pt x="104" y="291"/>
                    <a:pt x="102" y="290"/>
                  </a:cubicBezTo>
                  <a:cubicBezTo>
                    <a:pt x="99" y="289"/>
                    <a:pt x="97" y="287"/>
                    <a:pt x="95" y="285"/>
                  </a:cubicBezTo>
                  <a:cubicBezTo>
                    <a:pt x="94" y="284"/>
                    <a:pt x="94" y="283"/>
                    <a:pt x="93" y="282"/>
                  </a:cubicBezTo>
                  <a:cubicBezTo>
                    <a:pt x="92" y="281"/>
                    <a:pt x="92" y="279"/>
                    <a:pt x="91" y="278"/>
                  </a:cubicBezTo>
                  <a:cubicBezTo>
                    <a:pt x="91" y="277"/>
                    <a:pt x="91" y="276"/>
                    <a:pt x="90" y="274"/>
                  </a:cubicBezTo>
                  <a:cubicBezTo>
                    <a:pt x="90" y="273"/>
                    <a:pt x="90" y="272"/>
                    <a:pt x="91" y="271"/>
                  </a:cubicBezTo>
                  <a:cubicBezTo>
                    <a:pt x="91" y="269"/>
                    <a:pt x="92" y="267"/>
                    <a:pt x="92" y="266"/>
                  </a:cubicBezTo>
                  <a:cubicBezTo>
                    <a:pt x="93" y="266"/>
                    <a:pt x="93" y="267"/>
                    <a:pt x="94" y="267"/>
                  </a:cubicBezTo>
                  <a:cubicBezTo>
                    <a:pt x="96" y="269"/>
                    <a:pt x="99" y="269"/>
                    <a:pt x="100" y="269"/>
                  </a:cubicBezTo>
                  <a:cubicBezTo>
                    <a:pt x="101" y="270"/>
                    <a:pt x="102" y="270"/>
                    <a:pt x="102" y="270"/>
                  </a:cubicBezTo>
                  <a:cubicBezTo>
                    <a:pt x="103" y="269"/>
                    <a:pt x="103" y="269"/>
                    <a:pt x="103" y="269"/>
                  </a:cubicBezTo>
                  <a:cubicBezTo>
                    <a:pt x="103" y="269"/>
                    <a:pt x="103" y="269"/>
                    <a:pt x="102" y="269"/>
                  </a:cubicBezTo>
                  <a:cubicBezTo>
                    <a:pt x="102" y="269"/>
                    <a:pt x="102" y="268"/>
                    <a:pt x="101" y="268"/>
                  </a:cubicBezTo>
                  <a:cubicBezTo>
                    <a:pt x="100" y="267"/>
                    <a:pt x="99" y="265"/>
                    <a:pt x="98" y="263"/>
                  </a:cubicBezTo>
                  <a:cubicBezTo>
                    <a:pt x="97" y="261"/>
                    <a:pt x="96" y="259"/>
                    <a:pt x="95" y="256"/>
                  </a:cubicBezTo>
                  <a:cubicBezTo>
                    <a:pt x="95" y="255"/>
                    <a:pt x="94" y="254"/>
                    <a:pt x="94" y="253"/>
                  </a:cubicBezTo>
                  <a:cubicBezTo>
                    <a:pt x="94" y="252"/>
                    <a:pt x="94" y="250"/>
                    <a:pt x="94" y="249"/>
                  </a:cubicBezTo>
                  <a:cubicBezTo>
                    <a:pt x="94" y="248"/>
                    <a:pt x="94" y="247"/>
                    <a:pt x="95" y="246"/>
                  </a:cubicBezTo>
                  <a:cubicBezTo>
                    <a:pt x="95" y="245"/>
                    <a:pt x="95" y="244"/>
                    <a:pt x="96" y="243"/>
                  </a:cubicBezTo>
                  <a:cubicBezTo>
                    <a:pt x="99" y="243"/>
                    <a:pt x="101" y="242"/>
                    <a:pt x="103" y="242"/>
                  </a:cubicBezTo>
                  <a:cubicBezTo>
                    <a:pt x="104" y="242"/>
                    <a:pt x="104" y="242"/>
                    <a:pt x="105" y="241"/>
                  </a:cubicBezTo>
                  <a:cubicBezTo>
                    <a:pt x="106" y="241"/>
                    <a:pt x="107" y="241"/>
                    <a:pt x="107" y="241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1"/>
                    <a:pt x="105" y="240"/>
                    <a:pt x="103" y="240"/>
                  </a:cubicBezTo>
                  <a:cubicBezTo>
                    <a:pt x="101" y="239"/>
                    <a:pt x="98" y="238"/>
                    <a:pt x="95" y="237"/>
                  </a:cubicBezTo>
                  <a:cubicBezTo>
                    <a:pt x="92" y="236"/>
                    <a:pt x="88" y="234"/>
                    <a:pt x="85" y="232"/>
                  </a:cubicBezTo>
                  <a:cubicBezTo>
                    <a:pt x="83" y="231"/>
                    <a:pt x="81" y="230"/>
                    <a:pt x="79" y="229"/>
                  </a:cubicBezTo>
                  <a:cubicBezTo>
                    <a:pt x="77" y="227"/>
                    <a:pt x="76" y="226"/>
                    <a:pt x="74" y="225"/>
                  </a:cubicBezTo>
                  <a:cubicBezTo>
                    <a:pt x="73" y="223"/>
                    <a:pt x="71" y="222"/>
                    <a:pt x="70" y="220"/>
                  </a:cubicBezTo>
                  <a:cubicBezTo>
                    <a:pt x="69" y="218"/>
                    <a:pt x="68" y="217"/>
                    <a:pt x="67" y="215"/>
                  </a:cubicBezTo>
                  <a:cubicBezTo>
                    <a:pt x="65" y="212"/>
                    <a:pt x="65" y="208"/>
                    <a:pt x="65" y="205"/>
                  </a:cubicBezTo>
                  <a:cubicBezTo>
                    <a:pt x="65" y="202"/>
                    <a:pt x="66" y="199"/>
                    <a:pt x="66" y="197"/>
                  </a:cubicBezTo>
                  <a:cubicBezTo>
                    <a:pt x="67" y="196"/>
                    <a:pt x="67" y="196"/>
                    <a:pt x="68" y="195"/>
                  </a:cubicBezTo>
                  <a:cubicBezTo>
                    <a:pt x="68" y="195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7" y="195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5"/>
                    <a:pt x="66" y="195"/>
                    <a:pt x="65" y="196"/>
                  </a:cubicBezTo>
                  <a:cubicBezTo>
                    <a:pt x="63" y="197"/>
                    <a:pt x="61" y="200"/>
                    <a:pt x="59" y="204"/>
                  </a:cubicBezTo>
                  <a:cubicBezTo>
                    <a:pt x="59" y="204"/>
                    <a:pt x="59" y="205"/>
                    <a:pt x="59" y="205"/>
                  </a:cubicBezTo>
                  <a:cubicBezTo>
                    <a:pt x="55" y="205"/>
                    <a:pt x="51" y="203"/>
                    <a:pt x="47" y="202"/>
                  </a:cubicBezTo>
                  <a:cubicBezTo>
                    <a:pt x="45" y="201"/>
                    <a:pt x="42" y="199"/>
                    <a:pt x="40" y="197"/>
                  </a:cubicBezTo>
                  <a:cubicBezTo>
                    <a:pt x="38" y="196"/>
                    <a:pt x="36" y="194"/>
                    <a:pt x="34" y="192"/>
                  </a:cubicBezTo>
                  <a:cubicBezTo>
                    <a:pt x="32" y="190"/>
                    <a:pt x="31" y="188"/>
                    <a:pt x="30" y="185"/>
                  </a:cubicBezTo>
                  <a:cubicBezTo>
                    <a:pt x="28" y="183"/>
                    <a:pt x="27" y="180"/>
                    <a:pt x="27" y="178"/>
                  </a:cubicBezTo>
                  <a:cubicBezTo>
                    <a:pt x="26" y="173"/>
                    <a:pt x="25" y="169"/>
                    <a:pt x="26" y="165"/>
                  </a:cubicBezTo>
                  <a:cubicBezTo>
                    <a:pt x="27" y="166"/>
                    <a:pt x="28" y="166"/>
                    <a:pt x="29" y="166"/>
                  </a:cubicBezTo>
                  <a:cubicBezTo>
                    <a:pt x="33" y="168"/>
                    <a:pt x="37" y="169"/>
                    <a:pt x="40" y="169"/>
                  </a:cubicBezTo>
                  <a:cubicBezTo>
                    <a:pt x="41" y="169"/>
                    <a:pt x="42" y="169"/>
                    <a:pt x="43" y="169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4" y="169"/>
                    <a:pt x="44" y="169"/>
                    <a:pt x="43" y="168"/>
                  </a:cubicBezTo>
                  <a:cubicBezTo>
                    <a:pt x="42" y="168"/>
                    <a:pt x="42" y="167"/>
                    <a:pt x="40" y="167"/>
                  </a:cubicBezTo>
                  <a:cubicBezTo>
                    <a:pt x="38" y="165"/>
                    <a:pt x="35" y="163"/>
                    <a:pt x="32" y="161"/>
                  </a:cubicBezTo>
                  <a:cubicBezTo>
                    <a:pt x="28" y="158"/>
                    <a:pt x="25" y="155"/>
                    <a:pt x="21" y="152"/>
                  </a:cubicBezTo>
                  <a:cubicBezTo>
                    <a:pt x="20" y="150"/>
                    <a:pt x="18" y="148"/>
                    <a:pt x="17" y="146"/>
                  </a:cubicBezTo>
                  <a:cubicBezTo>
                    <a:pt x="15" y="144"/>
                    <a:pt x="14" y="142"/>
                    <a:pt x="13" y="139"/>
                  </a:cubicBezTo>
                  <a:cubicBezTo>
                    <a:pt x="12" y="137"/>
                    <a:pt x="12" y="135"/>
                    <a:pt x="11" y="133"/>
                  </a:cubicBezTo>
                  <a:cubicBezTo>
                    <a:pt x="11" y="130"/>
                    <a:pt x="11" y="128"/>
                    <a:pt x="11" y="126"/>
                  </a:cubicBezTo>
                  <a:cubicBezTo>
                    <a:pt x="11" y="122"/>
                    <a:pt x="12" y="119"/>
                    <a:pt x="13" y="116"/>
                  </a:cubicBezTo>
                  <a:cubicBezTo>
                    <a:pt x="15" y="118"/>
                    <a:pt x="16" y="119"/>
                    <a:pt x="17" y="119"/>
                  </a:cubicBezTo>
                  <a:cubicBezTo>
                    <a:pt x="19" y="120"/>
                    <a:pt x="20" y="121"/>
                    <a:pt x="2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1"/>
                    <a:pt x="21" y="120"/>
                  </a:cubicBezTo>
                  <a:cubicBezTo>
                    <a:pt x="20" y="120"/>
                    <a:pt x="20" y="119"/>
                    <a:pt x="19" y="118"/>
                  </a:cubicBezTo>
                  <a:cubicBezTo>
                    <a:pt x="17" y="116"/>
                    <a:pt x="15" y="113"/>
                    <a:pt x="14" y="109"/>
                  </a:cubicBezTo>
                  <a:cubicBezTo>
                    <a:pt x="12" y="105"/>
                    <a:pt x="11" y="100"/>
                    <a:pt x="11" y="95"/>
                  </a:cubicBezTo>
                  <a:cubicBezTo>
                    <a:pt x="12" y="93"/>
                    <a:pt x="12" y="90"/>
                    <a:pt x="13" y="88"/>
                  </a:cubicBezTo>
                  <a:cubicBezTo>
                    <a:pt x="13" y="85"/>
                    <a:pt x="14" y="83"/>
                    <a:pt x="16" y="80"/>
                  </a:cubicBezTo>
                  <a:cubicBezTo>
                    <a:pt x="17" y="78"/>
                    <a:pt x="18" y="76"/>
                    <a:pt x="20" y="74"/>
                  </a:cubicBezTo>
                  <a:cubicBezTo>
                    <a:pt x="22" y="72"/>
                    <a:pt x="24" y="70"/>
                    <a:pt x="26" y="68"/>
                  </a:cubicBezTo>
                  <a:cubicBezTo>
                    <a:pt x="30" y="65"/>
                    <a:pt x="34" y="63"/>
                    <a:pt x="38" y="61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39" y="65"/>
                    <a:pt x="41" y="68"/>
                    <a:pt x="42" y="70"/>
                  </a:cubicBezTo>
                  <a:cubicBezTo>
                    <a:pt x="43" y="72"/>
                    <a:pt x="43" y="72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4"/>
                    <a:pt x="44" y="73"/>
                    <a:pt x="44" y="73"/>
                  </a:cubicBezTo>
                  <a:cubicBezTo>
                    <a:pt x="44" y="72"/>
                    <a:pt x="44" y="71"/>
                    <a:pt x="44" y="70"/>
                  </a:cubicBezTo>
                  <a:cubicBezTo>
                    <a:pt x="44" y="68"/>
                    <a:pt x="44" y="64"/>
                    <a:pt x="44" y="60"/>
                  </a:cubicBezTo>
                  <a:cubicBezTo>
                    <a:pt x="45" y="57"/>
                    <a:pt x="46" y="53"/>
                    <a:pt x="48" y="49"/>
                  </a:cubicBezTo>
                  <a:cubicBezTo>
                    <a:pt x="50" y="47"/>
                    <a:pt x="51" y="45"/>
                    <a:pt x="53" y="44"/>
                  </a:cubicBezTo>
                  <a:cubicBezTo>
                    <a:pt x="54" y="42"/>
                    <a:pt x="56" y="41"/>
                    <a:pt x="58" y="39"/>
                  </a:cubicBezTo>
                  <a:cubicBezTo>
                    <a:pt x="60" y="38"/>
                    <a:pt x="62" y="37"/>
                    <a:pt x="64" y="37"/>
                  </a:cubicBezTo>
                  <a:cubicBezTo>
                    <a:pt x="66" y="36"/>
                    <a:pt x="69" y="35"/>
                    <a:pt x="71" y="35"/>
                  </a:cubicBezTo>
                  <a:cubicBezTo>
                    <a:pt x="75" y="35"/>
                    <a:pt x="80" y="35"/>
                    <a:pt x="83" y="36"/>
                  </a:cubicBezTo>
                  <a:cubicBezTo>
                    <a:pt x="87" y="37"/>
                    <a:pt x="90" y="39"/>
                    <a:pt x="92" y="40"/>
                  </a:cubicBezTo>
                  <a:cubicBezTo>
                    <a:pt x="93" y="41"/>
                    <a:pt x="94" y="41"/>
                    <a:pt x="95" y="42"/>
                  </a:cubicBezTo>
                  <a:cubicBezTo>
                    <a:pt x="95" y="42"/>
                    <a:pt x="96" y="42"/>
                    <a:pt x="96" y="42"/>
                  </a:cubicBezTo>
                  <a:cubicBezTo>
                    <a:pt x="96" y="42"/>
                    <a:pt x="95" y="42"/>
                    <a:pt x="95" y="41"/>
                  </a:cubicBezTo>
                  <a:cubicBezTo>
                    <a:pt x="95" y="41"/>
                    <a:pt x="94" y="40"/>
                    <a:pt x="94" y="39"/>
                  </a:cubicBezTo>
                  <a:cubicBezTo>
                    <a:pt x="92" y="37"/>
                    <a:pt x="90" y="35"/>
                    <a:pt x="88" y="33"/>
                  </a:cubicBezTo>
                  <a:cubicBezTo>
                    <a:pt x="90" y="30"/>
                    <a:pt x="92" y="28"/>
                    <a:pt x="94" y="25"/>
                  </a:cubicBezTo>
                  <a:cubicBezTo>
                    <a:pt x="100" y="20"/>
                    <a:pt x="107" y="14"/>
                    <a:pt x="116" y="12"/>
                  </a:cubicBezTo>
                  <a:cubicBezTo>
                    <a:pt x="120" y="10"/>
                    <a:pt x="125" y="10"/>
                    <a:pt x="129" y="10"/>
                  </a:cubicBezTo>
                  <a:cubicBezTo>
                    <a:pt x="134" y="10"/>
                    <a:pt x="139" y="11"/>
                    <a:pt x="144" y="13"/>
                  </a:cubicBezTo>
                  <a:cubicBezTo>
                    <a:pt x="148" y="14"/>
                    <a:pt x="153" y="16"/>
                    <a:pt x="157" y="19"/>
                  </a:cubicBezTo>
                  <a:cubicBezTo>
                    <a:pt x="161" y="21"/>
                    <a:pt x="165" y="25"/>
                    <a:pt x="169" y="28"/>
                  </a:cubicBezTo>
                  <a:cubicBezTo>
                    <a:pt x="172" y="31"/>
                    <a:pt x="175" y="34"/>
                    <a:pt x="177" y="37"/>
                  </a:cubicBezTo>
                  <a:cubicBezTo>
                    <a:pt x="175" y="38"/>
                    <a:pt x="174" y="39"/>
                    <a:pt x="172" y="39"/>
                  </a:cubicBezTo>
                  <a:cubicBezTo>
                    <a:pt x="172" y="40"/>
                    <a:pt x="171" y="40"/>
                    <a:pt x="171" y="40"/>
                  </a:cubicBezTo>
                  <a:cubicBezTo>
                    <a:pt x="171" y="40"/>
                    <a:pt x="170" y="40"/>
                    <a:pt x="170" y="40"/>
                  </a:cubicBezTo>
                  <a:cubicBezTo>
                    <a:pt x="168" y="39"/>
                    <a:pt x="166" y="38"/>
                    <a:pt x="164" y="38"/>
                  </a:cubicBezTo>
                  <a:cubicBezTo>
                    <a:pt x="162" y="37"/>
                    <a:pt x="160" y="37"/>
                    <a:pt x="159" y="37"/>
                  </a:cubicBezTo>
                  <a:cubicBezTo>
                    <a:pt x="157" y="37"/>
                    <a:pt x="155" y="37"/>
                    <a:pt x="153" y="37"/>
                  </a:cubicBezTo>
                  <a:cubicBezTo>
                    <a:pt x="152" y="38"/>
                    <a:pt x="150" y="38"/>
                    <a:pt x="149" y="39"/>
                  </a:cubicBezTo>
                  <a:cubicBezTo>
                    <a:pt x="146" y="40"/>
                    <a:pt x="144" y="41"/>
                    <a:pt x="143" y="42"/>
                  </a:cubicBezTo>
                  <a:cubicBezTo>
                    <a:pt x="142" y="43"/>
                    <a:pt x="142" y="43"/>
                    <a:pt x="141" y="4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42" y="43"/>
                    <a:pt x="142" y="43"/>
                    <a:pt x="143" y="43"/>
                  </a:cubicBezTo>
                  <a:cubicBezTo>
                    <a:pt x="145" y="43"/>
                    <a:pt x="147" y="42"/>
                    <a:pt x="150" y="42"/>
                  </a:cubicBezTo>
                  <a:cubicBezTo>
                    <a:pt x="151" y="42"/>
                    <a:pt x="152" y="42"/>
                    <a:pt x="154" y="42"/>
                  </a:cubicBezTo>
                  <a:cubicBezTo>
                    <a:pt x="155" y="42"/>
                    <a:pt x="157" y="42"/>
                    <a:pt x="158" y="42"/>
                  </a:cubicBezTo>
                  <a:cubicBezTo>
                    <a:pt x="160" y="42"/>
                    <a:pt x="162" y="43"/>
                    <a:pt x="163" y="43"/>
                  </a:cubicBezTo>
                  <a:cubicBezTo>
                    <a:pt x="165" y="44"/>
                    <a:pt x="166" y="44"/>
                    <a:pt x="168" y="45"/>
                  </a:cubicBezTo>
                  <a:cubicBezTo>
                    <a:pt x="169" y="46"/>
                    <a:pt x="171" y="47"/>
                    <a:pt x="172" y="48"/>
                  </a:cubicBezTo>
                  <a:cubicBezTo>
                    <a:pt x="173" y="49"/>
                    <a:pt x="174" y="50"/>
                    <a:pt x="175" y="51"/>
                  </a:cubicBezTo>
                  <a:cubicBezTo>
                    <a:pt x="177" y="53"/>
                    <a:pt x="179" y="56"/>
                    <a:pt x="179" y="58"/>
                  </a:cubicBezTo>
                  <a:cubicBezTo>
                    <a:pt x="180" y="61"/>
                    <a:pt x="180" y="63"/>
                    <a:pt x="180" y="64"/>
                  </a:cubicBezTo>
                  <a:cubicBezTo>
                    <a:pt x="180" y="65"/>
                    <a:pt x="180" y="66"/>
                    <a:pt x="180" y="66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79" y="67"/>
                    <a:pt x="180" y="67"/>
                    <a:pt x="180" y="66"/>
                  </a:cubicBezTo>
                  <a:cubicBezTo>
                    <a:pt x="180" y="66"/>
                    <a:pt x="180" y="66"/>
                    <a:pt x="181" y="65"/>
                  </a:cubicBezTo>
                  <a:cubicBezTo>
                    <a:pt x="182" y="63"/>
                    <a:pt x="183" y="61"/>
                    <a:pt x="183" y="58"/>
                  </a:cubicBezTo>
                  <a:cubicBezTo>
                    <a:pt x="183" y="55"/>
                    <a:pt x="182" y="51"/>
                    <a:pt x="179" y="48"/>
                  </a:cubicBezTo>
                  <a:cubicBezTo>
                    <a:pt x="178" y="46"/>
                    <a:pt x="177" y="45"/>
                    <a:pt x="175" y="43"/>
                  </a:cubicBezTo>
                  <a:cubicBezTo>
                    <a:pt x="175" y="43"/>
                    <a:pt x="174" y="42"/>
                    <a:pt x="173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6" y="41"/>
                    <a:pt x="180" y="40"/>
                    <a:pt x="185" y="39"/>
                  </a:cubicBezTo>
                  <a:cubicBezTo>
                    <a:pt x="190" y="39"/>
                    <a:pt x="196" y="39"/>
                    <a:pt x="202" y="40"/>
                  </a:cubicBezTo>
                  <a:cubicBezTo>
                    <a:pt x="205" y="40"/>
                    <a:pt x="208" y="41"/>
                    <a:pt x="211" y="42"/>
                  </a:cubicBezTo>
                  <a:cubicBezTo>
                    <a:pt x="214" y="43"/>
                    <a:pt x="217" y="45"/>
                    <a:pt x="219" y="47"/>
                  </a:cubicBezTo>
                  <a:cubicBezTo>
                    <a:pt x="222" y="48"/>
                    <a:pt x="224" y="50"/>
                    <a:pt x="226" y="52"/>
                  </a:cubicBezTo>
                  <a:cubicBezTo>
                    <a:pt x="228" y="55"/>
                    <a:pt x="230" y="57"/>
                    <a:pt x="231" y="60"/>
                  </a:cubicBezTo>
                  <a:cubicBezTo>
                    <a:pt x="234" y="65"/>
                    <a:pt x="235" y="71"/>
                    <a:pt x="236" y="76"/>
                  </a:cubicBezTo>
                  <a:cubicBezTo>
                    <a:pt x="236" y="78"/>
                    <a:pt x="236" y="80"/>
                    <a:pt x="236" y="81"/>
                  </a:cubicBezTo>
                  <a:cubicBezTo>
                    <a:pt x="235" y="82"/>
                    <a:pt x="233" y="82"/>
                    <a:pt x="232" y="82"/>
                  </a:cubicBezTo>
                  <a:cubicBezTo>
                    <a:pt x="230" y="83"/>
                    <a:pt x="229" y="83"/>
                    <a:pt x="229" y="83"/>
                  </a:cubicBezTo>
                  <a:cubicBezTo>
                    <a:pt x="229" y="83"/>
                    <a:pt x="230" y="83"/>
                    <a:pt x="232" y="84"/>
                  </a:cubicBezTo>
                  <a:cubicBezTo>
                    <a:pt x="234" y="85"/>
                    <a:pt x="237" y="85"/>
                    <a:pt x="240" y="86"/>
                  </a:cubicBezTo>
                  <a:cubicBezTo>
                    <a:pt x="243" y="87"/>
                    <a:pt x="247" y="89"/>
                    <a:pt x="249" y="91"/>
                  </a:cubicBezTo>
                  <a:cubicBezTo>
                    <a:pt x="251" y="92"/>
                    <a:pt x="252" y="93"/>
                    <a:pt x="253" y="95"/>
                  </a:cubicBezTo>
                  <a:cubicBezTo>
                    <a:pt x="254" y="96"/>
                    <a:pt x="255" y="98"/>
                    <a:pt x="256" y="99"/>
                  </a:cubicBezTo>
                  <a:cubicBezTo>
                    <a:pt x="256" y="101"/>
                    <a:pt x="257" y="103"/>
                    <a:pt x="257" y="104"/>
                  </a:cubicBezTo>
                  <a:cubicBezTo>
                    <a:pt x="257" y="106"/>
                    <a:pt x="257" y="108"/>
                    <a:pt x="256" y="109"/>
                  </a:cubicBezTo>
                  <a:cubicBezTo>
                    <a:pt x="256" y="110"/>
                    <a:pt x="256" y="111"/>
                    <a:pt x="256" y="112"/>
                  </a:cubicBezTo>
                  <a:cubicBezTo>
                    <a:pt x="255" y="111"/>
                    <a:pt x="255" y="111"/>
                    <a:pt x="254" y="111"/>
                  </a:cubicBezTo>
                  <a:cubicBezTo>
                    <a:pt x="253" y="110"/>
                    <a:pt x="252" y="109"/>
                    <a:pt x="251" y="109"/>
                  </a:cubicBezTo>
                  <a:cubicBezTo>
                    <a:pt x="250" y="108"/>
                    <a:pt x="250" y="108"/>
                    <a:pt x="250" y="108"/>
                  </a:cubicBezTo>
                  <a:cubicBezTo>
                    <a:pt x="250" y="108"/>
                    <a:pt x="250" y="108"/>
                    <a:pt x="251" y="109"/>
                  </a:cubicBezTo>
                  <a:cubicBezTo>
                    <a:pt x="251" y="110"/>
                    <a:pt x="252" y="111"/>
                    <a:pt x="253" y="112"/>
                  </a:cubicBezTo>
                  <a:cubicBezTo>
                    <a:pt x="255" y="114"/>
                    <a:pt x="257" y="118"/>
                    <a:pt x="258" y="123"/>
                  </a:cubicBezTo>
                  <a:cubicBezTo>
                    <a:pt x="259" y="127"/>
                    <a:pt x="260" y="133"/>
                    <a:pt x="258" y="138"/>
                  </a:cubicBezTo>
                  <a:cubicBezTo>
                    <a:pt x="258" y="141"/>
                    <a:pt x="257" y="143"/>
                    <a:pt x="255" y="146"/>
                  </a:cubicBezTo>
                  <a:cubicBezTo>
                    <a:pt x="254" y="148"/>
                    <a:pt x="252" y="151"/>
                    <a:pt x="250" y="152"/>
                  </a:cubicBezTo>
                  <a:cubicBezTo>
                    <a:pt x="247" y="154"/>
                    <a:pt x="245" y="156"/>
                    <a:pt x="242" y="157"/>
                  </a:cubicBezTo>
                  <a:cubicBezTo>
                    <a:pt x="240" y="158"/>
                    <a:pt x="237" y="159"/>
                    <a:pt x="234" y="159"/>
                  </a:cubicBezTo>
                  <a:cubicBezTo>
                    <a:pt x="229" y="160"/>
                    <a:pt x="223" y="159"/>
                    <a:pt x="219" y="157"/>
                  </a:cubicBezTo>
                  <a:cubicBezTo>
                    <a:pt x="219" y="157"/>
                    <a:pt x="218" y="157"/>
                    <a:pt x="218" y="157"/>
                  </a:cubicBezTo>
                  <a:cubicBezTo>
                    <a:pt x="219" y="154"/>
                    <a:pt x="219" y="151"/>
                    <a:pt x="219" y="149"/>
                  </a:cubicBezTo>
                  <a:cubicBezTo>
                    <a:pt x="218" y="146"/>
                    <a:pt x="218" y="143"/>
                    <a:pt x="217" y="141"/>
                  </a:cubicBezTo>
                  <a:cubicBezTo>
                    <a:pt x="217" y="140"/>
                    <a:pt x="217" y="140"/>
                    <a:pt x="217" y="139"/>
                  </a:cubicBezTo>
                  <a:cubicBezTo>
                    <a:pt x="217" y="139"/>
                    <a:pt x="217" y="139"/>
                    <a:pt x="218" y="138"/>
                  </a:cubicBezTo>
                  <a:cubicBezTo>
                    <a:pt x="219" y="137"/>
                    <a:pt x="219" y="136"/>
                    <a:pt x="220" y="134"/>
                  </a:cubicBezTo>
                  <a:cubicBezTo>
                    <a:pt x="221" y="132"/>
                    <a:pt x="221" y="129"/>
                    <a:pt x="221" y="127"/>
                  </a:cubicBezTo>
                  <a:cubicBezTo>
                    <a:pt x="221" y="126"/>
                    <a:pt x="221" y="125"/>
                    <a:pt x="221" y="124"/>
                  </a:cubicBezTo>
                  <a:cubicBezTo>
                    <a:pt x="222" y="124"/>
                    <a:pt x="222" y="123"/>
                    <a:pt x="223" y="123"/>
                  </a:cubicBezTo>
                  <a:cubicBezTo>
                    <a:pt x="224" y="122"/>
                    <a:pt x="225" y="121"/>
                    <a:pt x="226" y="120"/>
                  </a:cubicBezTo>
                  <a:cubicBezTo>
                    <a:pt x="227" y="119"/>
                    <a:pt x="228" y="118"/>
                    <a:pt x="228" y="116"/>
                  </a:cubicBezTo>
                  <a:cubicBezTo>
                    <a:pt x="229" y="115"/>
                    <a:pt x="229" y="114"/>
                    <a:pt x="229" y="112"/>
                  </a:cubicBezTo>
                  <a:cubicBezTo>
                    <a:pt x="229" y="111"/>
                    <a:pt x="229" y="109"/>
                    <a:pt x="229" y="108"/>
                  </a:cubicBezTo>
                  <a:cubicBezTo>
                    <a:pt x="229" y="105"/>
                    <a:pt x="228" y="103"/>
                    <a:pt x="227" y="101"/>
                  </a:cubicBezTo>
                  <a:cubicBezTo>
                    <a:pt x="226" y="100"/>
                    <a:pt x="224" y="99"/>
                    <a:pt x="223" y="98"/>
                  </a:cubicBezTo>
                  <a:cubicBezTo>
                    <a:pt x="222" y="97"/>
                    <a:pt x="222" y="97"/>
                    <a:pt x="222" y="97"/>
                  </a:cubicBezTo>
                  <a:cubicBezTo>
                    <a:pt x="222" y="97"/>
                    <a:pt x="222" y="97"/>
                    <a:pt x="222" y="98"/>
                  </a:cubicBezTo>
                  <a:cubicBezTo>
                    <a:pt x="223" y="100"/>
                    <a:pt x="223" y="101"/>
                    <a:pt x="224" y="103"/>
                  </a:cubicBezTo>
                  <a:cubicBezTo>
                    <a:pt x="224" y="104"/>
                    <a:pt x="224" y="106"/>
                    <a:pt x="224" y="108"/>
                  </a:cubicBezTo>
                  <a:cubicBezTo>
                    <a:pt x="224" y="109"/>
                    <a:pt x="224" y="110"/>
                    <a:pt x="224" y="111"/>
                  </a:cubicBezTo>
                  <a:cubicBezTo>
                    <a:pt x="224" y="112"/>
                    <a:pt x="223" y="113"/>
                    <a:pt x="223" y="114"/>
                  </a:cubicBezTo>
                  <a:cubicBezTo>
                    <a:pt x="223" y="115"/>
                    <a:pt x="222" y="116"/>
                    <a:pt x="222" y="117"/>
                  </a:cubicBezTo>
                  <a:cubicBezTo>
                    <a:pt x="221" y="117"/>
                    <a:pt x="220" y="118"/>
                    <a:pt x="220" y="119"/>
                  </a:cubicBezTo>
                  <a:cubicBezTo>
                    <a:pt x="219" y="120"/>
                    <a:pt x="218" y="120"/>
                    <a:pt x="218" y="121"/>
                  </a:cubicBezTo>
                  <a:cubicBezTo>
                    <a:pt x="217" y="121"/>
                    <a:pt x="216" y="121"/>
                    <a:pt x="215" y="122"/>
                  </a:cubicBezTo>
                  <a:cubicBezTo>
                    <a:pt x="214" y="122"/>
                    <a:pt x="212" y="123"/>
                    <a:pt x="211" y="123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3"/>
                    <a:pt x="210" y="123"/>
                    <a:pt x="211" y="124"/>
                  </a:cubicBezTo>
                  <a:cubicBezTo>
                    <a:pt x="212" y="124"/>
                    <a:pt x="214" y="125"/>
                    <a:pt x="216" y="125"/>
                  </a:cubicBezTo>
                  <a:cubicBezTo>
                    <a:pt x="217" y="125"/>
                    <a:pt x="218" y="125"/>
                    <a:pt x="218" y="125"/>
                  </a:cubicBezTo>
                  <a:cubicBezTo>
                    <a:pt x="218" y="125"/>
                    <a:pt x="218" y="126"/>
                    <a:pt x="218" y="126"/>
                  </a:cubicBezTo>
                  <a:cubicBezTo>
                    <a:pt x="217" y="128"/>
                    <a:pt x="217" y="130"/>
                    <a:pt x="215" y="132"/>
                  </a:cubicBezTo>
                  <a:cubicBezTo>
                    <a:pt x="215" y="133"/>
                    <a:pt x="214" y="134"/>
                    <a:pt x="213" y="135"/>
                  </a:cubicBezTo>
                  <a:cubicBezTo>
                    <a:pt x="213" y="135"/>
                    <a:pt x="212" y="136"/>
                    <a:pt x="211" y="137"/>
                  </a:cubicBezTo>
                  <a:cubicBezTo>
                    <a:pt x="210" y="137"/>
                    <a:pt x="209" y="138"/>
                    <a:pt x="208" y="138"/>
                  </a:cubicBezTo>
                  <a:cubicBezTo>
                    <a:pt x="207" y="139"/>
                    <a:pt x="206" y="139"/>
                    <a:pt x="205" y="139"/>
                  </a:cubicBezTo>
                  <a:cubicBezTo>
                    <a:pt x="203" y="140"/>
                    <a:pt x="202" y="140"/>
                    <a:pt x="201" y="140"/>
                  </a:cubicBezTo>
                  <a:cubicBezTo>
                    <a:pt x="200" y="140"/>
                    <a:pt x="199" y="140"/>
                    <a:pt x="198" y="140"/>
                  </a:cubicBezTo>
                  <a:cubicBezTo>
                    <a:pt x="196" y="140"/>
                    <a:pt x="195" y="139"/>
                    <a:pt x="193" y="139"/>
                  </a:cubicBezTo>
                  <a:cubicBezTo>
                    <a:pt x="193" y="139"/>
                    <a:pt x="192" y="139"/>
                    <a:pt x="192" y="139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2" y="139"/>
                    <a:pt x="192" y="140"/>
                    <a:pt x="193" y="140"/>
                  </a:cubicBezTo>
                  <a:cubicBezTo>
                    <a:pt x="194" y="141"/>
                    <a:pt x="195" y="142"/>
                    <a:pt x="198" y="143"/>
                  </a:cubicBezTo>
                  <a:cubicBezTo>
                    <a:pt x="199" y="144"/>
                    <a:pt x="200" y="144"/>
                    <a:pt x="201" y="144"/>
                  </a:cubicBezTo>
                  <a:cubicBezTo>
                    <a:pt x="203" y="144"/>
                    <a:pt x="204" y="145"/>
                    <a:pt x="205" y="144"/>
                  </a:cubicBezTo>
                  <a:cubicBezTo>
                    <a:pt x="207" y="144"/>
                    <a:pt x="208" y="144"/>
                    <a:pt x="210" y="144"/>
                  </a:cubicBezTo>
                  <a:cubicBezTo>
                    <a:pt x="211" y="143"/>
                    <a:pt x="213" y="142"/>
                    <a:pt x="214" y="142"/>
                  </a:cubicBezTo>
                  <a:cubicBezTo>
                    <a:pt x="215" y="141"/>
                    <a:pt x="215" y="141"/>
                    <a:pt x="216" y="140"/>
                  </a:cubicBezTo>
                  <a:cubicBezTo>
                    <a:pt x="216" y="140"/>
                    <a:pt x="216" y="141"/>
                    <a:pt x="215" y="141"/>
                  </a:cubicBezTo>
                  <a:cubicBezTo>
                    <a:pt x="215" y="143"/>
                    <a:pt x="214" y="145"/>
                    <a:pt x="213" y="148"/>
                  </a:cubicBezTo>
                  <a:cubicBezTo>
                    <a:pt x="212" y="150"/>
                    <a:pt x="211" y="153"/>
                    <a:pt x="209" y="155"/>
                  </a:cubicBezTo>
                  <a:cubicBezTo>
                    <a:pt x="209" y="157"/>
                    <a:pt x="208" y="158"/>
                    <a:pt x="207" y="159"/>
                  </a:cubicBezTo>
                  <a:cubicBezTo>
                    <a:pt x="206" y="160"/>
                    <a:pt x="204" y="161"/>
                    <a:pt x="203" y="162"/>
                  </a:cubicBezTo>
                  <a:cubicBezTo>
                    <a:pt x="202" y="163"/>
                    <a:pt x="201" y="164"/>
                    <a:pt x="199" y="165"/>
                  </a:cubicBezTo>
                  <a:cubicBezTo>
                    <a:pt x="199" y="165"/>
                    <a:pt x="198" y="165"/>
                    <a:pt x="198" y="165"/>
                  </a:cubicBezTo>
                  <a:cubicBezTo>
                    <a:pt x="195" y="164"/>
                    <a:pt x="193" y="163"/>
                    <a:pt x="191" y="163"/>
                  </a:cubicBezTo>
                  <a:cubicBezTo>
                    <a:pt x="188" y="163"/>
                    <a:pt x="186" y="163"/>
                    <a:pt x="185" y="163"/>
                  </a:cubicBezTo>
                  <a:cubicBezTo>
                    <a:pt x="184" y="163"/>
                    <a:pt x="183" y="163"/>
                    <a:pt x="182" y="163"/>
                  </a:cubicBezTo>
                  <a:cubicBezTo>
                    <a:pt x="181" y="163"/>
                    <a:pt x="181" y="164"/>
                    <a:pt x="180" y="164"/>
                  </a:cubicBezTo>
                  <a:cubicBezTo>
                    <a:pt x="180" y="164"/>
                    <a:pt x="179" y="164"/>
                    <a:pt x="179" y="164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79" y="164"/>
                    <a:pt x="180" y="164"/>
                    <a:pt x="180" y="164"/>
                  </a:cubicBezTo>
                  <a:cubicBezTo>
                    <a:pt x="181" y="164"/>
                    <a:pt x="181" y="165"/>
                    <a:pt x="182" y="165"/>
                  </a:cubicBezTo>
                  <a:cubicBezTo>
                    <a:pt x="184" y="166"/>
                    <a:pt x="187" y="167"/>
                    <a:pt x="189" y="168"/>
                  </a:cubicBezTo>
                  <a:cubicBezTo>
                    <a:pt x="192" y="170"/>
                    <a:pt x="194" y="172"/>
                    <a:pt x="197" y="174"/>
                  </a:cubicBezTo>
                  <a:cubicBezTo>
                    <a:pt x="198" y="176"/>
                    <a:pt x="199" y="177"/>
                    <a:pt x="200" y="178"/>
                  </a:cubicBezTo>
                  <a:cubicBezTo>
                    <a:pt x="201" y="180"/>
                    <a:pt x="202" y="181"/>
                    <a:pt x="202" y="183"/>
                  </a:cubicBezTo>
                  <a:cubicBezTo>
                    <a:pt x="203" y="184"/>
                    <a:pt x="204" y="186"/>
                    <a:pt x="204" y="188"/>
                  </a:cubicBezTo>
                  <a:cubicBezTo>
                    <a:pt x="204" y="189"/>
                    <a:pt x="205" y="191"/>
                    <a:pt x="205" y="193"/>
                  </a:cubicBezTo>
                  <a:cubicBezTo>
                    <a:pt x="205" y="195"/>
                    <a:pt x="204" y="198"/>
                    <a:pt x="204" y="200"/>
                  </a:cubicBezTo>
                  <a:cubicBezTo>
                    <a:pt x="202" y="200"/>
                    <a:pt x="200" y="200"/>
                    <a:pt x="199" y="201"/>
                  </a:cubicBezTo>
                  <a:cubicBezTo>
                    <a:pt x="198" y="201"/>
                    <a:pt x="197" y="201"/>
                    <a:pt x="197" y="202"/>
                  </a:cubicBezTo>
                  <a:cubicBezTo>
                    <a:pt x="196" y="202"/>
                    <a:pt x="196" y="202"/>
                    <a:pt x="196" y="202"/>
                  </a:cubicBezTo>
                  <a:cubicBezTo>
                    <a:pt x="196" y="202"/>
                    <a:pt x="196" y="202"/>
                    <a:pt x="196" y="202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195" y="203"/>
                    <a:pt x="195" y="203"/>
                    <a:pt x="196" y="203"/>
                  </a:cubicBezTo>
                  <a:cubicBezTo>
                    <a:pt x="196" y="203"/>
                    <a:pt x="197" y="203"/>
                    <a:pt x="197" y="203"/>
                  </a:cubicBezTo>
                  <a:cubicBezTo>
                    <a:pt x="198" y="203"/>
                    <a:pt x="198" y="203"/>
                    <a:pt x="199" y="203"/>
                  </a:cubicBezTo>
                  <a:cubicBezTo>
                    <a:pt x="201" y="203"/>
                    <a:pt x="205" y="204"/>
                    <a:pt x="208" y="206"/>
                  </a:cubicBezTo>
                  <a:cubicBezTo>
                    <a:pt x="210" y="207"/>
                    <a:pt x="212" y="209"/>
                    <a:pt x="213" y="210"/>
                  </a:cubicBezTo>
                  <a:cubicBezTo>
                    <a:pt x="214" y="212"/>
                    <a:pt x="215" y="214"/>
                    <a:pt x="216" y="216"/>
                  </a:cubicBezTo>
                  <a:cubicBezTo>
                    <a:pt x="217" y="218"/>
                    <a:pt x="217" y="221"/>
                    <a:pt x="217" y="223"/>
                  </a:cubicBezTo>
                  <a:cubicBezTo>
                    <a:pt x="217" y="226"/>
                    <a:pt x="216" y="228"/>
                    <a:pt x="215" y="230"/>
                  </a:cubicBezTo>
                  <a:cubicBezTo>
                    <a:pt x="214" y="232"/>
                    <a:pt x="213" y="234"/>
                    <a:pt x="211" y="236"/>
                  </a:cubicBezTo>
                  <a:cubicBezTo>
                    <a:pt x="209" y="237"/>
                    <a:pt x="208" y="239"/>
                    <a:pt x="205" y="240"/>
                  </a:cubicBezTo>
                  <a:cubicBezTo>
                    <a:pt x="204" y="240"/>
                    <a:pt x="203" y="241"/>
                    <a:pt x="201" y="241"/>
                  </a:cubicBezTo>
                  <a:cubicBezTo>
                    <a:pt x="201" y="238"/>
                    <a:pt x="200" y="235"/>
                    <a:pt x="198" y="233"/>
                  </a:cubicBezTo>
                  <a:cubicBezTo>
                    <a:pt x="197" y="230"/>
                    <a:pt x="195" y="229"/>
                    <a:pt x="194" y="228"/>
                  </a:cubicBezTo>
                  <a:cubicBezTo>
                    <a:pt x="192" y="227"/>
                    <a:pt x="192" y="227"/>
                    <a:pt x="192" y="227"/>
                  </a:cubicBezTo>
                  <a:cubicBezTo>
                    <a:pt x="192" y="227"/>
                    <a:pt x="192" y="228"/>
                    <a:pt x="192" y="229"/>
                  </a:cubicBezTo>
                  <a:cubicBezTo>
                    <a:pt x="193" y="230"/>
                    <a:pt x="193" y="232"/>
                    <a:pt x="193" y="235"/>
                  </a:cubicBezTo>
                  <a:cubicBezTo>
                    <a:pt x="193" y="237"/>
                    <a:pt x="193" y="239"/>
                    <a:pt x="193" y="242"/>
                  </a:cubicBezTo>
                  <a:cubicBezTo>
                    <a:pt x="193" y="243"/>
                    <a:pt x="192" y="244"/>
                    <a:pt x="192" y="245"/>
                  </a:cubicBezTo>
                  <a:cubicBezTo>
                    <a:pt x="191" y="246"/>
                    <a:pt x="191" y="247"/>
                    <a:pt x="190" y="248"/>
                  </a:cubicBezTo>
                  <a:cubicBezTo>
                    <a:pt x="189" y="249"/>
                    <a:pt x="189" y="250"/>
                    <a:pt x="188" y="250"/>
                  </a:cubicBezTo>
                  <a:cubicBezTo>
                    <a:pt x="187" y="251"/>
                    <a:pt x="187" y="251"/>
                    <a:pt x="187" y="251"/>
                  </a:cubicBezTo>
                  <a:cubicBezTo>
                    <a:pt x="187" y="251"/>
                    <a:pt x="186" y="250"/>
                    <a:pt x="186" y="250"/>
                  </a:cubicBezTo>
                  <a:cubicBezTo>
                    <a:pt x="183" y="248"/>
                    <a:pt x="180" y="247"/>
                    <a:pt x="178" y="247"/>
                  </a:cubicBezTo>
                  <a:cubicBezTo>
                    <a:pt x="177" y="247"/>
                    <a:pt x="176" y="247"/>
                    <a:pt x="175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5" y="247"/>
                    <a:pt x="175" y="247"/>
                    <a:pt x="175" y="247"/>
                  </a:cubicBezTo>
                  <a:cubicBezTo>
                    <a:pt x="175" y="247"/>
                    <a:pt x="175" y="247"/>
                    <a:pt x="175" y="248"/>
                  </a:cubicBezTo>
                  <a:cubicBezTo>
                    <a:pt x="176" y="248"/>
                    <a:pt x="176" y="248"/>
                    <a:pt x="177" y="249"/>
                  </a:cubicBezTo>
                  <a:cubicBezTo>
                    <a:pt x="178" y="250"/>
                    <a:pt x="180" y="252"/>
                    <a:pt x="182" y="254"/>
                  </a:cubicBezTo>
                  <a:cubicBezTo>
                    <a:pt x="184" y="256"/>
                    <a:pt x="185" y="259"/>
                    <a:pt x="186" y="262"/>
                  </a:cubicBezTo>
                  <a:cubicBezTo>
                    <a:pt x="186" y="264"/>
                    <a:pt x="186" y="265"/>
                    <a:pt x="186" y="267"/>
                  </a:cubicBezTo>
                  <a:cubicBezTo>
                    <a:pt x="186" y="268"/>
                    <a:pt x="186" y="270"/>
                    <a:pt x="186" y="272"/>
                  </a:cubicBezTo>
                  <a:cubicBezTo>
                    <a:pt x="186" y="273"/>
                    <a:pt x="185" y="275"/>
                    <a:pt x="184" y="276"/>
                  </a:cubicBezTo>
                  <a:cubicBezTo>
                    <a:pt x="184" y="278"/>
                    <a:pt x="183" y="279"/>
                    <a:pt x="182" y="280"/>
                  </a:cubicBezTo>
                  <a:cubicBezTo>
                    <a:pt x="181" y="282"/>
                    <a:pt x="180" y="283"/>
                    <a:pt x="179" y="285"/>
                  </a:cubicBezTo>
                  <a:cubicBezTo>
                    <a:pt x="178" y="284"/>
                    <a:pt x="177" y="284"/>
                    <a:pt x="177" y="283"/>
                  </a:cubicBezTo>
                  <a:cubicBezTo>
                    <a:pt x="175" y="282"/>
                    <a:pt x="172" y="281"/>
                    <a:pt x="171" y="281"/>
                  </a:cubicBezTo>
                  <a:cubicBezTo>
                    <a:pt x="171" y="281"/>
                    <a:pt x="170" y="281"/>
                    <a:pt x="170" y="281"/>
                  </a:cubicBezTo>
                  <a:cubicBezTo>
                    <a:pt x="170" y="281"/>
                    <a:pt x="170" y="281"/>
                    <a:pt x="169" y="281"/>
                  </a:cubicBezTo>
                  <a:cubicBezTo>
                    <a:pt x="169" y="281"/>
                    <a:pt x="169" y="281"/>
                    <a:pt x="169" y="281"/>
                  </a:cubicBezTo>
                  <a:cubicBezTo>
                    <a:pt x="169" y="281"/>
                    <a:pt x="169" y="281"/>
                    <a:pt x="169" y="281"/>
                  </a:cubicBezTo>
                  <a:cubicBezTo>
                    <a:pt x="169" y="281"/>
                    <a:pt x="170" y="282"/>
                    <a:pt x="170" y="283"/>
                  </a:cubicBezTo>
                  <a:cubicBezTo>
                    <a:pt x="171" y="284"/>
                    <a:pt x="172" y="285"/>
                    <a:pt x="173" y="287"/>
                  </a:cubicBezTo>
                  <a:cubicBezTo>
                    <a:pt x="173" y="288"/>
                    <a:pt x="173" y="288"/>
                    <a:pt x="174" y="289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4" y="289"/>
                    <a:pt x="174" y="289"/>
                    <a:pt x="174" y="289"/>
                  </a:cubicBezTo>
                  <a:cubicBezTo>
                    <a:pt x="174" y="291"/>
                    <a:pt x="175" y="296"/>
                    <a:pt x="176" y="309"/>
                  </a:cubicBezTo>
                  <a:cubicBezTo>
                    <a:pt x="177" y="309"/>
                    <a:pt x="177" y="309"/>
                    <a:pt x="177" y="309"/>
                  </a:cubicBezTo>
                  <a:cubicBezTo>
                    <a:pt x="178" y="308"/>
                    <a:pt x="179" y="307"/>
                    <a:pt x="180" y="305"/>
                  </a:cubicBezTo>
                  <a:cubicBezTo>
                    <a:pt x="181" y="304"/>
                    <a:pt x="182" y="302"/>
                    <a:pt x="183" y="301"/>
                  </a:cubicBezTo>
                  <a:cubicBezTo>
                    <a:pt x="183" y="299"/>
                    <a:pt x="183" y="297"/>
                    <a:pt x="183" y="295"/>
                  </a:cubicBezTo>
                  <a:cubicBezTo>
                    <a:pt x="183" y="294"/>
                    <a:pt x="183" y="292"/>
                    <a:pt x="183" y="291"/>
                  </a:cubicBezTo>
                  <a:cubicBezTo>
                    <a:pt x="185" y="290"/>
                    <a:pt x="187" y="288"/>
                    <a:pt x="189" y="286"/>
                  </a:cubicBezTo>
                  <a:cubicBezTo>
                    <a:pt x="191" y="284"/>
                    <a:pt x="192" y="283"/>
                    <a:pt x="193" y="280"/>
                  </a:cubicBezTo>
                  <a:cubicBezTo>
                    <a:pt x="194" y="278"/>
                    <a:pt x="195" y="276"/>
                    <a:pt x="195" y="274"/>
                  </a:cubicBezTo>
                  <a:cubicBezTo>
                    <a:pt x="196" y="271"/>
                    <a:pt x="196" y="269"/>
                    <a:pt x="196" y="266"/>
                  </a:cubicBezTo>
                  <a:cubicBezTo>
                    <a:pt x="195" y="264"/>
                    <a:pt x="195" y="262"/>
                    <a:pt x="194" y="259"/>
                  </a:cubicBezTo>
                  <a:cubicBezTo>
                    <a:pt x="194" y="259"/>
                    <a:pt x="193" y="259"/>
                    <a:pt x="193" y="258"/>
                  </a:cubicBezTo>
                  <a:cubicBezTo>
                    <a:pt x="193" y="258"/>
                    <a:pt x="193" y="258"/>
                    <a:pt x="193" y="258"/>
                  </a:cubicBezTo>
                  <a:cubicBezTo>
                    <a:pt x="195" y="257"/>
                    <a:pt x="197" y="255"/>
                    <a:pt x="198" y="254"/>
                  </a:cubicBezTo>
                  <a:cubicBezTo>
                    <a:pt x="199" y="252"/>
                    <a:pt x="200" y="251"/>
                    <a:pt x="200" y="249"/>
                  </a:cubicBezTo>
                  <a:cubicBezTo>
                    <a:pt x="203" y="249"/>
                    <a:pt x="206" y="249"/>
                    <a:pt x="209" y="248"/>
                  </a:cubicBezTo>
                  <a:cubicBezTo>
                    <a:pt x="212" y="247"/>
                    <a:pt x="215" y="245"/>
                    <a:pt x="218" y="243"/>
                  </a:cubicBezTo>
                  <a:cubicBezTo>
                    <a:pt x="220" y="240"/>
                    <a:pt x="223" y="237"/>
                    <a:pt x="224" y="234"/>
                  </a:cubicBezTo>
                  <a:cubicBezTo>
                    <a:pt x="225" y="231"/>
                    <a:pt x="226" y="227"/>
                    <a:pt x="226" y="224"/>
                  </a:cubicBezTo>
                  <a:cubicBezTo>
                    <a:pt x="226" y="220"/>
                    <a:pt x="225" y="217"/>
                    <a:pt x="224" y="213"/>
                  </a:cubicBezTo>
                  <a:cubicBezTo>
                    <a:pt x="223" y="210"/>
                    <a:pt x="221" y="207"/>
                    <a:pt x="218" y="205"/>
                  </a:cubicBezTo>
                  <a:cubicBezTo>
                    <a:pt x="216" y="203"/>
                    <a:pt x="213" y="202"/>
                    <a:pt x="211" y="201"/>
                  </a:cubicBezTo>
                  <a:cubicBezTo>
                    <a:pt x="212" y="199"/>
                    <a:pt x="213" y="196"/>
                    <a:pt x="213" y="194"/>
                  </a:cubicBezTo>
                  <a:cubicBezTo>
                    <a:pt x="214" y="191"/>
                    <a:pt x="214" y="189"/>
                    <a:pt x="213" y="187"/>
                  </a:cubicBezTo>
                  <a:cubicBezTo>
                    <a:pt x="213" y="184"/>
                    <a:pt x="212" y="182"/>
                    <a:pt x="211" y="179"/>
                  </a:cubicBezTo>
                  <a:cubicBezTo>
                    <a:pt x="210" y="177"/>
                    <a:pt x="209" y="175"/>
                    <a:pt x="207" y="173"/>
                  </a:cubicBezTo>
                  <a:cubicBezTo>
                    <a:pt x="207" y="173"/>
                    <a:pt x="207" y="172"/>
                    <a:pt x="206" y="172"/>
                  </a:cubicBezTo>
                  <a:cubicBezTo>
                    <a:pt x="207" y="171"/>
                    <a:pt x="209" y="170"/>
                    <a:pt x="210" y="170"/>
                  </a:cubicBezTo>
                  <a:cubicBezTo>
                    <a:pt x="211" y="168"/>
                    <a:pt x="213" y="167"/>
                    <a:pt x="214" y="165"/>
                  </a:cubicBezTo>
                  <a:cubicBezTo>
                    <a:pt x="215" y="164"/>
                    <a:pt x="215" y="163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21" y="165"/>
                    <a:pt x="228" y="168"/>
                    <a:pt x="235" y="168"/>
                  </a:cubicBezTo>
                  <a:cubicBezTo>
                    <a:pt x="239" y="168"/>
                    <a:pt x="243" y="167"/>
                    <a:pt x="246" y="166"/>
                  </a:cubicBezTo>
                  <a:cubicBezTo>
                    <a:pt x="250" y="164"/>
                    <a:pt x="253" y="162"/>
                    <a:pt x="256" y="160"/>
                  </a:cubicBezTo>
                  <a:cubicBezTo>
                    <a:pt x="259" y="157"/>
                    <a:pt x="262" y="154"/>
                    <a:pt x="263" y="151"/>
                  </a:cubicBezTo>
                  <a:cubicBezTo>
                    <a:pt x="265" y="147"/>
                    <a:pt x="266" y="144"/>
                    <a:pt x="267" y="140"/>
                  </a:cubicBezTo>
                  <a:cubicBezTo>
                    <a:pt x="268" y="133"/>
                    <a:pt x="266" y="126"/>
                    <a:pt x="263" y="121"/>
                  </a:cubicBezTo>
                  <a:cubicBezTo>
                    <a:pt x="263" y="120"/>
                    <a:pt x="262" y="119"/>
                    <a:pt x="261" y="118"/>
                  </a:cubicBezTo>
                  <a:cubicBezTo>
                    <a:pt x="263" y="116"/>
                    <a:pt x="264" y="114"/>
                    <a:pt x="265" y="112"/>
                  </a:cubicBezTo>
                  <a:cubicBezTo>
                    <a:pt x="266" y="110"/>
                    <a:pt x="266" y="107"/>
                    <a:pt x="266" y="104"/>
                  </a:cubicBezTo>
                  <a:cubicBezTo>
                    <a:pt x="266" y="102"/>
                    <a:pt x="266" y="99"/>
                    <a:pt x="2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6310313" y="1752601"/>
              <a:ext cx="250825" cy="190500"/>
            </a:xfrm>
            <a:custGeom>
              <a:avLst/>
              <a:gdLst>
                <a:gd name="T0" fmla="*/ 3 w 54"/>
                <a:gd name="T1" fmla="*/ 22 h 41"/>
                <a:gd name="T2" fmla="*/ 6 w 54"/>
                <a:gd name="T3" fmla="*/ 26 h 41"/>
                <a:gd name="T4" fmla="*/ 12 w 54"/>
                <a:gd name="T5" fmla="*/ 29 h 41"/>
                <a:gd name="T6" fmla="*/ 12 w 54"/>
                <a:gd name="T7" fmla="*/ 31 h 41"/>
                <a:gd name="T8" fmla="*/ 14 w 54"/>
                <a:gd name="T9" fmla="*/ 35 h 41"/>
                <a:gd name="T10" fmla="*/ 17 w 54"/>
                <a:gd name="T11" fmla="*/ 38 h 41"/>
                <a:gd name="T12" fmla="*/ 22 w 54"/>
                <a:gd name="T13" fmla="*/ 40 h 41"/>
                <a:gd name="T14" fmla="*/ 26 w 54"/>
                <a:gd name="T15" fmla="*/ 41 h 41"/>
                <a:gd name="T16" fmla="*/ 31 w 54"/>
                <a:gd name="T17" fmla="*/ 39 h 41"/>
                <a:gd name="T18" fmla="*/ 34 w 54"/>
                <a:gd name="T19" fmla="*/ 37 h 41"/>
                <a:gd name="T20" fmla="*/ 37 w 54"/>
                <a:gd name="T21" fmla="*/ 39 h 41"/>
                <a:gd name="T22" fmla="*/ 41 w 54"/>
                <a:gd name="T23" fmla="*/ 40 h 41"/>
                <a:gd name="T24" fmla="*/ 46 w 54"/>
                <a:gd name="T25" fmla="*/ 39 h 41"/>
                <a:gd name="T26" fmla="*/ 50 w 54"/>
                <a:gd name="T27" fmla="*/ 37 h 41"/>
                <a:gd name="T28" fmla="*/ 52 w 54"/>
                <a:gd name="T29" fmla="*/ 34 h 41"/>
                <a:gd name="T30" fmla="*/ 54 w 54"/>
                <a:gd name="T31" fmla="*/ 27 h 41"/>
                <a:gd name="T32" fmla="*/ 53 w 54"/>
                <a:gd name="T33" fmla="*/ 22 h 41"/>
                <a:gd name="T34" fmla="*/ 52 w 54"/>
                <a:gd name="T35" fmla="*/ 21 h 41"/>
                <a:gd name="T36" fmla="*/ 52 w 54"/>
                <a:gd name="T37" fmla="*/ 23 h 41"/>
                <a:gd name="T38" fmla="*/ 51 w 54"/>
                <a:gd name="T39" fmla="*/ 26 h 41"/>
                <a:gd name="T40" fmla="*/ 48 w 54"/>
                <a:gd name="T41" fmla="*/ 31 h 41"/>
                <a:gd name="T42" fmla="*/ 46 w 54"/>
                <a:gd name="T43" fmla="*/ 32 h 41"/>
                <a:gd name="T44" fmla="*/ 44 w 54"/>
                <a:gd name="T45" fmla="*/ 33 h 41"/>
                <a:gd name="T46" fmla="*/ 41 w 54"/>
                <a:gd name="T47" fmla="*/ 34 h 41"/>
                <a:gd name="T48" fmla="*/ 39 w 54"/>
                <a:gd name="T49" fmla="*/ 34 h 41"/>
                <a:gd name="T50" fmla="*/ 36 w 54"/>
                <a:gd name="T51" fmla="*/ 33 h 41"/>
                <a:gd name="T52" fmla="*/ 34 w 54"/>
                <a:gd name="T53" fmla="*/ 32 h 41"/>
                <a:gd name="T54" fmla="*/ 31 w 54"/>
                <a:gd name="T55" fmla="*/ 29 h 41"/>
                <a:gd name="T56" fmla="*/ 30 w 54"/>
                <a:gd name="T57" fmla="*/ 27 h 41"/>
                <a:gd name="T58" fmla="*/ 30 w 54"/>
                <a:gd name="T59" fmla="*/ 28 h 41"/>
                <a:gd name="T60" fmla="*/ 30 w 54"/>
                <a:gd name="T61" fmla="*/ 29 h 41"/>
                <a:gd name="T62" fmla="*/ 31 w 54"/>
                <a:gd name="T63" fmla="*/ 33 h 41"/>
                <a:gd name="T64" fmla="*/ 28 w 54"/>
                <a:gd name="T65" fmla="*/ 35 h 41"/>
                <a:gd name="T66" fmla="*/ 26 w 54"/>
                <a:gd name="T67" fmla="*/ 35 h 41"/>
                <a:gd name="T68" fmla="*/ 23 w 54"/>
                <a:gd name="T69" fmla="*/ 35 h 41"/>
                <a:gd name="T70" fmla="*/ 20 w 54"/>
                <a:gd name="T71" fmla="*/ 34 h 41"/>
                <a:gd name="T72" fmla="*/ 18 w 54"/>
                <a:gd name="T73" fmla="*/ 32 h 41"/>
                <a:gd name="T74" fmla="*/ 16 w 54"/>
                <a:gd name="T75" fmla="*/ 30 h 41"/>
                <a:gd name="T76" fmla="*/ 15 w 54"/>
                <a:gd name="T77" fmla="*/ 27 h 41"/>
                <a:gd name="T78" fmla="*/ 15 w 54"/>
                <a:gd name="T79" fmla="*/ 23 h 41"/>
                <a:gd name="T80" fmla="*/ 15 w 54"/>
                <a:gd name="T81" fmla="*/ 21 h 41"/>
                <a:gd name="T82" fmla="*/ 15 w 54"/>
                <a:gd name="T83" fmla="*/ 21 h 41"/>
                <a:gd name="T84" fmla="*/ 14 w 54"/>
                <a:gd name="T85" fmla="*/ 22 h 41"/>
                <a:gd name="T86" fmla="*/ 12 w 54"/>
                <a:gd name="T87" fmla="*/ 25 h 41"/>
                <a:gd name="T88" fmla="*/ 9 w 54"/>
                <a:gd name="T89" fmla="*/ 22 h 41"/>
                <a:gd name="T90" fmla="*/ 7 w 54"/>
                <a:gd name="T91" fmla="*/ 19 h 41"/>
                <a:gd name="T92" fmla="*/ 6 w 54"/>
                <a:gd name="T93" fmla="*/ 16 h 41"/>
                <a:gd name="T94" fmla="*/ 6 w 54"/>
                <a:gd name="T95" fmla="*/ 13 h 41"/>
                <a:gd name="T96" fmla="*/ 6 w 54"/>
                <a:gd name="T97" fmla="*/ 9 h 41"/>
                <a:gd name="T98" fmla="*/ 7 w 54"/>
                <a:gd name="T99" fmla="*/ 6 h 41"/>
                <a:gd name="T100" fmla="*/ 9 w 54"/>
                <a:gd name="T101" fmla="*/ 4 h 41"/>
                <a:gd name="T102" fmla="*/ 13 w 54"/>
                <a:gd name="T103" fmla="*/ 1 h 41"/>
                <a:gd name="T104" fmla="*/ 15 w 54"/>
                <a:gd name="T105" fmla="*/ 1 h 41"/>
                <a:gd name="T106" fmla="*/ 15 w 54"/>
                <a:gd name="T107" fmla="*/ 0 h 41"/>
                <a:gd name="T108" fmla="*/ 15 w 54"/>
                <a:gd name="T109" fmla="*/ 0 h 41"/>
                <a:gd name="T110" fmla="*/ 13 w 54"/>
                <a:gd name="T111" fmla="*/ 0 h 41"/>
                <a:gd name="T112" fmla="*/ 7 w 54"/>
                <a:gd name="T113" fmla="*/ 1 h 41"/>
                <a:gd name="T114" fmla="*/ 4 w 54"/>
                <a:gd name="T115" fmla="*/ 4 h 41"/>
                <a:gd name="T116" fmla="*/ 1 w 54"/>
                <a:gd name="T117" fmla="*/ 7 h 41"/>
                <a:gd name="T118" fmla="*/ 0 w 54"/>
                <a:gd name="T119" fmla="*/ 12 h 41"/>
                <a:gd name="T120" fmla="*/ 1 w 54"/>
                <a:gd name="T121" fmla="*/ 17 h 41"/>
                <a:gd name="T122" fmla="*/ 3 w 54"/>
                <a:gd name="T123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41">
                  <a:moveTo>
                    <a:pt x="3" y="22"/>
                  </a:moveTo>
                  <a:cubicBezTo>
                    <a:pt x="3" y="24"/>
                    <a:pt x="5" y="25"/>
                    <a:pt x="6" y="26"/>
                  </a:cubicBezTo>
                  <a:cubicBezTo>
                    <a:pt x="8" y="28"/>
                    <a:pt x="10" y="29"/>
                    <a:pt x="12" y="29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2"/>
                    <a:pt x="13" y="34"/>
                    <a:pt x="14" y="35"/>
                  </a:cubicBezTo>
                  <a:cubicBezTo>
                    <a:pt x="15" y="36"/>
                    <a:pt x="16" y="37"/>
                    <a:pt x="17" y="38"/>
                  </a:cubicBezTo>
                  <a:cubicBezTo>
                    <a:pt x="18" y="39"/>
                    <a:pt x="20" y="40"/>
                    <a:pt x="22" y="40"/>
                  </a:cubicBezTo>
                  <a:cubicBezTo>
                    <a:pt x="23" y="41"/>
                    <a:pt x="25" y="41"/>
                    <a:pt x="26" y="41"/>
                  </a:cubicBezTo>
                  <a:cubicBezTo>
                    <a:pt x="28" y="41"/>
                    <a:pt x="30" y="40"/>
                    <a:pt x="31" y="39"/>
                  </a:cubicBezTo>
                  <a:cubicBezTo>
                    <a:pt x="32" y="39"/>
                    <a:pt x="33" y="38"/>
                    <a:pt x="34" y="37"/>
                  </a:cubicBezTo>
                  <a:cubicBezTo>
                    <a:pt x="35" y="37"/>
                    <a:pt x="36" y="38"/>
                    <a:pt x="37" y="39"/>
                  </a:cubicBezTo>
                  <a:cubicBezTo>
                    <a:pt x="38" y="39"/>
                    <a:pt x="40" y="40"/>
                    <a:pt x="41" y="40"/>
                  </a:cubicBezTo>
                  <a:cubicBezTo>
                    <a:pt x="43" y="40"/>
                    <a:pt x="44" y="39"/>
                    <a:pt x="46" y="39"/>
                  </a:cubicBezTo>
                  <a:cubicBezTo>
                    <a:pt x="47" y="38"/>
                    <a:pt x="48" y="38"/>
                    <a:pt x="50" y="37"/>
                  </a:cubicBezTo>
                  <a:cubicBezTo>
                    <a:pt x="51" y="36"/>
                    <a:pt x="52" y="35"/>
                    <a:pt x="52" y="34"/>
                  </a:cubicBezTo>
                  <a:cubicBezTo>
                    <a:pt x="54" y="32"/>
                    <a:pt x="54" y="29"/>
                    <a:pt x="54" y="27"/>
                  </a:cubicBezTo>
                  <a:cubicBezTo>
                    <a:pt x="54" y="25"/>
                    <a:pt x="53" y="23"/>
                    <a:pt x="53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2"/>
                    <a:pt x="52" y="23"/>
                  </a:cubicBezTo>
                  <a:cubicBezTo>
                    <a:pt x="52" y="24"/>
                    <a:pt x="51" y="25"/>
                    <a:pt x="51" y="26"/>
                  </a:cubicBezTo>
                  <a:cubicBezTo>
                    <a:pt x="50" y="28"/>
                    <a:pt x="49" y="29"/>
                    <a:pt x="48" y="31"/>
                  </a:cubicBezTo>
                  <a:cubicBezTo>
                    <a:pt x="48" y="31"/>
                    <a:pt x="47" y="32"/>
                    <a:pt x="46" y="32"/>
                  </a:cubicBezTo>
                  <a:cubicBezTo>
                    <a:pt x="45" y="33"/>
                    <a:pt x="45" y="33"/>
                    <a:pt x="44" y="33"/>
                  </a:cubicBezTo>
                  <a:cubicBezTo>
                    <a:pt x="43" y="34"/>
                    <a:pt x="42" y="34"/>
                    <a:pt x="41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8" y="34"/>
                    <a:pt x="37" y="33"/>
                    <a:pt x="36" y="33"/>
                  </a:cubicBezTo>
                  <a:cubicBezTo>
                    <a:pt x="35" y="33"/>
                    <a:pt x="35" y="32"/>
                    <a:pt x="34" y="32"/>
                  </a:cubicBezTo>
                  <a:cubicBezTo>
                    <a:pt x="33" y="31"/>
                    <a:pt x="32" y="30"/>
                    <a:pt x="31" y="29"/>
                  </a:cubicBezTo>
                  <a:cubicBezTo>
                    <a:pt x="31" y="28"/>
                    <a:pt x="30" y="27"/>
                    <a:pt x="30" y="27"/>
                  </a:cubicBezTo>
                  <a:cubicBezTo>
                    <a:pt x="30" y="27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0" y="30"/>
                    <a:pt x="30" y="32"/>
                    <a:pt x="31" y="33"/>
                  </a:cubicBezTo>
                  <a:cubicBezTo>
                    <a:pt x="30" y="34"/>
                    <a:pt x="29" y="34"/>
                    <a:pt x="28" y="35"/>
                  </a:cubicBezTo>
                  <a:cubicBezTo>
                    <a:pt x="28" y="35"/>
                    <a:pt x="27" y="35"/>
                    <a:pt x="26" y="35"/>
                  </a:cubicBezTo>
                  <a:cubicBezTo>
                    <a:pt x="25" y="35"/>
                    <a:pt x="24" y="35"/>
                    <a:pt x="23" y="35"/>
                  </a:cubicBezTo>
                  <a:cubicBezTo>
                    <a:pt x="22" y="35"/>
                    <a:pt x="21" y="34"/>
                    <a:pt x="20" y="34"/>
                  </a:cubicBezTo>
                  <a:cubicBezTo>
                    <a:pt x="19" y="33"/>
                    <a:pt x="18" y="33"/>
                    <a:pt x="18" y="32"/>
                  </a:cubicBezTo>
                  <a:cubicBezTo>
                    <a:pt x="17" y="31"/>
                    <a:pt x="17" y="31"/>
                    <a:pt x="16" y="30"/>
                  </a:cubicBezTo>
                  <a:cubicBezTo>
                    <a:pt x="16" y="29"/>
                    <a:pt x="15" y="28"/>
                    <a:pt x="15" y="27"/>
                  </a:cubicBezTo>
                  <a:cubicBezTo>
                    <a:pt x="15" y="26"/>
                    <a:pt x="15" y="24"/>
                    <a:pt x="15" y="23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4"/>
                    <a:pt x="12" y="25"/>
                  </a:cubicBezTo>
                  <a:cubicBezTo>
                    <a:pt x="11" y="24"/>
                    <a:pt x="10" y="23"/>
                    <a:pt x="9" y="22"/>
                  </a:cubicBezTo>
                  <a:cubicBezTo>
                    <a:pt x="9" y="21"/>
                    <a:pt x="8" y="20"/>
                    <a:pt x="7" y="19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11" y="3"/>
                    <a:pt x="12" y="2"/>
                    <a:pt x="13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1" y="19"/>
                    <a:pt x="2" y="21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259513" y="1509713"/>
              <a:ext cx="55563" cy="153988"/>
            </a:xfrm>
            <a:custGeom>
              <a:avLst/>
              <a:gdLst>
                <a:gd name="T0" fmla="*/ 6 w 12"/>
                <a:gd name="T1" fmla="*/ 14 h 33"/>
                <a:gd name="T2" fmla="*/ 6 w 12"/>
                <a:gd name="T3" fmla="*/ 11 h 33"/>
                <a:gd name="T4" fmla="*/ 7 w 12"/>
                <a:gd name="T5" fmla="*/ 8 h 33"/>
                <a:gd name="T6" fmla="*/ 8 w 12"/>
                <a:gd name="T7" fmla="*/ 5 h 33"/>
                <a:gd name="T8" fmla="*/ 10 w 12"/>
                <a:gd name="T9" fmla="*/ 2 h 33"/>
                <a:gd name="T10" fmla="*/ 10 w 12"/>
                <a:gd name="T11" fmla="*/ 0 h 33"/>
                <a:gd name="T12" fmla="*/ 9 w 12"/>
                <a:gd name="T13" fmla="*/ 1 h 33"/>
                <a:gd name="T14" fmla="*/ 5 w 12"/>
                <a:gd name="T15" fmla="*/ 3 h 33"/>
                <a:gd name="T16" fmla="*/ 3 w 12"/>
                <a:gd name="T17" fmla="*/ 6 h 33"/>
                <a:gd name="T18" fmla="*/ 1 w 12"/>
                <a:gd name="T19" fmla="*/ 9 h 33"/>
                <a:gd name="T20" fmla="*/ 0 w 12"/>
                <a:gd name="T21" fmla="*/ 13 h 33"/>
                <a:gd name="T22" fmla="*/ 0 w 12"/>
                <a:gd name="T23" fmla="*/ 17 h 33"/>
                <a:gd name="T24" fmla="*/ 0 w 12"/>
                <a:gd name="T25" fmla="*/ 21 h 33"/>
                <a:gd name="T26" fmla="*/ 2 w 12"/>
                <a:gd name="T27" fmla="*/ 25 h 33"/>
                <a:gd name="T28" fmla="*/ 6 w 12"/>
                <a:gd name="T29" fmla="*/ 30 h 33"/>
                <a:gd name="T30" fmla="*/ 10 w 12"/>
                <a:gd name="T31" fmla="*/ 33 h 33"/>
                <a:gd name="T32" fmla="*/ 12 w 12"/>
                <a:gd name="T33" fmla="*/ 33 h 33"/>
                <a:gd name="T34" fmla="*/ 11 w 12"/>
                <a:gd name="T35" fmla="*/ 32 h 33"/>
                <a:gd name="T36" fmla="*/ 8 w 12"/>
                <a:gd name="T37" fmla="*/ 28 h 33"/>
                <a:gd name="T38" fmla="*/ 6 w 12"/>
                <a:gd name="T39" fmla="*/ 23 h 33"/>
                <a:gd name="T40" fmla="*/ 6 w 12"/>
                <a:gd name="T41" fmla="*/ 20 h 33"/>
                <a:gd name="T42" fmla="*/ 5 w 12"/>
                <a:gd name="T43" fmla="*/ 17 h 33"/>
                <a:gd name="T44" fmla="*/ 6 w 12"/>
                <a:gd name="T45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33">
                  <a:moveTo>
                    <a:pt x="6" y="14"/>
                  </a:moveTo>
                  <a:cubicBezTo>
                    <a:pt x="6" y="13"/>
                    <a:pt x="6" y="12"/>
                    <a:pt x="6" y="11"/>
                  </a:cubicBezTo>
                  <a:cubicBezTo>
                    <a:pt x="6" y="10"/>
                    <a:pt x="6" y="9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9" y="3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1" y="22"/>
                    <a:pt x="1" y="23"/>
                    <a:pt x="2" y="25"/>
                  </a:cubicBezTo>
                  <a:cubicBezTo>
                    <a:pt x="3" y="27"/>
                    <a:pt x="4" y="29"/>
                    <a:pt x="6" y="30"/>
                  </a:cubicBezTo>
                  <a:cubicBezTo>
                    <a:pt x="7" y="32"/>
                    <a:pt x="9" y="32"/>
                    <a:pt x="10" y="33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2" y="33"/>
                    <a:pt x="11" y="33"/>
                    <a:pt x="11" y="32"/>
                  </a:cubicBezTo>
                  <a:cubicBezTo>
                    <a:pt x="10" y="31"/>
                    <a:pt x="9" y="30"/>
                    <a:pt x="8" y="28"/>
                  </a:cubicBezTo>
                  <a:cubicBezTo>
                    <a:pt x="8" y="27"/>
                    <a:pt x="7" y="25"/>
                    <a:pt x="6" y="23"/>
                  </a:cubicBezTo>
                  <a:cubicBezTo>
                    <a:pt x="6" y="22"/>
                    <a:pt x="6" y="21"/>
                    <a:pt x="6" y="20"/>
                  </a:cubicBezTo>
                  <a:cubicBezTo>
                    <a:pt x="6" y="19"/>
                    <a:pt x="5" y="18"/>
                    <a:pt x="5" y="17"/>
                  </a:cubicBezTo>
                  <a:cubicBezTo>
                    <a:pt x="5" y="16"/>
                    <a:pt x="5" y="15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519863" y="1668463"/>
              <a:ext cx="180975" cy="84138"/>
            </a:xfrm>
            <a:custGeom>
              <a:avLst/>
              <a:gdLst>
                <a:gd name="T0" fmla="*/ 19 w 39"/>
                <a:gd name="T1" fmla="*/ 18 h 18"/>
                <a:gd name="T2" fmla="*/ 24 w 39"/>
                <a:gd name="T3" fmla="*/ 18 h 18"/>
                <a:gd name="T4" fmla="*/ 30 w 39"/>
                <a:gd name="T5" fmla="*/ 17 h 18"/>
                <a:gd name="T6" fmla="*/ 37 w 39"/>
                <a:gd name="T7" fmla="*/ 11 h 18"/>
                <a:gd name="T8" fmla="*/ 39 w 39"/>
                <a:gd name="T9" fmla="*/ 5 h 18"/>
                <a:gd name="T10" fmla="*/ 39 w 39"/>
                <a:gd name="T11" fmla="*/ 3 h 18"/>
                <a:gd name="T12" fmla="*/ 39 w 39"/>
                <a:gd name="T13" fmla="*/ 3 h 18"/>
                <a:gd name="T14" fmla="*/ 38 w 39"/>
                <a:gd name="T15" fmla="*/ 3 h 18"/>
                <a:gd name="T16" fmla="*/ 38 w 39"/>
                <a:gd name="T17" fmla="*/ 5 h 18"/>
                <a:gd name="T18" fmla="*/ 34 w 39"/>
                <a:gd name="T19" fmla="*/ 9 h 18"/>
                <a:gd name="T20" fmla="*/ 28 w 39"/>
                <a:gd name="T21" fmla="*/ 12 h 18"/>
                <a:gd name="T22" fmla="*/ 24 w 39"/>
                <a:gd name="T23" fmla="*/ 13 h 18"/>
                <a:gd name="T24" fmla="*/ 19 w 39"/>
                <a:gd name="T25" fmla="*/ 13 h 18"/>
                <a:gd name="T26" fmla="*/ 15 w 39"/>
                <a:gd name="T27" fmla="*/ 12 h 18"/>
                <a:gd name="T28" fmla="*/ 11 w 39"/>
                <a:gd name="T29" fmla="*/ 11 h 18"/>
                <a:gd name="T30" fmla="*/ 7 w 39"/>
                <a:gd name="T31" fmla="*/ 9 h 18"/>
                <a:gd name="T32" fmla="*/ 4 w 39"/>
                <a:gd name="T33" fmla="*/ 7 h 18"/>
                <a:gd name="T34" fmla="*/ 1 w 39"/>
                <a:gd name="T35" fmla="*/ 3 h 18"/>
                <a:gd name="T36" fmla="*/ 0 w 39"/>
                <a:gd name="T37" fmla="*/ 0 h 18"/>
                <a:gd name="T38" fmla="*/ 0 w 39"/>
                <a:gd name="T39" fmla="*/ 1 h 18"/>
                <a:gd name="T40" fmla="*/ 0 w 39"/>
                <a:gd name="T41" fmla="*/ 3 h 18"/>
                <a:gd name="T42" fmla="*/ 1 w 39"/>
                <a:gd name="T43" fmla="*/ 9 h 18"/>
                <a:gd name="T44" fmla="*/ 4 w 39"/>
                <a:gd name="T45" fmla="*/ 13 h 18"/>
                <a:gd name="T46" fmla="*/ 9 w 39"/>
                <a:gd name="T47" fmla="*/ 15 h 18"/>
                <a:gd name="T48" fmla="*/ 14 w 39"/>
                <a:gd name="T49" fmla="*/ 17 h 18"/>
                <a:gd name="T50" fmla="*/ 19 w 39"/>
                <a:gd name="T5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18">
                  <a:moveTo>
                    <a:pt x="19" y="18"/>
                  </a:moveTo>
                  <a:cubicBezTo>
                    <a:pt x="21" y="18"/>
                    <a:pt x="23" y="18"/>
                    <a:pt x="24" y="18"/>
                  </a:cubicBezTo>
                  <a:cubicBezTo>
                    <a:pt x="26" y="18"/>
                    <a:pt x="28" y="18"/>
                    <a:pt x="30" y="17"/>
                  </a:cubicBezTo>
                  <a:cubicBezTo>
                    <a:pt x="33" y="16"/>
                    <a:pt x="35" y="13"/>
                    <a:pt x="37" y="11"/>
                  </a:cubicBezTo>
                  <a:cubicBezTo>
                    <a:pt x="38" y="9"/>
                    <a:pt x="39" y="7"/>
                    <a:pt x="39" y="5"/>
                  </a:cubicBezTo>
                  <a:cubicBezTo>
                    <a:pt x="39" y="4"/>
                    <a:pt x="39" y="4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7" y="6"/>
                    <a:pt x="36" y="8"/>
                    <a:pt x="34" y="9"/>
                  </a:cubicBezTo>
                  <a:cubicBezTo>
                    <a:pt x="33" y="10"/>
                    <a:pt x="30" y="12"/>
                    <a:pt x="28" y="12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2" y="13"/>
                    <a:pt x="21" y="13"/>
                    <a:pt x="19" y="13"/>
                  </a:cubicBezTo>
                  <a:cubicBezTo>
                    <a:pt x="18" y="12"/>
                    <a:pt x="16" y="12"/>
                    <a:pt x="15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9" y="10"/>
                    <a:pt x="8" y="10"/>
                    <a:pt x="7" y="9"/>
                  </a:cubicBezTo>
                  <a:cubicBezTo>
                    <a:pt x="6" y="8"/>
                    <a:pt x="5" y="8"/>
                    <a:pt x="4" y="7"/>
                  </a:cubicBezTo>
                  <a:cubicBezTo>
                    <a:pt x="2" y="6"/>
                    <a:pt x="1" y="4"/>
                    <a:pt x="1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7"/>
                    <a:pt x="1" y="9"/>
                  </a:cubicBezTo>
                  <a:cubicBezTo>
                    <a:pt x="2" y="10"/>
                    <a:pt x="3" y="11"/>
                    <a:pt x="4" y="13"/>
                  </a:cubicBezTo>
                  <a:cubicBezTo>
                    <a:pt x="6" y="14"/>
                    <a:pt x="7" y="15"/>
                    <a:pt x="9" y="15"/>
                  </a:cubicBezTo>
                  <a:cubicBezTo>
                    <a:pt x="10" y="16"/>
                    <a:pt x="12" y="17"/>
                    <a:pt x="14" y="17"/>
                  </a:cubicBezTo>
                  <a:cubicBezTo>
                    <a:pt x="15" y="18"/>
                    <a:pt x="17" y="18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464300" y="1346201"/>
              <a:ext cx="231775" cy="219075"/>
            </a:xfrm>
            <a:custGeom>
              <a:avLst/>
              <a:gdLst>
                <a:gd name="T0" fmla="*/ 47 w 50"/>
                <a:gd name="T1" fmla="*/ 4 h 47"/>
                <a:gd name="T2" fmla="*/ 37 w 50"/>
                <a:gd name="T3" fmla="*/ 1 h 47"/>
                <a:gd name="T4" fmla="*/ 23 w 50"/>
                <a:gd name="T5" fmla="*/ 1 h 47"/>
                <a:gd name="T6" fmla="*/ 16 w 50"/>
                <a:gd name="T7" fmla="*/ 4 h 47"/>
                <a:gd name="T8" fmla="*/ 9 w 50"/>
                <a:gd name="T9" fmla="*/ 9 h 47"/>
                <a:gd name="T10" fmla="*/ 4 w 50"/>
                <a:gd name="T11" fmla="*/ 15 h 47"/>
                <a:gd name="T12" fmla="*/ 1 w 50"/>
                <a:gd name="T13" fmla="*/ 23 h 47"/>
                <a:gd name="T14" fmla="*/ 1 w 50"/>
                <a:gd name="T15" fmla="*/ 30 h 47"/>
                <a:gd name="T16" fmla="*/ 2 w 50"/>
                <a:gd name="T17" fmla="*/ 37 h 47"/>
                <a:gd name="T18" fmla="*/ 8 w 50"/>
                <a:gd name="T19" fmla="*/ 45 h 47"/>
                <a:gd name="T20" fmla="*/ 10 w 50"/>
                <a:gd name="T21" fmla="*/ 47 h 47"/>
                <a:gd name="T22" fmla="*/ 11 w 50"/>
                <a:gd name="T23" fmla="*/ 47 h 47"/>
                <a:gd name="T24" fmla="*/ 10 w 50"/>
                <a:gd name="T25" fmla="*/ 47 h 47"/>
                <a:gd name="T26" fmla="*/ 8 w 50"/>
                <a:gd name="T27" fmla="*/ 44 h 47"/>
                <a:gd name="T28" fmla="*/ 5 w 50"/>
                <a:gd name="T29" fmla="*/ 36 h 47"/>
                <a:gd name="T30" fmla="*/ 5 w 50"/>
                <a:gd name="T31" fmla="*/ 30 h 47"/>
                <a:gd name="T32" fmla="*/ 6 w 50"/>
                <a:gd name="T33" fmla="*/ 24 h 47"/>
                <a:gd name="T34" fmla="*/ 9 w 50"/>
                <a:gd name="T35" fmla="*/ 18 h 47"/>
                <a:gd name="T36" fmla="*/ 13 w 50"/>
                <a:gd name="T37" fmla="*/ 13 h 47"/>
                <a:gd name="T38" fmla="*/ 19 w 50"/>
                <a:gd name="T39" fmla="*/ 9 h 47"/>
                <a:gd name="T40" fmla="*/ 25 w 50"/>
                <a:gd name="T41" fmla="*/ 6 h 47"/>
                <a:gd name="T42" fmla="*/ 37 w 50"/>
                <a:gd name="T43" fmla="*/ 4 h 47"/>
                <a:gd name="T44" fmla="*/ 46 w 50"/>
                <a:gd name="T45" fmla="*/ 5 h 47"/>
                <a:gd name="T46" fmla="*/ 50 w 50"/>
                <a:gd name="T47" fmla="*/ 6 h 47"/>
                <a:gd name="T48" fmla="*/ 47 w 50"/>
                <a:gd name="T49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47">
                  <a:moveTo>
                    <a:pt x="47" y="4"/>
                  </a:moveTo>
                  <a:cubicBezTo>
                    <a:pt x="44" y="3"/>
                    <a:pt x="41" y="1"/>
                    <a:pt x="37" y="1"/>
                  </a:cubicBezTo>
                  <a:cubicBezTo>
                    <a:pt x="33" y="0"/>
                    <a:pt x="28" y="0"/>
                    <a:pt x="23" y="1"/>
                  </a:cubicBezTo>
                  <a:cubicBezTo>
                    <a:pt x="21" y="2"/>
                    <a:pt x="18" y="3"/>
                    <a:pt x="16" y="4"/>
                  </a:cubicBezTo>
                  <a:cubicBezTo>
                    <a:pt x="13" y="5"/>
                    <a:pt x="11" y="7"/>
                    <a:pt x="9" y="9"/>
                  </a:cubicBezTo>
                  <a:cubicBezTo>
                    <a:pt x="7" y="11"/>
                    <a:pt x="6" y="13"/>
                    <a:pt x="4" y="15"/>
                  </a:cubicBezTo>
                  <a:cubicBezTo>
                    <a:pt x="3" y="18"/>
                    <a:pt x="2" y="20"/>
                    <a:pt x="1" y="23"/>
                  </a:cubicBezTo>
                  <a:cubicBezTo>
                    <a:pt x="1" y="25"/>
                    <a:pt x="0" y="28"/>
                    <a:pt x="1" y="30"/>
                  </a:cubicBezTo>
                  <a:cubicBezTo>
                    <a:pt x="1" y="33"/>
                    <a:pt x="1" y="35"/>
                    <a:pt x="2" y="37"/>
                  </a:cubicBezTo>
                  <a:cubicBezTo>
                    <a:pt x="4" y="41"/>
                    <a:pt x="6" y="44"/>
                    <a:pt x="8" y="45"/>
                  </a:cubicBezTo>
                  <a:cubicBezTo>
                    <a:pt x="9" y="46"/>
                    <a:pt x="9" y="47"/>
                    <a:pt x="10" y="47"/>
                  </a:cubicBezTo>
                  <a:cubicBezTo>
                    <a:pt x="10" y="47"/>
                    <a:pt x="11" y="47"/>
                    <a:pt x="11" y="47"/>
                  </a:cubicBezTo>
                  <a:cubicBezTo>
                    <a:pt x="11" y="47"/>
                    <a:pt x="10" y="47"/>
                    <a:pt x="10" y="47"/>
                  </a:cubicBezTo>
                  <a:cubicBezTo>
                    <a:pt x="10" y="46"/>
                    <a:pt x="9" y="45"/>
                    <a:pt x="8" y="44"/>
                  </a:cubicBezTo>
                  <a:cubicBezTo>
                    <a:pt x="7" y="43"/>
                    <a:pt x="6" y="40"/>
                    <a:pt x="5" y="36"/>
                  </a:cubicBezTo>
                  <a:cubicBezTo>
                    <a:pt x="5" y="34"/>
                    <a:pt x="5" y="32"/>
                    <a:pt x="5" y="30"/>
                  </a:cubicBezTo>
                  <a:cubicBezTo>
                    <a:pt x="5" y="28"/>
                    <a:pt x="5" y="26"/>
                    <a:pt x="6" y="24"/>
                  </a:cubicBezTo>
                  <a:cubicBezTo>
                    <a:pt x="7" y="22"/>
                    <a:pt x="8" y="20"/>
                    <a:pt x="9" y="18"/>
                  </a:cubicBezTo>
                  <a:cubicBezTo>
                    <a:pt x="10" y="16"/>
                    <a:pt x="12" y="15"/>
                    <a:pt x="13" y="13"/>
                  </a:cubicBezTo>
                  <a:cubicBezTo>
                    <a:pt x="15" y="11"/>
                    <a:pt x="17" y="10"/>
                    <a:pt x="19" y="9"/>
                  </a:cubicBezTo>
                  <a:cubicBezTo>
                    <a:pt x="21" y="8"/>
                    <a:pt x="23" y="7"/>
                    <a:pt x="25" y="6"/>
                  </a:cubicBezTo>
                  <a:cubicBezTo>
                    <a:pt x="29" y="4"/>
                    <a:pt x="33" y="4"/>
                    <a:pt x="37" y="4"/>
                  </a:cubicBezTo>
                  <a:cubicBezTo>
                    <a:pt x="41" y="4"/>
                    <a:pt x="44" y="5"/>
                    <a:pt x="46" y="5"/>
                  </a:cubicBezTo>
                  <a:cubicBezTo>
                    <a:pt x="48" y="6"/>
                    <a:pt x="50" y="6"/>
                    <a:pt x="50" y="6"/>
                  </a:cubicBezTo>
                  <a:cubicBezTo>
                    <a:pt x="50" y="6"/>
                    <a:pt x="49" y="5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823075" y="1449388"/>
              <a:ext cx="176213" cy="204788"/>
            </a:xfrm>
            <a:custGeom>
              <a:avLst/>
              <a:gdLst>
                <a:gd name="T0" fmla="*/ 32 w 38"/>
                <a:gd name="T1" fmla="*/ 20 h 44"/>
                <a:gd name="T2" fmla="*/ 31 w 38"/>
                <a:gd name="T3" fmla="*/ 25 h 44"/>
                <a:gd name="T4" fmla="*/ 28 w 38"/>
                <a:gd name="T5" fmla="*/ 30 h 44"/>
                <a:gd name="T6" fmla="*/ 24 w 38"/>
                <a:gd name="T7" fmla="*/ 34 h 44"/>
                <a:gd name="T8" fmla="*/ 20 w 38"/>
                <a:gd name="T9" fmla="*/ 37 h 44"/>
                <a:gd name="T10" fmla="*/ 15 w 38"/>
                <a:gd name="T11" fmla="*/ 40 h 44"/>
                <a:gd name="T12" fmla="*/ 11 w 38"/>
                <a:gd name="T13" fmla="*/ 41 h 44"/>
                <a:gd name="T14" fmla="*/ 3 w 38"/>
                <a:gd name="T15" fmla="*/ 42 h 44"/>
                <a:gd name="T16" fmla="*/ 1 w 38"/>
                <a:gd name="T17" fmla="*/ 42 h 44"/>
                <a:gd name="T18" fmla="*/ 0 w 38"/>
                <a:gd name="T19" fmla="*/ 42 h 44"/>
                <a:gd name="T20" fmla="*/ 1 w 38"/>
                <a:gd name="T21" fmla="*/ 43 h 44"/>
                <a:gd name="T22" fmla="*/ 3 w 38"/>
                <a:gd name="T23" fmla="*/ 43 h 44"/>
                <a:gd name="T24" fmla="*/ 11 w 38"/>
                <a:gd name="T25" fmla="*/ 44 h 44"/>
                <a:gd name="T26" fmla="*/ 16 w 38"/>
                <a:gd name="T27" fmla="*/ 44 h 44"/>
                <a:gd name="T28" fmla="*/ 22 w 38"/>
                <a:gd name="T29" fmla="*/ 42 h 44"/>
                <a:gd name="T30" fmla="*/ 28 w 38"/>
                <a:gd name="T31" fmla="*/ 38 h 44"/>
                <a:gd name="T32" fmla="*/ 32 w 38"/>
                <a:gd name="T33" fmla="*/ 33 h 44"/>
                <a:gd name="T34" fmla="*/ 36 w 38"/>
                <a:gd name="T35" fmla="*/ 28 h 44"/>
                <a:gd name="T36" fmla="*/ 37 w 38"/>
                <a:gd name="T37" fmla="*/ 21 h 44"/>
                <a:gd name="T38" fmla="*/ 37 w 38"/>
                <a:gd name="T39" fmla="*/ 10 h 44"/>
                <a:gd name="T40" fmla="*/ 34 w 38"/>
                <a:gd name="T41" fmla="*/ 3 h 44"/>
                <a:gd name="T42" fmla="*/ 33 w 38"/>
                <a:gd name="T43" fmla="*/ 1 h 44"/>
                <a:gd name="T44" fmla="*/ 32 w 38"/>
                <a:gd name="T45" fmla="*/ 0 h 44"/>
                <a:gd name="T46" fmla="*/ 32 w 38"/>
                <a:gd name="T47" fmla="*/ 1 h 44"/>
                <a:gd name="T48" fmla="*/ 33 w 38"/>
                <a:gd name="T49" fmla="*/ 3 h 44"/>
                <a:gd name="T50" fmla="*/ 34 w 38"/>
                <a:gd name="T51" fmla="*/ 10 h 44"/>
                <a:gd name="T52" fmla="*/ 32 w 38"/>
                <a:gd name="T5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44">
                  <a:moveTo>
                    <a:pt x="32" y="20"/>
                  </a:moveTo>
                  <a:cubicBezTo>
                    <a:pt x="32" y="22"/>
                    <a:pt x="31" y="23"/>
                    <a:pt x="31" y="25"/>
                  </a:cubicBezTo>
                  <a:cubicBezTo>
                    <a:pt x="30" y="27"/>
                    <a:pt x="29" y="28"/>
                    <a:pt x="28" y="30"/>
                  </a:cubicBezTo>
                  <a:cubicBezTo>
                    <a:pt x="27" y="31"/>
                    <a:pt x="25" y="33"/>
                    <a:pt x="24" y="34"/>
                  </a:cubicBezTo>
                  <a:cubicBezTo>
                    <a:pt x="23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4" y="40"/>
                    <a:pt x="12" y="41"/>
                    <a:pt x="11" y="41"/>
                  </a:cubicBezTo>
                  <a:cubicBezTo>
                    <a:pt x="8" y="42"/>
                    <a:pt x="5" y="42"/>
                    <a:pt x="3" y="42"/>
                  </a:cubicBezTo>
                  <a:cubicBezTo>
                    <a:pt x="2" y="42"/>
                    <a:pt x="2" y="42"/>
                    <a:pt x="1" y="42"/>
                  </a:cubicBezTo>
                  <a:cubicBezTo>
                    <a:pt x="1" y="42"/>
                    <a:pt x="0" y="42"/>
                    <a:pt x="0" y="42"/>
                  </a:cubicBezTo>
                  <a:cubicBezTo>
                    <a:pt x="0" y="42"/>
                    <a:pt x="1" y="42"/>
                    <a:pt x="1" y="43"/>
                  </a:cubicBezTo>
                  <a:cubicBezTo>
                    <a:pt x="2" y="43"/>
                    <a:pt x="2" y="43"/>
                    <a:pt x="3" y="43"/>
                  </a:cubicBezTo>
                  <a:cubicBezTo>
                    <a:pt x="5" y="44"/>
                    <a:pt x="8" y="44"/>
                    <a:pt x="11" y="44"/>
                  </a:cubicBezTo>
                  <a:cubicBezTo>
                    <a:pt x="13" y="44"/>
                    <a:pt x="15" y="44"/>
                    <a:pt x="16" y="44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4" y="41"/>
                    <a:pt x="26" y="40"/>
                    <a:pt x="28" y="38"/>
                  </a:cubicBezTo>
                  <a:cubicBezTo>
                    <a:pt x="29" y="37"/>
                    <a:pt x="31" y="35"/>
                    <a:pt x="32" y="33"/>
                  </a:cubicBezTo>
                  <a:cubicBezTo>
                    <a:pt x="34" y="32"/>
                    <a:pt x="35" y="30"/>
                    <a:pt x="36" y="28"/>
                  </a:cubicBezTo>
                  <a:cubicBezTo>
                    <a:pt x="37" y="26"/>
                    <a:pt x="37" y="23"/>
                    <a:pt x="37" y="21"/>
                  </a:cubicBezTo>
                  <a:cubicBezTo>
                    <a:pt x="38" y="17"/>
                    <a:pt x="38" y="13"/>
                    <a:pt x="37" y="10"/>
                  </a:cubicBezTo>
                  <a:cubicBezTo>
                    <a:pt x="36" y="7"/>
                    <a:pt x="35" y="4"/>
                    <a:pt x="34" y="3"/>
                  </a:cubicBezTo>
                  <a:cubicBezTo>
                    <a:pt x="33" y="2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2" y="1"/>
                    <a:pt x="33" y="2"/>
                    <a:pt x="33" y="3"/>
                  </a:cubicBezTo>
                  <a:cubicBezTo>
                    <a:pt x="33" y="5"/>
                    <a:pt x="34" y="7"/>
                    <a:pt x="34" y="10"/>
                  </a:cubicBezTo>
                  <a:cubicBezTo>
                    <a:pt x="34" y="13"/>
                    <a:pt x="33" y="17"/>
                    <a:pt x="3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761163" y="1760538"/>
              <a:ext cx="149225" cy="163513"/>
            </a:xfrm>
            <a:custGeom>
              <a:avLst/>
              <a:gdLst>
                <a:gd name="T0" fmla="*/ 15 w 32"/>
                <a:gd name="T1" fmla="*/ 29 h 35"/>
                <a:gd name="T2" fmla="*/ 11 w 32"/>
                <a:gd name="T3" fmla="*/ 31 h 35"/>
                <a:gd name="T4" fmla="*/ 8 w 32"/>
                <a:gd name="T5" fmla="*/ 32 h 35"/>
                <a:gd name="T6" fmla="*/ 2 w 32"/>
                <a:gd name="T7" fmla="*/ 33 h 35"/>
                <a:gd name="T8" fmla="*/ 0 w 32"/>
                <a:gd name="T9" fmla="*/ 34 h 35"/>
                <a:gd name="T10" fmla="*/ 0 w 32"/>
                <a:gd name="T11" fmla="*/ 34 h 35"/>
                <a:gd name="T12" fmla="*/ 0 w 32"/>
                <a:gd name="T13" fmla="*/ 34 h 35"/>
                <a:gd name="T14" fmla="*/ 2 w 32"/>
                <a:gd name="T15" fmla="*/ 34 h 35"/>
                <a:gd name="T16" fmla="*/ 8 w 32"/>
                <a:gd name="T17" fmla="*/ 35 h 35"/>
                <a:gd name="T18" fmla="*/ 13 w 32"/>
                <a:gd name="T19" fmla="*/ 35 h 35"/>
                <a:gd name="T20" fmla="*/ 17 w 32"/>
                <a:gd name="T21" fmla="*/ 33 h 35"/>
                <a:gd name="T22" fmla="*/ 22 w 32"/>
                <a:gd name="T23" fmla="*/ 31 h 35"/>
                <a:gd name="T24" fmla="*/ 26 w 32"/>
                <a:gd name="T25" fmla="*/ 27 h 35"/>
                <a:gd name="T26" fmla="*/ 29 w 32"/>
                <a:gd name="T27" fmla="*/ 23 h 35"/>
                <a:gd name="T28" fmla="*/ 31 w 32"/>
                <a:gd name="T29" fmla="*/ 18 h 35"/>
                <a:gd name="T30" fmla="*/ 32 w 32"/>
                <a:gd name="T31" fmla="*/ 9 h 35"/>
                <a:gd name="T32" fmla="*/ 31 w 32"/>
                <a:gd name="T33" fmla="*/ 3 h 35"/>
                <a:gd name="T34" fmla="*/ 30 w 32"/>
                <a:gd name="T35" fmla="*/ 1 h 35"/>
                <a:gd name="T36" fmla="*/ 30 w 32"/>
                <a:gd name="T37" fmla="*/ 0 h 35"/>
                <a:gd name="T38" fmla="*/ 30 w 32"/>
                <a:gd name="T39" fmla="*/ 1 h 35"/>
                <a:gd name="T40" fmla="*/ 29 w 32"/>
                <a:gd name="T41" fmla="*/ 3 h 35"/>
                <a:gd name="T42" fmla="*/ 29 w 32"/>
                <a:gd name="T43" fmla="*/ 8 h 35"/>
                <a:gd name="T44" fmla="*/ 26 w 32"/>
                <a:gd name="T45" fmla="*/ 16 h 35"/>
                <a:gd name="T46" fmla="*/ 24 w 32"/>
                <a:gd name="T47" fmla="*/ 20 h 35"/>
                <a:gd name="T48" fmla="*/ 22 w 32"/>
                <a:gd name="T49" fmla="*/ 23 h 35"/>
                <a:gd name="T50" fmla="*/ 18 w 32"/>
                <a:gd name="T51" fmla="*/ 26 h 35"/>
                <a:gd name="T52" fmla="*/ 15 w 32"/>
                <a:gd name="T5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35">
                  <a:moveTo>
                    <a:pt x="15" y="29"/>
                  </a:moveTo>
                  <a:cubicBezTo>
                    <a:pt x="14" y="29"/>
                    <a:pt x="12" y="30"/>
                    <a:pt x="11" y="31"/>
                  </a:cubicBezTo>
                  <a:cubicBezTo>
                    <a:pt x="10" y="31"/>
                    <a:pt x="9" y="32"/>
                    <a:pt x="8" y="32"/>
                  </a:cubicBezTo>
                  <a:cubicBezTo>
                    <a:pt x="5" y="33"/>
                    <a:pt x="3" y="33"/>
                    <a:pt x="2" y="33"/>
                  </a:cubicBezTo>
                  <a:cubicBezTo>
                    <a:pt x="1" y="33"/>
                    <a:pt x="1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2" y="34"/>
                  </a:cubicBezTo>
                  <a:cubicBezTo>
                    <a:pt x="3" y="35"/>
                    <a:pt x="6" y="35"/>
                    <a:pt x="8" y="35"/>
                  </a:cubicBezTo>
                  <a:cubicBezTo>
                    <a:pt x="10" y="35"/>
                    <a:pt x="11" y="35"/>
                    <a:pt x="13" y="35"/>
                  </a:cubicBezTo>
                  <a:cubicBezTo>
                    <a:pt x="14" y="34"/>
                    <a:pt x="16" y="34"/>
                    <a:pt x="17" y="33"/>
                  </a:cubicBezTo>
                  <a:cubicBezTo>
                    <a:pt x="19" y="33"/>
                    <a:pt x="20" y="32"/>
                    <a:pt x="22" y="31"/>
                  </a:cubicBezTo>
                  <a:cubicBezTo>
                    <a:pt x="23" y="30"/>
                    <a:pt x="25" y="28"/>
                    <a:pt x="26" y="27"/>
                  </a:cubicBezTo>
                  <a:cubicBezTo>
                    <a:pt x="27" y="26"/>
                    <a:pt x="28" y="24"/>
                    <a:pt x="29" y="23"/>
                  </a:cubicBezTo>
                  <a:cubicBezTo>
                    <a:pt x="30" y="21"/>
                    <a:pt x="31" y="19"/>
                    <a:pt x="31" y="18"/>
                  </a:cubicBezTo>
                  <a:cubicBezTo>
                    <a:pt x="32" y="15"/>
                    <a:pt x="32" y="11"/>
                    <a:pt x="32" y="9"/>
                  </a:cubicBezTo>
                  <a:cubicBezTo>
                    <a:pt x="32" y="6"/>
                    <a:pt x="31" y="4"/>
                    <a:pt x="31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4"/>
                    <a:pt x="29" y="6"/>
                    <a:pt x="29" y="8"/>
                  </a:cubicBezTo>
                  <a:cubicBezTo>
                    <a:pt x="28" y="11"/>
                    <a:pt x="27" y="13"/>
                    <a:pt x="26" y="16"/>
                  </a:cubicBezTo>
                  <a:cubicBezTo>
                    <a:pt x="26" y="17"/>
                    <a:pt x="25" y="18"/>
                    <a:pt x="24" y="20"/>
                  </a:cubicBezTo>
                  <a:cubicBezTo>
                    <a:pt x="23" y="21"/>
                    <a:pt x="23" y="22"/>
                    <a:pt x="22" y="23"/>
                  </a:cubicBezTo>
                  <a:cubicBezTo>
                    <a:pt x="21" y="24"/>
                    <a:pt x="20" y="25"/>
                    <a:pt x="18" y="26"/>
                  </a:cubicBezTo>
                  <a:cubicBezTo>
                    <a:pt x="17" y="27"/>
                    <a:pt x="16" y="28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873875" y="1998663"/>
              <a:ext cx="87313" cy="125413"/>
            </a:xfrm>
            <a:custGeom>
              <a:avLst/>
              <a:gdLst>
                <a:gd name="T0" fmla="*/ 13 w 19"/>
                <a:gd name="T1" fmla="*/ 15 h 27"/>
                <a:gd name="T2" fmla="*/ 12 w 19"/>
                <a:gd name="T3" fmla="*/ 18 h 27"/>
                <a:gd name="T4" fmla="*/ 10 w 19"/>
                <a:gd name="T5" fmla="*/ 20 h 27"/>
                <a:gd name="T6" fmla="*/ 5 w 19"/>
                <a:gd name="T7" fmla="*/ 24 h 27"/>
                <a:gd name="T8" fmla="*/ 2 w 19"/>
                <a:gd name="T9" fmla="*/ 25 h 27"/>
                <a:gd name="T10" fmla="*/ 0 w 19"/>
                <a:gd name="T11" fmla="*/ 26 h 27"/>
                <a:gd name="T12" fmla="*/ 2 w 19"/>
                <a:gd name="T13" fmla="*/ 27 h 27"/>
                <a:gd name="T14" fmla="*/ 7 w 19"/>
                <a:gd name="T15" fmla="*/ 27 h 27"/>
                <a:gd name="T16" fmla="*/ 13 w 19"/>
                <a:gd name="T17" fmla="*/ 24 h 27"/>
                <a:gd name="T18" fmla="*/ 16 w 19"/>
                <a:gd name="T19" fmla="*/ 21 h 27"/>
                <a:gd name="T20" fmla="*/ 18 w 19"/>
                <a:gd name="T21" fmla="*/ 17 h 27"/>
                <a:gd name="T22" fmla="*/ 19 w 19"/>
                <a:gd name="T23" fmla="*/ 13 h 27"/>
                <a:gd name="T24" fmla="*/ 18 w 19"/>
                <a:gd name="T25" fmla="*/ 8 h 27"/>
                <a:gd name="T26" fmla="*/ 17 w 19"/>
                <a:gd name="T27" fmla="*/ 4 h 27"/>
                <a:gd name="T28" fmla="*/ 14 w 19"/>
                <a:gd name="T29" fmla="*/ 2 h 27"/>
                <a:gd name="T30" fmla="*/ 9 w 19"/>
                <a:gd name="T31" fmla="*/ 0 h 27"/>
                <a:gd name="T32" fmla="*/ 8 w 19"/>
                <a:gd name="T33" fmla="*/ 0 h 27"/>
                <a:gd name="T34" fmla="*/ 7 w 19"/>
                <a:gd name="T35" fmla="*/ 0 h 27"/>
                <a:gd name="T36" fmla="*/ 9 w 19"/>
                <a:gd name="T37" fmla="*/ 1 h 27"/>
                <a:gd name="T38" fmla="*/ 12 w 19"/>
                <a:gd name="T39" fmla="*/ 4 h 27"/>
                <a:gd name="T40" fmla="*/ 13 w 19"/>
                <a:gd name="T41" fmla="*/ 7 h 27"/>
                <a:gd name="T42" fmla="*/ 14 w 19"/>
                <a:gd name="T43" fmla="*/ 9 h 27"/>
                <a:gd name="T44" fmla="*/ 14 w 19"/>
                <a:gd name="T45" fmla="*/ 12 h 27"/>
                <a:gd name="T46" fmla="*/ 13 w 19"/>
                <a:gd name="T4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7">
                  <a:moveTo>
                    <a:pt x="13" y="15"/>
                  </a:moveTo>
                  <a:cubicBezTo>
                    <a:pt x="13" y="16"/>
                    <a:pt x="12" y="17"/>
                    <a:pt x="12" y="18"/>
                  </a:cubicBezTo>
                  <a:cubicBezTo>
                    <a:pt x="11" y="19"/>
                    <a:pt x="11" y="19"/>
                    <a:pt x="10" y="20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5"/>
                    <a:pt x="2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2" y="27"/>
                  </a:cubicBezTo>
                  <a:cubicBezTo>
                    <a:pt x="3" y="27"/>
                    <a:pt x="5" y="27"/>
                    <a:pt x="7" y="27"/>
                  </a:cubicBezTo>
                  <a:cubicBezTo>
                    <a:pt x="9" y="26"/>
                    <a:pt x="11" y="26"/>
                    <a:pt x="13" y="24"/>
                  </a:cubicBezTo>
                  <a:cubicBezTo>
                    <a:pt x="14" y="23"/>
                    <a:pt x="16" y="22"/>
                    <a:pt x="16" y="21"/>
                  </a:cubicBezTo>
                  <a:cubicBezTo>
                    <a:pt x="17" y="20"/>
                    <a:pt x="18" y="18"/>
                    <a:pt x="18" y="17"/>
                  </a:cubicBezTo>
                  <a:cubicBezTo>
                    <a:pt x="19" y="16"/>
                    <a:pt x="19" y="14"/>
                    <a:pt x="19" y="13"/>
                  </a:cubicBezTo>
                  <a:cubicBezTo>
                    <a:pt x="19" y="11"/>
                    <a:pt x="19" y="10"/>
                    <a:pt x="18" y="8"/>
                  </a:cubicBezTo>
                  <a:cubicBezTo>
                    <a:pt x="18" y="7"/>
                    <a:pt x="17" y="6"/>
                    <a:pt x="17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2" y="5"/>
                    <a:pt x="12" y="6"/>
                    <a:pt x="13" y="7"/>
                  </a:cubicBezTo>
                  <a:cubicBezTo>
                    <a:pt x="13" y="7"/>
                    <a:pt x="13" y="8"/>
                    <a:pt x="14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3"/>
                    <a:pt x="13" y="14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604000" y="2049463"/>
              <a:ext cx="209550" cy="130175"/>
            </a:xfrm>
            <a:custGeom>
              <a:avLst/>
              <a:gdLst>
                <a:gd name="T0" fmla="*/ 18 w 45"/>
                <a:gd name="T1" fmla="*/ 18 h 28"/>
                <a:gd name="T2" fmla="*/ 19 w 45"/>
                <a:gd name="T3" fmla="*/ 21 h 28"/>
                <a:gd name="T4" fmla="*/ 22 w 45"/>
                <a:gd name="T5" fmla="*/ 24 h 28"/>
                <a:gd name="T6" fmla="*/ 25 w 45"/>
                <a:gd name="T7" fmla="*/ 26 h 28"/>
                <a:gd name="T8" fmla="*/ 28 w 45"/>
                <a:gd name="T9" fmla="*/ 27 h 28"/>
                <a:gd name="T10" fmla="*/ 32 w 45"/>
                <a:gd name="T11" fmla="*/ 28 h 28"/>
                <a:gd name="T12" fmla="*/ 36 w 45"/>
                <a:gd name="T13" fmla="*/ 28 h 28"/>
                <a:gd name="T14" fmla="*/ 41 w 45"/>
                <a:gd name="T15" fmla="*/ 25 h 28"/>
                <a:gd name="T16" fmla="*/ 44 w 45"/>
                <a:gd name="T17" fmla="*/ 22 h 28"/>
                <a:gd name="T18" fmla="*/ 45 w 45"/>
                <a:gd name="T19" fmla="*/ 21 h 28"/>
                <a:gd name="T20" fmla="*/ 44 w 45"/>
                <a:gd name="T21" fmla="*/ 21 h 28"/>
                <a:gd name="T22" fmla="*/ 40 w 45"/>
                <a:gd name="T23" fmla="*/ 22 h 28"/>
                <a:gd name="T24" fmla="*/ 35 w 45"/>
                <a:gd name="T25" fmla="*/ 23 h 28"/>
                <a:gd name="T26" fmla="*/ 32 w 45"/>
                <a:gd name="T27" fmla="*/ 22 h 28"/>
                <a:gd name="T28" fmla="*/ 30 w 45"/>
                <a:gd name="T29" fmla="*/ 22 h 28"/>
                <a:gd name="T30" fmla="*/ 27 w 45"/>
                <a:gd name="T31" fmla="*/ 21 h 28"/>
                <a:gd name="T32" fmla="*/ 25 w 45"/>
                <a:gd name="T33" fmla="*/ 20 h 28"/>
                <a:gd name="T34" fmla="*/ 23 w 45"/>
                <a:gd name="T35" fmla="*/ 18 h 28"/>
                <a:gd name="T36" fmla="*/ 21 w 45"/>
                <a:gd name="T37" fmla="*/ 17 h 28"/>
                <a:gd name="T38" fmla="*/ 18 w 45"/>
                <a:gd name="T39" fmla="*/ 14 h 28"/>
                <a:gd name="T40" fmla="*/ 20 w 45"/>
                <a:gd name="T41" fmla="*/ 13 h 28"/>
                <a:gd name="T42" fmla="*/ 23 w 45"/>
                <a:gd name="T43" fmla="*/ 11 h 28"/>
                <a:gd name="T44" fmla="*/ 23 w 45"/>
                <a:gd name="T45" fmla="*/ 9 h 28"/>
                <a:gd name="T46" fmla="*/ 22 w 45"/>
                <a:gd name="T47" fmla="*/ 10 h 28"/>
                <a:gd name="T48" fmla="*/ 19 w 45"/>
                <a:gd name="T49" fmla="*/ 10 h 28"/>
                <a:gd name="T50" fmla="*/ 14 w 45"/>
                <a:gd name="T51" fmla="*/ 10 h 28"/>
                <a:gd name="T52" fmla="*/ 12 w 45"/>
                <a:gd name="T53" fmla="*/ 9 h 28"/>
                <a:gd name="T54" fmla="*/ 10 w 45"/>
                <a:gd name="T55" fmla="*/ 9 h 28"/>
                <a:gd name="T56" fmla="*/ 8 w 45"/>
                <a:gd name="T57" fmla="*/ 8 h 28"/>
                <a:gd name="T58" fmla="*/ 6 w 45"/>
                <a:gd name="T59" fmla="*/ 6 h 28"/>
                <a:gd name="T60" fmla="*/ 5 w 45"/>
                <a:gd name="T61" fmla="*/ 5 h 28"/>
                <a:gd name="T62" fmla="*/ 3 w 45"/>
                <a:gd name="T63" fmla="*/ 3 h 28"/>
                <a:gd name="T64" fmla="*/ 1 w 45"/>
                <a:gd name="T65" fmla="*/ 1 h 28"/>
                <a:gd name="T66" fmla="*/ 0 w 45"/>
                <a:gd name="T67" fmla="*/ 0 h 28"/>
                <a:gd name="T68" fmla="*/ 0 w 45"/>
                <a:gd name="T69" fmla="*/ 1 h 28"/>
                <a:gd name="T70" fmla="*/ 0 w 45"/>
                <a:gd name="T71" fmla="*/ 5 h 28"/>
                <a:gd name="T72" fmla="*/ 1 w 45"/>
                <a:gd name="T73" fmla="*/ 7 h 28"/>
                <a:gd name="T74" fmla="*/ 3 w 45"/>
                <a:gd name="T75" fmla="*/ 10 h 28"/>
                <a:gd name="T76" fmla="*/ 5 w 45"/>
                <a:gd name="T77" fmla="*/ 12 h 28"/>
                <a:gd name="T78" fmla="*/ 8 w 45"/>
                <a:gd name="T79" fmla="*/ 14 h 28"/>
                <a:gd name="T80" fmla="*/ 11 w 45"/>
                <a:gd name="T81" fmla="*/ 15 h 28"/>
                <a:gd name="T82" fmla="*/ 15 w 45"/>
                <a:gd name="T83" fmla="*/ 15 h 28"/>
                <a:gd name="T84" fmla="*/ 17 w 45"/>
                <a:gd name="T85" fmla="*/ 14 h 28"/>
                <a:gd name="T86" fmla="*/ 18 w 45"/>
                <a:gd name="T8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28">
                  <a:moveTo>
                    <a:pt x="18" y="18"/>
                  </a:moveTo>
                  <a:cubicBezTo>
                    <a:pt x="18" y="19"/>
                    <a:pt x="19" y="20"/>
                    <a:pt x="19" y="21"/>
                  </a:cubicBezTo>
                  <a:cubicBezTo>
                    <a:pt x="20" y="22"/>
                    <a:pt x="21" y="23"/>
                    <a:pt x="22" y="24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6" y="26"/>
                    <a:pt x="27" y="27"/>
                    <a:pt x="28" y="27"/>
                  </a:cubicBezTo>
                  <a:cubicBezTo>
                    <a:pt x="29" y="28"/>
                    <a:pt x="31" y="28"/>
                    <a:pt x="32" y="28"/>
                  </a:cubicBezTo>
                  <a:cubicBezTo>
                    <a:pt x="33" y="28"/>
                    <a:pt x="34" y="28"/>
                    <a:pt x="36" y="28"/>
                  </a:cubicBezTo>
                  <a:cubicBezTo>
                    <a:pt x="38" y="27"/>
                    <a:pt x="40" y="26"/>
                    <a:pt x="41" y="25"/>
                  </a:cubicBezTo>
                  <a:cubicBezTo>
                    <a:pt x="43" y="24"/>
                    <a:pt x="44" y="23"/>
                    <a:pt x="44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2"/>
                    <a:pt x="41" y="22"/>
                    <a:pt x="40" y="22"/>
                  </a:cubicBezTo>
                  <a:cubicBezTo>
                    <a:pt x="38" y="22"/>
                    <a:pt x="37" y="23"/>
                    <a:pt x="35" y="23"/>
                  </a:cubicBezTo>
                  <a:cubicBezTo>
                    <a:pt x="34" y="23"/>
                    <a:pt x="33" y="22"/>
                    <a:pt x="32" y="22"/>
                  </a:cubicBezTo>
                  <a:cubicBezTo>
                    <a:pt x="31" y="22"/>
                    <a:pt x="31" y="22"/>
                    <a:pt x="30" y="22"/>
                  </a:cubicBezTo>
                  <a:cubicBezTo>
                    <a:pt x="29" y="22"/>
                    <a:pt x="28" y="21"/>
                    <a:pt x="27" y="21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4" y="19"/>
                    <a:pt x="23" y="19"/>
                    <a:pt x="23" y="18"/>
                  </a:cubicBezTo>
                  <a:cubicBezTo>
                    <a:pt x="22" y="18"/>
                    <a:pt x="21" y="17"/>
                    <a:pt x="21" y="17"/>
                  </a:cubicBezTo>
                  <a:cubicBezTo>
                    <a:pt x="20" y="16"/>
                    <a:pt x="19" y="15"/>
                    <a:pt x="18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2"/>
                    <a:pt x="22" y="11"/>
                    <a:pt x="23" y="11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1" y="10"/>
                    <a:pt x="20" y="10"/>
                    <a:pt x="19" y="10"/>
                  </a:cubicBezTo>
                  <a:cubicBezTo>
                    <a:pt x="17" y="10"/>
                    <a:pt x="16" y="10"/>
                    <a:pt x="14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7"/>
                    <a:pt x="7" y="7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3"/>
                    <a:pt x="7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2" y="15"/>
                    <a:pt x="14" y="15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5"/>
                    <a:pt x="17" y="17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6753225" y="2244726"/>
              <a:ext cx="125413" cy="61913"/>
            </a:xfrm>
            <a:custGeom>
              <a:avLst/>
              <a:gdLst>
                <a:gd name="T0" fmla="*/ 26 w 27"/>
                <a:gd name="T1" fmla="*/ 5 h 13"/>
                <a:gd name="T2" fmla="*/ 27 w 27"/>
                <a:gd name="T3" fmla="*/ 1 h 13"/>
                <a:gd name="T4" fmla="*/ 27 w 27"/>
                <a:gd name="T5" fmla="*/ 0 h 13"/>
                <a:gd name="T6" fmla="*/ 26 w 27"/>
                <a:gd name="T7" fmla="*/ 1 h 13"/>
                <a:gd name="T8" fmla="*/ 23 w 27"/>
                <a:gd name="T9" fmla="*/ 3 h 13"/>
                <a:gd name="T10" fmla="*/ 19 w 27"/>
                <a:gd name="T11" fmla="*/ 5 h 13"/>
                <a:gd name="T12" fmla="*/ 17 w 27"/>
                <a:gd name="T13" fmla="*/ 6 h 13"/>
                <a:gd name="T14" fmla="*/ 14 w 27"/>
                <a:gd name="T15" fmla="*/ 7 h 13"/>
                <a:gd name="T16" fmla="*/ 12 w 27"/>
                <a:gd name="T17" fmla="*/ 7 h 13"/>
                <a:gd name="T18" fmla="*/ 9 w 27"/>
                <a:gd name="T19" fmla="*/ 7 h 13"/>
                <a:gd name="T20" fmla="*/ 7 w 27"/>
                <a:gd name="T21" fmla="*/ 7 h 13"/>
                <a:gd name="T22" fmla="*/ 5 w 27"/>
                <a:gd name="T23" fmla="*/ 7 h 13"/>
                <a:gd name="T24" fmla="*/ 1 w 27"/>
                <a:gd name="T25" fmla="*/ 6 h 13"/>
                <a:gd name="T26" fmla="*/ 0 w 27"/>
                <a:gd name="T27" fmla="*/ 6 h 13"/>
                <a:gd name="T28" fmla="*/ 0 w 27"/>
                <a:gd name="T29" fmla="*/ 7 h 13"/>
                <a:gd name="T30" fmla="*/ 3 w 27"/>
                <a:gd name="T31" fmla="*/ 10 h 13"/>
                <a:gd name="T32" fmla="*/ 6 w 27"/>
                <a:gd name="T33" fmla="*/ 11 h 13"/>
                <a:gd name="T34" fmla="*/ 9 w 27"/>
                <a:gd name="T35" fmla="*/ 12 h 13"/>
                <a:gd name="T36" fmla="*/ 12 w 27"/>
                <a:gd name="T37" fmla="*/ 13 h 13"/>
                <a:gd name="T38" fmla="*/ 16 w 27"/>
                <a:gd name="T39" fmla="*/ 12 h 13"/>
                <a:gd name="T40" fmla="*/ 19 w 27"/>
                <a:gd name="T41" fmla="*/ 11 h 13"/>
                <a:gd name="T42" fmla="*/ 22 w 27"/>
                <a:gd name="T43" fmla="*/ 9 h 13"/>
                <a:gd name="T44" fmla="*/ 26 w 27"/>
                <a:gd name="T4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13">
                  <a:moveTo>
                    <a:pt x="26" y="5"/>
                  </a:moveTo>
                  <a:cubicBezTo>
                    <a:pt x="26" y="4"/>
                    <a:pt x="27" y="2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24" y="2"/>
                    <a:pt x="23" y="3"/>
                  </a:cubicBezTo>
                  <a:cubicBezTo>
                    <a:pt x="22" y="4"/>
                    <a:pt x="21" y="4"/>
                    <a:pt x="19" y="5"/>
                  </a:cubicBezTo>
                  <a:cubicBezTo>
                    <a:pt x="18" y="5"/>
                    <a:pt x="18" y="6"/>
                    <a:pt x="17" y="6"/>
                  </a:cubicBezTo>
                  <a:cubicBezTo>
                    <a:pt x="16" y="6"/>
                    <a:pt x="15" y="7"/>
                    <a:pt x="14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3" y="7"/>
                    <a:pt x="2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4" y="13"/>
                    <a:pt x="15" y="13"/>
                    <a:pt x="16" y="12"/>
                  </a:cubicBezTo>
                  <a:cubicBezTo>
                    <a:pt x="17" y="12"/>
                    <a:pt x="18" y="12"/>
                    <a:pt x="19" y="11"/>
                  </a:cubicBezTo>
                  <a:cubicBezTo>
                    <a:pt x="20" y="11"/>
                    <a:pt x="21" y="10"/>
                    <a:pt x="22" y="9"/>
                  </a:cubicBezTo>
                  <a:cubicBezTo>
                    <a:pt x="24" y="8"/>
                    <a:pt x="25" y="6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604000" y="2343151"/>
              <a:ext cx="195263" cy="134938"/>
            </a:xfrm>
            <a:custGeom>
              <a:avLst/>
              <a:gdLst>
                <a:gd name="T0" fmla="*/ 38 w 42"/>
                <a:gd name="T1" fmla="*/ 23 h 29"/>
                <a:gd name="T2" fmla="*/ 33 w 42"/>
                <a:gd name="T3" fmla="*/ 23 h 29"/>
                <a:gd name="T4" fmla="*/ 31 w 42"/>
                <a:gd name="T5" fmla="*/ 23 h 29"/>
                <a:gd name="T6" fmla="*/ 29 w 42"/>
                <a:gd name="T7" fmla="*/ 23 h 29"/>
                <a:gd name="T8" fmla="*/ 27 w 42"/>
                <a:gd name="T9" fmla="*/ 22 h 29"/>
                <a:gd name="T10" fmla="*/ 25 w 42"/>
                <a:gd name="T11" fmla="*/ 21 h 29"/>
                <a:gd name="T12" fmla="*/ 23 w 42"/>
                <a:gd name="T13" fmla="*/ 20 h 29"/>
                <a:gd name="T14" fmla="*/ 21 w 42"/>
                <a:gd name="T15" fmla="*/ 19 h 29"/>
                <a:gd name="T16" fmla="*/ 18 w 42"/>
                <a:gd name="T17" fmla="*/ 17 h 29"/>
                <a:gd name="T18" fmla="*/ 17 w 42"/>
                <a:gd name="T19" fmla="*/ 16 h 29"/>
                <a:gd name="T20" fmla="*/ 17 w 42"/>
                <a:gd name="T21" fmla="*/ 17 h 29"/>
                <a:gd name="T22" fmla="*/ 18 w 42"/>
                <a:gd name="T23" fmla="*/ 21 h 29"/>
                <a:gd name="T24" fmla="*/ 19 w 42"/>
                <a:gd name="T25" fmla="*/ 21 h 29"/>
                <a:gd name="T26" fmla="*/ 16 w 42"/>
                <a:gd name="T27" fmla="*/ 21 h 29"/>
                <a:gd name="T28" fmla="*/ 14 w 42"/>
                <a:gd name="T29" fmla="*/ 20 h 29"/>
                <a:gd name="T30" fmla="*/ 12 w 42"/>
                <a:gd name="T31" fmla="*/ 18 h 29"/>
                <a:gd name="T32" fmla="*/ 9 w 42"/>
                <a:gd name="T33" fmla="*/ 17 h 29"/>
                <a:gd name="T34" fmla="*/ 8 w 42"/>
                <a:gd name="T35" fmla="*/ 15 h 29"/>
                <a:gd name="T36" fmla="*/ 6 w 42"/>
                <a:gd name="T37" fmla="*/ 13 h 29"/>
                <a:gd name="T38" fmla="*/ 5 w 42"/>
                <a:gd name="T39" fmla="*/ 10 h 29"/>
                <a:gd name="T40" fmla="*/ 5 w 42"/>
                <a:gd name="T41" fmla="*/ 5 h 29"/>
                <a:gd name="T42" fmla="*/ 5 w 42"/>
                <a:gd name="T43" fmla="*/ 1 h 29"/>
                <a:gd name="T44" fmla="*/ 5 w 42"/>
                <a:gd name="T45" fmla="*/ 0 h 29"/>
                <a:gd name="T46" fmla="*/ 5 w 42"/>
                <a:gd name="T47" fmla="*/ 0 h 29"/>
                <a:gd name="T48" fmla="*/ 4 w 42"/>
                <a:gd name="T49" fmla="*/ 1 h 29"/>
                <a:gd name="T50" fmla="*/ 1 w 42"/>
                <a:gd name="T51" fmla="*/ 4 h 29"/>
                <a:gd name="T52" fmla="*/ 0 w 42"/>
                <a:gd name="T53" fmla="*/ 11 h 29"/>
                <a:gd name="T54" fmla="*/ 1 w 42"/>
                <a:gd name="T55" fmla="*/ 15 h 29"/>
                <a:gd name="T56" fmla="*/ 3 w 42"/>
                <a:gd name="T57" fmla="*/ 18 h 29"/>
                <a:gd name="T58" fmla="*/ 6 w 42"/>
                <a:gd name="T59" fmla="*/ 21 h 29"/>
                <a:gd name="T60" fmla="*/ 9 w 42"/>
                <a:gd name="T61" fmla="*/ 23 h 29"/>
                <a:gd name="T62" fmla="*/ 13 w 42"/>
                <a:gd name="T63" fmla="*/ 24 h 29"/>
                <a:gd name="T64" fmla="*/ 16 w 42"/>
                <a:gd name="T65" fmla="*/ 24 h 29"/>
                <a:gd name="T66" fmla="*/ 20 w 42"/>
                <a:gd name="T67" fmla="*/ 23 h 29"/>
                <a:gd name="T68" fmla="*/ 20 w 42"/>
                <a:gd name="T69" fmla="*/ 23 h 29"/>
                <a:gd name="T70" fmla="*/ 22 w 42"/>
                <a:gd name="T71" fmla="*/ 25 h 29"/>
                <a:gd name="T72" fmla="*/ 25 w 42"/>
                <a:gd name="T73" fmla="*/ 27 h 29"/>
                <a:gd name="T74" fmla="*/ 28 w 42"/>
                <a:gd name="T75" fmla="*/ 28 h 29"/>
                <a:gd name="T76" fmla="*/ 31 w 42"/>
                <a:gd name="T77" fmla="*/ 29 h 29"/>
                <a:gd name="T78" fmla="*/ 34 w 42"/>
                <a:gd name="T79" fmla="*/ 28 h 29"/>
                <a:gd name="T80" fmla="*/ 39 w 42"/>
                <a:gd name="T81" fmla="*/ 26 h 29"/>
                <a:gd name="T82" fmla="*/ 42 w 42"/>
                <a:gd name="T83" fmla="*/ 23 h 29"/>
                <a:gd name="T84" fmla="*/ 42 w 42"/>
                <a:gd name="T85" fmla="*/ 22 h 29"/>
                <a:gd name="T86" fmla="*/ 41 w 42"/>
                <a:gd name="T87" fmla="*/ 22 h 29"/>
                <a:gd name="T88" fmla="*/ 38 w 42"/>
                <a:gd name="T8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" h="29">
                  <a:moveTo>
                    <a:pt x="38" y="23"/>
                  </a:moveTo>
                  <a:cubicBezTo>
                    <a:pt x="36" y="23"/>
                    <a:pt x="35" y="23"/>
                    <a:pt x="33" y="23"/>
                  </a:cubicBezTo>
                  <a:cubicBezTo>
                    <a:pt x="33" y="23"/>
                    <a:pt x="32" y="23"/>
                    <a:pt x="31" y="23"/>
                  </a:cubicBezTo>
                  <a:cubicBezTo>
                    <a:pt x="30" y="23"/>
                    <a:pt x="30" y="23"/>
                    <a:pt x="29" y="23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6" y="22"/>
                    <a:pt x="25" y="21"/>
                    <a:pt x="25" y="21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0" y="18"/>
                    <a:pt x="19" y="17"/>
                    <a:pt x="18" y="17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7" y="18"/>
                    <a:pt x="18" y="19"/>
                    <a:pt x="18" y="21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1" y="18"/>
                    <a:pt x="10" y="17"/>
                    <a:pt x="9" y="17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6" y="12"/>
                    <a:pt x="6" y="11"/>
                    <a:pt x="5" y="10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4" y="24"/>
                    <a:pt x="15" y="24"/>
                    <a:pt x="16" y="24"/>
                  </a:cubicBezTo>
                  <a:cubicBezTo>
                    <a:pt x="17" y="24"/>
                    <a:pt x="19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2" y="25"/>
                  </a:cubicBezTo>
                  <a:cubicBezTo>
                    <a:pt x="23" y="26"/>
                    <a:pt x="24" y="26"/>
                    <a:pt x="25" y="27"/>
                  </a:cubicBezTo>
                  <a:cubicBezTo>
                    <a:pt x="26" y="27"/>
                    <a:pt x="27" y="28"/>
                    <a:pt x="28" y="28"/>
                  </a:cubicBezTo>
                  <a:cubicBezTo>
                    <a:pt x="29" y="28"/>
                    <a:pt x="30" y="28"/>
                    <a:pt x="31" y="29"/>
                  </a:cubicBezTo>
                  <a:cubicBezTo>
                    <a:pt x="32" y="29"/>
                    <a:pt x="33" y="28"/>
                    <a:pt x="34" y="28"/>
                  </a:cubicBezTo>
                  <a:cubicBezTo>
                    <a:pt x="36" y="28"/>
                    <a:pt x="38" y="27"/>
                    <a:pt x="39" y="26"/>
                  </a:cubicBezTo>
                  <a:cubicBezTo>
                    <a:pt x="40" y="25"/>
                    <a:pt x="41" y="24"/>
                    <a:pt x="42" y="2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0" y="22"/>
                    <a:pt x="39" y="23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2" name="Freeform 27"/>
          <p:cNvSpPr>
            <a:spLocks noEditPoints="1"/>
          </p:cNvSpPr>
          <p:nvPr/>
        </p:nvSpPr>
        <p:spPr bwMode="auto">
          <a:xfrm>
            <a:off x="106363" y="6505576"/>
            <a:ext cx="11849100" cy="265112"/>
          </a:xfrm>
          <a:custGeom>
            <a:avLst/>
            <a:gdLst>
              <a:gd name="T0" fmla="*/ 21 w 895"/>
              <a:gd name="T1" fmla="*/ 38 h 62"/>
              <a:gd name="T2" fmla="*/ 40 w 895"/>
              <a:gd name="T3" fmla="*/ 3 h 62"/>
              <a:gd name="T4" fmla="*/ 93 w 895"/>
              <a:gd name="T5" fmla="*/ 4 h 62"/>
              <a:gd name="T6" fmla="*/ 173 w 895"/>
              <a:gd name="T7" fmla="*/ 4 h 62"/>
              <a:gd name="T8" fmla="*/ 228 w 895"/>
              <a:gd name="T9" fmla="*/ 4 h 62"/>
              <a:gd name="T10" fmla="*/ 307 w 895"/>
              <a:gd name="T11" fmla="*/ 5 h 62"/>
              <a:gd name="T12" fmla="*/ 363 w 895"/>
              <a:gd name="T13" fmla="*/ 5 h 62"/>
              <a:gd name="T14" fmla="*/ 443 w 895"/>
              <a:gd name="T15" fmla="*/ 4 h 62"/>
              <a:gd name="T16" fmla="*/ 499 w 895"/>
              <a:gd name="T17" fmla="*/ 5 h 62"/>
              <a:gd name="T18" fmla="*/ 577 w 895"/>
              <a:gd name="T19" fmla="*/ 5 h 62"/>
              <a:gd name="T20" fmla="*/ 633 w 895"/>
              <a:gd name="T21" fmla="*/ 5 h 62"/>
              <a:gd name="T22" fmla="*/ 711 w 895"/>
              <a:gd name="T23" fmla="*/ 5 h 62"/>
              <a:gd name="T24" fmla="*/ 767 w 895"/>
              <a:gd name="T25" fmla="*/ 4 h 62"/>
              <a:gd name="T26" fmla="*/ 814 w 895"/>
              <a:gd name="T27" fmla="*/ 5 h 62"/>
              <a:gd name="T28" fmla="*/ 876 w 895"/>
              <a:gd name="T29" fmla="*/ 13 h 62"/>
              <a:gd name="T30" fmla="*/ 883 w 895"/>
              <a:gd name="T31" fmla="*/ 50 h 62"/>
              <a:gd name="T32" fmla="*/ 820 w 895"/>
              <a:gd name="T33" fmla="*/ 53 h 62"/>
              <a:gd name="T34" fmla="*/ 742 w 895"/>
              <a:gd name="T35" fmla="*/ 50 h 62"/>
              <a:gd name="T36" fmla="*/ 691 w 895"/>
              <a:gd name="T37" fmla="*/ 56 h 62"/>
              <a:gd name="T38" fmla="*/ 645 w 895"/>
              <a:gd name="T39" fmla="*/ 52 h 62"/>
              <a:gd name="T40" fmla="*/ 598 w 895"/>
              <a:gd name="T41" fmla="*/ 50 h 62"/>
              <a:gd name="T42" fmla="*/ 536 w 895"/>
              <a:gd name="T43" fmla="*/ 54 h 62"/>
              <a:gd name="T44" fmla="*/ 455 w 895"/>
              <a:gd name="T45" fmla="*/ 54 h 62"/>
              <a:gd name="T46" fmla="*/ 394 w 895"/>
              <a:gd name="T47" fmla="*/ 54 h 62"/>
              <a:gd name="T48" fmla="*/ 329 w 895"/>
              <a:gd name="T49" fmla="*/ 50 h 62"/>
              <a:gd name="T50" fmla="*/ 265 w 895"/>
              <a:gd name="T51" fmla="*/ 55 h 62"/>
              <a:gd name="T52" fmla="*/ 204 w 895"/>
              <a:gd name="T53" fmla="*/ 55 h 62"/>
              <a:gd name="T54" fmla="*/ 151 w 895"/>
              <a:gd name="T55" fmla="*/ 50 h 62"/>
              <a:gd name="T56" fmla="*/ 106 w 895"/>
              <a:gd name="T57" fmla="*/ 50 h 62"/>
              <a:gd name="T58" fmla="*/ 58 w 895"/>
              <a:gd name="T59" fmla="*/ 50 h 62"/>
              <a:gd name="T60" fmla="*/ 549 w 895"/>
              <a:gd name="T61" fmla="*/ 45 h 62"/>
              <a:gd name="T62" fmla="*/ 546 w 895"/>
              <a:gd name="T63" fmla="*/ 15 h 62"/>
              <a:gd name="T64" fmla="*/ 314 w 895"/>
              <a:gd name="T65" fmla="*/ 45 h 62"/>
              <a:gd name="T66" fmla="*/ 318 w 895"/>
              <a:gd name="T67" fmla="*/ 14 h 62"/>
              <a:gd name="T68" fmla="*/ 173 w 895"/>
              <a:gd name="T69" fmla="*/ 45 h 62"/>
              <a:gd name="T70" fmla="*/ 395 w 895"/>
              <a:gd name="T71" fmla="*/ 15 h 62"/>
              <a:gd name="T72" fmla="*/ 394 w 895"/>
              <a:gd name="T73" fmla="*/ 45 h 62"/>
              <a:gd name="T74" fmla="*/ 862 w 895"/>
              <a:gd name="T75" fmla="*/ 44 h 62"/>
              <a:gd name="T76" fmla="*/ 34 w 895"/>
              <a:gd name="T77" fmla="*/ 45 h 62"/>
              <a:gd name="T78" fmla="*/ 77 w 895"/>
              <a:gd name="T79" fmla="*/ 15 h 62"/>
              <a:gd name="T80" fmla="*/ 531 w 895"/>
              <a:gd name="T81" fmla="*/ 15 h 62"/>
              <a:gd name="T82" fmla="*/ 92 w 895"/>
              <a:gd name="T83" fmla="*/ 14 h 62"/>
              <a:gd name="T84" fmla="*/ 113 w 895"/>
              <a:gd name="T85" fmla="*/ 41 h 62"/>
              <a:gd name="T86" fmla="*/ 770 w 895"/>
              <a:gd name="T87" fmla="*/ 45 h 62"/>
              <a:gd name="T88" fmla="*/ 736 w 895"/>
              <a:gd name="T89" fmla="*/ 40 h 62"/>
              <a:gd name="T90" fmla="*/ 637 w 895"/>
              <a:gd name="T91" fmla="*/ 14 h 62"/>
              <a:gd name="T92" fmla="*/ 668 w 895"/>
              <a:gd name="T93" fmla="*/ 14 h 62"/>
              <a:gd name="T94" fmla="*/ 126 w 895"/>
              <a:gd name="T95" fmla="*/ 45 h 62"/>
              <a:gd name="T96" fmla="*/ 137 w 895"/>
              <a:gd name="T97" fmla="*/ 14 h 62"/>
              <a:gd name="T98" fmla="*/ 622 w 895"/>
              <a:gd name="T99" fmla="*/ 15 h 62"/>
              <a:gd name="T100" fmla="*/ 682 w 895"/>
              <a:gd name="T101" fmla="*/ 14 h 62"/>
              <a:gd name="T102" fmla="*/ 715 w 895"/>
              <a:gd name="T103" fmla="*/ 20 h 62"/>
              <a:gd name="T104" fmla="*/ 267 w 895"/>
              <a:gd name="T105" fmla="*/ 44 h 62"/>
              <a:gd name="T106" fmla="*/ 273 w 895"/>
              <a:gd name="T107" fmla="*/ 15 h 62"/>
              <a:gd name="T108" fmla="*/ 259 w 895"/>
              <a:gd name="T109" fmla="*/ 14 h 62"/>
              <a:gd name="T110" fmla="*/ 253 w 895"/>
              <a:gd name="T111" fmla="*/ 45 h 62"/>
              <a:gd name="T112" fmla="*/ 810 w 895"/>
              <a:gd name="T113" fmla="*/ 45 h 62"/>
              <a:gd name="T114" fmla="*/ 486 w 895"/>
              <a:gd name="T115" fmla="*/ 44 h 62"/>
              <a:gd name="T116" fmla="*/ 455 w 895"/>
              <a:gd name="T117" fmla="*/ 44 h 62"/>
              <a:gd name="T118" fmla="*/ 409 w 895"/>
              <a:gd name="T119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5" h="62">
                <a:moveTo>
                  <a:pt x="13" y="50"/>
                </a:moveTo>
                <a:cubicBezTo>
                  <a:pt x="8" y="49"/>
                  <a:pt x="5" y="49"/>
                  <a:pt x="0" y="49"/>
                </a:cubicBezTo>
                <a:cubicBezTo>
                  <a:pt x="6" y="41"/>
                  <a:pt x="18" y="51"/>
                  <a:pt x="21" y="38"/>
                </a:cubicBezTo>
                <a:cubicBezTo>
                  <a:pt x="23" y="30"/>
                  <a:pt x="28" y="23"/>
                  <a:pt x="32" y="15"/>
                </a:cubicBezTo>
                <a:cubicBezTo>
                  <a:pt x="27" y="14"/>
                  <a:pt x="23" y="14"/>
                  <a:pt x="19" y="13"/>
                </a:cubicBezTo>
                <a:cubicBezTo>
                  <a:pt x="26" y="10"/>
                  <a:pt x="33" y="6"/>
                  <a:pt x="40" y="3"/>
                </a:cubicBezTo>
                <a:cubicBezTo>
                  <a:pt x="43" y="2"/>
                  <a:pt x="46" y="2"/>
                  <a:pt x="48" y="4"/>
                </a:cubicBezTo>
                <a:cubicBezTo>
                  <a:pt x="62" y="13"/>
                  <a:pt x="68" y="13"/>
                  <a:pt x="83" y="4"/>
                </a:cubicBezTo>
                <a:cubicBezTo>
                  <a:pt x="86" y="3"/>
                  <a:pt x="91" y="2"/>
                  <a:pt x="93" y="4"/>
                </a:cubicBezTo>
                <a:cubicBezTo>
                  <a:pt x="107" y="12"/>
                  <a:pt x="116" y="12"/>
                  <a:pt x="128" y="5"/>
                </a:cubicBezTo>
                <a:cubicBezTo>
                  <a:pt x="130" y="3"/>
                  <a:pt x="136" y="2"/>
                  <a:pt x="138" y="4"/>
                </a:cubicBezTo>
                <a:cubicBezTo>
                  <a:pt x="153" y="13"/>
                  <a:pt x="158" y="13"/>
                  <a:pt x="173" y="4"/>
                </a:cubicBezTo>
                <a:cubicBezTo>
                  <a:pt x="176" y="2"/>
                  <a:pt x="181" y="2"/>
                  <a:pt x="183" y="4"/>
                </a:cubicBezTo>
                <a:cubicBezTo>
                  <a:pt x="198" y="12"/>
                  <a:pt x="205" y="13"/>
                  <a:pt x="218" y="4"/>
                </a:cubicBezTo>
                <a:cubicBezTo>
                  <a:pt x="220" y="3"/>
                  <a:pt x="226" y="2"/>
                  <a:pt x="228" y="4"/>
                </a:cubicBezTo>
                <a:cubicBezTo>
                  <a:pt x="241" y="12"/>
                  <a:pt x="248" y="12"/>
                  <a:pt x="263" y="4"/>
                </a:cubicBezTo>
                <a:cubicBezTo>
                  <a:pt x="266" y="3"/>
                  <a:pt x="271" y="3"/>
                  <a:pt x="274" y="5"/>
                </a:cubicBezTo>
                <a:cubicBezTo>
                  <a:pt x="284" y="12"/>
                  <a:pt x="296" y="12"/>
                  <a:pt x="307" y="5"/>
                </a:cubicBezTo>
                <a:cubicBezTo>
                  <a:pt x="310" y="3"/>
                  <a:pt x="316" y="3"/>
                  <a:pt x="318" y="4"/>
                </a:cubicBezTo>
                <a:cubicBezTo>
                  <a:pt x="331" y="12"/>
                  <a:pt x="339" y="13"/>
                  <a:pt x="353" y="4"/>
                </a:cubicBezTo>
                <a:cubicBezTo>
                  <a:pt x="355" y="3"/>
                  <a:pt x="361" y="3"/>
                  <a:pt x="363" y="5"/>
                </a:cubicBezTo>
                <a:cubicBezTo>
                  <a:pt x="374" y="12"/>
                  <a:pt x="386" y="12"/>
                  <a:pt x="397" y="5"/>
                </a:cubicBezTo>
                <a:cubicBezTo>
                  <a:pt x="400" y="3"/>
                  <a:pt x="406" y="3"/>
                  <a:pt x="408" y="4"/>
                </a:cubicBezTo>
                <a:cubicBezTo>
                  <a:pt x="420" y="12"/>
                  <a:pt x="430" y="12"/>
                  <a:pt x="443" y="4"/>
                </a:cubicBezTo>
                <a:cubicBezTo>
                  <a:pt x="445" y="3"/>
                  <a:pt x="451" y="3"/>
                  <a:pt x="453" y="5"/>
                </a:cubicBezTo>
                <a:cubicBezTo>
                  <a:pt x="464" y="12"/>
                  <a:pt x="476" y="12"/>
                  <a:pt x="487" y="5"/>
                </a:cubicBezTo>
                <a:cubicBezTo>
                  <a:pt x="490" y="3"/>
                  <a:pt x="496" y="3"/>
                  <a:pt x="499" y="5"/>
                </a:cubicBezTo>
                <a:cubicBezTo>
                  <a:pt x="508" y="12"/>
                  <a:pt x="523" y="12"/>
                  <a:pt x="532" y="5"/>
                </a:cubicBezTo>
                <a:cubicBezTo>
                  <a:pt x="535" y="3"/>
                  <a:pt x="541" y="3"/>
                  <a:pt x="544" y="5"/>
                </a:cubicBezTo>
                <a:cubicBezTo>
                  <a:pt x="555" y="12"/>
                  <a:pt x="566" y="12"/>
                  <a:pt x="577" y="5"/>
                </a:cubicBezTo>
                <a:cubicBezTo>
                  <a:pt x="580" y="3"/>
                  <a:pt x="586" y="3"/>
                  <a:pt x="589" y="5"/>
                </a:cubicBezTo>
                <a:cubicBezTo>
                  <a:pt x="599" y="12"/>
                  <a:pt x="613" y="12"/>
                  <a:pt x="622" y="5"/>
                </a:cubicBezTo>
                <a:cubicBezTo>
                  <a:pt x="624" y="3"/>
                  <a:pt x="631" y="3"/>
                  <a:pt x="633" y="5"/>
                </a:cubicBezTo>
                <a:cubicBezTo>
                  <a:pt x="645" y="12"/>
                  <a:pt x="656" y="12"/>
                  <a:pt x="667" y="5"/>
                </a:cubicBezTo>
                <a:cubicBezTo>
                  <a:pt x="670" y="3"/>
                  <a:pt x="676" y="4"/>
                  <a:pt x="679" y="6"/>
                </a:cubicBezTo>
                <a:cubicBezTo>
                  <a:pt x="687" y="12"/>
                  <a:pt x="703" y="12"/>
                  <a:pt x="711" y="5"/>
                </a:cubicBezTo>
                <a:cubicBezTo>
                  <a:pt x="714" y="3"/>
                  <a:pt x="721" y="3"/>
                  <a:pt x="724" y="5"/>
                </a:cubicBezTo>
                <a:cubicBezTo>
                  <a:pt x="730" y="9"/>
                  <a:pt x="754" y="13"/>
                  <a:pt x="755" y="9"/>
                </a:cubicBezTo>
                <a:cubicBezTo>
                  <a:pt x="757" y="0"/>
                  <a:pt x="765" y="1"/>
                  <a:pt x="767" y="4"/>
                </a:cubicBezTo>
                <a:cubicBezTo>
                  <a:pt x="773" y="12"/>
                  <a:pt x="780" y="10"/>
                  <a:pt x="788" y="10"/>
                </a:cubicBezTo>
                <a:cubicBezTo>
                  <a:pt x="793" y="10"/>
                  <a:pt x="801" y="14"/>
                  <a:pt x="802" y="4"/>
                </a:cubicBezTo>
                <a:cubicBezTo>
                  <a:pt x="802" y="4"/>
                  <a:pt x="811" y="3"/>
                  <a:pt x="814" y="5"/>
                </a:cubicBezTo>
                <a:cubicBezTo>
                  <a:pt x="824" y="12"/>
                  <a:pt x="837" y="12"/>
                  <a:pt x="847" y="4"/>
                </a:cubicBezTo>
                <a:cubicBezTo>
                  <a:pt x="849" y="3"/>
                  <a:pt x="853" y="2"/>
                  <a:pt x="856" y="3"/>
                </a:cubicBezTo>
                <a:cubicBezTo>
                  <a:pt x="863" y="6"/>
                  <a:pt x="869" y="10"/>
                  <a:pt x="876" y="13"/>
                </a:cubicBezTo>
                <a:cubicBezTo>
                  <a:pt x="873" y="14"/>
                  <a:pt x="869" y="14"/>
                  <a:pt x="864" y="15"/>
                </a:cubicBezTo>
                <a:cubicBezTo>
                  <a:pt x="873" y="28"/>
                  <a:pt x="870" y="50"/>
                  <a:pt x="895" y="49"/>
                </a:cubicBezTo>
                <a:cubicBezTo>
                  <a:pt x="891" y="49"/>
                  <a:pt x="887" y="49"/>
                  <a:pt x="883" y="50"/>
                </a:cubicBezTo>
                <a:cubicBezTo>
                  <a:pt x="883" y="59"/>
                  <a:pt x="874" y="60"/>
                  <a:pt x="872" y="56"/>
                </a:cubicBezTo>
                <a:cubicBezTo>
                  <a:pt x="861" y="44"/>
                  <a:pt x="848" y="52"/>
                  <a:pt x="836" y="49"/>
                </a:cubicBezTo>
                <a:cubicBezTo>
                  <a:pt x="833" y="59"/>
                  <a:pt x="827" y="60"/>
                  <a:pt x="820" y="53"/>
                </a:cubicBezTo>
                <a:cubicBezTo>
                  <a:pt x="814" y="47"/>
                  <a:pt x="794" y="49"/>
                  <a:pt x="787" y="55"/>
                </a:cubicBezTo>
                <a:cubicBezTo>
                  <a:pt x="785" y="57"/>
                  <a:pt x="777" y="56"/>
                  <a:pt x="774" y="55"/>
                </a:cubicBezTo>
                <a:cubicBezTo>
                  <a:pt x="769" y="52"/>
                  <a:pt x="743" y="46"/>
                  <a:pt x="742" y="50"/>
                </a:cubicBezTo>
                <a:cubicBezTo>
                  <a:pt x="739" y="58"/>
                  <a:pt x="731" y="60"/>
                  <a:pt x="728" y="56"/>
                </a:cubicBezTo>
                <a:cubicBezTo>
                  <a:pt x="722" y="47"/>
                  <a:pt x="715" y="49"/>
                  <a:pt x="707" y="50"/>
                </a:cubicBezTo>
                <a:cubicBezTo>
                  <a:pt x="702" y="50"/>
                  <a:pt x="693" y="45"/>
                  <a:pt x="691" y="56"/>
                </a:cubicBezTo>
                <a:cubicBezTo>
                  <a:pt x="691" y="57"/>
                  <a:pt x="681" y="58"/>
                  <a:pt x="680" y="56"/>
                </a:cubicBezTo>
                <a:cubicBezTo>
                  <a:pt x="671" y="43"/>
                  <a:pt x="658" y="52"/>
                  <a:pt x="648" y="50"/>
                </a:cubicBezTo>
                <a:cubicBezTo>
                  <a:pt x="647" y="50"/>
                  <a:pt x="646" y="52"/>
                  <a:pt x="645" y="52"/>
                </a:cubicBezTo>
                <a:cubicBezTo>
                  <a:pt x="641" y="54"/>
                  <a:pt x="634" y="57"/>
                  <a:pt x="633" y="56"/>
                </a:cubicBezTo>
                <a:cubicBezTo>
                  <a:pt x="626" y="43"/>
                  <a:pt x="613" y="52"/>
                  <a:pt x="604" y="49"/>
                </a:cubicBezTo>
                <a:cubicBezTo>
                  <a:pt x="602" y="49"/>
                  <a:pt x="599" y="49"/>
                  <a:pt x="598" y="50"/>
                </a:cubicBezTo>
                <a:cubicBezTo>
                  <a:pt x="592" y="62"/>
                  <a:pt x="588" y="59"/>
                  <a:pt x="581" y="50"/>
                </a:cubicBezTo>
                <a:cubicBezTo>
                  <a:pt x="577" y="46"/>
                  <a:pt x="555" y="51"/>
                  <a:pt x="549" y="55"/>
                </a:cubicBezTo>
                <a:cubicBezTo>
                  <a:pt x="546" y="57"/>
                  <a:pt x="539" y="57"/>
                  <a:pt x="536" y="54"/>
                </a:cubicBezTo>
                <a:cubicBezTo>
                  <a:pt x="528" y="47"/>
                  <a:pt x="510" y="48"/>
                  <a:pt x="502" y="55"/>
                </a:cubicBezTo>
                <a:cubicBezTo>
                  <a:pt x="500" y="57"/>
                  <a:pt x="491" y="56"/>
                  <a:pt x="489" y="54"/>
                </a:cubicBezTo>
                <a:cubicBezTo>
                  <a:pt x="482" y="48"/>
                  <a:pt x="462" y="48"/>
                  <a:pt x="455" y="54"/>
                </a:cubicBezTo>
                <a:cubicBezTo>
                  <a:pt x="452" y="57"/>
                  <a:pt x="444" y="57"/>
                  <a:pt x="441" y="55"/>
                </a:cubicBezTo>
                <a:cubicBezTo>
                  <a:pt x="432" y="47"/>
                  <a:pt x="416" y="47"/>
                  <a:pt x="407" y="55"/>
                </a:cubicBezTo>
                <a:cubicBezTo>
                  <a:pt x="404" y="57"/>
                  <a:pt x="396" y="57"/>
                  <a:pt x="394" y="54"/>
                </a:cubicBezTo>
                <a:cubicBezTo>
                  <a:pt x="387" y="48"/>
                  <a:pt x="366" y="47"/>
                  <a:pt x="360" y="53"/>
                </a:cubicBezTo>
                <a:cubicBezTo>
                  <a:pt x="357" y="56"/>
                  <a:pt x="347" y="56"/>
                  <a:pt x="347" y="56"/>
                </a:cubicBezTo>
                <a:cubicBezTo>
                  <a:pt x="344" y="45"/>
                  <a:pt x="335" y="50"/>
                  <a:pt x="329" y="50"/>
                </a:cubicBezTo>
                <a:cubicBezTo>
                  <a:pt x="323" y="50"/>
                  <a:pt x="315" y="46"/>
                  <a:pt x="311" y="56"/>
                </a:cubicBezTo>
                <a:cubicBezTo>
                  <a:pt x="310" y="57"/>
                  <a:pt x="301" y="57"/>
                  <a:pt x="299" y="55"/>
                </a:cubicBezTo>
                <a:cubicBezTo>
                  <a:pt x="291" y="48"/>
                  <a:pt x="273" y="47"/>
                  <a:pt x="265" y="55"/>
                </a:cubicBezTo>
                <a:cubicBezTo>
                  <a:pt x="262" y="57"/>
                  <a:pt x="255" y="58"/>
                  <a:pt x="252" y="56"/>
                </a:cubicBezTo>
                <a:cubicBezTo>
                  <a:pt x="241" y="47"/>
                  <a:pt x="228" y="47"/>
                  <a:pt x="216" y="55"/>
                </a:cubicBezTo>
                <a:cubicBezTo>
                  <a:pt x="214" y="57"/>
                  <a:pt x="206" y="57"/>
                  <a:pt x="204" y="55"/>
                </a:cubicBezTo>
                <a:cubicBezTo>
                  <a:pt x="196" y="48"/>
                  <a:pt x="178" y="47"/>
                  <a:pt x="170" y="54"/>
                </a:cubicBezTo>
                <a:cubicBezTo>
                  <a:pt x="165" y="58"/>
                  <a:pt x="159" y="62"/>
                  <a:pt x="156" y="52"/>
                </a:cubicBezTo>
                <a:cubicBezTo>
                  <a:pt x="155" y="51"/>
                  <a:pt x="152" y="49"/>
                  <a:pt x="151" y="50"/>
                </a:cubicBezTo>
                <a:cubicBezTo>
                  <a:pt x="141" y="52"/>
                  <a:pt x="129" y="43"/>
                  <a:pt x="120" y="56"/>
                </a:cubicBezTo>
                <a:cubicBezTo>
                  <a:pt x="119" y="58"/>
                  <a:pt x="110" y="62"/>
                  <a:pt x="108" y="52"/>
                </a:cubicBezTo>
                <a:cubicBezTo>
                  <a:pt x="108" y="51"/>
                  <a:pt x="106" y="49"/>
                  <a:pt x="106" y="50"/>
                </a:cubicBezTo>
                <a:cubicBezTo>
                  <a:pt x="95" y="52"/>
                  <a:pt x="83" y="43"/>
                  <a:pt x="73" y="56"/>
                </a:cubicBezTo>
                <a:cubicBezTo>
                  <a:pt x="71" y="58"/>
                  <a:pt x="63" y="61"/>
                  <a:pt x="61" y="53"/>
                </a:cubicBezTo>
                <a:cubicBezTo>
                  <a:pt x="60" y="51"/>
                  <a:pt x="58" y="49"/>
                  <a:pt x="58" y="50"/>
                </a:cubicBezTo>
                <a:cubicBezTo>
                  <a:pt x="47" y="52"/>
                  <a:pt x="35" y="43"/>
                  <a:pt x="26" y="56"/>
                </a:cubicBezTo>
                <a:cubicBezTo>
                  <a:pt x="22" y="61"/>
                  <a:pt x="14" y="56"/>
                  <a:pt x="13" y="50"/>
                </a:cubicBezTo>
                <a:close/>
                <a:moveTo>
                  <a:pt x="549" y="45"/>
                </a:moveTo>
                <a:cubicBezTo>
                  <a:pt x="560" y="45"/>
                  <a:pt x="570" y="45"/>
                  <a:pt x="581" y="45"/>
                </a:cubicBezTo>
                <a:cubicBezTo>
                  <a:pt x="580" y="34"/>
                  <a:pt x="578" y="24"/>
                  <a:pt x="577" y="15"/>
                </a:cubicBezTo>
                <a:cubicBezTo>
                  <a:pt x="566" y="15"/>
                  <a:pt x="556" y="15"/>
                  <a:pt x="546" y="15"/>
                </a:cubicBezTo>
                <a:cubicBezTo>
                  <a:pt x="547" y="25"/>
                  <a:pt x="548" y="34"/>
                  <a:pt x="549" y="45"/>
                </a:cubicBezTo>
                <a:close/>
                <a:moveTo>
                  <a:pt x="318" y="14"/>
                </a:moveTo>
                <a:cubicBezTo>
                  <a:pt x="317" y="25"/>
                  <a:pt x="316" y="35"/>
                  <a:pt x="314" y="45"/>
                </a:cubicBezTo>
                <a:cubicBezTo>
                  <a:pt x="326" y="45"/>
                  <a:pt x="336" y="45"/>
                  <a:pt x="347" y="45"/>
                </a:cubicBezTo>
                <a:cubicBezTo>
                  <a:pt x="348" y="35"/>
                  <a:pt x="349" y="25"/>
                  <a:pt x="350" y="14"/>
                </a:cubicBezTo>
                <a:cubicBezTo>
                  <a:pt x="339" y="14"/>
                  <a:pt x="329" y="14"/>
                  <a:pt x="318" y="14"/>
                </a:cubicBezTo>
                <a:close/>
                <a:moveTo>
                  <a:pt x="213" y="15"/>
                </a:moveTo>
                <a:cubicBezTo>
                  <a:pt x="202" y="15"/>
                  <a:pt x="192" y="15"/>
                  <a:pt x="182" y="15"/>
                </a:cubicBezTo>
                <a:cubicBezTo>
                  <a:pt x="179" y="25"/>
                  <a:pt x="176" y="34"/>
                  <a:pt x="173" y="45"/>
                </a:cubicBezTo>
                <a:cubicBezTo>
                  <a:pt x="185" y="45"/>
                  <a:pt x="195" y="45"/>
                  <a:pt x="206" y="45"/>
                </a:cubicBezTo>
                <a:cubicBezTo>
                  <a:pt x="208" y="34"/>
                  <a:pt x="211" y="25"/>
                  <a:pt x="213" y="15"/>
                </a:cubicBezTo>
                <a:close/>
                <a:moveTo>
                  <a:pt x="395" y="15"/>
                </a:moveTo>
                <a:cubicBezTo>
                  <a:pt x="384" y="15"/>
                  <a:pt x="374" y="15"/>
                  <a:pt x="364" y="15"/>
                </a:cubicBezTo>
                <a:cubicBezTo>
                  <a:pt x="363" y="25"/>
                  <a:pt x="362" y="34"/>
                  <a:pt x="361" y="45"/>
                </a:cubicBezTo>
                <a:cubicBezTo>
                  <a:pt x="373" y="45"/>
                  <a:pt x="383" y="45"/>
                  <a:pt x="394" y="45"/>
                </a:cubicBezTo>
                <a:cubicBezTo>
                  <a:pt x="394" y="35"/>
                  <a:pt x="395" y="25"/>
                  <a:pt x="395" y="15"/>
                </a:cubicBezTo>
                <a:close/>
                <a:moveTo>
                  <a:pt x="820" y="15"/>
                </a:moveTo>
                <a:cubicBezTo>
                  <a:pt x="827" y="44"/>
                  <a:pt x="834" y="49"/>
                  <a:pt x="862" y="44"/>
                </a:cubicBezTo>
                <a:cubicBezTo>
                  <a:pt x="853" y="14"/>
                  <a:pt x="849" y="11"/>
                  <a:pt x="820" y="15"/>
                </a:cubicBezTo>
                <a:close/>
                <a:moveTo>
                  <a:pt x="77" y="15"/>
                </a:moveTo>
                <a:cubicBezTo>
                  <a:pt x="44" y="12"/>
                  <a:pt x="39" y="16"/>
                  <a:pt x="34" y="45"/>
                </a:cubicBezTo>
                <a:cubicBezTo>
                  <a:pt x="42" y="45"/>
                  <a:pt x="51" y="46"/>
                  <a:pt x="59" y="45"/>
                </a:cubicBezTo>
                <a:cubicBezTo>
                  <a:pt x="61" y="45"/>
                  <a:pt x="65" y="42"/>
                  <a:pt x="66" y="40"/>
                </a:cubicBezTo>
                <a:cubicBezTo>
                  <a:pt x="70" y="32"/>
                  <a:pt x="73" y="24"/>
                  <a:pt x="77" y="15"/>
                </a:cubicBezTo>
                <a:close/>
                <a:moveTo>
                  <a:pt x="502" y="44"/>
                </a:moveTo>
                <a:cubicBezTo>
                  <a:pt x="514" y="44"/>
                  <a:pt x="524" y="44"/>
                  <a:pt x="534" y="44"/>
                </a:cubicBezTo>
                <a:cubicBezTo>
                  <a:pt x="533" y="34"/>
                  <a:pt x="532" y="24"/>
                  <a:pt x="531" y="15"/>
                </a:cubicBezTo>
                <a:cubicBezTo>
                  <a:pt x="521" y="15"/>
                  <a:pt x="511" y="15"/>
                  <a:pt x="500" y="15"/>
                </a:cubicBezTo>
                <a:cubicBezTo>
                  <a:pt x="501" y="25"/>
                  <a:pt x="501" y="35"/>
                  <a:pt x="502" y="44"/>
                </a:cubicBezTo>
                <a:close/>
                <a:moveTo>
                  <a:pt x="92" y="14"/>
                </a:moveTo>
                <a:cubicBezTo>
                  <a:pt x="88" y="24"/>
                  <a:pt x="84" y="34"/>
                  <a:pt x="79" y="45"/>
                </a:cubicBezTo>
                <a:cubicBezTo>
                  <a:pt x="90" y="45"/>
                  <a:pt x="98" y="45"/>
                  <a:pt x="107" y="45"/>
                </a:cubicBezTo>
                <a:cubicBezTo>
                  <a:pt x="109" y="45"/>
                  <a:pt x="112" y="43"/>
                  <a:pt x="113" y="41"/>
                </a:cubicBezTo>
                <a:cubicBezTo>
                  <a:pt x="116" y="33"/>
                  <a:pt x="119" y="24"/>
                  <a:pt x="123" y="14"/>
                </a:cubicBezTo>
                <a:cubicBezTo>
                  <a:pt x="111" y="14"/>
                  <a:pt x="102" y="14"/>
                  <a:pt x="92" y="14"/>
                </a:cubicBezTo>
                <a:close/>
                <a:moveTo>
                  <a:pt x="770" y="45"/>
                </a:moveTo>
                <a:cubicBezTo>
                  <a:pt x="766" y="34"/>
                  <a:pt x="762" y="24"/>
                  <a:pt x="759" y="14"/>
                </a:cubicBezTo>
                <a:cubicBezTo>
                  <a:pt x="748" y="14"/>
                  <a:pt x="739" y="14"/>
                  <a:pt x="728" y="14"/>
                </a:cubicBezTo>
                <a:cubicBezTo>
                  <a:pt x="731" y="24"/>
                  <a:pt x="733" y="32"/>
                  <a:pt x="736" y="40"/>
                </a:cubicBezTo>
                <a:cubicBezTo>
                  <a:pt x="737" y="43"/>
                  <a:pt x="740" y="45"/>
                  <a:pt x="743" y="45"/>
                </a:cubicBezTo>
                <a:cubicBezTo>
                  <a:pt x="751" y="46"/>
                  <a:pt x="760" y="45"/>
                  <a:pt x="770" y="45"/>
                </a:cubicBezTo>
                <a:close/>
                <a:moveTo>
                  <a:pt x="637" y="14"/>
                </a:moveTo>
                <a:cubicBezTo>
                  <a:pt x="639" y="25"/>
                  <a:pt x="641" y="35"/>
                  <a:pt x="643" y="45"/>
                </a:cubicBezTo>
                <a:cubicBezTo>
                  <a:pt x="654" y="45"/>
                  <a:pt x="664" y="45"/>
                  <a:pt x="675" y="45"/>
                </a:cubicBezTo>
                <a:cubicBezTo>
                  <a:pt x="673" y="34"/>
                  <a:pt x="670" y="24"/>
                  <a:pt x="668" y="14"/>
                </a:cubicBezTo>
                <a:cubicBezTo>
                  <a:pt x="658" y="14"/>
                  <a:pt x="648" y="14"/>
                  <a:pt x="637" y="14"/>
                </a:cubicBezTo>
                <a:close/>
                <a:moveTo>
                  <a:pt x="137" y="14"/>
                </a:moveTo>
                <a:cubicBezTo>
                  <a:pt x="133" y="25"/>
                  <a:pt x="130" y="34"/>
                  <a:pt x="126" y="45"/>
                </a:cubicBezTo>
                <a:cubicBezTo>
                  <a:pt x="138" y="45"/>
                  <a:pt x="148" y="45"/>
                  <a:pt x="159" y="45"/>
                </a:cubicBezTo>
                <a:cubicBezTo>
                  <a:pt x="162" y="35"/>
                  <a:pt x="165" y="25"/>
                  <a:pt x="168" y="14"/>
                </a:cubicBezTo>
                <a:cubicBezTo>
                  <a:pt x="157" y="14"/>
                  <a:pt x="148" y="14"/>
                  <a:pt x="137" y="14"/>
                </a:cubicBezTo>
                <a:close/>
                <a:moveTo>
                  <a:pt x="596" y="45"/>
                </a:moveTo>
                <a:cubicBezTo>
                  <a:pt x="607" y="45"/>
                  <a:pt x="617" y="45"/>
                  <a:pt x="628" y="45"/>
                </a:cubicBezTo>
                <a:cubicBezTo>
                  <a:pt x="626" y="34"/>
                  <a:pt x="624" y="24"/>
                  <a:pt x="622" y="15"/>
                </a:cubicBezTo>
                <a:cubicBezTo>
                  <a:pt x="612" y="15"/>
                  <a:pt x="602" y="15"/>
                  <a:pt x="591" y="15"/>
                </a:cubicBezTo>
                <a:cubicBezTo>
                  <a:pt x="593" y="25"/>
                  <a:pt x="594" y="34"/>
                  <a:pt x="596" y="45"/>
                </a:cubicBezTo>
                <a:close/>
                <a:moveTo>
                  <a:pt x="682" y="14"/>
                </a:moveTo>
                <a:cubicBezTo>
                  <a:pt x="685" y="25"/>
                  <a:pt x="688" y="35"/>
                  <a:pt x="690" y="44"/>
                </a:cubicBezTo>
                <a:cubicBezTo>
                  <a:pt x="701" y="44"/>
                  <a:pt x="711" y="44"/>
                  <a:pt x="722" y="44"/>
                </a:cubicBezTo>
                <a:cubicBezTo>
                  <a:pt x="720" y="35"/>
                  <a:pt x="718" y="27"/>
                  <a:pt x="715" y="20"/>
                </a:cubicBezTo>
                <a:cubicBezTo>
                  <a:pt x="714" y="17"/>
                  <a:pt x="710" y="14"/>
                  <a:pt x="708" y="14"/>
                </a:cubicBezTo>
                <a:cubicBezTo>
                  <a:pt x="700" y="14"/>
                  <a:pt x="691" y="14"/>
                  <a:pt x="682" y="14"/>
                </a:cubicBezTo>
                <a:close/>
                <a:moveTo>
                  <a:pt x="267" y="44"/>
                </a:moveTo>
                <a:cubicBezTo>
                  <a:pt x="279" y="44"/>
                  <a:pt x="289" y="44"/>
                  <a:pt x="300" y="44"/>
                </a:cubicBezTo>
                <a:cubicBezTo>
                  <a:pt x="301" y="34"/>
                  <a:pt x="303" y="24"/>
                  <a:pt x="304" y="15"/>
                </a:cubicBezTo>
                <a:cubicBezTo>
                  <a:pt x="293" y="15"/>
                  <a:pt x="283" y="15"/>
                  <a:pt x="273" y="15"/>
                </a:cubicBezTo>
                <a:cubicBezTo>
                  <a:pt x="271" y="25"/>
                  <a:pt x="269" y="34"/>
                  <a:pt x="267" y="44"/>
                </a:cubicBezTo>
                <a:close/>
                <a:moveTo>
                  <a:pt x="253" y="45"/>
                </a:moveTo>
                <a:cubicBezTo>
                  <a:pt x="255" y="34"/>
                  <a:pt x="257" y="25"/>
                  <a:pt x="259" y="14"/>
                </a:cubicBezTo>
                <a:cubicBezTo>
                  <a:pt x="248" y="14"/>
                  <a:pt x="238" y="14"/>
                  <a:pt x="228" y="14"/>
                </a:cubicBezTo>
                <a:cubicBezTo>
                  <a:pt x="225" y="24"/>
                  <a:pt x="223" y="34"/>
                  <a:pt x="220" y="45"/>
                </a:cubicBezTo>
                <a:cubicBezTo>
                  <a:pt x="231" y="45"/>
                  <a:pt x="241" y="45"/>
                  <a:pt x="253" y="45"/>
                </a:cubicBezTo>
                <a:close/>
                <a:moveTo>
                  <a:pt x="816" y="44"/>
                </a:moveTo>
                <a:cubicBezTo>
                  <a:pt x="806" y="13"/>
                  <a:pt x="803" y="11"/>
                  <a:pt x="774" y="15"/>
                </a:cubicBezTo>
                <a:cubicBezTo>
                  <a:pt x="780" y="43"/>
                  <a:pt x="783" y="46"/>
                  <a:pt x="810" y="45"/>
                </a:cubicBezTo>
                <a:cubicBezTo>
                  <a:pt x="812" y="45"/>
                  <a:pt x="813" y="45"/>
                  <a:pt x="816" y="44"/>
                </a:cubicBezTo>
                <a:close/>
                <a:moveTo>
                  <a:pt x="455" y="44"/>
                </a:moveTo>
                <a:cubicBezTo>
                  <a:pt x="467" y="44"/>
                  <a:pt x="477" y="44"/>
                  <a:pt x="486" y="44"/>
                </a:cubicBezTo>
                <a:cubicBezTo>
                  <a:pt x="486" y="34"/>
                  <a:pt x="486" y="24"/>
                  <a:pt x="486" y="15"/>
                </a:cubicBezTo>
                <a:cubicBezTo>
                  <a:pt x="475" y="15"/>
                  <a:pt x="465" y="15"/>
                  <a:pt x="455" y="15"/>
                </a:cubicBezTo>
                <a:cubicBezTo>
                  <a:pt x="455" y="25"/>
                  <a:pt x="455" y="34"/>
                  <a:pt x="455" y="44"/>
                </a:cubicBezTo>
                <a:close/>
                <a:moveTo>
                  <a:pt x="440" y="15"/>
                </a:moveTo>
                <a:cubicBezTo>
                  <a:pt x="430" y="15"/>
                  <a:pt x="420" y="15"/>
                  <a:pt x="409" y="15"/>
                </a:cubicBezTo>
                <a:cubicBezTo>
                  <a:pt x="409" y="25"/>
                  <a:pt x="409" y="34"/>
                  <a:pt x="409" y="44"/>
                </a:cubicBezTo>
                <a:cubicBezTo>
                  <a:pt x="420" y="44"/>
                  <a:pt x="430" y="44"/>
                  <a:pt x="440" y="44"/>
                </a:cubicBezTo>
                <a:cubicBezTo>
                  <a:pt x="440" y="34"/>
                  <a:pt x="440" y="25"/>
                  <a:pt x="440" y="15"/>
                </a:cubicBezTo>
                <a:close/>
              </a:path>
            </a:pathLst>
          </a:custGeom>
          <a:solidFill>
            <a:srgbClr val="36B9E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8" name="Grupo 37"/>
          <p:cNvGrpSpPr/>
          <p:nvPr/>
        </p:nvGrpSpPr>
        <p:grpSpPr>
          <a:xfrm>
            <a:off x="9093146" y="2794133"/>
            <a:ext cx="2512871" cy="3761361"/>
            <a:chOff x="1466850" y="2573338"/>
            <a:chExt cx="1255713" cy="1879599"/>
          </a:xfrm>
        </p:grpSpPr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1466850" y="2573338"/>
              <a:ext cx="1255713" cy="1879599"/>
            </a:xfrm>
            <a:custGeom>
              <a:avLst/>
              <a:gdLst>
                <a:gd name="T0" fmla="*/ 112 w 332"/>
                <a:gd name="T1" fmla="*/ 214 h 498"/>
                <a:gd name="T2" fmla="*/ 178 w 332"/>
                <a:gd name="T3" fmla="*/ 66 h 498"/>
                <a:gd name="T4" fmla="*/ 252 w 332"/>
                <a:gd name="T5" fmla="*/ 54 h 498"/>
                <a:gd name="T6" fmla="*/ 260 w 332"/>
                <a:gd name="T7" fmla="*/ 70 h 498"/>
                <a:gd name="T8" fmla="*/ 270 w 332"/>
                <a:gd name="T9" fmla="*/ 82 h 498"/>
                <a:gd name="T10" fmla="*/ 282 w 332"/>
                <a:gd name="T11" fmla="*/ 84 h 498"/>
                <a:gd name="T12" fmla="*/ 297 w 332"/>
                <a:gd name="T13" fmla="*/ 77 h 498"/>
                <a:gd name="T14" fmla="*/ 306 w 332"/>
                <a:gd name="T15" fmla="*/ 62 h 498"/>
                <a:gd name="T16" fmla="*/ 310 w 332"/>
                <a:gd name="T17" fmla="*/ 43 h 498"/>
                <a:gd name="T18" fmla="*/ 309 w 332"/>
                <a:gd name="T19" fmla="*/ 43 h 498"/>
                <a:gd name="T20" fmla="*/ 287 w 332"/>
                <a:gd name="T21" fmla="*/ 74 h 498"/>
                <a:gd name="T22" fmla="*/ 255 w 332"/>
                <a:gd name="T23" fmla="*/ 62 h 498"/>
                <a:gd name="T24" fmla="*/ 252 w 332"/>
                <a:gd name="T25" fmla="*/ 44 h 498"/>
                <a:gd name="T26" fmla="*/ 300 w 332"/>
                <a:gd name="T27" fmla="*/ 34 h 498"/>
                <a:gd name="T28" fmla="*/ 238 w 332"/>
                <a:gd name="T29" fmla="*/ 40 h 498"/>
                <a:gd name="T30" fmla="*/ 300 w 332"/>
                <a:gd name="T31" fmla="*/ 49 h 498"/>
                <a:gd name="T32" fmla="*/ 279 w 332"/>
                <a:gd name="T33" fmla="*/ 63 h 498"/>
                <a:gd name="T34" fmla="*/ 255 w 332"/>
                <a:gd name="T35" fmla="*/ 46 h 498"/>
                <a:gd name="T36" fmla="*/ 287 w 332"/>
                <a:gd name="T37" fmla="*/ 42 h 498"/>
                <a:gd name="T38" fmla="*/ 276 w 332"/>
                <a:gd name="T39" fmla="*/ 47 h 498"/>
                <a:gd name="T40" fmla="*/ 276 w 332"/>
                <a:gd name="T41" fmla="*/ 43 h 498"/>
                <a:gd name="T42" fmla="*/ 284 w 332"/>
                <a:gd name="T43" fmla="*/ 40 h 498"/>
                <a:gd name="T44" fmla="*/ 276 w 332"/>
                <a:gd name="T45" fmla="*/ 59 h 498"/>
                <a:gd name="T46" fmla="*/ 292 w 332"/>
                <a:gd name="T47" fmla="*/ 47 h 498"/>
                <a:gd name="T48" fmla="*/ 268 w 332"/>
                <a:gd name="T49" fmla="*/ 64 h 498"/>
                <a:gd name="T50" fmla="*/ 284 w 332"/>
                <a:gd name="T51" fmla="*/ 71 h 498"/>
                <a:gd name="T52" fmla="*/ 295 w 332"/>
                <a:gd name="T53" fmla="*/ 60 h 498"/>
                <a:gd name="T54" fmla="*/ 324 w 332"/>
                <a:gd name="T55" fmla="*/ 36 h 498"/>
                <a:gd name="T56" fmla="*/ 262 w 332"/>
                <a:gd name="T57" fmla="*/ 10 h 498"/>
                <a:gd name="T58" fmla="*/ 260 w 332"/>
                <a:gd name="T59" fmla="*/ 99 h 498"/>
                <a:gd name="T60" fmla="*/ 227 w 332"/>
                <a:gd name="T61" fmla="*/ 55 h 498"/>
                <a:gd name="T62" fmla="*/ 10 w 332"/>
                <a:gd name="T63" fmla="*/ 77 h 498"/>
                <a:gd name="T64" fmla="*/ 99 w 332"/>
                <a:gd name="T65" fmla="*/ 33 h 498"/>
                <a:gd name="T66" fmla="*/ 76 w 332"/>
                <a:gd name="T67" fmla="*/ 12 h 498"/>
                <a:gd name="T68" fmla="*/ 34 w 332"/>
                <a:gd name="T69" fmla="*/ 98 h 498"/>
                <a:gd name="T70" fmla="*/ 85 w 332"/>
                <a:gd name="T71" fmla="*/ 45 h 498"/>
                <a:gd name="T72" fmla="*/ 77 w 332"/>
                <a:gd name="T73" fmla="*/ 67 h 498"/>
                <a:gd name="T74" fmla="*/ 43 w 332"/>
                <a:gd name="T75" fmla="*/ 76 h 498"/>
                <a:gd name="T76" fmla="*/ 23 w 332"/>
                <a:gd name="T77" fmla="*/ 49 h 498"/>
                <a:gd name="T78" fmla="*/ 72 w 332"/>
                <a:gd name="T79" fmla="*/ 43 h 498"/>
                <a:gd name="T80" fmla="*/ 64 w 332"/>
                <a:gd name="T81" fmla="*/ 59 h 498"/>
                <a:gd name="T82" fmla="*/ 49 w 332"/>
                <a:gd name="T83" fmla="*/ 63 h 498"/>
                <a:gd name="T84" fmla="*/ 32 w 332"/>
                <a:gd name="T85" fmla="*/ 42 h 498"/>
                <a:gd name="T86" fmla="*/ 60 w 332"/>
                <a:gd name="T87" fmla="*/ 47 h 498"/>
                <a:gd name="T88" fmla="*/ 40 w 332"/>
                <a:gd name="T89" fmla="*/ 48 h 498"/>
                <a:gd name="T90" fmla="*/ 45 w 332"/>
                <a:gd name="T91" fmla="*/ 42 h 498"/>
                <a:gd name="T92" fmla="*/ 40 w 332"/>
                <a:gd name="T93" fmla="*/ 55 h 498"/>
                <a:gd name="T94" fmla="*/ 56 w 332"/>
                <a:gd name="T95" fmla="*/ 59 h 498"/>
                <a:gd name="T96" fmla="*/ 77 w 332"/>
                <a:gd name="T97" fmla="*/ 36 h 498"/>
                <a:gd name="T98" fmla="*/ 22 w 332"/>
                <a:gd name="T99" fmla="*/ 36 h 498"/>
                <a:gd name="T100" fmla="*/ 32 w 332"/>
                <a:gd name="T101" fmla="*/ 57 h 498"/>
                <a:gd name="T102" fmla="*/ 50 w 332"/>
                <a:gd name="T103" fmla="*/ 75 h 498"/>
                <a:gd name="T104" fmla="*/ 69 w 332"/>
                <a:gd name="T105" fmla="*/ 63 h 498"/>
                <a:gd name="T106" fmla="*/ 22 w 332"/>
                <a:gd name="T107" fmla="*/ 45 h 498"/>
                <a:gd name="T108" fmla="*/ 29 w 332"/>
                <a:gd name="T109" fmla="*/ 62 h 498"/>
                <a:gd name="T110" fmla="*/ 36 w 332"/>
                <a:gd name="T111" fmla="*/ 77 h 498"/>
                <a:gd name="T112" fmla="*/ 50 w 332"/>
                <a:gd name="T113" fmla="*/ 84 h 498"/>
                <a:gd name="T114" fmla="*/ 62 w 332"/>
                <a:gd name="T115" fmla="*/ 82 h 498"/>
                <a:gd name="T116" fmla="*/ 78 w 332"/>
                <a:gd name="T117" fmla="*/ 70 h 498"/>
                <a:gd name="T118" fmla="*/ 85 w 332"/>
                <a:gd name="T119" fmla="*/ 54 h 498"/>
                <a:gd name="T120" fmla="*/ 160 w 332"/>
                <a:gd name="T121" fmla="*/ 60 h 498"/>
                <a:gd name="T122" fmla="*/ 166 w 332"/>
                <a:gd name="T123" fmla="*/ 491 h 498"/>
                <a:gd name="T124" fmla="*/ 34 w 332"/>
                <a:gd name="T125" fmla="*/ 25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498">
                  <a:moveTo>
                    <a:pt x="225" y="66"/>
                  </a:moveTo>
                  <a:cubicBezTo>
                    <a:pt x="230" y="90"/>
                    <a:pt x="252" y="108"/>
                    <a:pt x="278" y="108"/>
                  </a:cubicBezTo>
                  <a:cubicBezTo>
                    <a:pt x="308" y="108"/>
                    <a:pt x="332" y="84"/>
                    <a:pt x="332" y="54"/>
                  </a:cubicBezTo>
                  <a:cubicBezTo>
                    <a:pt x="332" y="24"/>
                    <a:pt x="308" y="0"/>
                    <a:pt x="278" y="0"/>
                  </a:cubicBezTo>
                  <a:cubicBezTo>
                    <a:pt x="252" y="0"/>
                    <a:pt x="230" y="18"/>
                    <a:pt x="225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0" y="108"/>
                    <a:pt x="102" y="90"/>
                    <a:pt x="107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112" y="214"/>
                    <a:pt x="112" y="214"/>
                    <a:pt x="112" y="214"/>
                  </a:cubicBezTo>
                  <a:cubicBezTo>
                    <a:pt x="31" y="254"/>
                    <a:pt x="31" y="254"/>
                    <a:pt x="31" y="254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53" y="297"/>
                    <a:pt x="53" y="297"/>
                    <a:pt x="53" y="297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4" y="498"/>
                    <a:pt x="154" y="498"/>
                    <a:pt x="154" y="498"/>
                  </a:cubicBezTo>
                  <a:cubicBezTo>
                    <a:pt x="178" y="498"/>
                    <a:pt x="178" y="498"/>
                    <a:pt x="178" y="498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322" y="292"/>
                    <a:pt x="322" y="292"/>
                    <a:pt x="322" y="292"/>
                  </a:cubicBezTo>
                  <a:cubicBezTo>
                    <a:pt x="301" y="254"/>
                    <a:pt x="301" y="254"/>
                    <a:pt x="301" y="254"/>
                  </a:cubicBezTo>
                  <a:cubicBezTo>
                    <a:pt x="220" y="214"/>
                    <a:pt x="220" y="214"/>
                    <a:pt x="220" y="214"/>
                  </a:cubicBezTo>
                  <a:cubicBezTo>
                    <a:pt x="301" y="174"/>
                    <a:pt x="301" y="174"/>
                    <a:pt x="301" y="174"/>
                  </a:cubicBezTo>
                  <a:cubicBezTo>
                    <a:pt x="322" y="136"/>
                    <a:pt x="322" y="136"/>
                    <a:pt x="322" y="136"/>
                  </a:cubicBezTo>
                  <a:cubicBezTo>
                    <a:pt x="279" y="130"/>
                    <a:pt x="279" y="130"/>
                    <a:pt x="279" y="130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8" y="66"/>
                    <a:pt x="178" y="66"/>
                    <a:pt x="178" y="66"/>
                  </a:cubicBezTo>
                  <a:lnTo>
                    <a:pt x="225" y="66"/>
                  </a:lnTo>
                  <a:close/>
                  <a:moveTo>
                    <a:pt x="278" y="90"/>
                  </a:moveTo>
                  <a:cubicBezTo>
                    <a:pt x="258" y="90"/>
                    <a:pt x="242" y="74"/>
                    <a:pt x="242" y="54"/>
                  </a:cubicBezTo>
                  <a:cubicBezTo>
                    <a:pt x="242" y="51"/>
                    <a:pt x="242" y="47"/>
                    <a:pt x="243" y="44"/>
                  </a:cubicBezTo>
                  <a:cubicBezTo>
                    <a:pt x="244" y="44"/>
                    <a:pt x="244" y="44"/>
                    <a:pt x="245" y="43"/>
                  </a:cubicBezTo>
                  <a:cubicBezTo>
                    <a:pt x="245" y="44"/>
                    <a:pt x="245" y="44"/>
                    <a:pt x="245" y="45"/>
                  </a:cubicBezTo>
                  <a:cubicBezTo>
                    <a:pt x="245" y="46"/>
                    <a:pt x="245" y="47"/>
                    <a:pt x="245" y="49"/>
                  </a:cubicBezTo>
                  <a:cubicBezTo>
                    <a:pt x="245" y="50"/>
                    <a:pt x="245" y="52"/>
                    <a:pt x="245" y="53"/>
                  </a:cubicBezTo>
                  <a:cubicBezTo>
                    <a:pt x="245" y="55"/>
                    <a:pt x="245" y="56"/>
                    <a:pt x="245" y="58"/>
                  </a:cubicBezTo>
                  <a:cubicBezTo>
                    <a:pt x="245" y="59"/>
                    <a:pt x="245" y="61"/>
                    <a:pt x="245" y="62"/>
                  </a:cubicBezTo>
                  <a:cubicBezTo>
                    <a:pt x="245" y="64"/>
                    <a:pt x="246" y="66"/>
                    <a:pt x="246" y="66"/>
                  </a:cubicBezTo>
                  <a:cubicBezTo>
                    <a:pt x="246" y="66"/>
                    <a:pt x="246" y="64"/>
                    <a:pt x="246" y="62"/>
                  </a:cubicBezTo>
                  <a:cubicBezTo>
                    <a:pt x="247" y="61"/>
                    <a:pt x="247" y="59"/>
                    <a:pt x="247" y="58"/>
                  </a:cubicBezTo>
                  <a:cubicBezTo>
                    <a:pt x="247" y="56"/>
                    <a:pt x="247" y="55"/>
                    <a:pt x="247" y="53"/>
                  </a:cubicBezTo>
                  <a:cubicBezTo>
                    <a:pt x="247" y="53"/>
                    <a:pt x="247" y="53"/>
                    <a:pt x="247" y="54"/>
                  </a:cubicBezTo>
                  <a:cubicBezTo>
                    <a:pt x="249" y="54"/>
                    <a:pt x="250" y="54"/>
                    <a:pt x="252" y="54"/>
                  </a:cubicBezTo>
                  <a:cubicBezTo>
                    <a:pt x="252" y="55"/>
                    <a:pt x="252" y="56"/>
                    <a:pt x="252" y="57"/>
                  </a:cubicBezTo>
                  <a:cubicBezTo>
                    <a:pt x="252" y="58"/>
                    <a:pt x="252" y="59"/>
                    <a:pt x="252" y="60"/>
                  </a:cubicBezTo>
                  <a:cubicBezTo>
                    <a:pt x="251" y="61"/>
                    <a:pt x="250" y="61"/>
                    <a:pt x="249" y="61"/>
                  </a:cubicBezTo>
                  <a:cubicBezTo>
                    <a:pt x="248" y="61"/>
                    <a:pt x="247" y="61"/>
                    <a:pt x="247" y="61"/>
                  </a:cubicBezTo>
                  <a:cubicBezTo>
                    <a:pt x="247" y="61"/>
                    <a:pt x="248" y="61"/>
                    <a:pt x="250" y="62"/>
                  </a:cubicBezTo>
                  <a:cubicBezTo>
                    <a:pt x="250" y="62"/>
                    <a:pt x="251" y="62"/>
                    <a:pt x="252" y="62"/>
                  </a:cubicBezTo>
                  <a:cubicBezTo>
                    <a:pt x="252" y="64"/>
                    <a:pt x="253" y="66"/>
                    <a:pt x="253" y="67"/>
                  </a:cubicBezTo>
                  <a:cubicBezTo>
                    <a:pt x="253" y="68"/>
                    <a:pt x="253" y="68"/>
                    <a:pt x="253" y="69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52" y="69"/>
                    <a:pt x="251" y="69"/>
                    <a:pt x="252" y="69"/>
                  </a:cubicBezTo>
                  <a:cubicBezTo>
                    <a:pt x="252" y="69"/>
                    <a:pt x="252" y="69"/>
                    <a:pt x="253" y="69"/>
                  </a:cubicBezTo>
                  <a:cubicBezTo>
                    <a:pt x="253" y="70"/>
                    <a:pt x="253" y="71"/>
                    <a:pt x="253" y="71"/>
                  </a:cubicBezTo>
                  <a:cubicBezTo>
                    <a:pt x="253" y="72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2"/>
                    <a:pt x="254" y="71"/>
                    <a:pt x="254" y="70"/>
                  </a:cubicBezTo>
                  <a:cubicBezTo>
                    <a:pt x="256" y="70"/>
                    <a:pt x="257" y="70"/>
                    <a:pt x="260" y="70"/>
                  </a:cubicBezTo>
                  <a:cubicBezTo>
                    <a:pt x="260" y="70"/>
                    <a:pt x="260" y="70"/>
                    <a:pt x="261" y="70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3"/>
                    <a:pt x="261" y="75"/>
                    <a:pt x="261" y="76"/>
                  </a:cubicBezTo>
                  <a:cubicBezTo>
                    <a:pt x="260" y="77"/>
                    <a:pt x="258" y="77"/>
                    <a:pt x="258" y="77"/>
                  </a:cubicBezTo>
                  <a:cubicBezTo>
                    <a:pt x="258" y="77"/>
                    <a:pt x="257" y="77"/>
                    <a:pt x="258" y="77"/>
                  </a:cubicBezTo>
                  <a:cubicBezTo>
                    <a:pt x="258" y="77"/>
                    <a:pt x="259" y="77"/>
                    <a:pt x="259" y="77"/>
                  </a:cubicBezTo>
                  <a:cubicBezTo>
                    <a:pt x="260" y="78"/>
                    <a:pt x="261" y="78"/>
                    <a:pt x="261" y="78"/>
                  </a:cubicBezTo>
                  <a:cubicBezTo>
                    <a:pt x="262" y="78"/>
                    <a:pt x="262" y="79"/>
                    <a:pt x="262" y="79"/>
                  </a:cubicBezTo>
                  <a:cubicBezTo>
                    <a:pt x="262" y="79"/>
                    <a:pt x="262" y="79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3" y="78"/>
                    <a:pt x="264" y="78"/>
                  </a:cubicBezTo>
                  <a:cubicBezTo>
                    <a:pt x="265" y="78"/>
                    <a:pt x="266" y="78"/>
                    <a:pt x="267" y="78"/>
                  </a:cubicBezTo>
                  <a:cubicBezTo>
                    <a:pt x="267" y="78"/>
                    <a:pt x="268" y="78"/>
                    <a:pt x="269" y="78"/>
                  </a:cubicBezTo>
                  <a:cubicBezTo>
                    <a:pt x="269" y="79"/>
                    <a:pt x="269" y="80"/>
                    <a:pt x="269" y="81"/>
                  </a:cubicBezTo>
                  <a:cubicBezTo>
                    <a:pt x="269" y="83"/>
                    <a:pt x="270" y="84"/>
                    <a:pt x="270" y="84"/>
                  </a:cubicBezTo>
                  <a:cubicBezTo>
                    <a:pt x="270" y="84"/>
                    <a:pt x="270" y="83"/>
                    <a:pt x="270" y="82"/>
                  </a:cubicBezTo>
                  <a:cubicBezTo>
                    <a:pt x="270" y="81"/>
                    <a:pt x="270" y="80"/>
                    <a:pt x="270" y="78"/>
                  </a:cubicBezTo>
                  <a:cubicBezTo>
                    <a:pt x="271" y="79"/>
                    <a:pt x="273" y="79"/>
                    <a:pt x="274" y="79"/>
                  </a:cubicBezTo>
                  <a:cubicBezTo>
                    <a:pt x="275" y="79"/>
                    <a:pt x="276" y="79"/>
                    <a:pt x="277" y="79"/>
                  </a:cubicBezTo>
                  <a:cubicBezTo>
                    <a:pt x="277" y="81"/>
                    <a:pt x="277" y="82"/>
                    <a:pt x="277" y="83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6" y="84"/>
                    <a:pt x="274" y="84"/>
                    <a:pt x="273" y="84"/>
                  </a:cubicBezTo>
                  <a:cubicBezTo>
                    <a:pt x="272" y="84"/>
                    <a:pt x="270" y="84"/>
                    <a:pt x="269" y="84"/>
                  </a:cubicBezTo>
                  <a:cubicBezTo>
                    <a:pt x="267" y="85"/>
                    <a:pt x="265" y="85"/>
                    <a:pt x="265" y="85"/>
                  </a:cubicBezTo>
                  <a:cubicBezTo>
                    <a:pt x="265" y="85"/>
                    <a:pt x="267" y="85"/>
                    <a:pt x="269" y="86"/>
                  </a:cubicBezTo>
                  <a:cubicBezTo>
                    <a:pt x="270" y="86"/>
                    <a:pt x="272" y="86"/>
                    <a:pt x="273" y="86"/>
                  </a:cubicBezTo>
                  <a:cubicBezTo>
                    <a:pt x="275" y="86"/>
                    <a:pt x="276" y="86"/>
                    <a:pt x="278" y="86"/>
                  </a:cubicBezTo>
                  <a:cubicBezTo>
                    <a:pt x="279" y="86"/>
                    <a:pt x="281" y="86"/>
                    <a:pt x="282" y="86"/>
                  </a:cubicBezTo>
                  <a:cubicBezTo>
                    <a:pt x="284" y="86"/>
                    <a:pt x="285" y="86"/>
                    <a:pt x="286" y="86"/>
                  </a:cubicBezTo>
                  <a:cubicBezTo>
                    <a:pt x="289" y="85"/>
                    <a:pt x="290" y="85"/>
                    <a:pt x="290" y="85"/>
                  </a:cubicBezTo>
                  <a:cubicBezTo>
                    <a:pt x="290" y="85"/>
                    <a:pt x="289" y="85"/>
                    <a:pt x="286" y="84"/>
                  </a:cubicBezTo>
                  <a:cubicBezTo>
                    <a:pt x="285" y="84"/>
                    <a:pt x="284" y="84"/>
                    <a:pt x="282" y="84"/>
                  </a:cubicBezTo>
                  <a:cubicBezTo>
                    <a:pt x="281" y="84"/>
                    <a:pt x="279" y="84"/>
                    <a:pt x="278" y="84"/>
                  </a:cubicBezTo>
                  <a:cubicBezTo>
                    <a:pt x="278" y="84"/>
                    <a:pt x="278" y="84"/>
                    <a:pt x="278" y="83"/>
                  </a:cubicBezTo>
                  <a:cubicBezTo>
                    <a:pt x="278" y="82"/>
                    <a:pt x="278" y="81"/>
                    <a:pt x="279" y="79"/>
                  </a:cubicBezTo>
                  <a:cubicBezTo>
                    <a:pt x="280" y="79"/>
                    <a:pt x="281" y="79"/>
                    <a:pt x="281" y="79"/>
                  </a:cubicBezTo>
                  <a:cubicBezTo>
                    <a:pt x="283" y="79"/>
                    <a:pt x="284" y="79"/>
                    <a:pt x="285" y="78"/>
                  </a:cubicBezTo>
                  <a:cubicBezTo>
                    <a:pt x="285" y="80"/>
                    <a:pt x="285" y="81"/>
                    <a:pt x="285" y="82"/>
                  </a:cubicBezTo>
                  <a:cubicBezTo>
                    <a:pt x="285" y="83"/>
                    <a:pt x="286" y="84"/>
                    <a:pt x="286" y="84"/>
                  </a:cubicBezTo>
                  <a:cubicBezTo>
                    <a:pt x="286" y="84"/>
                    <a:pt x="286" y="83"/>
                    <a:pt x="286" y="81"/>
                  </a:cubicBezTo>
                  <a:cubicBezTo>
                    <a:pt x="286" y="80"/>
                    <a:pt x="286" y="79"/>
                    <a:pt x="286" y="78"/>
                  </a:cubicBezTo>
                  <a:cubicBezTo>
                    <a:pt x="288" y="78"/>
                    <a:pt x="290" y="78"/>
                    <a:pt x="292" y="78"/>
                  </a:cubicBezTo>
                  <a:cubicBezTo>
                    <a:pt x="292" y="78"/>
                    <a:pt x="293" y="78"/>
                    <a:pt x="293" y="78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8"/>
                    <a:pt x="294" y="78"/>
                  </a:cubicBezTo>
                  <a:cubicBezTo>
                    <a:pt x="295" y="78"/>
                    <a:pt x="295" y="78"/>
                    <a:pt x="296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8" y="77"/>
                    <a:pt x="298" y="77"/>
                    <a:pt x="297" y="77"/>
                  </a:cubicBezTo>
                  <a:cubicBezTo>
                    <a:pt x="297" y="77"/>
                    <a:pt x="296" y="77"/>
                    <a:pt x="294" y="76"/>
                  </a:cubicBezTo>
                  <a:cubicBezTo>
                    <a:pt x="294" y="75"/>
                    <a:pt x="294" y="73"/>
                    <a:pt x="295" y="71"/>
                  </a:cubicBezTo>
                  <a:cubicBezTo>
                    <a:pt x="295" y="71"/>
                    <a:pt x="295" y="71"/>
                    <a:pt x="295" y="70"/>
                  </a:cubicBezTo>
                  <a:cubicBezTo>
                    <a:pt x="295" y="70"/>
                    <a:pt x="295" y="70"/>
                    <a:pt x="296" y="70"/>
                  </a:cubicBezTo>
                  <a:cubicBezTo>
                    <a:pt x="298" y="70"/>
                    <a:pt x="300" y="70"/>
                    <a:pt x="301" y="70"/>
                  </a:cubicBezTo>
                  <a:cubicBezTo>
                    <a:pt x="301" y="71"/>
                    <a:pt x="301" y="72"/>
                    <a:pt x="301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2" y="71"/>
                    <a:pt x="302" y="70"/>
                    <a:pt x="302" y="69"/>
                  </a:cubicBezTo>
                  <a:cubicBezTo>
                    <a:pt x="303" y="69"/>
                    <a:pt x="303" y="69"/>
                    <a:pt x="304" y="69"/>
                  </a:cubicBezTo>
                  <a:cubicBezTo>
                    <a:pt x="304" y="69"/>
                    <a:pt x="303" y="69"/>
                    <a:pt x="30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2" y="68"/>
                    <a:pt x="302" y="68"/>
                    <a:pt x="303" y="67"/>
                  </a:cubicBezTo>
                  <a:cubicBezTo>
                    <a:pt x="303" y="66"/>
                    <a:pt x="303" y="64"/>
                    <a:pt x="303" y="62"/>
                  </a:cubicBezTo>
                  <a:cubicBezTo>
                    <a:pt x="304" y="62"/>
                    <a:pt x="305" y="62"/>
                    <a:pt x="306" y="62"/>
                  </a:cubicBezTo>
                  <a:cubicBezTo>
                    <a:pt x="307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6" y="61"/>
                  </a:cubicBezTo>
                  <a:cubicBezTo>
                    <a:pt x="305" y="61"/>
                    <a:pt x="304" y="61"/>
                    <a:pt x="303" y="60"/>
                  </a:cubicBezTo>
                  <a:cubicBezTo>
                    <a:pt x="303" y="59"/>
                    <a:pt x="303" y="58"/>
                    <a:pt x="303" y="57"/>
                  </a:cubicBezTo>
                  <a:cubicBezTo>
                    <a:pt x="303" y="56"/>
                    <a:pt x="303" y="55"/>
                    <a:pt x="303" y="54"/>
                  </a:cubicBezTo>
                  <a:cubicBezTo>
                    <a:pt x="305" y="54"/>
                    <a:pt x="307" y="54"/>
                    <a:pt x="308" y="54"/>
                  </a:cubicBezTo>
                  <a:cubicBezTo>
                    <a:pt x="308" y="53"/>
                    <a:pt x="308" y="53"/>
                    <a:pt x="308" y="53"/>
                  </a:cubicBezTo>
                  <a:cubicBezTo>
                    <a:pt x="308" y="55"/>
                    <a:pt x="308" y="56"/>
                    <a:pt x="308" y="58"/>
                  </a:cubicBezTo>
                  <a:cubicBezTo>
                    <a:pt x="309" y="59"/>
                    <a:pt x="309" y="61"/>
                    <a:pt x="309" y="62"/>
                  </a:cubicBezTo>
                  <a:cubicBezTo>
                    <a:pt x="309" y="64"/>
                    <a:pt x="310" y="66"/>
                    <a:pt x="310" y="66"/>
                  </a:cubicBezTo>
                  <a:cubicBezTo>
                    <a:pt x="310" y="66"/>
                    <a:pt x="310" y="64"/>
                    <a:pt x="310" y="62"/>
                  </a:cubicBezTo>
                  <a:cubicBezTo>
                    <a:pt x="310" y="61"/>
                    <a:pt x="311" y="59"/>
                    <a:pt x="311" y="58"/>
                  </a:cubicBezTo>
                  <a:cubicBezTo>
                    <a:pt x="311" y="56"/>
                    <a:pt x="311" y="55"/>
                    <a:pt x="311" y="53"/>
                  </a:cubicBezTo>
                  <a:cubicBezTo>
                    <a:pt x="311" y="52"/>
                    <a:pt x="311" y="50"/>
                    <a:pt x="311" y="49"/>
                  </a:cubicBezTo>
                  <a:cubicBezTo>
                    <a:pt x="311" y="47"/>
                    <a:pt x="310" y="46"/>
                    <a:pt x="310" y="45"/>
                  </a:cubicBezTo>
                  <a:cubicBezTo>
                    <a:pt x="310" y="44"/>
                    <a:pt x="310" y="44"/>
                    <a:pt x="310" y="43"/>
                  </a:cubicBezTo>
                  <a:cubicBezTo>
                    <a:pt x="311" y="44"/>
                    <a:pt x="312" y="44"/>
                    <a:pt x="312" y="44"/>
                  </a:cubicBezTo>
                  <a:cubicBezTo>
                    <a:pt x="313" y="47"/>
                    <a:pt x="314" y="51"/>
                    <a:pt x="314" y="54"/>
                  </a:cubicBezTo>
                  <a:cubicBezTo>
                    <a:pt x="314" y="74"/>
                    <a:pt x="298" y="90"/>
                    <a:pt x="278" y="90"/>
                  </a:cubicBezTo>
                  <a:close/>
                  <a:moveTo>
                    <a:pt x="308" y="49"/>
                  </a:moveTo>
                  <a:cubicBezTo>
                    <a:pt x="308" y="50"/>
                    <a:pt x="308" y="51"/>
                    <a:pt x="308" y="53"/>
                  </a:cubicBezTo>
                  <a:cubicBezTo>
                    <a:pt x="308" y="53"/>
                    <a:pt x="308" y="53"/>
                    <a:pt x="308" y="53"/>
                  </a:cubicBezTo>
                  <a:cubicBezTo>
                    <a:pt x="307" y="53"/>
                    <a:pt x="305" y="52"/>
                    <a:pt x="303" y="52"/>
                  </a:cubicBezTo>
                  <a:cubicBezTo>
                    <a:pt x="303" y="51"/>
                    <a:pt x="303" y="50"/>
                    <a:pt x="303" y="49"/>
                  </a:cubicBezTo>
                  <a:cubicBezTo>
                    <a:pt x="303" y="48"/>
                    <a:pt x="303" y="47"/>
                    <a:pt x="303" y="46"/>
                  </a:cubicBezTo>
                  <a:cubicBezTo>
                    <a:pt x="304" y="46"/>
                    <a:pt x="305" y="46"/>
                    <a:pt x="306" y="45"/>
                  </a:cubicBezTo>
                  <a:cubicBezTo>
                    <a:pt x="308" y="45"/>
                    <a:pt x="308" y="45"/>
                    <a:pt x="308" y="45"/>
                  </a:cubicBezTo>
                  <a:cubicBezTo>
                    <a:pt x="308" y="45"/>
                    <a:pt x="307" y="45"/>
                    <a:pt x="306" y="45"/>
                  </a:cubicBezTo>
                  <a:cubicBezTo>
                    <a:pt x="305" y="45"/>
                    <a:pt x="304" y="45"/>
                    <a:pt x="303" y="44"/>
                  </a:cubicBezTo>
                  <a:cubicBezTo>
                    <a:pt x="303" y="44"/>
                    <a:pt x="303" y="43"/>
                    <a:pt x="303" y="42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5" y="43"/>
                    <a:pt x="307" y="43"/>
                    <a:pt x="309" y="43"/>
                  </a:cubicBezTo>
                  <a:cubicBezTo>
                    <a:pt x="309" y="44"/>
                    <a:pt x="309" y="44"/>
                    <a:pt x="309" y="45"/>
                  </a:cubicBezTo>
                  <a:cubicBezTo>
                    <a:pt x="309" y="46"/>
                    <a:pt x="309" y="47"/>
                    <a:pt x="308" y="49"/>
                  </a:cubicBezTo>
                  <a:close/>
                  <a:moveTo>
                    <a:pt x="301" y="67"/>
                  </a:moveTo>
                  <a:cubicBezTo>
                    <a:pt x="301" y="68"/>
                    <a:pt x="301" y="68"/>
                    <a:pt x="301" y="69"/>
                  </a:cubicBezTo>
                  <a:cubicBezTo>
                    <a:pt x="300" y="68"/>
                    <a:pt x="298" y="68"/>
                    <a:pt x="296" y="68"/>
                  </a:cubicBezTo>
                  <a:cubicBezTo>
                    <a:pt x="296" y="68"/>
                    <a:pt x="295" y="68"/>
                    <a:pt x="295" y="68"/>
                  </a:cubicBezTo>
                  <a:cubicBezTo>
                    <a:pt x="295" y="66"/>
                    <a:pt x="295" y="65"/>
                    <a:pt x="295" y="63"/>
                  </a:cubicBezTo>
                  <a:cubicBezTo>
                    <a:pt x="295" y="63"/>
                    <a:pt x="295" y="63"/>
                    <a:pt x="295" y="62"/>
                  </a:cubicBezTo>
                  <a:cubicBezTo>
                    <a:pt x="296" y="62"/>
                    <a:pt x="298" y="62"/>
                    <a:pt x="299" y="62"/>
                  </a:cubicBezTo>
                  <a:cubicBezTo>
                    <a:pt x="299" y="62"/>
                    <a:pt x="300" y="62"/>
                    <a:pt x="300" y="62"/>
                  </a:cubicBezTo>
                  <a:cubicBezTo>
                    <a:pt x="300" y="64"/>
                    <a:pt x="300" y="66"/>
                    <a:pt x="301" y="67"/>
                  </a:cubicBezTo>
                  <a:close/>
                  <a:moveTo>
                    <a:pt x="293" y="71"/>
                  </a:moveTo>
                  <a:cubicBezTo>
                    <a:pt x="293" y="73"/>
                    <a:pt x="293" y="75"/>
                    <a:pt x="293" y="76"/>
                  </a:cubicBezTo>
                  <a:cubicBezTo>
                    <a:pt x="293" y="76"/>
                    <a:pt x="292" y="76"/>
                    <a:pt x="292" y="76"/>
                  </a:cubicBezTo>
                  <a:cubicBezTo>
                    <a:pt x="290" y="76"/>
                    <a:pt x="288" y="76"/>
                    <a:pt x="287" y="76"/>
                  </a:cubicBezTo>
                  <a:cubicBezTo>
                    <a:pt x="287" y="75"/>
                    <a:pt x="287" y="75"/>
                    <a:pt x="287" y="74"/>
                  </a:cubicBezTo>
                  <a:cubicBezTo>
                    <a:pt x="287" y="73"/>
                    <a:pt x="287" y="72"/>
                    <a:pt x="287" y="71"/>
                  </a:cubicBezTo>
                  <a:cubicBezTo>
                    <a:pt x="287" y="71"/>
                    <a:pt x="287" y="71"/>
                    <a:pt x="287" y="71"/>
                  </a:cubicBezTo>
                  <a:cubicBezTo>
                    <a:pt x="289" y="71"/>
                    <a:pt x="291" y="71"/>
                    <a:pt x="292" y="70"/>
                  </a:cubicBezTo>
                  <a:cubicBezTo>
                    <a:pt x="293" y="71"/>
                    <a:pt x="293" y="71"/>
                    <a:pt x="293" y="71"/>
                  </a:cubicBezTo>
                  <a:close/>
                  <a:moveTo>
                    <a:pt x="263" y="70"/>
                  </a:moveTo>
                  <a:cubicBezTo>
                    <a:pt x="263" y="70"/>
                    <a:pt x="263" y="70"/>
                    <a:pt x="264" y="70"/>
                  </a:cubicBezTo>
                  <a:cubicBezTo>
                    <a:pt x="265" y="71"/>
                    <a:pt x="266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2"/>
                    <a:pt x="269" y="73"/>
                    <a:pt x="269" y="74"/>
                  </a:cubicBezTo>
                  <a:cubicBezTo>
                    <a:pt x="269" y="75"/>
                    <a:pt x="269" y="75"/>
                    <a:pt x="269" y="76"/>
                  </a:cubicBezTo>
                  <a:cubicBezTo>
                    <a:pt x="268" y="76"/>
                    <a:pt x="267" y="76"/>
                    <a:pt x="267" y="76"/>
                  </a:cubicBezTo>
                  <a:cubicBezTo>
                    <a:pt x="266" y="76"/>
                    <a:pt x="265" y="76"/>
                    <a:pt x="264" y="76"/>
                  </a:cubicBezTo>
                  <a:cubicBezTo>
                    <a:pt x="263" y="76"/>
                    <a:pt x="263" y="76"/>
                    <a:pt x="262" y="76"/>
                  </a:cubicBezTo>
                  <a:cubicBezTo>
                    <a:pt x="262" y="75"/>
                    <a:pt x="263" y="73"/>
                    <a:pt x="263" y="71"/>
                  </a:cubicBezTo>
                  <a:cubicBezTo>
                    <a:pt x="263" y="71"/>
                    <a:pt x="263" y="71"/>
                    <a:pt x="263" y="70"/>
                  </a:cubicBezTo>
                  <a:close/>
                  <a:moveTo>
                    <a:pt x="255" y="62"/>
                  </a:moveTo>
                  <a:cubicBezTo>
                    <a:pt x="256" y="62"/>
                    <a:pt x="256" y="62"/>
                    <a:pt x="256" y="62"/>
                  </a:cubicBezTo>
                  <a:cubicBezTo>
                    <a:pt x="258" y="62"/>
                    <a:pt x="259" y="62"/>
                    <a:pt x="260" y="62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60" y="65"/>
                    <a:pt x="260" y="66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7" y="68"/>
                    <a:pt x="256" y="68"/>
                    <a:pt x="255" y="69"/>
                  </a:cubicBezTo>
                  <a:cubicBezTo>
                    <a:pt x="255" y="68"/>
                    <a:pt x="255" y="68"/>
                    <a:pt x="255" y="67"/>
                  </a:cubicBezTo>
                  <a:cubicBezTo>
                    <a:pt x="255" y="66"/>
                    <a:pt x="255" y="64"/>
                    <a:pt x="255" y="62"/>
                  </a:cubicBezTo>
                  <a:close/>
                  <a:moveTo>
                    <a:pt x="247" y="53"/>
                  </a:moveTo>
                  <a:cubicBezTo>
                    <a:pt x="247" y="53"/>
                    <a:pt x="247" y="53"/>
                    <a:pt x="247" y="53"/>
                  </a:cubicBezTo>
                  <a:cubicBezTo>
                    <a:pt x="247" y="51"/>
                    <a:pt x="247" y="50"/>
                    <a:pt x="247" y="49"/>
                  </a:cubicBezTo>
                  <a:cubicBezTo>
                    <a:pt x="247" y="47"/>
                    <a:pt x="247" y="46"/>
                    <a:pt x="246" y="45"/>
                  </a:cubicBezTo>
                  <a:cubicBezTo>
                    <a:pt x="246" y="44"/>
                    <a:pt x="246" y="44"/>
                    <a:pt x="246" y="43"/>
                  </a:cubicBezTo>
                  <a:cubicBezTo>
                    <a:pt x="248" y="43"/>
                    <a:pt x="250" y="43"/>
                    <a:pt x="253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2" y="43"/>
                    <a:pt x="252" y="44"/>
                    <a:pt x="252" y="44"/>
                  </a:cubicBezTo>
                  <a:cubicBezTo>
                    <a:pt x="251" y="45"/>
                    <a:pt x="250" y="45"/>
                    <a:pt x="250" y="45"/>
                  </a:cubicBezTo>
                  <a:cubicBezTo>
                    <a:pt x="248" y="45"/>
                    <a:pt x="247" y="45"/>
                    <a:pt x="247" y="45"/>
                  </a:cubicBezTo>
                  <a:cubicBezTo>
                    <a:pt x="247" y="45"/>
                    <a:pt x="248" y="45"/>
                    <a:pt x="249" y="45"/>
                  </a:cubicBezTo>
                  <a:cubicBezTo>
                    <a:pt x="250" y="46"/>
                    <a:pt x="251" y="46"/>
                    <a:pt x="252" y="46"/>
                  </a:cubicBezTo>
                  <a:cubicBezTo>
                    <a:pt x="252" y="47"/>
                    <a:pt x="252" y="48"/>
                    <a:pt x="252" y="49"/>
                  </a:cubicBezTo>
                  <a:cubicBezTo>
                    <a:pt x="252" y="50"/>
                    <a:pt x="252" y="51"/>
                    <a:pt x="252" y="52"/>
                  </a:cubicBezTo>
                  <a:cubicBezTo>
                    <a:pt x="250" y="52"/>
                    <a:pt x="249" y="53"/>
                    <a:pt x="247" y="53"/>
                  </a:cubicBezTo>
                  <a:close/>
                  <a:moveTo>
                    <a:pt x="278" y="17"/>
                  </a:moveTo>
                  <a:cubicBezTo>
                    <a:pt x="295" y="17"/>
                    <a:pt x="309" y="30"/>
                    <a:pt x="317" y="40"/>
                  </a:cubicBezTo>
                  <a:cubicBezTo>
                    <a:pt x="311" y="39"/>
                    <a:pt x="302" y="37"/>
                    <a:pt x="293" y="36"/>
                  </a:cubicBezTo>
                  <a:cubicBezTo>
                    <a:pt x="295" y="36"/>
                    <a:pt x="298" y="36"/>
                    <a:pt x="300" y="36"/>
                  </a:cubicBezTo>
                  <a:cubicBezTo>
                    <a:pt x="303" y="36"/>
                    <a:pt x="306" y="36"/>
                    <a:pt x="308" y="36"/>
                  </a:cubicBezTo>
                  <a:cubicBezTo>
                    <a:pt x="309" y="36"/>
                    <a:pt x="310" y="36"/>
                    <a:pt x="310" y="36"/>
                  </a:cubicBezTo>
                  <a:cubicBezTo>
                    <a:pt x="310" y="36"/>
                    <a:pt x="309" y="36"/>
                    <a:pt x="308" y="35"/>
                  </a:cubicBezTo>
                  <a:cubicBezTo>
                    <a:pt x="307" y="35"/>
                    <a:pt x="306" y="35"/>
                    <a:pt x="304" y="34"/>
                  </a:cubicBezTo>
                  <a:cubicBezTo>
                    <a:pt x="303" y="34"/>
                    <a:pt x="302" y="34"/>
                    <a:pt x="300" y="34"/>
                  </a:cubicBezTo>
                  <a:cubicBezTo>
                    <a:pt x="299" y="33"/>
                    <a:pt x="297" y="33"/>
                    <a:pt x="295" y="33"/>
                  </a:cubicBezTo>
                  <a:cubicBezTo>
                    <a:pt x="294" y="33"/>
                    <a:pt x="292" y="32"/>
                    <a:pt x="290" y="32"/>
                  </a:cubicBezTo>
                  <a:cubicBezTo>
                    <a:pt x="288" y="32"/>
                    <a:pt x="286" y="32"/>
                    <a:pt x="284" y="32"/>
                  </a:cubicBezTo>
                  <a:cubicBezTo>
                    <a:pt x="282" y="32"/>
                    <a:pt x="280" y="32"/>
                    <a:pt x="278" y="32"/>
                  </a:cubicBezTo>
                  <a:cubicBezTo>
                    <a:pt x="276" y="32"/>
                    <a:pt x="274" y="32"/>
                    <a:pt x="271" y="32"/>
                  </a:cubicBezTo>
                  <a:cubicBezTo>
                    <a:pt x="269" y="32"/>
                    <a:pt x="267" y="32"/>
                    <a:pt x="266" y="32"/>
                  </a:cubicBezTo>
                  <a:cubicBezTo>
                    <a:pt x="264" y="32"/>
                    <a:pt x="262" y="33"/>
                    <a:pt x="260" y="33"/>
                  </a:cubicBezTo>
                  <a:cubicBezTo>
                    <a:pt x="258" y="33"/>
                    <a:pt x="257" y="33"/>
                    <a:pt x="255" y="34"/>
                  </a:cubicBezTo>
                  <a:cubicBezTo>
                    <a:pt x="254" y="34"/>
                    <a:pt x="252" y="34"/>
                    <a:pt x="251" y="34"/>
                  </a:cubicBezTo>
                  <a:cubicBezTo>
                    <a:pt x="250" y="35"/>
                    <a:pt x="249" y="35"/>
                    <a:pt x="248" y="35"/>
                  </a:cubicBezTo>
                  <a:cubicBezTo>
                    <a:pt x="246" y="36"/>
                    <a:pt x="245" y="36"/>
                    <a:pt x="245" y="36"/>
                  </a:cubicBezTo>
                  <a:cubicBezTo>
                    <a:pt x="245" y="36"/>
                    <a:pt x="246" y="36"/>
                    <a:pt x="248" y="36"/>
                  </a:cubicBezTo>
                  <a:cubicBezTo>
                    <a:pt x="250" y="36"/>
                    <a:pt x="252" y="36"/>
                    <a:pt x="255" y="36"/>
                  </a:cubicBezTo>
                  <a:cubicBezTo>
                    <a:pt x="257" y="36"/>
                    <a:pt x="258" y="36"/>
                    <a:pt x="260" y="36"/>
                  </a:cubicBezTo>
                  <a:cubicBezTo>
                    <a:pt x="261" y="36"/>
                    <a:pt x="262" y="36"/>
                    <a:pt x="263" y="36"/>
                  </a:cubicBezTo>
                  <a:cubicBezTo>
                    <a:pt x="253" y="37"/>
                    <a:pt x="245" y="39"/>
                    <a:pt x="238" y="40"/>
                  </a:cubicBezTo>
                  <a:cubicBezTo>
                    <a:pt x="246" y="30"/>
                    <a:pt x="260" y="17"/>
                    <a:pt x="278" y="17"/>
                  </a:cubicBezTo>
                  <a:close/>
                  <a:moveTo>
                    <a:pt x="300" y="44"/>
                  </a:moveTo>
                  <a:cubicBezTo>
                    <a:pt x="300" y="44"/>
                    <a:pt x="299" y="44"/>
                    <a:pt x="299" y="44"/>
                  </a:cubicBezTo>
                  <a:cubicBezTo>
                    <a:pt x="298" y="44"/>
                    <a:pt x="296" y="44"/>
                    <a:pt x="295" y="44"/>
                  </a:cubicBezTo>
                  <a:cubicBezTo>
                    <a:pt x="295" y="44"/>
                    <a:pt x="295" y="44"/>
                    <a:pt x="295" y="43"/>
                  </a:cubicBezTo>
                  <a:cubicBezTo>
                    <a:pt x="295" y="43"/>
                    <a:pt x="295" y="42"/>
                    <a:pt x="295" y="41"/>
                  </a:cubicBezTo>
                  <a:cubicBezTo>
                    <a:pt x="297" y="41"/>
                    <a:pt x="299" y="42"/>
                    <a:pt x="300" y="42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300" y="43"/>
                    <a:pt x="300" y="44"/>
                    <a:pt x="300" y="44"/>
                  </a:cubicBezTo>
                  <a:close/>
                  <a:moveTo>
                    <a:pt x="300" y="52"/>
                  </a:moveTo>
                  <a:cubicBezTo>
                    <a:pt x="299" y="52"/>
                    <a:pt x="297" y="52"/>
                    <a:pt x="295" y="52"/>
                  </a:cubicBezTo>
                  <a:cubicBezTo>
                    <a:pt x="295" y="51"/>
                    <a:pt x="295" y="49"/>
                    <a:pt x="295" y="48"/>
                  </a:cubicBezTo>
                  <a:cubicBezTo>
                    <a:pt x="295" y="48"/>
                    <a:pt x="295" y="47"/>
                    <a:pt x="295" y="47"/>
                  </a:cubicBezTo>
                  <a:cubicBezTo>
                    <a:pt x="297" y="46"/>
                    <a:pt x="298" y="46"/>
                    <a:pt x="299" y="46"/>
                  </a:cubicBezTo>
                  <a:cubicBezTo>
                    <a:pt x="299" y="46"/>
                    <a:pt x="300" y="46"/>
                    <a:pt x="300" y="46"/>
                  </a:cubicBezTo>
                  <a:cubicBezTo>
                    <a:pt x="300" y="47"/>
                    <a:pt x="300" y="48"/>
                    <a:pt x="300" y="49"/>
                  </a:cubicBezTo>
                  <a:cubicBezTo>
                    <a:pt x="300" y="50"/>
                    <a:pt x="300" y="51"/>
                    <a:pt x="300" y="52"/>
                  </a:cubicBezTo>
                  <a:close/>
                  <a:moveTo>
                    <a:pt x="292" y="58"/>
                  </a:moveTo>
                  <a:cubicBezTo>
                    <a:pt x="292" y="59"/>
                    <a:pt x="292" y="59"/>
                    <a:pt x="292" y="60"/>
                  </a:cubicBezTo>
                  <a:cubicBezTo>
                    <a:pt x="291" y="60"/>
                    <a:pt x="290" y="59"/>
                    <a:pt x="289" y="59"/>
                  </a:cubicBezTo>
                  <a:cubicBezTo>
                    <a:pt x="288" y="59"/>
                    <a:pt x="288" y="59"/>
                    <a:pt x="287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7" y="58"/>
                    <a:pt x="287" y="56"/>
                    <a:pt x="288" y="55"/>
                  </a:cubicBezTo>
                  <a:cubicBezTo>
                    <a:pt x="288" y="55"/>
                    <a:pt x="289" y="55"/>
                    <a:pt x="290" y="55"/>
                  </a:cubicBezTo>
                  <a:cubicBezTo>
                    <a:pt x="290" y="55"/>
                    <a:pt x="291" y="55"/>
                    <a:pt x="292" y="55"/>
                  </a:cubicBezTo>
                  <a:cubicBezTo>
                    <a:pt x="292" y="56"/>
                    <a:pt x="292" y="57"/>
                    <a:pt x="292" y="58"/>
                  </a:cubicBezTo>
                  <a:close/>
                  <a:moveTo>
                    <a:pt x="284" y="64"/>
                  </a:moveTo>
                  <a:cubicBezTo>
                    <a:pt x="284" y="65"/>
                    <a:pt x="284" y="66"/>
                    <a:pt x="284" y="67"/>
                  </a:cubicBezTo>
                  <a:cubicBezTo>
                    <a:pt x="284" y="67"/>
                    <a:pt x="283" y="67"/>
                    <a:pt x="283" y="67"/>
                  </a:cubicBezTo>
                  <a:cubicBezTo>
                    <a:pt x="281" y="67"/>
                    <a:pt x="280" y="67"/>
                    <a:pt x="279" y="67"/>
                  </a:cubicBezTo>
                  <a:cubicBezTo>
                    <a:pt x="279" y="67"/>
                    <a:pt x="279" y="66"/>
                    <a:pt x="279" y="65"/>
                  </a:cubicBezTo>
                  <a:cubicBezTo>
                    <a:pt x="279" y="65"/>
                    <a:pt x="279" y="64"/>
                    <a:pt x="279" y="63"/>
                  </a:cubicBezTo>
                  <a:cubicBezTo>
                    <a:pt x="281" y="63"/>
                    <a:pt x="282" y="63"/>
                    <a:pt x="283" y="63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3"/>
                    <a:pt x="284" y="64"/>
                    <a:pt x="284" y="64"/>
                  </a:cubicBezTo>
                  <a:close/>
                  <a:moveTo>
                    <a:pt x="271" y="63"/>
                  </a:moveTo>
                  <a:cubicBezTo>
                    <a:pt x="272" y="63"/>
                    <a:pt x="272" y="63"/>
                    <a:pt x="272" y="63"/>
                  </a:cubicBezTo>
                  <a:cubicBezTo>
                    <a:pt x="273" y="63"/>
                    <a:pt x="275" y="63"/>
                    <a:pt x="276" y="63"/>
                  </a:cubicBezTo>
                  <a:cubicBezTo>
                    <a:pt x="276" y="64"/>
                    <a:pt x="276" y="65"/>
                    <a:pt x="276" y="65"/>
                  </a:cubicBezTo>
                  <a:cubicBezTo>
                    <a:pt x="276" y="66"/>
                    <a:pt x="276" y="67"/>
                    <a:pt x="276" y="67"/>
                  </a:cubicBezTo>
                  <a:cubicBezTo>
                    <a:pt x="275" y="67"/>
                    <a:pt x="274" y="67"/>
                    <a:pt x="273" y="67"/>
                  </a:cubicBezTo>
                  <a:cubicBezTo>
                    <a:pt x="272" y="67"/>
                    <a:pt x="272" y="67"/>
                    <a:pt x="271" y="67"/>
                  </a:cubicBezTo>
                  <a:cubicBezTo>
                    <a:pt x="271" y="66"/>
                    <a:pt x="271" y="65"/>
                    <a:pt x="271" y="64"/>
                  </a:cubicBezTo>
                  <a:cubicBezTo>
                    <a:pt x="271" y="64"/>
                    <a:pt x="271" y="63"/>
                    <a:pt x="271" y="63"/>
                  </a:cubicBezTo>
                  <a:close/>
                  <a:moveTo>
                    <a:pt x="260" y="52"/>
                  </a:moveTo>
                  <a:cubicBezTo>
                    <a:pt x="258" y="52"/>
                    <a:pt x="257" y="52"/>
                    <a:pt x="255" y="52"/>
                  </a:cubicBezTo>
                  <a:cubicBezTo>
                    <a:pt x="255" y="51"/>
                    <a:pt x="255" y="50"/>
                    <a:pt x="255" y="49"/>
                  </a:cubicBezTo>
                  <a:cubicBezTo>
                    <a:pt x="255" y="48"/>
                    <a:pt x="255" y="47"/>
                    <a:pt x="255" y="46"/>
                  </a:cubicBezTo>
                  <a:cubicBezTo>
                    <a:pt x="256" y="46"/>
                    <a:pt x="256" y="46"/>
                    <a:pt x="256" y="46"/>
                  </a:cubicBezTo>
                  <a:cubicBezTo>
                    <a:pt x="258" y="46"/>
                    <a:pt x="259" y="46"/>
                    <a:pt x="260" y="47"/>
                  </a:cubicBezTo>
                  <a:cubicBezTo>
                    <a:pt x="260" y="47"/>
                    <a:pt x="260" y="48"/>
                    <a:pt x="260" y="48"/>
                  </a:cubicBezTo>
                  <a:cubicBezTo>
                    <a:pt x="260" y="49"/>
                    <a:pt x="260" y="51"/>
                    <a:pt x="260" y="52"/>
                  </a:cubicBezTo>
                  <a:close/>
                  <a:moveTo>
                    <a:pt x="255" y="42"/>
                  </a:moveTo>
                  <a:cubicBezTo>
                    <a:pt x="255" y="42"/>
                    <a:pt x="255" y="42"/>
                    <a:pt x="255" y="42"/>
                  </a:cubicBezTo>
                  <a:cubicBezTo>
                    <a:pt x="257" y="42"/>
                    <a:pt x="258" y="41"/>
                    <a:pt x="260" y="41"/>
                  </a:cubicBezTo>
                  <a:cubicBezTo>
                    <a:pt x="260" y="42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59" y="44"/>
                    <a:pt x="258" y="44"/>
                    <a:pt x="256" y="44"/>
                  </a:cubicBezTo>
                  <a:cubicBezTo>
                    <a:pt x="256" y="44"/>
                    <a:pt x="256" y="44"/>
                    <a:pt x="255" y="44"/>
                  </a:cubicBezTo>
                  <a:cubicBezTo>
                    <a:pt x="255" y="44"/>
                    <a:pt x="255" y="43"/>
                    <a:pt x="255" y="42"/>
                  </a:cubicBezTo>
                  <a:close/>
                  <a:moveTo>
                    <a:pt x="292" y="44"/>
                  </a:moveTo>
                  <a:cubicBezTo>
                    <a:pt x="291" y="44"/>
                    <a:pt x="290" y="44"/>
                    <a:pt x="289" y="43"/>
                  </a:cubicBezTo>
                  <a:cubicBezTo>
                    <a:pt x="288" y="43"/>
                    <a:pt x="288" y="43"/>
                    <a:pt x="287" y="43"/>
                  </a:cubicBezTo>
                  <a:cubicBezTo>
                    <a:pt x="287" y="43"/>
                    <a:pt x="287" y="42"/>
                    <a:pt x="287" y="42"/>
                  </a:cubicBezTo>
                  <a:cubicBezTo>
                    <a:pt x="287" y="41"/>
                    <a:pt x="287" y="41"/>
                    <a:pt x="287" y="40"/>
                  </a:cubicBezTo>
                  <a:cubicBezTo>
                    <a:pt x="289" y="40"/>
                    <a:pt x="291" y="41"/>
                    <a:pt x="292" y="41"/>
                  </a:cubicBezTo>
                  <a:cubicBezTo>
                    <a:pt x="292" y="42"/>
                    <a:pt x="292" y="43"/>
                    <a:pt x="292" y="43"/>
                  </a:cubicBezTo>
                  <a:cubicBezTo>
                    <a:pt x="292" y="44"/>
                    <a:pt x="292" y="44"/>
                    <a:pt x="292" y="44"/>
                  </a:cubicBezTo>
                  <a:close/>
                  <a:moveTo>
                    <a:pt x="284" y="47"/>
                  </a:moveTo>
                  <a:cubicBezTo>
                    <a:pt x="284" y="49"/>
                    <a:pt x="284" y="50"/>
                    <a:pt x="284" y="51"/>
                  </a:cubicBezTo>
                  <a:cubicBezTo>
                    <a:pt x="282" y="51"/>
                    <a:pt x="281" y="51"/>
                    <a:pt x="280" y="51"/>
                  </a:cubicBezTo>
                  <a:cubicBezTo>
                    <a:pt x="280" y="50"/>
                    <a:pt x="279" y="48"/>
                    <a:pt x="279" y="47"/>
                  </a:cubicBezTo>
                  <a:cubicBezTo>
                    <a:pt x="281" y="47"/>
                    <a:pt x="282" y="47"/>
                    <a:pt x="283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lose/>
                  <a:moveTo>
                    <a:pt x="272" y="51"/>
                  </a:moveTo>
                  <a:cubicBezTo>
                    <a:pt x="272" y="50"/>
                    <a:pt x="272" y="49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3" y="47"/>
                    <a:pt x="275" y="47"/>
                    <a:pt x="276" y="47"/>
                  </a:cubicBezTo>
                  <a:cubicBezTo>
                    <a:pt x="276" y="48"/>
                    <a:pt x="276" y="50"/>
                    <a:pt x="276" y="51"/>
                  </a:cubicBezTo>
                  <a:cubicBezTo>
                    <a:pt x="274" y="51"/>
                    <a:pt x="273" y="51"/>
                    <a:pt x="272" y="51"/>
                  </a:cubicBezTo>
                  <a:close/>
                  <a:moveTo>
                    <a:pt x="266" y="51"/>
                  </a:moveTo>
                  <a:cubicBezTo>
                    <a:pt x="265" y="52"/>
                    <a:pt x="264" y="52"/>
                    <a:pt x="264" y="52"/>
                  </a:cubicBezTo>
                  <a:cubicBezTo>
                    <a:pt x="263" y="50"/>
                    <a:pt x="263" y="49"/>
                    <a:pt x="263" y="48"/>
                  </a:cubicBezTo>
                  <a:cubicBezTo>
                    <a:pt x="263" y="48"/>
                    <a:pt x="263" y="47"/>
                    <a:pt x="263" y="47"/>
                  </a:cubicBezTo>
                  <a:cubicBezTo>
                    <a:pt x="264" y="47"/>
                    <a:pt x="265" y="47"/>
                    <a:pt x="266" y="47"/>
                  </a:cubicBezTo>
                  <a:cubicBezTo>
                    <a:pt x="267" y="47"/>
                    <a:pt x="267" y="47"/>
                    <a:pt x="268" y="47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68" y="49"/>
                    <a:pt x="268" y="50"/>
                    <a:pt x="268" y="51"/>
                  </a:cubicBezTo>
                  <a:cubicBezTo>
                    <a:pt x="267" y="51"/>
                    <a:pt x="266" y="51"/>
                    <a:pt x="266" y="51"/>
                  </a:cubicBezTo>
                  <a:close/>
                  <a:moveTo>
                    <a:pt x="271" y="42"/>
                  </a:moveTo>
                  <a:cubicBezTo>
                    <a:pt x="271" y="41"/>
                    <a:pt x="271" y="41"/>
                    <a:pt x="271" y="40"/>
                  </a:cubicBezTo>
                  <a:cubicBezTo>
                    <a:pt x="273" y="40"/>
                    <a:pt x="274" y="40"/>
                    <a:pt x="276" y="40"/>
                  </a:cubicBezTo>
                  <a:cubicBezTo>
                    <a:pt x="276" y="40"/>
                    <a:pt x="276" y="41"/>
                    <a:pt x="276" y="41"/>
                  </a:cubicBezTo>
                  <a:cubicBezTo>
                    <a:pt x="276" y="42"/>
                    <a:pt x="276" y="43"/>
                    <a:pt x="276" y="43"/>
                  </a:cubicBezTo>
                  <a:cubicBezTo>
                    <a:pt x="275" y="43"/>
                    <a:pt x="273" y="43"/>
                    <a:pt x="272" y="43"/>
                  </a:cubicBezTo>
                  <a:cubicBezTo>
                    <a:pt x="272" y="43"/>
                    <a:pt x="272" y="43"/>
                    <a:pt x="271" y="43"/>
                  </a:cubicBezTo>
                  <a:cubicBezTo>
                    <a:pt x="271" y="43"/>
                    <a:pt x="271" y="42"/>
                    <a:pt x="271" y="42"/>
                  </a:cubicBezTo>
                  <a:close/>
                  <a:moveTo>
                    <a:pt x="268" y="40"/>
                  </a:moveTo>
                  <a:cubicBezTo>
                    <a:pt x="268" y="41"/>
                    <a:pt x="268" y="41"/>
                    <a:pt x="268" y="42"/>
                  </a:cubicBezTo>
                  <a:cubicBezTo>
                    <a:pt x="268" y="42"/>
                    <a:pt x="268" y="43"/>
                    <a:pt x="268" y="43"/>
                  </a:cubicBezTo>
                  <a:cubicBezTo>
                    <a:pt x="267" y="43"/>
                    <a:pt x="267" y="43"/>
                    <a:pt x="266" y="44"/>
                  </a:cubicBezTo>
                  <a:cubicBezTo>
                    <a:pt x="265" y="44"/>
                    <a:pt x="264" y="44"/>
                    <a:pt x="263" y="44"/>
                  </a:cubicBezTo>
                  <a:cubicBezTo>
                    <a:pt x="263" y="44"/>
                    <a:pt x="263" y="44"/>
                    <a:pt x="263" y="43"/>
                  </a:cubicBezTo>
                  <a:cubicBezTo>
                    <a:pt x="263" y="43"/>
                    <a:pt x="263" y="42"/>
                    <a:pt x="263" y="41"/>
                  </a:cubicBezTo>
                  <a:cubicBezTo>
                    <a:pt x="265" y="41"/>
                    <a:pt x="266" y="40"/>
                    <a:pt x="268" y="40"/>
                  </a:cubicBezTo>
                  <a:close/>
                  <a:moveTo>
                    <a:pt x="283" y="43"/>
                  </a:moveTo>
                  <a:cubicBezTo>
                    <a:pt x="282" y="43"/>
                    <a:pt x="281" y="43"/>
                    <a:pt x="279" y="43"/>
                  </a:cubicBezTo>
                  <a:cubicBezTo>
                    <a:pt x="279" y="43"/>
                    <a:pt x="279" y="42"/>
                    <a:pt x="279" y="41"/>
                  </a:cubicBezTo>
                  <a:cubicBezTo>
                    <a:pt x="279" y="41"/>
                    <a:pt x="279" y="40"/>
                    <a:pt x="279" y="40"/>
                  </a:cubicBezTo>
                  <a:cubicBezTo>
                    <a:pt x="281" y="40"/>
                    <a:pt x="282" y="40"/>
                    <a:pt x="284" y="40"/>
                  </a:cubicBezTo>
                  <a:cubicBezTo>
                    <a:pt x="284" y="41"/>
                    <a:pt x="284" y="41"/>
                    <a:pt x="284" y="42"/>
                  </a:cubicBezTo>
                  <a:cubicBezTo>
                    <a:pt x="284" y="42"/>
                    <a:pt x="284" y="43"/>
                    <a:pt x="284" y="43"/>
                  </a:cubicBezTo>
                  <a:cubicBezTo>
                    <a:pt x="284" y="43"/>
                    <a:pt x="284" y="43"/>
                    <a:pt x="283" y="43"/>
                  </a:cubicBezTo>
                  <a:close/>
                  <a:moveTo>
                    <a:pt x="263" y="58"/>
                  </a:moveTo>
                  <a:cubicBezTo>
                    <a:pt x="263" y="57"/>
                    <a:pt x="264" y="56"/>
                    <a:pt x="264" y="55"/>
                  </a:cubicBezTo>
                  <a:cubicBezTo>
                    <a:pt x="264" y="55"/>
                    <a:pt x="265" y="55"/>
                    <a:pt x="266" y="55"/>
                  </a:cubicBezTo>
                  <a:cubicBezTo>
                    <a:pt x="266" y="55"/>
                    <a:pt x="267" y="55"/>
                    <a:pt x="268" y="55"/>
                  </a:cubicBezTo>
                  <a:cubicBezTo>
                    <a:pt x="268" y="56"/>
                    <a:pt x="268" y="58"/>
                    <a:pt x="268" y="59"/>
                  </a:cubicBezTo>
                  <a:cubicBezTo>
                    <a:pt x="268" y="59"/>
                    <a:pt x="268" y="59"/>
                    <a:pt x="268" y="59"/>
                  </a:cubicBezTo>
                  <a:cubicBezTo>
                    <a:pt x="267" y="59"/>
                    <a:pt x="267" y="59"/>
                    <a:pt x="266" y="59"/>
                  </a:cubicBezTo>
                  <a:cubicBezTo>
                    <a:pt x="265" y="59"/>
                    <a:pt x="264" y="60"/>
                    <a:pt x="263" y="60"/>
                  </a:cubicBezTo>
                  <a:cubicBezTo>
                    <a:pt x="263" y="59"/>
                    <a:pt x="263" y="59"/>
                    <a:pt x="263" y="58"/>
                  </a:cubicBezTo>
                  <a:close/>
                  <a:moveTo>
                    <a:pt x="272" y="59"/>
                  </a:moveTo>
                  <a:cubicBezTo>
                    <a:pt x="272" y="58"/>
                    <a:pt x="272" y="56"/>
                    <a:pt x="272" y="55"/>
                  </a:cubicBezTo>
                  <a:cubicBezTo>
                    <a:pt x="273" y="55"/>
                    <a:pt x="274" y="55"/>
                    <a:pt x="276" y="55"/>
                  </a:cubicBezTo>
                  <a:cubicBezTo>
                    <a:pt x="276" y="56"/>
                    <a:pt x="276" y="58"/>
                    <a:pt x="276" y="59"/>
                  </a:cubicBezTo>
                  <a:cubicBezTo>
                    <a:pt x="275" y="59"/>
                    <a:pt x="273" y="59"/>
                    <a:pt x="272" y="59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272" y="59"/>
                    <a:pt x="272" y="59"/>
                    <a:pt x="272" y="59"/>
                  </a:cubicBezTo>
                  <a:close/>
                  <a:moveTo>
                    <a:pt x="283" y="59"/>
                  </a:moveTo>
                  <a:cubicBezTo>
                    <a:pt x="282" y="59"/>
                    <a:pt x="281" y="59"/>
                    <a:pt x="279" y="59"/>
                  </a:cubicBezTo>
                  <a:cubicBezTo>
                    <a:pt x="279" y="58"/>
                    <a:pt x="280" y="56"/>
                    <a:pt x="280" y="55"/>
                  </a:cubicBezTo>
                  <a:cubicBezTo>
                    <a:pt x="281" y="55"/>
                    <a:pt x="282" y="55"/>
                    <a:pt x="284" y="55"/>
                  </a:cubicBezTo>
                  <a:cubicBezTo>
                    <a:pt x="284" y="56"/>
                    <a:pt x="284" y="58"/>
                    <a:pt x="284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4" y="59"/>
                    <a:pt x="284" y="59"/>
                    <a:pt x="283" y="59"/>
                  </a:cubicBezTo>
                  <a:close/>
                  <a:moveTo>
                    <a:pt x="290" y="51"/>
                  </a:moveTo>
                  <a:cubicBezTo>
                    <a:pt x="289" y="51"/>
                    <a:pt x="288" y="51"/>
                    <a:pt x="288" y="51"/>
                  </a:cubicBezTo>
                  <a:cubicBezTo>
                    <a:pt x="287" y="50"/>
                    <a:pt x="287" y="49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8" y="47"/>
                    <a:pt x="288" y="47"/>
                    <a:pt x="289" y="47"/>
                  </a:cubicBezTo>
                  <a:cubicBezTo>
                    <a:pt x="290" y="47"/>
                    <a:pt x="291" y="47"/>
                    <a:pt x="292" y="47"/>
                  </a:cubicBezTo>
                  <a:cubicBezTo>
                    <a:pt x="292" y="47"/>
                    <a:pt x="292" y="48"/>
                    <a:pt x="292" y="48"/>
                  </a:cubicBezTo>
                  <a:cubicBezTo>
                    <a:pt x="292" y="49"/>
                    <a:pt x="292" y="50"/>
                    <a:pt x="292" y="52"/>
                  </a:cubicBezTo>
                  <a:cubicBezTo>
                    <a:pt x="291" y="52"/>
                    <a:pt x="290" y="52"/>
                    <a:pt x="290" y="51"/>
                  </a:cubicBezTo>
                  <a:close/>
                  <a:moveTo>
                    <a:pt x="255" y="57"/>
                  </a:moveTo>
                  <a:cubicBezTo>
                    <a:pt x="255" y="56"/>
                    <a:pt x="255" y="55"/>
                    <a:pt x="255" y="54"/>
                  </a:cubicBezTo>
                  <a:cubicBezTo>
                    <a:pt x="257" y="54"/>
                    <a:pt x="258" y="54"/>
                    <a:pt x="260" y="55"/>
                  </a:cubicBezTo>
                  <a:cubicBezTo>
                    <a:pt x="260" y="56"/>
                    <a:pt x="260" y="57"/>
                    <a:pt x="260" y="58"/>
                  </a:cubicBezTo>
                  <a:cubicBezTo>
                    <a:pt x="260" y="59"/>
                    <a:pt x="260" y="59"/>
                    <a:pt x="260" y="60"/>
                  </a:cubicBezTo>
                  <a:cubicBezTo>
                    <a:pt x="259" y="60"/>
                    <a:pt x="258" y="60"/>
                    <a:pt x="256" y="60"/>
                  </a:cubicBezTo>
                  <a:cubicBezTo>
                    <a:pt x="256" y="60"/>
                    <a:pt x="256" y="60"/>
                    <a:pt x="255" y="60"/>
                  </a:cubicBezTo>
                  <a:cubicBezTo>
                    <a:pt x="255" y="59"/>
                    <a:pt x="255" y="58"/>
                    <a:pt x="255" y="57"/>
                  </a:cubicBezTo>
                  <a:close/>
                  <a:moveTo>
                    <a:pt x="263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4" y="63"/>
                    <a:pt x="265" y="63"/>
                    <a:pt x="266" y="63"/>
                  </a:cubicBezTo>
                  <a:cubicBezTo>
                    <a:pt x="267" y="63"/>
                    <a:pt x="267" y="63"/>
                    <a:pt x="268" y="63"/>
                  </a:cubicBezTo>
                  <a:cubicBezTo>
                    <a:pt x="268" y="63"/>
                    <a:pt x="268" y="64"/>
                    <a:pt x="268" y="64"/>
                  </a:cubicBezTo>
                  <a:cubicBezTo>
                    <a:pt x="268" y="65"/>
                    <a:pt x="268" y="66"/>
                    <a:pt x="268" y="67"/>
                  </a:cubicBezTo>
                  <a:cubicBezTo>
                    <a:pt x="268" y="67"/>
                    <a:pt x="268" y="67"/>
                    <a:pt x="268" y="67"/>
                  </a:cubicBezTo>
                  <a:cubicBezTo>
                    <a:pt x="266" y="68"/>
                    <a:pt x="265" y="68"/>
                    <a:pt x="264" y="68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3" y="66"/>
                    <a:pt x="263" y="65"/>
                    <a:pt x="263" y="63"/>
                  </a:cubicBezTo>
                  <a:close/>
                  <a:moveTo>
                    <a:pt x="271" y="74"/>
                  </a:moveTo>
                  <a:cubicBezTo>
                    <a:pt x="271" y="73"/>
                    <a:pt x="271" y="72"/>
                    <a:pt x="271" y="71"/>
                  </a:cubicBezTo>
                  <a:cubicBezTo>
                    <a:pt x="272" y="71"/>
                    <a:pt x="272" y="71"/>
                    <a:pt x="273" y="71"/>
                  </a:cubicBezTo>
                  <a:cubicBezTo>
                    <a:pt x="274" y="71"/>
                    <a:pt x="275" y="71"/>
                    <a:pt x="276" y="71"/>
                  </a:cubicBezTo>
                  <a:cubicBezTo>
                    <a:pt x="276" y="72"/>
                    <a:pt x="276" y="74"/>
                    <a:pt x="277" y="75"/>
                  </a:cubicBezTo>
                  <a:cubicBezTo>
                    <a:pt x="276" y="75"/>
                    <a:pt x="275" y="75"/>
                    <a:pt x="274" y="75"/>
                  </a:cubicBezTo>
                  <a:cubicBezTo>
                    <a:pt x="273" y="76"/>
                    <a:pt x="272" y="76"/>
                    <a:pt x="271" y="76"/>
                  </a:cubicBezTo>
                  <a:cubicBezTo>
                    <a:pt x="271" y="75"/>
                    <a:pt x="271" y="75"/>
                    <a:pt x="271" y="74"/>
                  </a:cubicBezTo>
                  <a:close/>
                  <a:moveTo>
                    <a:pt x="279" y="71"/>
                  </a:moveTo>
                  <a:cubicBezTo>
                    <a:pt x="280" y="71"/>
                    <a:pt x="281" y="71"/>
                    <a:pt x="283" y="71"/>
                  </a:cubicBezTo>
                  <a:cubicBezTo>
                    <a:pt x="283" y="71"/>
                    <a:pt x="284" y="71"/>
                    <a:pt x="284" y="71"/>
                  </a:cubicBezTo>
                  <a:cubicBezTo>
                    <a:pt x="284" y="72"/>
                    <a:pt x="284" y="73"/>
                    <a:pt x="285" y="74"/>
                  </a:cubicBezTo>
                  <a:cubicBezTo>
                    <a:pt x="285" y="75"/>
                    <a:pt x="285" y="75"/>
                    <a:pt x="285" y="76"/>
                  </a:cubicBezTo>
                  <a:cubicBezTo>
                    <a:pt x="284" y="76"/>
                    <a:pt x="283" y="75"/>
                    <a:pt x="282" y="75"/>
                  </a:cubicBezTo>
                  <a:cubicBezTo>
                    <a:pt x="281" y="75"/>
                    <a:pt x="280" y="75"/>
                    <a:pt x="279" y="75"/>
                  </a:cubicBezTo>
                  <a:cubicBezTo>
                    <a:pt x="279" y="74"/>
                    <a:pt x="279" y="72"/>
                    <a:pt x="279" y="71"/>
                  </a:cubicBezTo>
                  <a:close/>
                  <a:moveTo>
                    <a:pt x="287" y="67"/>
                  </a:move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7" y="65"/>
                    <a:pt x="287" y="64"/>
                  </a:cubicBezTo>
                  <a:cubicBezTo>
                    <a:pt x="287" y="64"/>
                    <a:pt x="287" y="63"/>
                    <a:pt x="287" y="63"/>
                  </a:cubicBezTo>
                  <a:cubicBezTo>
                    <a:pt x="288" y="63"/>
                    <a:pt x="288" y="63"/>
                    <a:pt x="289" y="63"/>
                  </a:cubicBezTo>
                  <a:cubicBezTo>
                    <a:pt x="290" y="63"/>
                    <a:pt x="291" y="63"/>
                    <a:pt x="292" y="63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2" y="65"/>
                    <a:pt x="292" y="66"/>
                    <a:pt x="292" y="68"/>
                  </a:cubicBezTo>
                  <a:cubicBezTo>
                    <a:pt x="291" y="68"/>
                    <a:pt x="289" y="68"/>
                    <a:pt x="287" y="67"/>
                  </a:cubicBezTo>
                  <a:close/>
                  <a:moveTo>
                    <a:pt x="299" y="60"/>
                  </a:moveTo>
                  <a:cubicBezTo>
                    <a:pt x="298" y="60"/>
                    <a:pt x="297" y="60"/>
                    <a:pt x="295" y="60"/>
                  </a:cubicBezTo>
                  <a:cubicBezTo>
                    <a:pt x="295" y="59"/>
                    <a:pt x="295" y="59"/>
                    <a:pt x="295" y="58"/>
                  </a:cubicBezTo>
                  <a:cubicBezTo>
                    <a:pt x="295" y="57"/>
                    <a:pt x="295" y="56"/>
                    <a:pt x="295" y="55"/>
                  </a:cubicBezTo>
                  <a:cubicBezTo>
                    <a:pt x="297" y="54"/>
                    <a:pt x="299" y="54"/>
                    <a:pt x="300" y="54"/>
                  </a:cubicBezTo>
                  <a:cubicBezTo>
                    <a:pt x="300" y="55"/>
                    <a:pt x="300" y="56"/>
                    <a:pt x="300" y="57"/>
                  </a:cubicBezTo>
                  <a:cubicBezTo>
                    <a:pt x="300" y="58"/>
                    <a:pt x="300" y="59"/>
                    <a:pt x="300" y="60"/>
                  </a:cubicBezTo>
                  <a:cubicBezTo>
                    <a:pt x="300" y="60"/>
                    <a:pt x="299" y="60"/>
                    <a:pt x="299" y="60"/>
                  </a:cubicBezTo>
                  <a:close/>
                  <a:moveTo>
                    <a:pt x="229" y="40"/>
                  </a:moveTo>
                  <a:cubicBezTo>
                    <a:pt x="229" y="39"/>
                    <a:pt x="230" y="38"/>
                    <a:pt x="230" y="37"/>
                  </a:cubicBezTo>
                  <a:cubicBezTo>
                    <a:pt x="232" y="30"/>
                    <a:pt x="237" y="24"/>
                    <a:pt x="242" y="18"/>
                  </a:cubicBezTo>
                  <a:cubicBezTo>
                    <a:pt x="247" y="13"/>
                    <a:pt x="254" y="9"/>
                    <a:pt x="260" y="6"/>
                  </a:cubicBezTo>
                  <a:cubicBezTo>
                    <a:pt x="267" y="4"/>
                    <a:pt x="275" y="3"/>
                    <a:pt x="282" y="4"/>
                  </a:cubicBezTo>
                  <a:cubicBezTo>
                    <a:pt x="289" y="4"/>
                    <a:pt x="295" y="6"/>
                    <a:pt x="301" y="9"/>
                  </a:cubicBezTo>
                  <a:cubicBezTo>
                    <a:pt x="306" y="12"/>
                    <a:pt x="311" y="16"/>
                    <a:pt x="315" y="21"/>
                  </a:cubicBezTo>
                  <a:cubicBezTo>
                    <a:pt x="318" y="25"/>
                    <a:pt x="321" y="29"/>
                    <a:pt x="323" y="33"/>
                  </a:cubicBezTo>
                  <a:cubicBezTo>
                    <a:pt x="323" y="34"/>
                    <a:pt x="323" y="34"/>
                    <a:pt x="323" y="35"/>
                  </a:cubicBezTo>
                  <a:cubicBezTo>
                    <a:pt x="323" y="35"/>
                    <a:pt x="324" y="36"/>
                    <a:pt x="324" y="36"/>
                  </a:cubicBezTo>
                  <a:cubicBezTo>
                    <a:pt x="324" y="37"/>
                    <a:pt x="324" y="38"/>
                    <a:pt x="325" y="39"/>
                  </a:cubicBezTo>
                  <a:cubicBezTo>
                    <a:pt x="325" y="41"/>
                    <a:pt x="326" y="43"/>
                    <a:pt x="326" y="44"/>
                  </a:cubicBezTo>
                  <a:cubicBezTo>
                    <a:pt x="326" y="46"/>
                    <a:pt x="326" y="47"/>
                    <a:pt x="326" y="48"/>
                  </a:cubicBezTo>
                  <a:cubicBezTo>
                    <a:pt x="327" y="50"/>
                    <a:pt x="326" y="51"/>
                    <a:pt x="326" y="51"/>
                  </a:cubicBezTo>
                  <a:cubicBezTo>
                    <a:pt x="327" y="53"/>
                    <a:pt x="327" y="54"/>
                    <a:pt x="327" y="54"/>
                  </a:cubicBezTo>
                  <a:cubicBezTo>
                    <a:pt x="327" y="54"/>
                    <a:pt x="326" y="53"/>
                    <a:pt x="326" y="52"/>
                  </a:cubicBezTo>
                  <a:cubicBezTo>
                    <a:pt x="326" y="51"/>
                    <a:pt x="326" y="50"/>
                    <a:pt x="326" y="48"/>
                  </a:cubicBezTo>
                  <a:cubicBezTo>
                    <a:pt x="326" y="47"/>
                    <a:pt x="325" y="46"/>
                    <a:pt x="325" y="44"/>
                  </a:cubicBezTo>
                  <a:cubicBezTo>
                    <a:pt x="325" y="43"/>
                    <a:pt x="324" y="41"/>
                    <a:pt x="324" y="39"/>
                  </a:cubicBezTo>
                  <a:cubicBezTo>
                    <a:pt x="323" y="39"/>
                    <a:pt x="323" y="38"/>
                    <a:pt x="323" y="37"/>
                  </a:cubicBezTo>
                  <a:cubicBezTo>
                    <a:pt x="322" y="36"/>
                    <a:pt x="322" y="36"/>
                    <a:pt x="322" y="35"/>
                  </a:cubicBezTo>
                  <a:cubicBezTo>
                    <a:pt x="322" y="35"/>
                    <a:pt x="322" y="34"/>
                    <a:pt x="321" y="34"/>
                  </a:cubicBezTo>
                  <a:cubicBezTo>
                    <a:pt x="319" y="30"/>
                    <a:pt x="317" y="26"/>
                    <a:pt x="313" y="22"/>
                  </a:cubicBezTo>
                  <a:cubicBezTo>
                    <a:pt x="309" y="18"/>
                    <a:pt x="305" y="15"/>
                    <a:pt x="299" y="12"/>
                  </a:cubicBezTo>
                  <a:cubicBezTo>
                    <a:pt x="294" y="9"/>
                    <a:pt x="288" y="8"/>
                    <a:pt x="281" y="7"/>
                  </a:cubicBezTo>
                  <a:cubicBezTo>
                    <a:pt x="275" y="7"/>
                    <a:pt x="268" y="8"/>
                    <a:pt x="262" y="10"/>
                  </a:cubicBezTo>
                  <a:cubicBezTo>
                    <a:pt x="255" y="12"/>
                    <a:pt x="249" y="16"/>
                    <a:pt x="244" y="21"/>
                  </a:cubicBezTo>
                  <a:cubicBezTo>
                    <a:pt x="240" y="26"/>
                    <a:pt x="236" y="32"/>
                    <a:pt x="233" y="38"/>
                  </a:cubicBezTo>
                  <a:cubicBezTo>
                    <a:pt x="233" y="39"/>
                    <a:pt x="233" y="40"/>
                    <a:pt x="233" y="41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1" y="45"/>
                    <a:pt x="231" y="46"/>
                    <a:pt x="231" y="48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1"/>
                    <a:pt x="231" y="52"/>
                    <a:pt x="231" y="53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6"/>
                    <a:pt x="231" y="57"/>
                    <a:pt x="231" y="58"/>
                  </a:cubicBezTo>
                  <a:cubicBezTo>
                    <a:pt x="231" y="64"/>
                    <a:pt x="233" y="71"/>
                    <a:pt x="236" y="76"/>
                  </a:cubicBezTo>
                  <a:cubicBezTo>
                    <a:pt x="238" y="81"/>
                    <a:pt x="242" y="86"/>
                    <a:pt x="246" y="89"/>
                  </a:cubicBezTo>
                  <a:cubicBezTo>
                    <a:pt x="249" y="93"/>
                    <a:pt x="253" y="96"/>
                    <a:pt x="257" y="98"/>
                  </a:cubicBezTo>
                  <a:cubicBezTo>
                    <a:pt x="258" y="98"/>
                    <a:pt x="258" y="98"/>
                    <a:pt x="259" y="98"/>
                  </a:cubicBezTo>
                  <a:cubicBezTo>
                    <a:pt x="259" y="99"/>
                    <a:pt x="260" y="99"/>
                    <a:pt x="260" y="99"/>
                  </a:cubicBezTo>
                  <a:cubicBezTo>
                    <a:pt x="261" y="99"/>
                    <a:pt x="262" y="100"/>
                    <a:pt x="263" y="100"/>
                  </a:cubicBezTo>
                  <a:cubicBezTo>
                    <a:pt x="265" y="101"/>
                    <a:pt x="266" y="101"/>
                    <a:pt x="268" y="102"/>
                  </a:cubicBezTo>
                  <a:cubicBezTo>
                    <a:pt x="269" y="102"/>
                    <a:pt x="271" y="102"/>
                    <a:pt x="272" y="102"/>
                  </a:cubicBezTo>
                  <a:cubicBezTo>
                    <a:pt x="273" y="103"/>
                    <a:pt x="274" y="103"/>
                    <a:pt x="275" y="103"/>
                  </a:cubicBezTo>
                  <a:cubicBezTo>
                    <a:pt x="277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5" y="103"/>
                  </a:cubicBezTo>
                  <a:cubicBezTo>
                    <a:pt x="274" y="103"/>
                    <a:pt x="273" y="103"/>
                    <a:pt x="272" y="103"/>
                  </a:cubicBezTo>
                  <a:cubicBezTo>
                    <a:pt x="271" y="103"/>
                    <a:pt x="269" y="102"/>
                    <a:pt x="268" y="102"/>
                  </a:cubicBezTo>
                  <a:cubicBezTo>
                    <a:pt x="266" y="102"/>
                    <a:pt x="264" y="102"/>
                    <a:pt x="263" y="101"/>
                  </a:cubicBezTo>
                  <a:cubicBezTo>
                    <a:pt x="262" y="101"/>
                    <a:pt x="261" y="100"/>
                    <a:pt x="260" y="100"/>
                  </a:cubicBezTo>
                  <a:cubicBezTo>
                    <a:pt x="259" y="100"/>
                    <a:pt x="259" y="100"/>
                    <a:pt x="258" y="100"/>
                  </a:cubicBezTo>
                  <a:cubicBezTo>
                    <a:pt x="258" y="99"/>
                    <a:pt x="257" y="99"/>
                    <a:pt x="257" y="99"/>
                  </a:cubicBezTo>
                  <a:cubicBezTo>
                    <a:pt x="253" y="97"/>
                    <a:pt x="248" y="95"/>
                    <a:pt x="244" y="91"/>
                  </a:cubicBezTo>
                  <a:cubicBezTo>
                    <a:pt x="240" y="87"/>
                    <a:pt x="236" y="83"/>
                    <a:pt x="233" y="77"/>
                  </a:cubicBezTo>
                  <a:cubicBezTo>
                    <a:pt x="230" y="72"/>
                    <a:pt x="228" y="65"/>
                    <a:pt x="227" y="58"/>
                  </a:cubicBezTo>
                  <a:cubicBezTo>
                    <a:pt x="227" y="57"/>
                    <a:pt x="227" y="56"/>
                    <a:pt x="227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2"/>
                    <a:pt x="227" y="51"/>
                    <a:pt x="227" y="50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6"/>
                    <a:pt x="228" y="44"/>
                    <a:pt x="228" y="42"/>
                  </a:cubicBezTo>
                  <a:lnTo>
                    <a:pt x="229" y="40"/>
                  </a:lnTo>
                  <a:close/>
                  <a:moveTo>
                    <a:pt x="52" y="103"/>
                  </a:moveTo>
                  <a:cubicBezTo>
                    <a:pt x="51" y="103"/>
                    <a:pt x="50" y="103"/>
                    <a:pt x="49" y="103"/>
                  </a:cubicBezTo>
                  <a:cubicBezTo>
                    <a:pt x="47" y="103"/>
                    <a:pt x="46" y="102"/>
                    <a:pt x="44" y="102"/>
                  </a:cubicBezTo>
                  <a:cubicBezTo>
                    <a:pt x="43" y="102"/>
                    <a:pt x="41" y="102"/>
                    <a:pt x="39" y="101"/>
                  </a:cubicBezTo>
                  <a:cubicBezTo>
                    <a:pt x="38" y="101"/>
                    <a:pt x="37" y="100"/>
                    <a:pt x="36" y="100"/>
                  </a:cubicBezTo>
                  <a:cubicBezTo>
                    <a:pt x="36" y="100"/>
                    <a:pt x="35" y="100"/>
                    <a:pt x="35" y="100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29" y="97"/>
                    <a:pt x="25" y="95"/>
                    <a:pt x="21" y="91"/>
                  </a:cubicBezTo>
                  <a:cubicBezTo>
                    <a:pt x="17" y="87"/>
                    <a:pt x="13" y="83"/>
                    <a:pt x="10" y="77"/>
                  </a:cubicBezTo>
                  <a:cubicBezTo>
                    <a:pt x="7" y="72"/>
                    <a:pt x="5" y="65"/>
                    <a:pt x="4" y="58"/>
                  </a:cubicBezTo>
                  <a:cubicBezTo>
                    <a:pt x="4" y="57"/>
                    <a:pt x="4" y="56"/>
                    <a:pt x="4" y="5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1"/>
                    <a:pt x="4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5" y="44"/>
                    <a:pt x="5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9"/>
                    <a:pt x="6" y="38"/>
                    <a:pt x="7" y="37"/>
                  </a:cubicBezTo>
                  <a:cubicBezTo>
                    <a:pt x="9" y="30"/>
                    <a:pt x="13" y="24"/>
                    <a:pt x="18" y="18"/>
                  </a:cubicBezTo>
                  <a:cubicBezTo>
                    <a:pt x="24" y="13"/>
                    <a:pt x="30" y="9"/>
                    <a:pt x="37" y="6"/>
                  </a:cubicBezTo>
                  <a:cubicBezTo>
                    <a:pt x="44" y="4"/>
                    <a:pt x="51" y="3"/>
                    <a:pt x="58" y="4"/>
                  </a:cubicBezTo>
                  <a:cubicBezTo>
                    <a:pt x="65" y="4"/>
                    <a:pt x="72" y="6"/>
                    <a:pt x="77" y="9"/>
                  </a:cubicBezTo>
                  <a:cubicBezTo>
                    <a:pt x="83" y="12"/>
                    <a:pt x="88" y="16"/>
                    <a:pt x="91" y="21"/>
                  </a:cubicBezTo>
                  <a:cubicBezTo>
                    <a:pt x="95" y="25"/>
                    <a:pt x="98" y="29"/>
                    <a:pt x="99" y="33"/>
                  </a:cubicBezTo>
                  <a:cubicBezTo>
                    <a:pt x="99" y="34"/>
                    <a:pt x="100" y="34"/>
                    <a:pt x="100" y="35"/>
                  </a:cubicBezTo>
                  <a:cubicBezTo>
                    <a:pt x="100" y="35"/>
                    <a:pt x="100" y="36"/>
                    <a:pt x="100" y="36"/>
                  </a:cubicBezTo>
                  <a:cubicBezTo>
                    <a:pt x="101" y="37"/>
                    <a:pt x="101" y="38"/>
                    <a:pt x="101" y="39"/>
                  </a:cubicBezTo>
                  <a:cubicBezTo>
                    <a:pt x="102" y="41"/>
                    <a:pt x="102" y="43"/>
                    <a:pt x="102" y="44"/>
                  </a:cubicBezTo>
                  <a:cubicBezTo>
                    <a:pt x="103" y="46"/>
                    <a:pt x="103" y="47"/>
                    <a:pt x="103" y="48"/>
                  </a:cubicBezTo>
                  <a:cubicBezTo>
                    <a:pt x="103" y="50"/>
                    <a:pt x="103" y="51"/>
                    <a:pt x="103" y="51"/>
                  </a:cubicBezTo>
                  <a:cubicBezTo>
                    <a:pt x="103" y="53"/>
                    <a:pt x="103" y="54"/>
                    <a:pt x="103" y="54"/>
                  </a:cubicBezTo>
                  <a:cubicBezTo>
                    <a:pt x="103" y="54"/>
                    <a:pt x="103" y="53"/>
                    <a:pt x="103" y="52"/>
                  </a:cubicBezTo>
                  <a:cubicBezTo>
                    <a:pt x="103" y="51"/>
                    <a:pt x="103" y="50"/>
                    <a:pt x="103" y="48"/>
                  </a:cubicBezTo>
                  <a:cubicBezTo>
                    <a:pt x="102" y="47"/>
                    <a:pt x="102" y="46"/>
                    <a:pt x="102" y="44"/>
                  </a:cubicBezTo>
                  <a:cubicBezTo>
                    <a:pt x="101" y="43"/>
                    <a:pt x="101" y="41"/>
                    <a:pt x="100" y="39"/>
                  </a:cubicBezTo>
                  <a:cubicBezTo>
                    <a:pt x="100" y="39"/>
                    <a:pt x="100" y="38"/>
                    <a:pt x="99" y="37"/>
                  </a:cubicBezTo>
                  <a:cubicBezTo>
                    <a:pt x="99" y="36"/>
                    <a:pt x="99" y="36"/>
                    <a:pt x="99" y="35"/>
                  </a:cubicBezTo>
                  <a:cubicBezTo>
                    <a:pt x="98" y="35"/>
                    <a:pt x="98" y="34"/>
                    <a:pt x="98" y="34"/>
                  </a:cubicBezTo>
                  <a:cubicBezTo>
                    <a:pt x="96" y="30"/>
                    <a:pt x="93" y="26"/>
                    <a:pt x="90" y="22"/>
                  </a:cubicBezTo>
                  <a:cubicBezTo>
                    <a:pt x="86" y="18"/>
                    <a:pt x="81" y="15"/>
                    <a:pt x="76" y="12"/>
                  </a:cubicBezTo>
                  <a:cubicBezTo>
                    <a:pt x="71" y="9"/>
                    <a:pt x="65" y="8"/>
                    <a:pt x="58" y="7"/>
                  </a:cubicBezTo>
                  <a:cubicBezTo>
                    <a:pt x="51" y="7"/>
                    <a:pt x="45" y="8"/>
                    <a:pt x="38" y="10"/>
                  </a:cubicBezTo>
                  <a:cubicBezTo>
                    <a:pt x="32" y="12"/>
                    <a:pt x="26" y="16"/>
                    <a:pt x="21" y="21"/>
                  </a:cubicBezTo>
                  <a:cubicBezTo>
                    <a:pt x="16" y="26"/>
                    <a:pt x="12" y="32"/>
                    <a:pt x="10" y="38"/>
                  </a:cubicBezTo>
                  <a:cubicBezTo>
                    <a:pt x="10" y="39"/>
                    <a:pt x="9" y="40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5"/>
                    <a:pt x="8" y="46"/>
                    <a:pt x="8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2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7"/>
                    <a:pt x="7" y="58"/>
                  </a:cubicBezTo>
                  <a:cubicBezTo>
                    <a:pt x="8" y="64"/>
                    <a:pt x="9" y="71"/>
                    <a:pt x="12" y="76"/>
                  </a:cubicBezTo>
                  <a:cubicBezTo>
                    <a:pt x="15" y="81"/>
                    <a:pt x="18" y="86"/>
                    <a:pt x="22" y="89"/>
                  </a:cubicBezTo>
                  <a:cubicBezTo>
                    <a:pt x="26" y="93"/>
                    <a:pt x="30" y="96"/>
                    <a:pt x="34" y="98"/>
                  </a:cubicBezTo>
                  <a:cubicBezTo>
                    <a:pt x="34" y="98"/>
                    <a:pt x="35" y="98"/>
                    <a:pt x="35" y="98"/>
                  </a:cubicBezTo>
                  <a:cubicBezTo>
                    <a:pt x="36" y="99"/>
                    <a:pt x="36" y="99"/>
                    <a:pt x="37" y="99"/>
                  </a:cubicBezTo>
                  <a:cubicBezTo>
                    <a:pt x="38" y="99"/>
                    <a:pt x="39" y="100"/>
                    <a:pt x="40" y="100"/>
                  </a:cubicBezTo>
                  <a:cubicBezTo>
                    <a:pt x="41" y="101"/>
                    <a:pt x="43" y="101"/>
                    <a:pt x="45" y="102"/>
                  </a:cubicBezTo>
                  <a:cubicBezTo>
                    <a:pt x="46" y="102"/>
                    <a:pt x="47" y="102"/>
                    <a:pt x="49" y="102"/>
                  </a:cubicBezTo>
                  <a:cubicBezTo>
                    <a:pt x="50" y="103"/>
                    <a:pt x="51" y="103"/>
                    <a:pt x="52" y="103"/>
                  </a:cubicBezTo>
                  <a:cubicBezTo>
                    <a:pt x="53" y="103"/>
                    <a:pt x="54" y="103"/>
                    <a:pt x="54" y="103"/>
                  </a:cubicBezTo>
                  <a:cubicBezTo>
                    <a:pt x="54" y="103"/>
                    <a:pt x="53" y="103"/>
                    <a:pt x="52" y="103"/>
                  </a:cubicBezTo>
                  <a:close/>
                  <a:moveTo>
                    <a:pt x="85" y="49"/>
                  </a:moveTo>
                  <a:cubicBezTo>
                    <a:pt x="85" y="50"/>
                    <a:pt x="85" y="51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3" y="53"/>
                    <a:pt x="82" y="52"/>
                    <a:pt x="80" y="52"/>
                  </a:cubicBezTo>
                  <a:cubicBezTo>
                    <a:pt x="80" y="51"/>
                    <a:pt x="80" y="50"/>
                    <a:pt x="80" y="49"/>
                  </a:cubicBezTo>
                  <a:cubicBezTo>
                    <a:pt x="80" y="48"/>
                    <a:pt x="80" y="47"/>
                    <a:pt x="80" y="46"/>
                  </a:cubicBezTo>
                  <a:cubicBezTo>
                    <a:pt x="81" y="46"/>
                    <a:pt x="82" y="46"/>
                    <a:pt x="83" y="45"/>
                  </a:cubicBezTo>
                  <a:cubicBezTo>
                    <a:pt x="84" y="45"/>
                    <a:pt x="85" y="45"/>
                    <a:pt x="85" y="45"/>
                  </a:cubicBezTo>
                  <a:cubicBezTo>
                    <a:pt x="85" y="45"/>
                    <a:pt x="84" y="45"/>
                    <a:pt x="82" y="45"/>
                  </a:cubicBezTo>
                  <a:cubicBezTo>
                    <a:pt x="82" y="45"/>
                    <a:pt x="81" y="45"/>
                    <a:pt x="80" y="44"/>
                  </a:cubicBezTo>
                  <a:cubicBezTo>
                    <a:pt x="79" y="44"/>
                    <a:pt x="79" y="43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2" y="43"/>
                    <a:pt x="84" y="43"/>
                    <a:pt x="86" y="43"/>
                  </a:cubicBezTo>
                  <a:cubicBezTo>
                    <a:pt x="86" y="44"/>
                    <a:pt x="85" y="44"/>
                    <a:pt x="85" y="45"/>
                  </a:cubicBezTo>
                  <a:cubicBezTo>
                    <a:pt x="85" y="46"/>
                    <a:pt x="85" y="47"/>
                    <a:pt x="85" y="49"/>
                  </a:cubicBezTo>
                  <a:close/>
                  <a:moveTo>
                    <a:pt x="77" y="67"/>
                  </a:moveTo>
                  <a:cubicBezTo>
                    <a:pt x="77" y="68"/>
                    <a:pt x="77" y="68"/>
                    <a:pt x="77" y="69"/>
                  </a:cubicBezTo>
                  <a:cubicBezTo>
                    <a:pt x="76" y="68"/>
                    <a:pt x="74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6"/>
                    <a:pt x="72" y="65"/>
                    <a:pt x="72" y="63"/>
                  </a:cubicBezTo>
                  <a:cubicBezTo>
                    <a:pt x="72" y="63"/>
                    <a:pt x="72" y="63"/>
                    <a:pt x="72" y="62"/>
                  </a:cubicBezTo>
                  <a:cubicBezTo>
                    <a:pt x="73" y="62"/>
                    <a:pt x="74" y="62"/>
                    <a:pt x="75" y="62"/>
                  </a:cubicBezTo>
                  <a:cubicBezTo>
                    <a:pt x="76" y="62"/>
                    <a:pt x="76" y="62"/>
                    <a:pt x="77" y="62"/>
                  </a:cubicBezTo>
                  <a:cubicBezTo>
                    <a:pt x="77" y="64"/>
                    <a:pt x="77" y="66"/>
                    <a:pt x="77" y="67"/>
                  </a:cubicBezTo>
                  <a:close/>
                  <a:moveTo>
                    <a:pt x="69" y="71"/>
                  </a:moveTo>
                  <a:cubicBezTo>
                    <a:pt x="69" y="73"/>
                    <a:pt x="70" y="75"/>
                    <a:pt x="70" y="76"/>
                  </a:cubicBezTo>
                  <a:cubicBezTo>
                    <a:pt x="69" y="76"/>
                    <a:pt x="69" y="76"/>
                    <a:pt x="68" y="76"/>
                  </a:cubicBezTo>
                  <a:cubicBezTo>
                    <a:pt x="67" y="76"/>
                    <a:pt x="65" y="76"/>
                    <a:pt x="63" y="76"/>
                  </a:cubicBezTo>
                  <a:cubicBezTo>
                    <a:pt x="63" y="75"/>
                    <a:pt x="63" y="75"/>
                    <a:pt x="63" y="74"/>
                  </a:cubicBezTo>
                  <a:cubicBezTo>
                    <a:pt x="63" y="73"/>
                    <a:pt x="64" y="72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71"/>
                    <a:pt x="67" y="71"/>
                    <a:pt x="69" y="70"/>
                  </a:cubicBezTo>
                  <a:cubicBezTo>
                    <a:pt x="69" y="71"/>
                    <a:pt x="69" y="71"/>
                    <a:pt x="69" y="71"/>
                  </a:cubicBezTo>
                  <a:close/>
                  <a:moveTo>
                    <a:pt x="39" y="70"/>
                  </a:moveTo>
                  <a:cubicBezTo>
                    <a:pt x="40" y="70"/>
                    <a:pt x="40" y="70"/>
                    <a:pt x="40" y="70"/>
                  </a:cubicBezTo>
                  <a:cubicBezTo>
                    <a:pt x="42" y="71"/>
                    <a:pt x="43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2"/>
                    <a:pt x="45" y="73"/>
                    <a:pt x="45" y="74"/>
                  </a:cubicBezTo>
                  <a:cubicBezTo>
                    <a:pt x="45" y="75"/>
                    <a:pt x="45" y="75"/>
                    <a:pt x="45" y="76"/>
                  </a:cubicBezTo>
                  <a:cubicBezTo>
                    <a:pt x="45" y="76"/>
                    <a:pt x="44" y="76"/>
                    <a:pt x="43" y="76"/>
                  </a:cubicBezTo>
                  <a:cubicBezTo>
                    <a:pt x="42" y="76"/>
                    <a:pt x="41" y="76"/>
                    <a:pt x="40" y="76"/>
                  </a:cubicBezTo>
                  <a:cubicBezTo>
                    <a:pt x="40" y="76"/>
                    <a:pt x="39" y="76"/>
                    <a:pt x="39" y="76"/>
                  </a:cubicBezTo>
                  <a:cubicBezTo>
                    <a:pt x="39" y="75"/>
                    <a:pt x="39" y="73"/>
                    <a:pt x="39" y="71"/>
                  </a:cubicBezTo>
                  <a:cubicBezTo>
                    <a:pt x="39" y="71"/>
                    <a:pt x="39" y="71"/>
                    <a:pt x="39" y="70"/>
                  </a:cubicBezTo>
                  <a:close/>
                  <a:moveTo>
                    <a:pt x="32" y="62"/>
                  </a:moveTo>
                  <a:cubicBezTo>
                    <a:pt x="32" y="62"/>
                    <a:pt x="33" y="62"/>
                    <a:pt x="33" y="62"/>
                  </a:cubicBezTo>
                  <a:cubicBezTo>
                    <a:pt x="34" y="62"/>
                    <a:pt x="35" y="62"/>
                    <a:pt x="37" y="6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5"/>
                    <a:pt x="37" y="66"/>
                    <a:pt x="37" y="68"/>
                  </a:cubicBezTo>
                  <a:cubicBezTo>
                    <a:pt x="37" y="68"/>
                    <a:pt x="36" y="68"/>
                    <a:pt x="36" y="68"/>
                  </a:cubicBezTo>
                  <a:cubicBezTo>
                    <a:pt x="34" y="68"/>
                    <a:pt x="32" y="68"/>
                    <a:pt x="31" y="69"/>
                  </a:cubicBezTo>
                  <a:cubicBezTo>
                    <a:pt x="31" y="68"/>
                    <a:pt x="31" y="68"/>
                    <a:pt x="31" y="67"/>
                  </a:cubicBezTo>
                  <a:cubicBezTo>
                    <a:pt x="31" y="66"/>
                    <a:pt x="32" y="64"/>
                    <a:pt x="32" y="62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1"/>
                    <a:pt x="24" y="50"/>
                    <a:pt x="23" y="49"/>
                  </a:cubicBezTo>
                  <a:cubicBezTo>
                    <a:pt x="23" y="47"/>
                    <a:pt x="23" y="46"/>
                    <a:pt x="23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5" y="43"/>
                    <a:pt x="27" y="43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4"/>
                    <a:pt x="29" y="44"/>
                  </a:cubicBezTo>
                  <a:cubicBezTo>
                    <a:pt x="28" y="45"/>
                    <a:pt x="27" y="45"/>
                    <a:pt x="26" y="45"/>
                  </a:cubicBezTo>
                  <a:cubicBezTo>
                    <a:pt x="25" y="45"/>
                    <a:pt x="24" y="45"/>
                    <a:pt x="24" y="45"/>
                  </a:cubicBezTo>
                  <a:cubicBezTo>
                    <a:pt x="24" y="45"/>
                    <a:pt x="24" y="45"/>
                    <a:pt x="26" y="45"/>
                  </a:cubicBezTo>
                  <a:cubicBezTo>
                    <a:pt x="27" y="46"/>
                    <a:pt x="28" y="46"/>
                    <a:pt x="29" y="46"/>
                  </a:cubicBezTo>
                  <a:cubicBezTo>
                    <a:pt x="29" y="47"/>
                    <a:pt x="29" y="48"/>
                    <a:pt x="29" y="49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7" y="52"/>
                    <a:pt x="25" y="53"/>
                    <a:pt x="24" y="53"/>
                  </a:cubicBezTo>
                  <a:close/>
                  <a:moveTo>
                    <a:pt x="77" y="44"/>
                  </a:moveTo>
                  <a:cubicBezTo>
                    <a:pt x="76" y="44"/>
                    <a:pt x="76" y="44"/>
                    <a:pt x="75" y="44"/>
                  </a:cubicBezTo>
                  <a:cubicBezTo>
                    <a:pt x="74" y="44"/>
                    <a:pt x="73" y="44"/>
                    <a:pt x="72" y="44"/>
                  </a:cubicBezTo>
                  <a:cubicBezTo>
                    <a:pt x="72" y="44"/>
                    <a:pt x="72" y="44"/>
                    <a:pt x="72" y="43"/>
                  </a:cubicBezTo>
                  <a:cubicBezTo>
                    <a:pt x="72" y="43"/>
                    <a:pt x="72" y="42"/>
                    <a:pt x="72" y="41"/>
                  </a:cubicBezTo>
                  <a:cubicBezTo>
                    <a:pt x="74" y="41"/>
                    <a:pt x="75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3"/>
                    <a:pt x="77" y="44"/>
                    <a:pt x="77" y="44"/>
                  </a:cubicBezTo>
                  <a:close/>
                  <a:moveTo>
                    <a:pt x="77" y="52"/>
                  </a:moveTo>
                  <a:cubicBezTo>
                    <a:pt x="75" y="52"/>
                    <a:pt x="74" y="52"/>
                    <a:pt x="72" y="52"/>
                  </a:cubicBezTo>
                  <a:cubicBezTo>
                    <a:pt x="72" y="51"/>
                    <a:pt x="72" y="49"/>
                    <a:pt x="72" y="48"/>
                  </a:cubicBezTo>
                  <a:cubicBezTo>
                    <a:pt x="72" y="48"/>
                    <a:pt x="72" y="47"/>
                    <a:pt x="72" y="47"/>
                  </a:cubicBezTo>
                  <a:cubicBezTo>
                    <a:pt x="73" y="46"/>
                    <a:pt x="74" y="46"/>
                    <a:pt x="75" y="46"/>
                  </a:cubicBezTo>
                  <a:cubicBezTo>
                    <a:pt x="76" y="46"/>
                    <a:pt x="76" y="46"/>
                    <a:pt x="77" y="46"/>
                  </a:cubicBezTo>
                  <a:cubicBezTo>
                    <a:pt x="77" y="47"/>
                    <a:pt x="77" y="48"/>
                    <a:pt x="77" y="49"/>
                  </a:cubicBezTo>
                  <a:cubicBezTo>
                    <a:pt x="77" y="50"/>
                    <a:pt x="77" y="51"/>
                    <a:pt x="77" y="52"/>
                  </a:cubicBezTo>
                  <a:close/>
                  <a:moveTo>
                    <a:pt x="68" y="58"/>
                  </a:moveTo>
                  <a:cubicBezTo>
                    <a:pt x="68" y="59"/>
                    <a:pt x="68" y="59"/>
                    <a:pt x="69" y="60"/>
                  </a:cubicBezTo>
                  <a:cubicBezTo>
                    <a:pt x="68" y="60"/>
                    <a:pt x="67" y="59"/>
                    <a:pt x="66" y="59"/>
                  </a:cubicBezTo>
                  <a:cubicBezTo>
                    <a:pt x="65" y="59"/>
                    <a:pt x="65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8"/>
                    <a:pt x="64" y="56"/>
                    <a:pt x="64" y="55"/>
                  </a:cubicBezTo>
                  <a:cubicBezTo>
                    <a:pt x="65" y="55"/>
                    <a:pt x="66" y="55"/>
                    <a:pt x="66" y="55"/>
                  </a:cubicBezTo>
                  <a:cubicBezTo>
                    <a:pt x="67" y="55"/>
                    <a:pt x="68" y="55"/>
                    <a:pt x="68" y="55"/>
                  </a:cubicBezTo>
                  <a:cubicBezTo>
                    <a:pt x="68" y="56"/>
                    <a:pt x="68" y="57"/>
                    <a:pt x="68" y="58"/>
                  </a:cubicBezTo>
                  <a:close/>
                  <a:moveTo>
                    <a:pt x="61" y="64"/>
                  </a:moveTo>
                  <a:cubicBezTo>
                    <a:pt x="61" y="65"/>
                    <a:pt x="61" y="66"/>
                    <a:pt x="61" y="67"/>
                  </a:cubicBezTo>
                  <a:cubicBezTo>
                    <a:pt x="60" y="67"/>
                    <a:pt x="60" y="67"/>
                    <a:pt x="59" y="67"/>
                  </a:cubicBezTo>
                  <a:cubicBezTo>
                    <a:pt x="58" y="67"/>
                    <a:pt x="57" y="67"/>
                    <a:pt x="56" y="67"/>
                  </a:cubicBezTo>
                  <a:cubicBezTo>
                    <a:pt x="56" y="67"/>
                    <a:pt x="56" y="66"/>
                    <a:pt x="56" y="65"/>
                  </a:cubicBezTo>
                  <a:cubicBezTo>
                    <a:pt x="56" y="65"/>
                    <a:pt x="56" y="64"/>
                    <a:pt x="56" y="63"/>
                  </a:cubicBezTo>
                  <a:cubicBezTo>
                    <a:pt x="57" y="63"/>
                    <a:pt x="59" y="63"/>
                    <a:pt x="60" y="63"/>
                  </a:cubicBezTo>
                  <a:cubicBezTo>
                    <a:pt x="60" y="63"/>
                    <a:pt x="60" y="63"/>
                    <a:pt x="61" y="63"/>
                  </a:cubicBezTo>
                  <a:cubicBezTo>
                    <a:pt x="61" y="63"/>
                    <a:pt x="61" y="64"/>
                    <a:pt x="61" y="64"/>
                  </a:cubicBezTo>
                  <a:close/>
                  <a:moveTo>
                    <a:pt x="48" y="63"/>
                  </a:moveTo>
                  <a:cubicBezTo>
                    <a:pt x="48" y="63"/>
                    <a:pt x="48" y="63"/>
                    <a:pt x="49" y="63"/>
                  </a:cubicBezTo>
                  <a:cubicBezTo>
                    <a:pt x="50" y="63"/>
                    <a:pt x="51" y="63"/>
                    <a:pt x="53" y="63"/>
                  </a:cubicBezTo>
                  <a:cubicBezTo>
                    <a:pt x="53" y="64"/>
                    <a:pt x="53" y="65"/>
                    <a:pt x="53" y="65"/>
                  </a:cubicBezTo>
                  <a:cubicBezTo>
                    <a:pt x="53" y="66"/>
                    <a:pt x="53" y="67"/>
                    <a:pt x="53" y="67"/>
                  </a:cubicBezTo>
                  <a:cubicBezTo>
                    <a:pt x="52" y="67"/>
                    <a:pt x="50" y="67"/>
                    <a:pt x="49" y="67"/>
                  </a:cubicBezTo>
                  <a:cubicBezTo>
                    <a:pt x="49" y="67"/>
                    <a:pt x="48" y="67"/>
                    <a:pt x="48" y="67"/>
                  </a:cubicBezTo>
                  <a:cubicBezTo>
                    <a:pt x="48" y="66"/>
                    <a:pt x="48" y="65"/>
                    <a:pt x="48" y="64"/>
                  </a:cubicBezTo>
                  <a:cubicBezTo>
                    <a:pt x="48" y="64"/>
                    <a:pt x="48" y="63"/>
                    <a:pt x="48" y="63"/>
                  </a:cubicBezTo>
                  <a:close/>
                  <a:moveTo>
                    <a:pt x="37" y="52"/>
                  </a:moveTo>
                  <a:cubicBezTo>
                    <a:pt x="35" y="52"/>
                    <a:pt x="33" y="52"/>
                    <a:pt x="32" y="52"/>
                  </a:cubicBezTo>
                  <a:cubicBezTo>
                    <a:pt x="32" y="51"/>
                    <a:pt x="32" y="50"/>
                    <a:pt x="32" y="49"/>
                  </a:cubicBezTo>
                  <a:cubicBezTo>
                    <a:pt x="32" y="48"/>
                    <a:pt x="32" y="47"/>
                    <a:pt x="32" y="46"/>
                  </a:cubicBezTo>
                  <a:cubicBezTo>
                    <a:pt x="32" y="46"/>
                    <a:pt x="33" y="46"/>
                    <a:pt x="33" y="46"/>
                  </a:cubicBezTo>
                  <a:cubicBezTo>
                    <a:pt x="34" y="46"/>
                    <a:pt x="35" y="46"/>
                    <a:pt x="37" y="47"/>
                  </a:cubicBezTo>
                  <a:cubicBezTo>
                    <a:pt x="37" y="47"/>
                    <a:pt x="37" y="48"/>
                    <a:pt x="37" y="48"/>
                  </a:cubicBezTo>
                  <a:cubicBezTo>
                    <a:pt x="37" y="49"/>
                    <a:pt x="37" y="51"/>
                    <a:pt x="37" y="52"/>
                  </a:cubicBezTo>
                  <a:close/>
                  <a:moveTo>
                    <a:pt x="32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5" y="41"/>
                    <a:pt x="37" y="41"/>
                  </a:cubicBezTo>
                  <a:cubicBezTo>
                    <a:pt x="37" y="42"/>
                    <a:pt x="37" y="43"/>
                    <a:pt x="37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4"/>
                    <a:pt x="34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2" y="44"/>
                    <a:pt x="32" y="43"/>
                    <a:pt x="32" y="42"/>
                  </a:cubicBezTo>
                  <a:close/>
                  <a:moveTo>
                    <a:pt x="69" y="44"/>
                  </a:moveTo>
                  <a:cubicBezTo>
                    <a:pt x="68" y="44"/>
                    <a:pt x="67" y="44"/>
                    <a:pt x="66" y="43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64" y="43"/>
                    <a:pt x="64" y="42"/>
                    <a:pt x="64" y="42"/>
                  </a:cubicBezTo>
                  <a:cubicBezTo>
                    <a:pt x="64" y="41"/>
                    <a:pt x="64" y="41"/>
                    <a:pt x="64" y="40"/>
                  </a:cubicBezTo>
                  <a:cubicBezTo>
                    <a:pt x="66" y="40"/>
                    <a:pt x="67" y="41"/>
                    <a:pt x="69" y="41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lose/>
                  <a:moveTo>
                    <a:pt x="60" y="47"/>
                  </a:moveTo>
                  <a:cubicBezTo>
                    <a:pt x="60" y="49"/>
                    <a:pt x="60" y="50"/>
                    <a:pt x="60" y="51"/>
                  </a:cubicBezTo>
                  <a:cubicBezTo>
                    <a:pt x="59" y="51"/>
                    <a:pt x="58" y="51"/>
                    <a:pt x="56" y="51"/>
                  </a:cubicBezTo>
                  <a:cubicBezTo>
                    <a:pt x="56" y="50"/>
                    <a:pt x="56" y="48"/>
                    <a:pt x="56" y="47"/>
                  </a:cubicBezTo>
                  <a:cubicBezTo>
                    <a:pt x="57" y="47"/>
                    <a:pt x="59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lose/>
                  <a:moveTo>
                    <a:pt x="48" y="51"/>
                  </a:moveTo>
                  <a:cubicBezTo>
                    <a:pt x="48" y="50"/>
                    <a:pt x="48" y="49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9" y="47"/>
                  </a:cubicBezTo>
                  <a:cubicBezTo>
                    <a:pt x="50" y="47"/>
                    <a:pt x="51" y="47"/>
                    <a:pt x="52" y="47"/>
                  </a:cubicBezTo>
                  <a:cubicBezTo>
                    <a:pt x="52" y="48"/>
                    <a:pt x="52" y="50"/>
                    <a:pt x="52" y="51"/>
                  </a:cubicBezTo>
                  <a:cubicBezTo>
                    <a:pt x="51" y="51"/>
                    <a:pt x="50" y="51"/>
                    <a:pt x="48" y="51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0" y="52"/>
                  </a:cubicBezTo>
                  <a:cubicBezTo>
                    <a:pt x="40" y="50"/>
                    <a:pt x="40" y="49"/>
                    <a:pt x="40" y="48"/>
                  </a:cubicBezTo>
                  <a:cubicBezTo>
                    <a:pt x="40" y="48"/>
                    <a:pt x="40" y="47"/>
                    <a:pt x="40" y="47"/>
                  </a:cubicBezTo>
                  <a:cubicBezTo>
                    <a:pt x="41" y="47"/>
                    <a:pt x="42" y="47"/>
                    <a:pt x="43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1"/>
                    <a:pt x="43" y="51"/>
                    <a:pt x="42" y="51"/>
                  </a:cubicBezTo>
                  <a:close/>
                  <a:moveTo>
                    <a:pt x="48" y="42"/>
                  </a:moveTo>
                  <a:cubicBezTo>
                    <a:pt x="48" y="41"/>
                    <a:pt x="48" y="41"/>
                    <a:pt x="48" y="40"/>
                  </a:cubicBezTo>
                  <a:cubicBezTo>
                    <a:pt x="49" y="40"/>
                    <a:pt x="51" y="40"/>
                    <a:pt x="53" y="40"/>
                  </a:cubicBezTo>
                  <a:cubicBezTo>
                    <a:pt x="53" y="40"/>
                    <a:pt x="53" y="41"/>
                    <a:pt x="53" y="41"/>
                  </a:cubicBezTo>
                  <a:cubicBezTo>
                    <a:pt x="53" y="42"/>
                    <a:pt x="53" y="43"/>
                    <a:pt x="53" y="43"/>
                  </a:cubicBezTo>
                  <a:cubicBezTo>
                    <a:pt x="51" y="43"/>
                    <a:pt x="50" y="43"/>
                    <a:pt x="49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2"/>
                    <a:pt x="48" y="42"/>
                  </a:cubicBezTo>
                  <a:close/>
                  <a:moveTo>
                    <a:pt x="45" y="40"/>
                  </a:moveTo>
                  <a:cubicBezTo>
                    <a:pt x="45" y="41"/>
                    <a:pt x="45" y="41"/>
                    <a:pt x="45" y="42"/>
                  </a:cubicBezTo>
                  <a:cubicBezTo>
                    <a:pt x="45" y="42"/>
                    <a:pt x="45" y="43"/>
                    <a:pt x="45" y="43"/>
                  </a:cubicBezTo>
                  <a:cubicBezTo>
                    <a:pt x="44" y="43"/>
                    <a:pt x="43" y="43"/>
                    <a:pt x="43" y="44"/>
                  </a:cubicBezTo>
                  <a:cubicBezTo>
                    <a:pt x="42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ubicBezTo>
                    <a:pt x="40" y="43"/>
                    <a:pt x="40" y="42"/>
                    <a:pt x="40" y="41"/>
                  </a:cubicBezTo>
                  <a:cubicBezTo>
                    <a:pt x="41" y="41"/>
                    <a:pt x="43" y="40"/>
                    <a:pt x="45" y="40"/>
                  </a:cubicBezTo>
                  <a:close/>
                  <a:moveTo>
                    <a:pt x="60" y="43"/>
                  </a:moveTo>
                  <a:cubicBezTo>
                    <a:pt x="59" y="43"/>
                    <a:pt x="57" y="43"/>
                    <a:pt x="56" y="43"/>
                  </a:cubicBezTo>
                  <a:cubicBezTo>
                    <a:pt x="56" y="43"/>
                    <a:pt x="56" y="42"/>
                    <a:pt x="56" y="41"/>
                  </a:cubicBezTo>
                  <a:cubicBezTo>
                    <a:pt x="56" y="41"/>
                    <a:pt x="56" y="40"/>
                    <a:pt x="56" y="40"/>
                  </a:cubicBezTo>
                  <a:cubicBezTo>
                    <a:pt x="57" y="40"/>
                    <a:pt x="59" y="40"/>
                    <a:pt x="61" y="40"/>
                  </a:cubicBezTo>
                  <a:cubicBezTo>
                    <a:pt x="61" y="41"/>
                    <a:pt x="61" y="41"/>
                    <a:pt x="61" y="42"/>
                  </a:cubicBezTo>
                  <a:cubicBezTo>
                    <a:pt x="61" y="42"/>
                    <a:pt x="61" y="43"/>
                    <a:pt x="61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40" y="58"/>
                  </a:moveTo>
                  <a:cubicBezTo>
                    <a:pt x="40" y="57"/>
                    <a:pt x="40" y="56"/>
                    <a:pt x="40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4" y="56"/>
                    <a:pt x="44" y="58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9"/>
                    <a:pt x="41" y="60"/>
                    <a:pt x="40" y="60"/>
                  </a:cubicBezTo>
                  <a:cubicBezTo>
                    <a:pt x="40" y="59"/>
                    <a:pt x="40" y="59"/>
                    <a:pt x="40" y="58"/>
                  </a:cubicBezTo>
                  <a:close/>
                  <a:moveTo>
                    <a:pt x="48" y="59"/>
                  </a:moveTo>
                  <a:cubicBezTo>
                    <a:pt x="48" y="58"/>
                    <a:pt x="48" y="56"/>
                    <a:pt x="48" y="55"/>
                  </a:cubicBezTo>
                  <a:cubicBezTo>
                    <a:pt x="50" y="55"/>
                    <a:pt x="51" y="55"/>
                    <a:pt x="52" y="55"/>
                  </a:cubicBezTo>
                  <a:cubicBezTo>
                    <a:pt x="52" y="56"/>
                    <a:pt x="52" y="58"/>
                    <a:pt x="52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60" y="59"/>
                  </a:moveTo>
                  <a:cubicBezTo>
                    <a:pt x="59" y="59"/>
                    <a:pt x="57" y="59"/>
                    <a:pt x="56" y="59"/>
                  </a:cubicBezTo>
                  <a:cubicBezTo>
                    <a:pt x="56" y="58"/>
                    <a:pt x="56" y="56"/>
                    <a:pt x="56" y="55"/>
                  </a:cubicBezTo>
                  <a:cubicBezTo>
                    <a:pt x="58" y="55"/>
                    <a:pt x="59" y="55"/>
                    <a:pt x="60" y="55"/>
                  </a:cubicBezTo>
                  <a:cubicBezTo>
                    <a:pt x="60" y="56"/>
                    <a:pt x="60" y="58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6" y="51"/>
                  </a:moveTo>
                  <a:cubicBezTo>
                    <a:pt x="66" y="51"/>
                    <a:pt x="65" y="51"/>
                    <a:pt x="64" y="51"/>
                  </a:cubicBezTo>
                  <a:cubicBezTo>
                    <a:pt x="64" y="50"/>
                    <a:pt x="64" y="49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6" y="47"/>
                  </a:cubicBezTo>
                  <a:cubicBezTo>
                    <a:pt x="67" y="47"/>
                    <a:pt x="68" y="47"/>
                    <a:pt x="69" y="47"/>
                  </a:cubicBezTo>
                  <a:cubicBezTo>
                    <a:pt x="68" y="47"/>
                    <a:pt x="68" y="48"/>
                    <a:pt x="68" y="48"/>
                  </a:cubicBezTo>
                  <a:cubicBezTo>
                    <a:pt x="68" y="49"/>
                    <a:pt x="68" y="50"/>
                    <a:pt x="68" y="52"/>
                  </a:cubicBezTo>
                  <a:cubicBezTo>
                    <a:pt x="68" y="52"/>
                    <a:pt x="67" y="52"/>
                    <a:pt x="66" y="51"/>
                  </a:cubicBezTo>
                  <a:close/>
                  <a:moveTo>
                    <a:pt x="69" y="36"/>
                  </a:moveTo>
                  <a:cubicBezTo>
                    <a:pt x="72" y="36"/>
                    <a:pt x="74" y="36"/>
                    <a:pt x="77" y="36"/>
                  </a:cubicBezTo>
                  <a:cubicBezTo>
                    <a:pt x="80" y="36"/>
                    <a:pt x="82" y="36"/>
                    <a:pt x="84" y="36"/>
                  </a:cubicBezTo>
                  <a:cubicBezTo>
                    <a:pt x="86" y="36"/>
                    <a:pt x="87" y="36"/>
                    <a:pt x="87" y="36"/>
                  </a:cubicBezTo>
                  <a:cubicBezTo>
                    <a:pt x="87" y="36"/>
                    <a:pt x="86" y="36"/>
                    <a:pt x="84" y="35"/>
                  </a:cubicBezTo>
                  <a:cubicBezTo>
                    <a:pt x="83" y="35"/>
                    <a:pt x="82" y="35"/>
                    <a:pt x="81" y="34"/>
                  </a:cubicBezTo>
                  <a:cubicBezTo>
                    <a:pt x="80" y="34"/>
                    <a:pt x="78" y="34"/>
                    <a:pt x="77" y="34"/>
                  </a:cubicBezTo>
                  <a:cubicBezTo>
                    <a:pt x="75" y="33"/>
                    <a:pt x="74" y="33"/>
                    <a:pt x="72" y="33"/>
                  </a:cubicBezTo>
                  <a:cubicBezTo>
                    <a:pt x="70" y="33"/>
                    <a:pt x="68" y="32"/>
                    <a:pt x="66" y="32"/>
                  </a:cubicBezTo>
                  <a:cubicBezTo>
                    <a:pt x="64" y="32"/>
                    <a:pt x="62" y="32"/>
                    <a:pt x="60" y="32"/>
                  </a:cubicBezTo>
                  <a:cubicBezTo>
                    <a:pt x="58" y="32"/>
                    <a:pt x="56" y="32"/>
                    <a:pt x="54" y="32"/>
                  </a:cubicBezTo>
                  <a:cubicBezTo>
                    <a:pt x="52" y="32"/>
                    <a:pt x="50" y="32"/>
                    <a:pt x="48" y="32"/>
                  </a:cubicBezTo>
                  <a:cubicBezTo>
                    <a:pt x="46" y="32"/>
                    <a:pt x="44" y="32"/>
                    <a:pt x="42" y="32"/>
                  </a:cubicBezTo>
                  <a:cubicBezTo>
                    <a:pt x="40" y="32"/>
                    <a:pt x="38" y="33"/>
                    <a:pt x="37" y="33"/>
                  </a:cubicBezTo>
                  <a:cubicBezTo>
                    <a:pt x="35" y="33"/>
                    <a:pt x="33" y="33"/>
                    <a:pt x="32" y="34"/>
                  </a:cubicBezTo>
                  <a:cubicBezTo>
                    <a:pt x="30" y="34"/>
                    <a:pt x="29" y="34"/>
                    <a:pt x="27" y="34"/>
                  </a:cubicBezTo>
                  <a:cubicBezTo>
                    <a:pt x="26" y="35"/>
                    <a:pt x="25" y="35"/>
                    <a:pt x="24" y="35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6" y="36"/>
                    <a:pt x="29" y="36"/>
                    <a:pt x="32" y="36"/>
                  </a:cubicBezTo>
                  <a:cubicBezTo>
                    <a:pt x="33" y="36"/>
                    <a:pt x="35" y="36"/>
                    <a:pt x="37" y="36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30" y="37"/>
                    <a:pt x="21" y="39"/>
                    <a:pt x="15" y="40"/>
                  </a:cubicBezTo>
                  <a:cubicBezTo>
                    <a:pt x="23" y="30"/>
                    <a:pt x="37" y="17"/>
                    <a:pt x="54" y="17"/>
                  </a:cubicBezTo>
                  <a:cubicBezTo>
                    <a:pt x="72" y="17"/>
                    <a:pt x="86" y="30"/>
                    <a:pt x="94" y="40"/>
                  </a:cubicBezTo>
                  <a:cubicBezTo>
                    <a:pt x="87" y="39"/>
                    <a:pt x="79" y="37"/>
                    <a:pt x="69" y="36"/>
                  </a:cubicBezTo>
                  <a:close/>
                  <a:moveTo>
                    <a:pt x="32" y="57"/>
                  </a:moveTo>
                  <a:cubicBezTo>
                    <a:pt x="32" y="56"/>
                    <a:pt x="32" y="55"/>
                    <a:pt x="32" y="54"/>
                  </a:cubicBezTo>
                  <a:cubicBezTo>
                    <a:pt x="33" y="54"/>
                    <a:pt x="35" y="54"/>
                    <a:pt x="37" y="55"/>
                  </a:cubicBezTo>
                  <a:cubicBezTo>
                    <a:pt x="37" y="56"/>
                    <a:pt x="37" y="57"/>
                    <a:pt x="37" y="58"/>
                  </a:cubicBezTo>
                  <a:cubicBezTo>
                    <a:pt x="37" y="59"/>
                    <a:pt x="37" y="59"/>
                    <a:pt x="37" y="60"/>
                  </a:cubicBezTo>
                  <a:cubicBezTo>
                    <a:pt x="35" y="60"/>
                    <a:pt x="34" y="60"/>
                    <a:pt x="33" y="60"/>
                  </a:cubicBezTo>
                  <a:cubicBezTo>
                    <a:pt x="33" y="60"/>
                    <a:pt x="32" y="60"/>
                    <a:pt x="32" y="60"/>
                  </a:cubicBezTo>
                  <a:cubicBezTo>
                    <a:pt x="32" y="59"/>
                    <a:pt x="32" y="58"/>
                    <a:pt x="32" y="57"/>
                  </a:cubicBezTo>
                  <a:close/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1" y="63"/>
                    <a:pt x="42" y="63"/>
                    <a:pt x="43" y="63"/>
                  </a:cubicBezTo>
                  <a:cubicBezTo>
                    <a:pt x="43" y="63"/>
                    <a:pt x="44" y="63"/>
                    <a:pt x="45" y="63"/>
                  </a:cubicBezTo>
                  <a:cubicBezTo>
                    <a:pt x="45" y="63"/>
                    <a:pt x="45" y="64"/>
                    <a:pt x="45" y="64"/>
                  </a:cubicBezTo>
                  <a:cubicBezTo>
                    <a:pt x="45" y="65"/>
                    <a:pt x="45" y="66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3" y="68"/>
                    <a:pt x="42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6"/>
                    <a:pt x="40" y="65"/>
                    <a:pt x="40" y="63"/>
                  </a:cubicBezTo>
                  <a:close/>
                  <a:moveTo>
                    <a:pt x="47" y="74"/>
                  </a:moveTo>
                  <a:cubicBezTo>
                    <a:pt x="47" y="73"/>
                    <a:pt x="48" y="72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0" y="71"/>
                    <a:pt x="52" y="71"/>
                    <a:pt x="53" y="71"/>
                  </a:cubicBezTo>
                  <a:cubicBezTo>
                    <a:pt x="53" y="72"/>
                    <a:pt x="53" y="74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ubicBezTo>
                    <a:pt x="49" y="76"/>
                    <a:pt x="48" y="76"/>
                    <a:pt x="47" y="76"/>
                  </a:cubicBezTo>
                  <a:cubicBezTo>
                    <a:pt x="47" y="75"/>
                    <a:pt x="47" y="75"/>
                    <a:pt x="47" y="74"/>
                  </a:cubicBezTo>
                  <a:close/>
                  <a:moveTo>
                    <a:pt x="56" y="71"/>
                  </a:moveTo>
                  <a:cubicBezTo>
                    <a:pt x="57" y="71"/>
                    <a:pt x="58" y="71"/>
                    <a:pt x="59" y="71"/>
                  </a:cubicBezTo>
                  <a:cubicBezTo>
                    <a:pt x="60" y="71"/>
                    <a:pt x="60" y="71"/>
                    <a:pt x="61" y="71"/>
                  </a:cubicBezTo>
                  <a:cubicBezTo>
                    <a:pt x="61" y="72"/>
                    <a:pt x="61" y="73"/>
                    <a:pt x="61" y="74"/>
                  </a:cubicBezTo>
                  <a:cubicBezTo>
                    <a:pt x="61" y="75"/>
                    <a:pt x="61" y="75"/>
                    <a:pt x="61" y="76"/>
                  </a:cubicBezTo>
                  <a:cubicBezTo>
                    <a:pt x="60" y="76"/>
                    <a:pt x="59" y="75"/>
                    <a:pt x="58" y="75"/>
                  </a:cubicBezTo>
                  <a:cubicBezTo>
                    <a:pt x="57" y="75"/>
                    <a:pt x="56" y="75"/>
                    <a:pt x="55" y="75"/>
                  </a:cubicBezTo>
                  <a:cubicBezTo>
                    <a:pt x="55" y="74"/>
                    <a:pt x="56" y="72"/>
                    <a:pt x="56" y="71"/>
                  </a:cubicBezTo>
                  <a:close/>
                  <a:moveTo>
                    <a:pt x="64" y="67"/>
                  </a:moveTo>
                  <a:cubicBezTo>
                    <a:pt x="64" y="67"/>
                    <a:pt x="64" y="67"/>
                    <a:pt x="64" y="67"/>
                  </a:cubicBezTo>
                  <a:cubicBezTo>
                    <a:pt x="64" y="66"/>
                    <a:pt x="64" y="65"/>
                    <a:pt x="64" y="64"/>
                  </a:cubicBezTo>
                  <a:cubicBezTo>
                    <a:pt x="64" y="64"/>
                    <a:pt x="64" y="63"/>
                    <a:pt x="64" y="63"/>
                  </a:cubicBezTo>
                  <a:cubicBezTo>
                    <a:pt x="65" y="63"/>
                    <a:pt x="65" y="63"/>
                    <a:pt x="66" y="63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5"/>
                    <a:pt x="69" y="66"/>
                    <a:pt x="69" y="68"/>
                  </a:cubicBezTo>
                  <a:cubicBezTo>
                    <a:pt x="67" y="68"/>
                    <a:pt x="66" y="68"/>
                    <a:pt x="64" y="67"/>
                  </a:cubicBezTo>
                  <a:close/>
                  <a:moveTo>
                    <a:pt x="75" y="60"/>
                  </a:moveTo>
                  <a:cubicBezTo>
                    <a:pt x="74" y="60"/>
                    <a:pt x="73" y="60"/>
                    <a:pt x="72" y="60"/>
                  </a:cubicBezTo>
                  <a:cubicBezTo>
                    <a:pt x="72" y="59"/>
                    <a:pt x="72" y="59"/>
                    <a:pt x="72" y="58"/>
                  </a:cubicBezTo>
                  <a:cubicBezTo>
                    <a:pt x="72" y="57"/>
                    <a:pt x="72" y="56"/>
                    <a:pt x="72" y="55"/>
                  </a:cubicBezTo>
                  <a:cubicBezTo>
                    <a:pt x="74" y="54"/>
                    <a:pt x="75" y="54"/>
                    <a:pt x="77" y="54"/>
                  </a:cubicBezTo>
                  <a:cubicBezTo>
                    <a:pt x="77" y="55"/>
                    <a:pt x="77" y="56"/>
                    <a:pt x="77" y="57"/>
                  </a:cubicBezTo>
                  <a:cubicBezTo>
                    <a:pt x="77" y="58"/>
                    <a:pt x="77" y="59"/>
                    <a:pt x="77" y="60"/>
                  </a:cubicBezTo>
                  <a:cubicBezTo>
                    <a:pt x="76" y="60"/>
                    <a:pt x="76" y="60"/>
                    <a:pt x="75" y="60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51"/>
                    <a:pt x="19" y="47"/>
                    <a:pt x="20" y="44"/>
                  </a:cubicBezTo>
                  <a:cubicBezTo>
                    <a:pt x="20" y="44"/>
                    <a:pt x="21" y="44"/>
                    <a:pt x="22" y="43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2" y="46"/>
                    <a:pt x="21" y="47"/>
                    <a:pt x="21" y="49"/>
                  </a:cubicBezTo>
                  <a:cubicBezTo>
                    <a:pt x="21" y="50"/>
                    <a:pt x="21" y="52"/>
                    <a:pt x="21" y="53"/>
                  </a:cubicBezTo>
                  <a:cubicBezTo>
                    <a:pt x="21" y="55"/>
                    <a:pt x="21" y="56"/>
                    <a:pt x="21" y="58"/>
                  </a:cubicBezTo>
                  <a:cubicBezTo>
                    <a:pt x="21" y="59"/>
                    <a:pt x="22" y="61"/>
                    <a:pt x="22" y="62"/>
                  </a:cubicBezTo>
                  <a:cubicBezTo>
                    <a:pt x="22" y="64"/>
                    <a:pt x="22" y="66"/>
                    <a:pt x="22" y="66"/>
                  </a:cubicBezTo>
                  <a:cubicBezTo>
                    <a:pt x="22" y="66"/>
                    <a:pt x="23" y="64"/>
                    <a:pt x="23" y="62"/>
                  </a:cubicBezTo>
                  <a:cubicBezTo>
                    <a:pt x="23" y="61"/>
                    <a:pt x="23" y="59"/>
                    <a:pt x="23" y="58"/>
                  </a:cubicBezTo>
                  <a:cubicBezTo>
                    <a:pt x="24" y="56"/>
                    <a:pt x="24" y="55"/>
                    <a:pt x="24" y="53"/>
                  </a:cubicBezTo>
                  <a:cubicBezTo>
                    <a:pt x="24" y="53"/>
                    <a:pt x="24" y="53"/>
                    <a:pt x="24" y="54"/>
                  </a:cubicBezTo>
                  <a:cubicBezTo>
                    <a:pt x="25" y="54"/>
                    <a:pt x="27" y="54"/>
                    <a:pt x="29" y="54"/>
                  </a:cubicBezTo>
                  <a:cubicBezTo>
                    <a:pt x="29" y="55"/>
                    <a:pt x="29" y="56"/>
                    <a:pt x="29" y="57"/>
                  </a:cubicBezTo>
                  <a:cubicBezTo>
                    <a:pt x="29" y="58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5" y="61"/>
                    <a:pt x="26" y="62"/>
                  </a:cubicBezTo>
                  <a:cubicBezTo>
                    <a:pt x="27" y="62"/>
                    <a:pt x="28" y="62"/>
                    <a:pt x="29" y="62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29" y="68"/>
                    <a:pt x="30" y="6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0" y="70"/>
                    <a:pt x="30" y="71"/>
                    <a:pt x="30" y="71"/>
                  </a:cubicBezTo>
                  <a:cubicBezTo>
                    <a:pt x="30" y="72"/>
                    <a:pt x="30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2"/>
                    <a:pt x="31" y="71"/>
                    <a:pt x="31" y="70"/>
                  </a:cubicBezTo>
                  <a:cubicBezTo>
                    <a:pt x="32" y="70"/>
                    <a:pt x="34" y="70"/>
                    <a:pt x="36" y="70"/>
                  </a:cubicBezTo>
                  <a:cubicBezTo>
                    <a:pt x="36" y="70"/>
                    <a:pt x="37" y="70"/>
                    <a:pt x="37" y="7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3"/>
                    <a:pt x="38" y="75"/>
                    <a:pt x="38" y="76"/>
                  </a:cubicBezTo>
                  <a:cubicBezTo>
                    <a:pt x="36" y="77"/>
                    <a:pt x="35" y="77"/>
                    <a:pt x="35" y="77"/>
                  </a:cubicBezTo>
                  <a:cubicBezTo>
                    <a:pt x="34" y="77"/>
                    <a:pt x="34" y="77"/>
                    <a:pt x="35" y="77"/>
                  </a:cubicBezTo>
                  <a:cubicBezTo>
                    <a:pt x="35" y="77"/>
                    <a:pt x="35" y="77"/>
                    <a:pt x="36" y="77"/>
                  </a:cubicBezTo>
                  <a:cubicBezTo>
                    <a:pt x="37" y="78"/>
                    <a:pt x="37" y="78"/>
                    <a:pt x="38" y="78"/>
                  </a:cubicBezTo>
                  <a:cubicBezTo>
                    <a:pt x="38" y="78"/>
                    <a:pt x="38" y="79"/>
                    <a:pt x="38" y="79"/>
                  </a:cubicBezTo>
                  <a:cubicBezTo>
                    <a:pt x="38" y="79"/>
                    <a:pt x="38" y="7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8"/>
                    <a:pt x="40" y="78"/>
                    <a:pt x="40" y="78"/>
                  </a:cubicBezTo>
                  <a:cubicBezTo>
                    <a:pt x="41" y="78"/>
                    <a:pt x="42" y="78"/>
                    <a:pt x="43" y="78"/>
                  </a:cubicBezTo>
                  <a:cubicBezTo>
                    <a:pt x="44" y="78"/>
                    <a:pt x="45" y="78"/>
                    <a:pt x="46" y="78"/>
                  </a:cubicBezTo>
                  <a:cubicBezTo>
                    <a:pt x="46" y="79"/>
                    <a:pt x="46" y="80"/>
                    <a:pt x="46" y="81"/>
                  </a:cubicBezTo>
                  <a:cubicBezTo>
                    <a:pt x="46" y="83"/>
                    <a:pt x="46" y="84"/>
                    <a:pt x="46" y="84"/>
                  </a:cubicBezTo>
                  <a:cubicBezTo>
                    <a:pt x="46" y="84"/>
                    <a:pt x="46" y="83"/>
                    <a:pt x="47" y="82"/>
                  </a:cubicBezTo>
                  <a:cubicBezTo>
                    <a:pt x="47" y="81"/>
                    <a:pt x="47" y="80"/>
                    <a:pt x="47" y="78"/>
                  </a:cubicBezTo>
                  <a:cubicBezTo>
                    <a:pt x="48" y="79"/>
                    <a:pt x="49" y="79"/>
                    <a:pt x="50" y="79"/>
                  </a:cubicBezTo>
                  <a:cubicBezTo>
                    <a:pt x="51" y="79"/>
                    <a:pt x="52" y="79"/>
                    <a:pt x="53" y="79"/>
                  </a:cubicBezTo>
                  <a:cubicBezTo>
                    <a:pt x="54" y="81"/>
                    <a:pt x="54" y="82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2" y="84"/>
                    <a:pt x="51" y="84"/>
                    <a:pt x="50" y="84"/>
                  </a:cubicBezTo>
                  <a:cubicBezTo>
                    <a:pt x="48" y="84"/>
                    <a:pt x="47" y="84"/>
                    <a:pt x="46" y="84"/>
                  </a:cubicBezTo>
                  <a:cubicBezTo>
                    <a:pt x="43" y="85"/>
                    <a:pt x="42" y="85"/>
                    <a:pt x="42" y="85"/>
                  </a:cubicBezTo>
                  <a:cubicBezTo>
                    <a:pt x="42" y="85"/>
                    <a:pt x="43" y="85"/>
                    <a:pt x="46" y="86"/>
                  </a:cubicBezTo>
                  <a:cubicBezTo>
                    <a:pt x="47" y="86"/>
                    <a:pt x="48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6" y="86"/>
                    <a:pt x="57" y="86"/>
                    <a:pt x="59" y="86"/>
                  </a:cubicBezTo>
                  <a:cubicBezTo>
                    <a:pt x="60" y="86"/>
                    <a:pt x="62" y="86"/>
                    <a:pt x="63" y="86"/>
                  </a:cubicBezTo>
                  <a:cubicBezTo>
                    <a:pt x="65" y="85"/>
                    <a:pt x="67" y="85"/>
                    <a:pt x="67" y="85"/>
                  </a:cubicBezTo>
                  <a:cubicBezTo>
                    <a:pt x="67" y="85"/>
                    <a:pt x="65" y="85"/>
                    <a:pt x="63" y="84"/>
                  </a:cubicBezTo>
                  <a:cubicBezTo>
                    <a:pt x="62" y="84"/>
                    <a:pt x="60" y="84"/>
                    <a:pt x="59" y="84"/>
                  </a:cubicBezTo>
                  <a:cubicBezTo>
                    <a:pt x="57" y="84"/>
                    <a:pt x="56" y="84"/>
                    <a:pt x="55" y="84"/>
                  </a:cubicBezTo>
                  <a:cubicBezTo>
                    <a:pt x="55" y="84"/>
                    <a:pt x="55" y="84"/>
                    <a:pt x="55" y="83"/>
                  </a:cubicBezTo>
                  <a:cubicBezTo>
                    <a:pt x="55" y="82"/>
                    <a:pt x="55" y="81"/>
                    <a:pt x="55" y="79"/>
                  </a:cubicBezTo>
                  <a:cubicBezTo>
                    <a:pt x="56" y="79"/>
                    <a:pt x="57" y="79"/>
                    <a:pt x="58" y="79"/>
                  </a:cubicBezTo>
                  <a:cubicBezTo>
                    <a:pt x="59" y="79"/>
                    <a:pt x="60" y="79"/>
                    <a:pt x="62" y="78"/>
                  </a:cubicBezTo>
                  <a:cubicBezTo>
                    <a:pt x="62" y="80"/>
                    <a:pt x="62" y="81"/>
                    <a:pt x="62" y="82"/>
                  </a:cubicBezTo>
                  <a:cubicBezTo>
                    <a:pt x="62" y="83"/>
                    <a:pt x="62" y="84"/>
                    <a:pt x="62" y="84"/>
                  </a:cubicBezTo>
                  <a:cubicBezTo>
                    <a:pt x="62" y="84"/>
                    <a:pt x="62" y="83"/>
                    <a:pt x="63" y="81"/>
                  </a:cubicBezTo>
                  <a:cubicBezTo>
                    <a:pt x="63" y="80"/>
                    <a:pt x="63" y="79"/>
                    <a:pt x="63" y="78"/>
                  </a:cubicBezTo>
                  <a:cubicBezTo>
                    <a:pt x="65" y="78"/>
                    <a:pt x="67" y="78"/>
                    <a:pt x="68" y="78"/>
                  </a:cubicBezTo>
                  <a:cubicBezTo>
                    <a:pt x="69" y="78"/>
                    <a:pt x="69" y="78"/>
                    <a:pt x="70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70" y="78"/>
                    <a:pt x="71" y="78"/>
                  </a:cubicBezTo>
                  <a:cubicBezTo>
                    <a:pt x="71" y="78"/>
                    <a:pt x="72" y="78"/>
                    <a:pt x="72" y="77"/>
                  </a:cubicBezTo>
                  <a:cubicBezTo>
                    <a:pt x="73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1" y="75"/>
                    <a:pt x="71" y="73"/>
                    <a:pt x="71" y="71"/>
                  </a:cubicBezTo>
                  <a:cubicBezTo>
                    <a:pt x="71" y="71"/>
                    <a:pt x="71" y="71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4" y="70"/>
                    <a:pt x="76" y="70"/>
                    <a:pt x="78" y="70"/>
                  </a:cubicBezTo>
                  <a:cubicBezTo>
                    <a:pt x="78" y="71"/>
                    <a:pt x="78" y="72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3"/>
                    <a:pt x="78" y="72"/>
                    <a:pt x="79" y="71"/>
                  </a:cubicBezTo>
                  <a:cubicBezTo>
                    <a:pt x="79" y="71"/>
                    <a:pt x="79" y="70"/>
                    <a:pt x="79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7"/>
                  </a:cubicBezTo>
                  <a:cubicBezTo>
                    <a:pt x="79" y="66"/>
                    <a:pt x="79" y="64"/>
                    <a:pt x="80" y="62"/>
                  </a:cubicBezTo>
                  <a:cubicBezTo>
                    <a:pt x="81" y="62"/>
                    <a:pt x="82" y="62"/>
                    <a:pt x="82" y="62"/>
                  </a:cubicBezTo>
                  <a:cubicBezTo>
                    <a:pt x="84" y="61"/>
                    <a:pt x="85" y="61"/>
                    <a:pt x="85" y="61"/>
                  </a:cubicBezTo>
                  <a:cubicBezTo>
                    <a:pt x="85" y="61"/>
                    <a:pt x="84" y="61"/>
                    <a:pt x="83" y="61"/>
                  </a:cubicBezTo>
                  <a:cubicBezTo>
                    <a:pt x="82" y="61"/>
                    <a:pt x="81" y="61"/>
                    <a:pt x="80" y="60"/>
                  </a:cubicBezTo>
                  <a:cubicBezTo>
                    <a:pt x="80" y="59"/>
                    <a:pt x="80" y="58"/>
                    <a:pt x="80" y="57"/>
                  </a:cubicBezTo>
                  <a:cubicBezTo>
                    <a:pt x="80" y="56"/>
                    <a:pt x="80" y="55"/>
                    <a:pt x="80" y="54"/>
                  </a:cubicBezTo>
                  <a:cubicBezTo>
                    <a:pt x="82" y="54"/>
                    <a:pt x="83" y="54"/>
                    <a:pt x="85" y="54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5"/>
                    <a:pt x="85" y="56"/>
                    <a:pt x="85" y="58"/>
                  </a:cubicBezTo>
                  <a:cubicBezTo>
                    <a:pt x="85" y="59"/>
                    <a:pt x="85" y="61"/>
                    <a:pt x="85" y="62"/>
                  </a:cubicBezTo>
                  <a:cubicBezTo>
                    <a:pt x="86" y="64"/>
                    <a:pt x="86" y="66"/>
                    <a:pt x="86" y="66"/>
                  </a:cubicBezTo>
                  <a:cubicBezTo>
                    <a:pt x="86" y="66"/>
                    <a:pt x="87" y="64"/>
                    <a:pt x="87" y="62"/>
                  </a:cubicBezTo>
                  <a:cubicBezTo>
                    <a:pt x="87" y="61"/>
                    <a:pt x="87" y="59"/>
                    <a:pt x="87" y="58"/>
                  </a:cubicBezTo>
                  <a:cubicBezTo>
                    <a:pt x="87" y="56"/>
                    <a:pt x="87" y="55"/>
                    <a:pt x="87" y="53"/>
                  </a:cubicBezTo>
                  <a:cubicBezTo>
                    <a:pt x="87" y="52"/>
                    <a:pt x="87" y="50"/>
                    <a:pt x="87" y="49"/>
                  </a:cubicBezTo>
                  <a:cubicBezTo>
                    <a:pt x="87" y="47"/>
                    <a:pt x="87" y="46"/>
                    <a:pt x="87" y="45"/>
                  </a:cubicBezTo>
                  <a:cubicBezTo>
                    <a:pt x="87" y="44"/>
                    <a:pt x="87" y="44"/>
                    <a:pt x="87" y="43"/>
                  </a:cubicBezTo>
                  <a:cubicBezTo>
                    <a:pt x="87" y="44"/>
                    <a:pt x="88" y="44"/>
                    <a:pt x="89" y="44"/>
                  </a:cubicBezTo>
                  <a:cubicBezTo>
                    <a:pt x="90" y="47"/>
                    <a:pt x="90" y="51"/>
                    <a:pt x="90" y="54"/>
                  </a:cubicBezTo>
                  <a:cubicBezTo>
                    <a:pt x="90" y="74"/>
                    <a:pt x="74" y="90"/>
                    <a:pt x="54" y="90"/>
                  </a:cubicBezTo>
                  <a:close/>
                  <a:moveTo>
                    <a:pt x="160" y="69"/>
                  </a:moveTo>
                  <a:cubicBezTo>
                    <a:pt x="160" y="66"/>
                    <a:pt x="160" y="66"/>
                    <a:pt x="160" y="66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55"/>
                    <a:pt x="160" y="55"/>
                    <a:pt x="160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50"/>
                    <a:pt x="223" y="52"/>
                    <a:pt x="223" y="54"/>
                  </a:cubicBezTo>
                  <a:cubicBezTo>
                    <a:pt x="223" y="54"/>
                    <a:pt x="223" y="55"/>
                    <a:pt x="223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187"/>
                    <a:pt x="166" y="187"/>
                    <a:pt x="166" y="187"/>
                  </a:cubicBezTo>
                  <a:cubicBezTo>
                    <a:pt x="166" y="187"/>
                    <a:pt x="166" y="187"/>
                    <a:pt x="166" y="187"/>
                  </a:cubicBezTo>
                  <a:cubicBezTo>
                    <a:pt x="160" y="184"/>
                    <a:pt x="160" y="184"/>
                    <a:pt x="160" y="184"/>
                  </a:cubicBezTo>
                  <a:lnTo>
                    <a:pt x="160" y="69"/>
                  </a:lnTo>
                  <a:close/>
                  <a:moveTo>
                    <a:pt x="160" y="249"/>
                  </a:moveTo>
                  <a:cubicBezTo>
                    <a:pt x="166" y="246"/>
                    <a:pt x="166" y="246"/>
                    <a:pt x="166" y="246"/>
                  </a:cubicBezTo>
                  <a:cubicBezTo>
                    <a:pt x="166" y="246"/>
                    <a:pt x="166" y="246"/>
                    <a:pt x="166" y="246"/>
                  </a:cubicBezTo>
                  <a:cubicBezTo>
                    <a:pt x="166" y="491"/>
                    <a:pt x="166" y="491"/>
                    <a:pt x="166" y="491"/>
                  </a:cubicBezTo>
                  <a:cubicBezTo>
                    <a:pt x="160" y="491"/>
                    <a:pt x="160" y="491"/>
                    <a:pt x="160" y="491"/>
                  </a:cubicBezTo>
                  <a:lnTo>
                    <a:pt x="160" y="249"/>
                  </a:lnTo>
                  <a:close/>
                  <a:moveTo>
                    <a:pt x="279" y="134"/>
                  </a:moveTo>
                  <a:cubicBezTo>
                    <a:pt x="317" y="138"/>
                    <a:pt x="317" y="138"/>
                    <a:pt x="317" y="138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298" y="256"/>
                    <a:pt x="298" y="256"/>
                    <a:pt x="298" y="256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279" y="294"/>
                    <a:pt x="279" y="294"/>
                    <a:pt x="279" y="294"/>
                  </a:cubicBezTo>
                  <a:cubicBezTo>
                    <a:pt x="279" y="294"/>
                    <a:pt x="279" y="294"/>
                    <a:pt x="279" y="294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52" y="294"/>
                    <a:pt x="52" y="294"/>
                    <a:pt x="52" y="294"/>
                  </a:cubicBezTo>
                  <a:cubicBezTo>
                    <a:pt x="15" y="289"/>
                    <a:pt x="15" y="289"/>
                    <a:pt x="15" y="289"/>
                  </a:cubicBezTo>
                  <a:cubicBezTo>
                    <a:pt x="34" y="256"/>
                    <a:pt x="34" y="256"/>
                    <a:pt x="34" y="256"/>
                  </a:cubicBezTo>
                  <a:cubicBezTo>
                    <a:pt x="34" y="256"/>
                    <a:pt x="34" y="256"/>
                    <a:pt x="34" y="256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166" y="190"/>
                    <a:pt x="166" y="190"/>
                    <a:pt x="166" y="190"/>
                  </a:cubicBezTo>
                  <a:lnTo>
                    <a:pt x="279" y="134"/>
                  </a:ln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1543050" y="3090863"/>
              <a:ext cx="1103313" cy="581025"/>
            </a:xfrm>
            <a:custGeom>
              <a:avLst/>
              <a:gdLst>
                <a:gd name="T0" fmla="*/ 348 w 695"/>
                <a:gd name="T1" fmla="*/ 135 h 366"/>
                <a:gd name="T2" fmla="*/ 76 w 695"/>
                <a:gd name="T3" fmla="*/ 0 h 366"/>
                <a:gd name="T4" fmla="*/ 0 w 695"/>
                <a:gd name="T5" fmla="*/ 9 h 366"/>
                <a:gd name="T6" fmla="*/ 38 w 695"/>
                <a:gd name="T7" fmla="*/ 76 h 366"/>
                <a:gd name="T8" fmla="*/ 252 w 695"/>
                <a:gd name="T9" fmla="*/ 183 h 366"/>
                <a:gd name="T10" fmla="*/ 38 w 695"/>
                <a:gd name="T11" fmla="*/ 290 h 366"/>
                <a:gd name="T12" fmla="*/ 0 w 695"/>
                <a:gd name="T13" fmla="*/ 356 h 366"/>
                <a:gd name="T14" fmla="*/ 76 w 695"/>
                <a:gd name="T15" fmla="*/ 366 h 366"/>
                <a:gd name="T16" fmla="*/ 348 w 695"/>
                <a:gd name="T17" fmla="*/ 230 h 366"/>
                <a:gd name="T18" fmla="*/ 619 w 695"/>
                <a:gd name="T19" fmla="*/ 366 h 366"/>
                <a:gd name="T20" fmla="*/ 695 w 695"/>
                <a:gd name="T21" fmla="*/ 356 h 366"/>
                <a:gd name="T22" fmla="*/ 657 w 695"/>
                <a:gd name="T23" fmla="*/ 290 h 366"/>
                <a:gd name="T24" fmla="*/ 443 w 695"/>
                <a:gd name="T25" fmla="*/ 183 h 366"/>
                <a:gd name="T26" fmla="*/ 657 w 695"/>
                <a:gd name="T27" fmla="*/ 76 h 366"/>
                <a:gd name="T28" fmla="*/ 695 w 695"/>
                <a:gd name="T29" fmla="*/ 9 h 366"/>
                <a:gd name="T30" fmla="*/ 619 w 695"/>
                <a:gd name="T31" fmla="*/ 0 h 366"/>
                <a:gd name="T32" fmla="*/ 348 w 695"/>
                <a:gd name="T33" fmla="*/ 135 h 366"/>
                <a:gd name="T34" fmla="*/ 664 w 695"/>
                <a:gd name="T35" fmla="*/ 24 h 366"/>
                <a:gd name="T36" fmla="*/ 643 w 695"/>
                <a:gd name="T37" fmla="*/ 62 h 366"/>
                <a:gd name="T38" fmla="*/ 441 w 695"/>
                <a:gd name="T39" fmla="*/ 161 h 366"/>
                <a:gd name="T40" fmla="*/ 400 w 695"/>
                <a:gd name="T41" fmla="*/ 183 h 366"/>
                <a:gd name="T42" fmla="*/ 441 w 695"/>
                <a:gd name="T43" fmla="*/ 202 h 366"/>
                <a:gd name="T44" fmla="*/ 643 w 695"/>
                <a:gd name="T45" fmla="*/ 304 h 366"/>
                <a:gd name="T46" fmla="*/ 664 w 695"/>
                <a:gd name="T47" fmla="*/ 340 h 366"/>
                <a:gd name="T48" fmla="*/ 622 w 695"/>
                <a:gd name="T49" fmla="*/ 344 h 366"/>
                <a:gd name="T50" fmla="*/ 357 w 695"/>
                <a:gd name="T51" fmla="*/ 214 h 366"/>
                <a:gd name="T52" fmla="*/ 348 w 695"/>
                <a:gd name="T53" fmla="*/ 209 h 366"/>
                <a:gd name="T54" fmla="*/ 338 w 695"/>
                <a:gd name="T55" fmla="*/ 214 h 366"/>
                <a:gd name="T56" fmla="*/ 71 w 695"/>
                <a:gd name="T57" fmla="*/ 344 h 366"/>
                <a:gd name="T58" fmla="*/ 31 w 695"/>
                <a:gd name="T59" fmla="*/ 340 h 366"/>
                <a:gd name="T60" fmla="*/ 52 w 695"/>
                <a:gd name="T61" fmla="*/ 304 h 366"/>
                <a:gd name="T62" fmla="*/ 255 w 695"/>
                <a:gd name="T63" fmla="*/ 202 h 366"/>
                <a:gd name="T64" fmla="*/ 295 w 695"/>
                <a:gd name="T65" fmla="*/ 183 h 366"/>
                <a:gd name="T66" fmla="*/ 255 w 695"/>
                <a:gd name="T67" fmla="*/ 161 h 366"/>
                <a:gd name="T68" fmla="*/ 52 w 695"/>
                <a:gd name="T69" fmla="*/ 62 h 366"/>
                <a:gd name="T70" fmla="*/ 31 w 695"/>
                <a:gd name="T71" fmla="*/ 24 h 366"/>
                <a:gd name="T72" fmla="*/ 71 w 695"/>
                <a:gd name="T73" fmla="*/ 19 h 366"/>
                <a:gd name="T74" fmla="*/ 338 w 695"/>
                <a:gd name="T75" fmla="*/ 152 h 366"/>
                <a:gd name="T76" fmla="*/ 348 w 695"/>
                <a:gd name="T77" fmla="*/ 157 h 366"/>
                <a:gd name="T78" fmla="*/ 357 w 695"/>
                <a:gd name="T79" fmla="*/ 152 h 366"/>
                <a:gd name="T80" fmla="*/ 622 w 695"/>
                <a:gd name="T81" fmla="*/ 19 h 366"/>
                <a:gd name="T82" fmla="*/ 664 w 695"/>
                <a:gd name="T83" fmla="*/ 2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5" h="366">
                  <a:moveTo>
                    <a:pt x="348" y="135"/>
                  </a:moveTo>
                  <a:lnTo>
                    <a:pt x="76" y="0"/>
                  </a:lnTo>
                  <a:lnTo>
                    <a:pt x="0" y="9"/>
                  </a:lnTo>
                  <a:lnTo>
                    <a:pt x="38" y="76"/>
                  </a:lnTo>
                  <a:lnTo>
                    <a:pt x="252" y="183"/>
                  </a:lnTo>
                  <a:lnTo>
                    <a:pt x="38" y="290"/>
                  </a:lnTo>
                  <a:lnTo>
                    <a:pt x="0" y="356"/>
                  </a:lnTo>
                  <a:lnTo>
                    <a:pt x="76" y="366"/>
                  </a:lnTo>
                  <a:lnTo>
                    <a:pt x="348" y="230"/>
                  </a:lnTo>
                  <a:lnTo>
                    <a:pt x="619" y="366"/>
                  </a:lnTo>
                  <a:lnTo>
                    <a:pt x="695" y="356"/>
                  </a:lnTo>
                  <a:lnTo>
                    <a:pt x="657" y="290"/>
                  </a:lnTo>
                  <a:lnTo>
                    <a:pt x="443" y="183"/>
                  </a:lnTo>
                  <a:lnTo>
                    <a:pt x="657" y="76"/>
                  </a:lnTo>
                  <a:lnTo>
                    <a:pt x="695" y="9"/>
                  </a:lnTo>
                  <a:lnTo>
                    <a:pt x="619" y="0"/>
                  </a:lnTo>
                  <a:lnTo>
                    <a:pt x="348" y="135"/>
                  </a:lnTo>
                  <a:close/>
                  <a:moveTo>
                    <a:pt x="664" y="24"/>
                  </a:moveTo>
                  <a:lnTo>
                    <a:pt x="643" y="62"/>
                  </a:lnTo>
                  <a:lnTo>
                    <a:pt x="441" y="161"/>
                  </a:lnTo>
                  <a:lnTo>
                    <a:pt x="400" y="183"/>
                  </a:lnTo>
                  <a:lnTo>
                    <a:pt x="441" y="202"/>
                  </a:lnTo>
                  <a:lnTo>
                    <a:pt x="643" y="304"/>
                  </a:lnTo>
                  <a:lnTo>
                    <a:pt x="664" y="340"/>
                  </a:lnTo>
                  <a:lnTo>
                    <a:pt x="622" y="344"/>
                  </a:lnTo>
                  <a:lnTo>
                    <a:pt x="357" y="214"/>
                  </a:lnTo>
                  <a:lnTo>
                    <a:pt x="348" y="209"/>
                  </a:lnTo>
                  <a:lnTo>
                    <a:pt x="338" y="214"/>
                  </a:lnTo>
                  <a:lnTo>
                    <a:pt x="71" y="344"/>
                  </a:lnTo>
                  <a:lnTo>
                    <a:pt x="31" y="340"/>
                  </a:lnTo>
                  <a:lnTo>
                    <a:pt x="52" y="304"/>
                  </a:lnTo>
                  <a:lnTo>
                    <a:pt x="255" y="202"/>
                  </a:lnTo>
                  <a:lnTo>
                    <a:pt x="295" y="183"/>
                  </a:lnTo>
                  <a:lnTo>
                    <a:pt x="255" y="161"/>
                  </a:lnTo>
                  <a:lnTo>
                    <a:pt x="52" y="62"/>
                  </a:lnTo>
                  <a:lnTo>
                    <a:pt x="31" y="24"/>
                  </a:lnTo>
                  <a:lnTo>
                    <a:pt x="71" y="19"/>
                  </a:lnTo>
                  <a:lnTo>
                    <a:pt x="338" y="152"/>
                  </a:lnTo>
                  <a:lnTo>
                    <a:pt x="348" y="157"/>
                  </a:lnTo>
                  <a:lnTo>
                    <a:pt x="357" y="152"/>
                  </a:lnTo>
                  <a:lnTo>
                    <a:pt x="622" y="19"/>
                  </a:lnTo>
                  <a:lnTo>
                    <a:pt x="664" y="24"/>
                  </a:ln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730762" y="2791653"/>
            <a:ext cx="2512871" cy="3761361"/>
            <a:chOff x="1466850" y="2573338"/>
            <a:chExt cx="1255713" cy="1879599"/>
          </a:xfrm>
        </p:grpSpPr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1466850" y="2573338"/>
              <a:ext cx="1255713" cy="1879599"/>
            </a:xfrm>
            <a:custGeom>
              <a:avLst/>
              <a:gdLst>
                <a:gd name="T0" fmla="*/ 112 w 332"/>
                <a:gd name="T1" fmla="*/ 214 h 498"/>
                <a:gd name="T2" fmla="*/ 178 w 332"/>
                <a:gd name="T3" fmla="*/ 66 h 498"/>
                <a:gd name="T4" fmla="*/ 252 w 332"/>
                <a:gd name="T5" fmla="*/ 54 h 498"/>
                <a:gd name="T6" fmla="*/ 260 w 332"/>
                <a:gd name="T7" fmla="*/ 70 h 498"/>
                <a:gd name="T8" fmla="*/ 270 w 332"/>
                <a:gd name="T9" fmla="*/ 82 h 498"/>
                <a:gd name="T10" fmla="*/ 282 w 332"/>
                <a:gd name="T11" fmla="*/ 84 h 498"/>
                <a:gd name="T12" fmla="*/ 297 w 332"/>
                <a:gd name="T13" fmla="*/ 77 h 498"/>
                <a:gd name="T14" fmla="*/ 306 w 332"/>
                <a:gd name="T15" fmla="*/ 62 h 498"/>
                <a:gd name="T16" fmla="*/ 310 w 332"/>
                <a:gd name="T17" fmla="*/ 43 h 498"/>
                <a:gd name="T18" fmla="*/ 309 w 332"/>
                <a:gd name="T19" fmla="*/ 43 h 498"/>
                <a:gd name="T20" fmla="*/ 287 w 332"/>
                <a:gd name="T21" fmla="*/ 74 h 498"/>
                <a:gd name="T22" fmla="*/ 255 w 332"/>
                <a:gd name="T23" fmla="*/ 62 h 498"/>
                <a:gd name="T24" fmla="*/ 252 w 332"/>
                <a:gd name="T25" fmla="*/ 44 h 498"/>
                <a:gd name="T26" fmla="*/ 300 w 332"/>
                <a:gd name="T27" fmla="*/ 34 h 498"/>
                <a:gd name="T28" fmla="*/ 238 w 332"/>
                <a:gd name="T29" fmla="*/ 40 h 498"/>
                <a:gd name="T30" fmla="*/ 300 w 332"/>
                <a:gd name="T31" fmla="*/ 49 h 498"/>
                <a:gd name="T32" fmla="*/ 279 w 332"/>
                <a:gd name="T33" fmla="*/ 63 h 498"/>
                <a:gd name="T34" fmla="*/ 255 w 332"/>
                <a:gd name="T35" fmla="*/ 46 h 498"/>
                <a:gd name="T36" fmla="*/ 287 w 332"/>
                <a:gd name="T37" fmla="*/ 42 h 498"/>
                <a:gd name="T38" fmla="*/ 276 w 332"/>
                <a:gd name="T39" fmla="*/ 47 h 498"/>
                <a:gd name="T40" fmla="*/ 276 w 332"/>
                <a:gd name="T41" fmla="*/ 43 h 498"/>
                <a:gd name="T42" fmla="*/ 284 w 332"/>
                <a:gd name="T43" fmla="*/ 40 h 498"/>
                <a:gd name="T44" fmla="*/ 276 w 332"/>
                <a:gd name="T45" fmla="*/ 59 h 498"/>
                <a:gd name="T46" fmla="*/ 292 w 332"/>
                <a:gd name="T47" fmla="*/ 47 h 498"/>
                <a:gd name="T48" fmla="*/ 268 w 332"/>
                <a:gd name="T49" fmla="*/ 64 h 498"/>
                <a:gd name="T50" fmla="*/ 284 w 332"/>
                <a:gd name="T51" fmla="*/ 71 h 498"/>
                <a:gd name="T52" fmla="*/ 295 w 332"/>
                <a:gd name="T53" fmla="*/ 60 h 498"/>
                <a:gd name="T54" fmla="*/ 324 w 332"/>
                <a:gd name="T55" fmla="*/ 36 h 498"/>
                <a:gd name="T56" fmla="*/ 262 w 332"/>
                <a:gd name="T57" fmla="*/ 10 h 498"/>
                <a:gd name="T58" fmla="*/ 260 w 332"/>
                <a:gd name="T59" fmla="*/ 99 h 498"/>
                <a:gd name="T60" fmla="*/ 227 w 332"/>
                <a:gd name="T61" fmla="*/ 55 h 498"/>
                <a:gd name="T62" fmla="*/ 10 w 332"/>
                <a:gd name="T63" fmla="*/ 77 h 498"/>
                <a:gd name="T64" fmla="*/ 99 w 332"/>
                <a:gd name="T65" fmla="*/ 33 h 498"/>
                <a:gd name="T66" fmla="*/ 76 w 332"/>
                <a:gd name="T67" fmla="*/ 12 h 498"/>
                <a:gd name="T68" fmla="*/ 34 w 332"/>
                <a:gd name="T69" fmla="*/ 98 h 498"/>
                <a:gd name="T70" fmla="*/ 85 w 332"/>
                <a:gd name="T71" fmla="*/ 45 h 498"/>
                <a:gd name="T72" fmla="*/ 77 w 332"/>
                <a:gd name="T73" fmla="*/ 67 h 498"/>
                <a:gd name="T74" fmla="*/ 43 w 332"/>
                <a:gd name="T75" fmla="*/ 76 h 498"/>
                <a:gd name="T76" fmla="*/ 23 w 332"/>
                <a:gd name="T77" fmla="*/ 49 h 498"/>
                <a:gd name="T78" fmla="*/ 72 w 332"/>
                <a:gd name="T79" fmla="*/ 43 h 498"/>
                <a:gd name="T80" fmla="*/ 64 w 332"/>
                <a:gd name="T81" fmla="*/ 59 h 498"/>
                <a:gd name="T82" fmla="*/ 49 w 332"/>
                <a:gd name="T83" fmla="*/ 63 h 498"/>
                <a:gd name="T84" fmla="*/ 32 w 332"/>
                <a:gd name="T85" fmla="*/ 42 h 498"/>
                <a:gd name="T86" fmla="*/ 60 w 332"/>
                <a:gd name="T87" fmla="*/ 47 h 498"/>
                <a:gd name="T88" fmla="*/ 40 w 332"/>
                <a:gd name="T89" fmla="*/ 48 h 498"/>
                <a:gd name="T90" fmla="*/ 45 w 332"/>
                <a:gd name="T91" fmla="*/ 42 h 498"/>
                <a:gd name="T92" fmla="*/ 40 w 332"/>
                <a:gd name="T93" fmla="*/ 55 h 498"/>
                <a:gd name="T94" fmla="*/ 56 w 332"/>
                <a:gd name="T95" fmla="*/ 59 h 498"/>
                <a:gd name="T96" fmla="*/ 77 w 332"/>
                <a:gd name="T97" fmla="*/ 36 h 498"/>
                <a:gd name="T98" fmla="*/ 22 w 332"/>
                <a:gd name="T99" fmla="*/ 36 h 498"/>
                <a:gd name="T100" fmla="*/ 32 w 332"/>
                <a:gd name="T101" fmla="*/ 57 h 498"/>
                <a:gd name="T102" fmla="*/ 50 w 332"/>
                <a:gd name="T103" fmla="*/ 75 h 498"/>
                <a:gd name="T104" fmla="*/ 69 w 332"/>
                <a:gd name="T105" fmla="*/ 63 h 498"/>
                <a:gd name="T106" fmla="*/ 22 w 332"/>
                <a:gd name="T107" fmla="*/ 45 h 498"/>
                <a:gd name="T108" fmla="*/ 29 w 332"/>
                <a:gd name="T109" fmla="*/ 62 h 498"/>
                <a:gd name="T110" fmla="*/ 36 w 332"/>
                <a:gd name="T111" fmla="*/ 77 h 498"/>
                <a:gd name="T112" fmla="*/ 50 w 332"/>
                <a:gd name="T113" fmla="*/ 84 h 498"/>
                <a:gd name="T114" fmla="*/ 62 w 332"/>
                <a:gd name="T115" fmla="*/ 82 h 498"/>
                <a:gd name="T116" fmla="*/ 78 w 332"/>
                <a:gd name="T117" fmla="*/ 70 h 498"/>
                <a:gd name="T118" fmla="*/ 85 w 332"/>
                <a:gd name="T119" fmla="*/ 54 h 498"/>
                <a:gd name="T120" fmla="*/ 160 w 332"/>
                <a:gd name="T121" fmla="*/ 60 h 498"/>
                <a:gd name="T122" fmla="*/ 166 w 332"/>
                <a:gd name="T123" fmla="*/ 491 h 498"/>
                <a:gd name="T124" fmla="*/ 34 w 332"/>
                <a:gd name="T125" fmla="*/ 25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498">
                  <a:moveTo>
                    <a:pt x="225" y="66"/>
                  </a:moveTo>
                  <a:cubicBezTo>
                    <a:pt x="230" y="90"/>
                    <a:pt x="252" y="108"/>
                    <a:pt x="278" y="108"/>
                  </a:cubicBezTo>
                  <a:cubicBezTo>
                    <a:pt x="308" y="108"/>
                    <a:pt x="332" y="84"/>
                    <a:pt x="332" y="54"/>
                  </a:cubicBezTo>
                  <a:cubicBezTo>
                    <a:pt x="332" y="24"/>
                    <a:pt x="308" y="0"/>
                    <a:pt x="278" y="0"/>
                  </a:cubicBezTo>
                  <a:cubicBezTo>
                    <a:pt x="252" y="0"/>
                    <a:pt x="230" y="18"/>
                    <a:pt x="225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0" y="108"/>
                    <a:pt x="102" y="90"/>
                    <a:pt x="107" y="6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54" y="181"/>
                    <a:pt x="154" y="181"/>
                    <a:pt x="154" y="18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112" y="214"/>
                    <a:pt x="112" y="214"/>
                    <a:pt x="112" y="214"/>
                  </a:cubicBezTo>
                  <a:cubicBezTo>
                    <a:pt x="31" y="254"/>
                    <a:pt x="31" y="254"/>
                    <a:pt x="31" y="254"/>
                  </a:cubicBezTo>
                  <a:cubicBezTo>
                    <a:pt x="10" y="292"/>
                    <a:pt x="10" y="292"/>
                    <a:pt x="10" y="292"/>
                  </a:cubicBezTo>
                  <a:cubicBezTo>
                    <a:pt x="53" y="297"/>
                    <a:pt x="53" y="297"/>
                    <a:pt x="53" y="297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4" y="498"/>
                    <a:pt x="154" y="498"/>
                    <a:pt x="154" y="498"/>
                  </a:cubicBezTo>
                  <a:cubicBezTo>
                    <a:pt x="178" y="498"/>
                    <a:pt x="178" y="498"/>
                    <a:pt x="178" y="498"/>
                  </a:cubicBezTo>
                  <a:cubicBezTo>
                    <a:pt x="178" y="247"/>
                    <a:pt x="178" y="247"/>
                    <a:pt x="178" y="247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322" y="292"/>
                    <a:pt x="322" y="292"/>
                    <a:pt x="322" y="292"/>
                  </a:cubicBezTo>
                  <a:cubicBezTo>
                    <a:pt x="301" y="254"/>
                    <a:pt x="301" y="254"/>
                    <a:pt x="301" y="254"/>
                  </a:cubicBezTo>
                  <a:cubicBezTo>
                    <a:pt x="220" y="214"/>
                    <a:pt x="220" y="214"/>
                    <a:pt x="220" y="214"/>
                  </a:cubicBezTo>
                  <a:cubicBezTo>
                    <a:pt x="301" y="174"/>
                    <a:pt x="301" y="174"/>
                    <a:pt x="301" y="174"/>
                  </a:cubicBezTo>
                  <a:cubicBezTo>
                    <a:pt x="322" y="136"/>
                    <a:pt x="322" y="136"/>
                    <a:pt x="322" y="136"/>
                  </a:cubicBezTo>
                  <a:cubicBezTo>
                    <a:pt x="279" y="130"/>
                    <a:pt x="279" y="130"/>
                    <a:pt x="279" y="130"/>
                  </a:cubicBezTo>
                  <a:cubicBezTo>
                    <a:pt x="178" y="181"/>
                    <a:pt x="178" y="181"/>
                    <a:pt x="178" y="181"/>
                  </a:cubicBezTo>
                  <a:cubicBezTo>
                    <a:pt x="178" y="66"/>
                    <a:pt x="178" y="66"/>
                    <a:pt x="178" y="66"/>
                  </a:cubicBezTo>
                  <a:lnTo>
                    <a:pt x="225" y="66"/>
                  </a:lnTo>
                  <a:close/>
                  <a:moveTo>
                    <a:pt x="278" y="90"/>
                  </a:moveTo>
                  <a:cubicBezTo>
                    <a:pt x="258" y="90"/>
                    <a:pt x="242" y="74"/>
                    <a:pt x="242" y="54"/>
                  </a:cubicBezTo>
                  <a:cubicBezTo>
                    <a:pt x="242" y="51"/>
                    <a:pt x="242" y="47"/>
                    <a:pt x="243" y="44"/>
                  </a:cubicBezTo>
                  <a:cubicBezTo>
                    <a:pt x="244" y="44"/>
                    <a:pt x="244" y="44"/>
                    <a:pt x="245" y="43"/>
                  </a:cubicBezTo>
                  <a:cubicBezTo>
                    <a:pt x="245" y="44"/>
                    <a:pt x="245" y="44"/>
                    <a:pt x="245" y="45"/>
                  </a:cubicBezTo>
                  <a:cubicBezTo>
                    <a:pt x="245" y="46"/>
                    <a:pt x="245" y="47"/>
                    <a:pt x="245" y="49"/>
                  </a:cubicBezTo>
                  <a:cubicBezTo>
                    <a:pt x="245" y="50"/>
                    <a:pt x="245" y="52"/>
                    <a:pt x="245" y="53"/>
                  </a:cubicBezTo>
                  <a:cubicBezTo>
                    <a:pt x="245" y="55"/>
                    <a:pt x="245" y="56"/>
                    <a:pt x="245" y="58"/>
                  </a:cubicBezTo>
                  <a:cubicBezTo>
                    <a:pt x="245" y="59"/>
                    <a:pt x="245" y="61"/>
                    <a:pt x="245" y="62"/>
                  </a:cubicBezTo>
                  <a:cubicBezTo>
                    <a:pt x="245" y="64"/>
                    <a:pt x="246" y="66"/>
                    <a:pt x="246" y="66"/>
                  </a:cubicBezTo>
                  <a:cubicBezTo>
                    <a:pt x="246" y="66"/>
                    <a:pt x="246" y="64"/>
                    <a:pt x="246" y="62"/>
                  </a:cubicBezTo>
                  <a:cubicBezTo>
                    <a:pt x="247" y="61"/>
                    <a:pt x="247" y="59"/>
                    <a:pt x="247" y="58"/>
                  </a:cubicBezTo>
                  <a:cubicBezTo>
                    <a:pt x="247" y="56"/>
                    <a:pt x="247" y="55"/>
                    <a:pt x="247" y="53"/>
                  </a:cubicBezTo>
                  <a:cubicBezTo>
                    <a:pt x="247" y="53"/>
                    <a:pt x="247" y="53"/>
                    <a:pt x="247" y="54"/>
                  </a:cubicBezTo>
                  <a:cubicBezTo>
                    <a:pt x="249" y="54"/>
                    <a:pt x="250" y="54"/>
                    <a:pt x="252" y="54"/>
                  </a:cubicBezTo>
                  <a:cubicBezTo>
                    <a:pt x="252" y="55"/>
                    <a:pt x="252" y="56"/>
                    <a:pt x="252" y="57"/>
                  </a:cubicBezTo>
                  <a:cubicBezTo>
                    <a:pt x="252" y="58"/>
                    <a:pt x="252" y="59"/>
                    <a:pt x="252" y="60"/>
                  </a:cubicBezTo>
                  <a:cubicBezTo>
                    <a:pt x="251" y="61"/>
                    <a:pt x="250" y="61"/>
                    <a:pt x="249" y="61"/>
                  </a:cubicBezTo>
                  <a:cubicBezTo>
                    <a:pt x="248" y="61"/>
                    <a:pt x="247" y="61"/>
                    <a:pt x="247" y="61"/>
                  </a:cubicBezTo>
                  <a:cubicBezTo>
                    <a:pt x="247" y="61"/>
                    <a:pt x="248" y="61"/>
                    <a:pt x="250" y="62"/>
                  </a:cubicBezTo>
                  <a:cubicBezTo>
                    <a:pt x="250" y="62"/>
                    <a:pt x="251" y="62"/>
                    <a:pt x="252" y="62"/>
                  </a:cubicBezTo>
                  <a:cubicBezTo>
                    <a:pt x="252" y="64"/>
                    <a:pt x="253" y="66"/>
                    <a:pt x="253" y="67"/>
                  </a:cubicBezTo>
                  <a:cubicBezTo>
                    <a:pt x="253" y="68"/>
                    <a:pt x="253" y="68"/>
                    <a:pt x="253" y="69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52" y="69"/>
                    <a:pt x="251" y="69"/>
                    <a:pt x="252" y="69"/>
                  </a:cubicBezTo>
                  <a:cubicBezTo>
                    <a:pt x="252" y="69"/>
                    <a:pt x="252" y="69"/>
                    <a:pt x="253" y="69"/>
                  </a:cubicBezTo>
                  <a:cubicBezTo>
                    <a:pt x="253" y="70"/>
                    <a:pt x="253" y="71"/>
                    <a:pt x="253" y="71"/>
                  </a:cubicBezTo>
                  <a:cubicBezTo>
                    <a:pt x="253" y="72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2"/>
                    <a:pt x="254" y="71"/>
                    <a:pt x="254" y="70"/>
                  </a:cubicBezTo>
                  <a:cubicBezTo>
                    <a:pt x="256" y="70"/>
                    <a:pt x="257" y="70"/>
                    <a:pt x="260" y="70"/>
                  </a:cubicBezTo>
                  <a:cubicBezTo>
                    <a:pt x="260" y="70"/>
                    <a:pt x="260" y="70"/>
                    <a:pt x="261" y="70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3"/>
                    <a:pt x="261" y="75"/>
                    <a:pt x="261" y="76"/>
                  </a:cubicBezTo>
                  <a:cubicBezTo>
                    <a:pt x="260" y="77"/>
                    <a:pt x="258" y="77"/>
                    <a:pt x="258" y="77"/>
                  </a:cubicBezTo>
                  <a:cubicBezTo>
                    <a:pt x="258" y="77"/>
                    <a:pt x="257" y="77"/>
                    <a:pt x="258" y="77"/>
                  </a:cubicBezTo>
                  <a:cubicBezTo>
                    <a:pt x="258" y="77"/>
                    <a:pt x="259" y="77"/>
                    <a:pt x="259" y="77"/>
                  </a:cubicBezTo>
                  <a:cubicBezTo>
                    <a:pt x="260" y="78"/>
                    <a:pt x="261" y="78"/>
                    <a:pt x="261" y="78"/>
                  </a:cubicBezTo>
                  <a:cubicBezTo>
                    <a:pt x="262" y="78"/>
                    <a:pt x="262" y="79"/>
                    <a:pt x="262" y="79"/>
                  </a:cubicBezTo>
                  <a:cubicBezTo>
                    <a:pt x="262" y="79"/>
                    <a:pt x="262" y="79"/>
                    <a:pt x="262" y="78"/>
                  </a:cubicBezTo>
                  <a:cubicBezTo>
                    <a:pt x="262" y="78"/>
                    <a:pt x="262" y="78"/>
                    <a:pt x="262" y="78"/>
                  </a:cubicBezTo>
                  <a:cubicBezTo>
                    <a:pt x="262" y="78"/>
                    <a:pt x="263" y="78"/>
                    <a:pt x="264" y="78"/>
                  </a:cubicBezTo>
                  <a:cubicBezTo>
                    <a:pt x="265" y="78"/>
                    <a:pt x="266" y="78"/>
                    <a:pt x="267" y="78"/>
                  </a:cubicBezTo>
                  <a:cubicBezTo>
                    <a:pt x="267" y="78"/>
                    <a:pt x="268" y="78"/>
                    <a:pt x="269" y="78"/>
                  </a:cubicBezTo>
                  <a:cubicBezTo>
                    <a:pt x="269" y="79"/>
                    <a:pt x="269" y="80"/>
                    <a:pt x="269" y="81"/>
                  </a:cubicBezTo>
                  <a:cubicBezTo>
                    <a:pt x="269" y="83"/>
                    <a:pt x="270" y="84"/>
                    <a:pt x="270" y="84"/>
                  </a:cubicBezTo>
                  <a:cubicBezTo>
                    <a:pt x="270" y="84"/>
                    <a:pt x="270" y="83"/>
                    <a:pt x="270" y="82"/>
                  </a:cubicBezTo>
                  <a:cubicBezTo>
                    <a:pt x="270" y="81"/>
                    <a:pt x="270" y="80"/>
                    <a:pt x="270" y="78"/>
                  </a:cubicBezTo>
                  <a:cubicBezTo>
                    <a:pt x="271" y="79"/>
                    <a:pt x="273" y="79"/>
                    <a:pt x="274" y="79"/>
                  </a:cubicBezTo>
                  <a:cubicBezTo>
                    <a:pt x="275" y="79"/>
                    <a:pt x="276" y="79"/>
                    <a:pt x="277" y="79"/>
                  </a:cubicBezTo>
                  <a:cubicBezTo>
                    <a:pt x="277" y="81"/>
                    <a:pt x="277" y="82"/>
                    <a:pt x="277" y="83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76" y="84"/>
                    <a:pt x="274" y="84"/>
                    <a:pt x="273" y="84"/>
                  </a:cubicBezTo>
                  <a:cubicBezTo>
                    <a:pt x="272" y="84"/>
                    <a:pt x="270" y="84"/>
                    <a:pt x="269" y="84"/>
                  </a:cubicBezTo>
                  <a:cubicBezTo>
                    <a:pt x="267" y="85"/>
                    <a:pt x="265" y="85"/>
                    <a:pt x="265" y="85"/>
                  </a:cubicBezTo>
                  <a:cubicBezTo>
                    <a:pt x="265" y="85"/>
                    <a:pt x="267" y="85"/>
                    <a:pt x="269" y="86"/>
                  </a:cubicBezTo>
                  <a:cubicBezTo>
                    <a:pt x="270" y="86"/>
                    <a:pt x="272" y="86"/>
                    <a:pt x="273" y="86"/>
                  </a:cubicBezTo>
                  <a:cubicBezTo>
                    <a:pt x="275" y="86"/>
                    <a:pt x="276" y="86"/>
                    <a:pt x="278" y="86"/>
                  </a:cubicBezTo>
                  <a:cubicBezTo>
                    <a:pt x="279" y="86"/>
                    <a:pt x="281" y="86"/>
                    <a:pt x="282" y="86"/>
                  </a:cubicBezTo>
                  <a:cubicBezTo>
                    <a:pt x="284" y="86"/>
                    <a:pt x="285" y="86"/>
                    <a:pt x="286" y="86"/>
                  </a:cubicBezTo>
                  <a:cubicBezTo>
                    <a:pt x="289" y="85"/>
                    <a:pt x="290" y="85"/>
                    <a:pt x="290" y="85"/>
                  </a:cubicBezTo>
                  <a:cubicBezTo>
                    <a:pt x="290" y="85"/>
                    <a:pt x="289" y="85"/>
                    <a:pt x="286" y="84"/>
                  </a:cubicBezTo>
                  <a:cubicBezTo>
                    <a:pt x="285" y="84"/>
                    <a:pt x="284" y="84"/>
                    <a:pt x="282" y="84"/>
                  </a:cubicBezTo>
                  <a:cubicBezTo>
                    <a:pt x="281" y="84"/>
                    <a:pt x="279" y="84"/>
                    <a:pt x="278" y="84"/>
                  </a:cubicBezTo>
                  <a:cubicBezTo>
                    <a:pt x="278" y="84"/>
                    <a:pt x="278" y="84"/>
                    <a:pt x="278" y="83"/>
                  </a:cubicBezTo>
                  <a:cubicBezTo>
                    <a:pt x="278" y="82"/>
                    <a:pt x="278" y="81"/>
                    <a:pt x="279" y="79"/>
                  </a:cubicBezTo>
                  <a:cubicBezTo>
                    <a:pt x="280" y="79"/>
                    <a:pt x="281" y="79"/>
                    <a:pt x="281" y="79"/>
                  </a:cubicBezTo>
                  <a:cubicBezTo>
                    <a:pt x="283" y="79"/>
                    <a:pt x="284" y="79"/>
                    <a:pt x="285" y="78"/>
                  </a:cubicBezTo>
                  <a:cubicBezTo>
                    <a:pt x="285" y="80"/>
                    <a:pt x="285" y="81"/>
                    <a:pt x="285" y="82"/>
                  </a:cubicBezTo>
                  <a:cubicBezTo>
                    <a:pt x="285" y="83"/>
                    <a:pt x="286" y="84"/>
                    <a:pt x="286" y="84"/>
                  </a:cubicBezTo>
                  <a:cubicBezTo>
                    <a:pt x="286" y="84"/>
                    <a:pt x="286" y="83"/>
                    <a:pt x="286" y="81"/>
                  </a:cubicBezTo>
                  <a:cubicBezTo>
                    <a:pt x="286" y="80"/>
                    <a:pt x="286" y="79"/>
                    <a:pt x="286" y="78"/>
                  </a:cubicBezTo>
                  <a:cubicBezTo>
                    <a:pt x="288" y="78"/>
                    <a:pt x="290" y="78"/>
                    <a:pt x="292" y="78"/>
                  </a:cubicBezTo>
                  <a:cubicBezTo>
                    <a:pt x="292" y="78"/>
                    <a:pt x="293" y="78"/>
                    <a:pt x="293" y="78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8"/>
                    <a:pt x="294" y="78"/>
                  </a:cubicBezTo>
                  <a:cubicBezTo>
                    <a:pt x="295" y="78"/>
                    <a:pt x="295" y="78"/>
                    <a:pt x="296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8" y="77"/>
                    <a:pt x="298" y="77"/>
                    <a:pt x="297" y="77"/>
                  </a:cubicBezTo>
                  <a:cubicBezTo>
                    <a:pt x="297" y="77"/>
                    <a:pt x="296" y="77"/>
                    <a:pt x="294" y="76"/>
                  </a:cubicBezTo>
                  <a:cubicBezTo>
                    <a:pt x="294" y="75"/>
                    <a:pt x="294" y="73"/>
                    <a:pt x="295" y="71"/>
                  </a:cubicBezTo>
                  <a:cubicBezTo>
                    <a:pt x="295" y="71"/>
                    <a:pt x="295" y="71"/>
                    <a:pt x="295" y="70"/>
                  </a:cubicBezTo>
                  <a:cubicBezTo>
                    <a:pt x="295" y="70"/>
                    <a:pt x="295" y="70"/>
                    <a:pt x="296" y="70"/>
                  </a:cubicBezTo>
                  <a:cubicBezTo>
                    <a:pt x="298" y="70"/>
                    <a:pt x="300" y="70"/>
                    <a:pt x="301" y="70"/>
                  </a:cubicBezTo>
                  <a:cubicBezTo>
                    <a:pt x="301" y="71"/>
                    <a:pt x="301" y="72"/>
                    <a:pt x="301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2" y="71"/>
                    <a:pt x="302" y="70"/>
                    <a:pt x="302" y="69"/>
                  </a:cubicBezTo>
                  <a:cubicBezTo>
                    <a:pt x="303" y="69"/>
                    <a:pt x="303" y="69"/>
                    <a:pt x="304" y="69"/>
                  </a:cubicBezTo>
                  <a:cubicBezTo>
                    <a:pt x="304" y="69"/>
                    <a:pt x="303" y="69"/>
                    <a:pt x="302" y="69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302" y="68"/>
                    <a:pt x="302" y="68"/>
                    <a:pt x="303" y="67"/>
                  </a:cubicBezTo>
                  <a:cubicBezTo>
                    <a:pt x="303" y="66"/>
                    <a:pt x="303" y="64"/>
                    <a:pt x="303" y="62"/>
                  </a:cubicBezTo>
                  <a:cubicBezTo>
                    <a:pt x="304" y="62"/>
                    <a:pt x="305" y="62"/>
                    <a:pt x="306" y="62"/>
                  </a:cubicBezTo>
                  <a:cubicBezTo>
                    <a:pt x="307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6" y="61"/>
                  </a:cubicBezTo>
                  <a:cubicBezTo>
                    <a:pt x="305" y="61"/>
                    <a:pt x="304" y="61"/>
                    <a:pt x="303" y="60"/>
                  </a:cubicBezTo>
                  <a:cubicBezTo>
                    <a:pt x="303" y="59"/>
                    <a:pt x="303" y="58"/>
                    <a:pt x="303" y="57"/>
                  </a:cubicBezTo>
                  <a:cubicBezTo>
                    <a:pt x="303" y="56"/>
                    <a:pt x="303" y="55"/>
                    <a:pt x="303" y="54"/>
                  </a:cubicBezTo>
                  <a:cubicBezTo>
                    <a:pt x="305" y="54"/>
                    <a:pt x="307" y="54"/>
                    <a:pt x="308" y="54"/>
                  </a:cubicBezTo>
                  <a:cubicBezTo>
                    <a:pt x="308" y="53"/>
                    <a:pt x="308" y="53"/>
                    <a:pt x="308" y="53"/>
                  </a:cubicBezTo>
                  <a:cubicBezTo>
                    <a:pt x="308" y="55"/>
                    <a:pt x="308" y="56"/>
                    <a:pt x="308" y="58"/>
                  </a:cubicBezTo>
                  <a:cubicBezTo>
                    <a:pt x="309" y="59"/>
                    <a:pt x="309" y="61"/>
                    <a:pt x="309" y="62"/>
                  </a:cubicBezTo>
                  <a:cubicBezTo>
                    <a:pt x="309" y="64"/>
                    <a:pt x="310" y="66"/>
                    <a:pt x="310" y="66"/>
                  </a:cubicBezTo>
                  <a:cubicBezTo>
                    <a:pt x="310" y="66"/>
                    <a:pt x="310" y="64"/>
                    <a:pt x="310" y="62"/>
                  </a:cubicBezTo>
                  <a:cubicBezTo>
                    <a:pt x="310" y="61"/>
                    <a:pt x="311" y="59"/>
                    <a:pt x="311" y="58"/>
                  </a:cubicBezTo>
                  <a:cubicBezTo>
                    <a:pt x="311" y="56"/>
                    <a:pt x="311" y="55"/>
                    <a:pt x="311" y="53"/>
                  </a:cubicBezTo>
                  <a:cubicBezTo>
                    <a:pt x="311" y="52"/>
                    <a:pt x="311" y="50"/>
                    <a:pt x="311" y="49"/>
                  </a:cubicBezTo>
                  <a:cubicBezTo>
                    <a:pt x="311" y="47"/>
                    <a:pt x="310" y="46"/>
                    <a:pt x="310" y="45"/>
                  </a:cubicBezTo>
                  <a:cubicBezTo>
                    <a:pt x="310" y="44"/>
                    <a:pt x="310" y="44"/>
                    <a:pt x="310" y="43"/>
                  </a:cubicBezTo>
                  <a:cubicBezTo>
                    <a:pt x="311" y="44"/>
                    <a:pt x="312" y="44"/>
                    <a:pt x="312" y="44"/>
                  </a:cubicBezTo>
                  <a:cubicBezTo>
                    <a:pt x="313" y="47"/>
                    <a:pt x="314" y="51"/>
                    <a:pt x="314" y="54"/>
                  </a:cubicBezTo>
                  <a:cubicBezTo>
                    <a:pt x="314" y="74"/>
                    <a:pt x="298" y="90"/>
                    <a:pt x="278" y="90"/>
                  </a:cubicBezTo>
                  <a:close/>
                  <a:moveTo>
                    <a:pt x="308" y="49"/>
                  </a:moveTo>
                  <a:cubicBezTo>
                    <a:pt x="308" y="50"/>
                    <a:pt x="308" y="51"/>
                    <a:pt x="308" y="53"/>
                  </a:cubicBezTo>
                  <a:cubicBezTo>
                    <a:pt x="308" y="53"/>
                    <a:pt x="308" y="53"/>
                    <a:pt x="308" y="53"/>
                  </a:cubicBezTo>
                  <a:cubicBezTo>
                    <a:pt x="307" y="53"/>
                    <a:pt x="305" y="52"/>
                    <a:pt x="303" y="52"/>
                  </a:cubicBezTo>
                  <a:cubicBezTo>
                    <a:pt x="303" y="51"/>
                    <a:pt x="303" y="50"/>
                    <a:pt x="303" y="49"/>
                  </a:cubicBezTo>
                  <a:cubicBezTo>
                    <a:pt x="303" y="48"/>
                    <a:pt x="303" y="47"/>
                    <a:pt x="303" y="46"/>
                  </a:cubicBezTo>
                  <a:cubicBezTo>
                    <a:pt x="304" y="46"/>
                    <a:pt x="305" y="46"/>
                    <a:pt x="306" y="45"/>
                  </a:cubicBezTo>
                  <a:cubicBezTo>
                    <a:pt x="308" y="45"/>
                    <a:pt x="308" y="45"/>
                    <a:pt x="308" y="45"/>
                  </a:cubicBezTo>
                  <a:cubicBezTo>
                    <a:pt x="308" y="45"/>
                    <a:pt x="307" y="45"/>
                    <a:pt x="306" y="45"/>
                  </a:cubicBezTo>
                  <a:cubicBezTo>
                    <a:pt x="305" y="45"/>
                    <a:pt x="304" y="45"/>
                    <a:pt x="303" y="44"/>
                  </a:cubicBezTo>
                  <a:cubicBezTo>
                    <a:pt x="303" y="44"/>
                    <a:pt x="303" y="43"/>
                    <a:pt x="303" y="42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5" y="43"/>
                    <a:pt x="307" y="43"/>
                    <a:pt x="309" y="43"/>
                  </a:cubicBezTo>
                  <a:cubicBezTo>
                    <a:pt x="309" y="44"/>
                    <a:pt x="309" y="44"/>
                    <a:pt x="309" y="45"/>
                  </a:cubicBezTo>
                  <a:cubicBezTo>
                    <a:pt x="309" y="46"/>
                    <a:pt x="309" y="47"/>
                    <a:pt x="308" y="49"/>
                  </a:cubicBezTo>
                  <a:close/>
                  <a:moveTo>
                    <a:pt x="301" y="67"/>
                  </a:moveTo>
                  <a:cubicBezTo>
                    <a:pt x="301" y="68"/>
                    <a:pt x="301" y="68"/>
                    <a:pt x="301" y="69"/>
                  </a:cubicBezTo>
                  <a:cubicBezTo>
                    <a:pt x="300" y="68"/>
                    <a:pt x="298" y="68"/>
                    <a:pt x="296" y="68"/>
                  </a:cubicBezTo>
                  <a:cubicBezTo>
                    <a:pt x="296" y="68"/>
                    <a:pt x="295" y="68"/>
                    <a:pt x="295" y="68"/>
                  </a:cubicBezTo>
                  <a:cubicBezTo>
                    <a:pt x="295" y="66"/>
                    <a:pt x="295" y="65"/>
                    <a:pt x="295" y="63"/>
                  </a:cubicBezTo>
                  <a:cubicBezTo>
                    <a:pt x="295" y="63"/>
                    <a:pt x="295" y="63"/>
                    <a:pt x="295" y="62"/>
                  </a:cubicBezTo>
                  <a:cubicBezTo>
                    <a:pt x="296" y="62"/>
                    <a:pt x="298" y="62"/>
                    <a:pt x="299" y="62"/>
                  </a:cubicBezTo>
                  <a:cubicBezTo>
                    <a:pt x="299" y="62"/>
                    <a:pt x="300" y="62"/>
                    <a:pt x="300" y="62"/>
                  </a:cubicBezTo>
                  <a:cubicBezTo>
                    <a:pt x="300" y="64"/>
                    <a:pt x="300" y="66"/>
                    <a:pt x="301" y="67"/>
                  </a:cubicBezTo>
                  <a:close/>
                  <a:moveTo>
                    <a:pt x="293" y="71"/>
                  </a:moveTo>
                  <a:cubicBezTo>
                    <a:pt x="293" y="73"/>
                    <a:pt x="293" y="75"/>
                    <a:pt x="293" y="76"/>
                  </a:cubicBezTo>
                  <a:cubicBezTo>
                    <a:pt x="293" y="76"/>
                    <a:pt x="292" y="76"/>
                    <a:pt x="292" y="76"/>
                  </a:cubicBezTo>
                  <a:cubicBezTo>
                    <a:pt x="290" y="76"/>
                    <a:pt x="288" y="76"/>
                    <a:pt x="287" y="76"/>
                  </a:cubicBezTo>
                  <a:cubicBezTo>
                    <a:pt x="287" y="75"/>
                    <a:pt x="287" y="75"/>
                    <a:pt x="287" y="74"/>
                  </a:cubicBezTo>
                  <a:cubicBezTo>
                    <a:pt x="287" y="73"/>
                    <a:pt x="287" y="72"/>
                    <a:pt x="287" y="71"/>
                  </a:cubicBezTo>
                  <a:cubicBezTo>
                    <a:pt x="287" y="71"/>
                    <a:pt x="287" y="71"/>
                    <a:pt x="287" y="71"/>
                  </a:cubicBezTo>
                  <a:cubicBezTo>
                    <a:pt x="289" y="71"/>
                    <a:pt x="291" y="71"/>
                    <a:pt x="292" y="70"/>
                  </a:cubicBezTo>
                  <a:cubicBezTo>
                    <a:pt x="293" y="71"/>
                    <a:pt x="293" y="71"/>
                    <a:pt x="293" y="71"/>
                  </a:cubicBezTo>
                  <a:close/>
                  <a:moveTo>
                    <a:pt x="263" y="70"/>
                  </a:moveTo>
                  <a:cubicBezTo>
                    <a:pt x="263" y="70"/>
                    <a:pt x="263" y="70"/>
                    <a:pt x="264" y="70"/>
                  </a:cubicBezTo>
                  <a:cubicBezTo>
                    <a:pt x="265" y="71"/>
                    <a:pt x="266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2"/>
                    <a:pt x="269" y="73"/>
                    <a:pt x="269" y="74"/>
                  </a:cubicBezTo>
                  <a:cubicBezTo>
                    <a:pt x="269" y="75"/>
                    <a:pt x="269" y="75"/>
                    <a:pt x="269" y="76"/>
                  </a:cubicBezTo>
                  <a:cubicBezTo>
                    <a:pt x="268" y="76"/>
                    <a:pt x="267" y="76"/>
                    <a:pt x="267" y="76"/>
                  </a:cubicBezTo>
                  <a:cubicBezTo>
                    <a:pt x="266" y="76"/>
                    <a:pt x="265" y="76"/>
                    <a:pt x="264" y="76"/>
                  </a:cubicBezTo>
                  <a:cubicBezTo>
                    <a:pt x="263" y="76"/>
                    <a:pt x="263" y="76"/>
                    <a:pt x="262" y="76"/>
                  </a:cubicBezTo>
                  <a:cubicBezTo>
                    <a:pt x="262" y="75"/>
                    <a:pt x="263" y="73"/>
                    <a:pt x="263" y="71"/>
                  </a:cubicBezTo>
                  <a:cubicBezTo>
                    <a:pt x="263" y="71"/>
                    <a:pt x="263" y="71"/>
                    <a:pt x="263" y="70"/>
                  </a:cubicBezTo>
                  <a:close/>
                  <a:moveTo>
                    <a:pt x="255" y="62"/>
                  </a:moveTo>
                  <a:cubicBezTo>
                    <a:pt x="256" y="62"/>
                    <a:pt x="256" y="62"/>
                    <a:pt x="256" y="62"/>
                  </a:cubicBezTo>
                  <a:cubicBezTo>
                    <a:pt x="258" y="62"/>
                    <a:pt x="259" y="62"/>
                    <a:pt x="260" y="62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60" y="65"/>
                    <a:pt x="260" y="66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7" y="68"/>
                    <a:pt x="256" y="68"/>
                    <a:pt x="255" y="69"/>
                  </a:cubicBezTo>
                  <a:cubicBezTo>
                    <a:pt x="255" y="68"/>
                    <a:pt x="255" y="68"/>
                    <a:pt x="255" y="67"/>
                  </a:cubicBezTo>
                  <a:cubicBezTo>
                    <a:pt x="255" y="66"/>
                    <a:pt x="255" y="64"/>
                    <a:pt x="255" y="62"/>
                  </a:cubicBezTo>
                  <a:close/>
                  <a:moveTo>
                    <a:pt x="247" y="53"/>
                  </a:moveTo>
                  <a:cubicBezTo>
                    <a:pt x="247" y="53"/>
                    <a:pt x="247" y="53"/>
                    <a:pt x="247" y="53"/>
                  </a:cubicBezTo>
                  <a:cubicBezTo>
                    <a:pt x="247" y="51"/>
                    <a:pt x="247" y="50"/>
                    <a:pt x="247" y="49"/>
                  </a:cubicBezTo>
                  <a:cubicBezTo>
                    <a:pt x="247" y="47"/>
                    <a:pt x="247" y="46"/>
                    <a:pt x="246" y="45"/>
                  </a:cubicBezTo>
                  <a:cubicBezTo>
                    <a:pt x="246" y="44"/>
                    <a:pt x="246" y="44"/>
                    <a:pt x="246" y="43"/>
                  </a:cubicBezTo>
                  <a:cubicBezTo>
                    <a:pt x="248" y="43"/>
                    <a:pt x="250" y="43"/>
                    <a:pt x="253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2" y="43"/>
                    <a:pt x="252" y="44"/>
                    <a:pt x="252" y="44"/>
                  </a:cubicBezTo>
                  <a:cubicBezTo>
                    <a:pt x="251" y="45"/>
                    <a:pt x="250" y="45"/>
                    <a:pt x="250" y="45"/>
                  </a:cubicBezTo>
                  <a:cubicBezTo>
                    <a:pt x="248" y="45"/>
                    <a:pt x="247" y="45"/>
                    <a:pt x="247" y="45"/>
                  </a:cubicBezTo>
                  <a:cubicBezTo>
                    <a:pt x="247" y="45"/>
                    <a:pt x="248" y="45"/>
                    <a:pt x="249" y="45"/>
                  </a:cubicBezTo>
                  <a:cubicBezTo>
                    <a:pt x="250" y="46"/>
                    <a:pt x="251" y="46"/>
                    <a:pt x="252" y="46"/>
                  </a:cubicBezTo>
                  <a:cubicBezTo>
                    <a:pt x="252" y="47"/>
                    <a:pt x="252" y="48"/>
                    <a:pt x="252" y="49"/>
                  </a:cubicBezTo>
                  <a:cubicBezTo>
                    <a:pt x="252" y="50"/>
                    <a:pt x="252" y="51"/>
                    <a:pt x="252" y="52"/>
                  </a:cubicBezTo>
                  <a:cubicBezTo>
                    <a:pt x="250" y="52"/>
                    <a:pt x="249" y="53"/>
                    <a:pt x="247" y="53"/>
                  </a:cubicBezTo>
                  <a:close/>
                  <a:moveTo>
                    <a:pt x="278" y="17"/>
                  </a:moveTo>
                  <a:cubicBezTo>
                    <a:pt x="295" y="17"/>
                    <a:pt x="309" y="30"/>
                    <a:pt x="317" y="40"/>
                  </a:cubicBezTo>
                  <a:cubicBezTo>
                    <a:pt x="311" y="39"/>
                    <a:pt x="302" y="37"/>
                    <a:pt x="293" y="36"/>
                  </a:cubicBezTo>
                  <a:cubicBezTo>
                    <a:pt x="295" y="36"/>
                    <a:pt x="298" y="36"/>
                    <a:pt x="300" y="36"/>
                  </a:cubicBezTo>
                  <a:cubicBezTo>
                    <a:pt x="303" y="36"/>
                    <a:pt x="306" y="36"/>
                    <a:pt x="308" y="36"/>
                  </a:cubicBezTo>
                  <a:cubicBezTo>
                    <a:pt x="309" y="36"/>
                    <a:pt x="310" y="36"/>
                    <a:pt x="310" y="36"/>
                  </a:cubicBezTo>
                  <a:cubicBezTo>
                    <a:pt x="310" y="36"/>
                    <a:pt x="309" y="36"/>
                    <a:pt x="308" y="35"/>
                  </a:cubicBezTo>
                  <a:cubicBezTo>
                    <a:pt x="307" y="35"/>
                    <a:pt x="306" y="35"/>
                    <a:pt x="304" y="34"/>
                  </a:cubicBezTo>
                  <a:cubicBezTo>
                    <a:pt x="303" y="34"/>
                    <a:pt x="302" y="34"/>
                    <a:pt x="300" y="34"/>
                  </a:cubicBezTo>
                  <a:cubicBezTo>
                    <a:pt x="299" y="33"/>
                    <a:pt x="297" y="33"/>
                    <a:pt x="295" y="33"/>
                  </a:cubicBezTo>
                  <a:cubicBezTo>
                    <a:pt x="294" y="33"/>
                    <a:pt x="292" y="32"/>
                    <a:pt x="290" y="32"/>
                  </a:cubicBezTo>
                  <a:cubicBezTo>
                    <a:pt x="288" y="32"/>
                    <a:pt x="286" y="32"/>
                    <a:pt x="284" y="32"/>
                  </a:cubicBezTo>
                  <a:cubicBezTo>
                    <a:pt x="282" y="32"/>
                    <a:pt x="280" y="32"/>
                    <a:pt x="278" y="32"/>
                  </a:cubicBezTo>
                  <a:cubicBezTo>
                    <a:pt x="276" y="32"/>
                    <a:pt x="274" y="32"/>
                    <a:pt x="271" y="32"/>
                  </a:cubicBezTo>
                  <a:cubicBezTo>
                    <a:pt x="269" y="32"/>
                    <a:pt x="267" y="32"/>
                    <a:pt x="266" y="32"/>
                  </a:cubicBezTo>
                  <a:cubicBezTo>
                    <a:pt x="264" y="32"/>
                    <a:pt x="262" y="33"/>
                    <a:pt x="260" y="33"/>
                  </a:cubicBezTo>
                  <a:cubicBezTo>
                    <a:pt x="258" y="33"/>
                    <a:pt x="257" y="33"/>
                    <a:pt x="255" y="34"/>
                  </a:cubicBezTo>
                  <a:cubicBezTo>
                    <a:pt x="254" y="34"/>
                    <a:pt x="252" y="34"/>
                    <a:pt x="251" y="34"/>
                  </a:cubicBezTo>
                  <a:cubicBezTo>
                    <a:pt x="250" y="35"/>
                    <a:pt x="249" y="35"/>
                    <a:pt x="248" y="35"/>
                  </a:cubicBezTo>
                  <a:cubicBezTo>
                    <a:pt x="246" y="36"/>
                    <a:pt x="245" y="36"/>
                    <a:pt x="245" y="36"/>
                  </a:cubicBezTo>
                  <a:cubicBezTo>
                    <a:pt x="245" y="36"/>
                    <a:pt x="246" y="36"/>
                    <a:pt x="248" y="36"/>
                  </a:cubicBezTo>
                  <a:cubicBezTo>
                    <a:pt x="250" y="36"/>
                    <a:pt x="252" y="36"/>
                    <a:pt x="255" y="36"/>
                  </a:cubicBezTo>
                  <a:cubicBezTo>
                    <a:pt x="257" y="36"/>
                    <a:pt x="258" y="36"/>
                    <a:pt x="260" y="36"/>
                  </a:cubicBezTo>
                  <a:cubicBezTo>
                    <a:pt x="261" y="36"/>
                    <a:pt x="262" y="36"/>
                    <a:pt x="263" y="36"/>
                  </a:cubicBezTo>
                  <a:cubicBezTo>
                    <a:pt x="253" y="37"/>
                    <a:pt x="245" y="39"/>
                    <a:pt x="238" y="40"/>
                  </a:cubicBezTo>
                  <a:cubicBezTo>
                    <a:pt x="246" y="30"/>
                    <a:pt x="260" y="17"/>
                    <a:pt x="278" y="17"/>
                  </a:cubicBezTo>
                  <a:close/>
                  <a:moveTo>
                    <a:pt x="300" y="44"/>
                  </a:moveTo>
                  <a:cubicBezTo>
                    <a:pt x="300" y="44"/>
                    <a:pt x="299" y="44"/>
                    <a:pt x="299" y="44"/>
                  </a:cubicBezTo>
                  <a:cubicBezTo>
                    <a:pt x="298" y="44"/>
                    <a:pt x="296" y="44"/>
                    <a:pt x="295" y="44"/>
                  </a:cubicBezTo>
                  <a:cubicBezTo>
                    <a:pt x="295" y="44"/>
                    <a:pt x="295" y="44"/>
                    <a:pt x="295" y="43"/>
                  </a:cubicBezTo>
                  <a:cubicBezTo>
                    <a:pt x="295" y="43"/>
                    <a:pt x="295" y="42"/>
                    <a:pt x="295" y="41"/>
                  </a:cubicBezTo>
                  <a:cubicBezTo>
                    <a:pt x="297" y="41"/>
                    <a:pt x="299" y="42"/>
                    <a:pt x="300" y="42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300" y="43"/>
                    <a:pt x="300" y="44"/>
                    <a:pt x="300" y="44"/>
                  </a:cubicBezTo>
                  <a:close/>
                  <a:moveTo>
                    <a:pt x="300" y="52"/>
                  </a:moveTo>
                  <a:cubicBezTo>
                    <a:pt x="299" y="52"/>
                    <a:pt x="297" y="52"/>
                    <a:pt x="295" y="52"/>
                  </a:cubicBezTo>
                  <a:cubicBezTo>
                    <a:pt x="295" y="51"/>
                    <a:pt x="295" y="49"/>
                    <a:pt x="295" y="48"/>
                  </a:cubicBezTo>
                  <a:cubicBezTo>
                    <a:pt x="295" y="48"/>
                    <a:pt x="295" y="47"/>
                    <a:pt x="295" y="47"/>
                  </a:cubicBezTo>
                  <a:cubicBezTo>
                    <a:pt x="297" y="46"/>
                    <a:pt x="298" y="46"/>
                    <a:pt x="299" y="46"/>
                  </a:cubicBezTo>
                  <a:cubicBezTo>
                    <a:pt x="299" y="46"/>
                    <a:pt x="300" y="46"/>
                    <a:pt x="300" y="46"/>
                  </a:cubicBezTo>
                  <a:cubicBezTo>
                    <a:pt x="300" y="47"/>
                    <a:pt x="300" y="48"/>
                    <a:pt x="300" y="49"/>
                  </a:cubicBezTo>
                  <a:cubicBezTo>
                    <a:pt x="300" y="50"/>
                    <a:pt x="300" y="51"/>
                    <a:pt x="300" y="52"/>
                  </a:cubicBezTo>
                  <a:close/>
                  <a:moveTo>
                    <a:pt x="292" y="58"/>
                  </a:moveTo>
                  <a:cubicBezTo>
                    <a:pt x="292" y="59"/>
                    <a:pt x="292" y="59"/>
                    <a:pt x="292" y="60"/>
                  </a:cubicBezTo>
                  <a:cubicBezTo>
                    <a:pt x="291" y="60"/>
                    <a:pt x="290" y="59"/>
                    <a:pt x="289" y="59"/>
                  </a:cubicBezTo>
                  <a:cubicBezTo>
                    <a:pt x="288" y="59"/>
                    <a:pt x="288" y="59"/>
                    <a:pt x="287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7" y="58"/>
                    <a:pt x="287" y="56"/>
                    <a:pt x="288" y="55"/>
                  </a:cubicBezTo>
                  <a:cubicBezTo>
                    <a:pt x="288" y="55"/>
                    <a:pt x="289" y="55"/>
                    <a:pt x="290" y="55"/>
                  </a:cubicBezTo>
                  <a:cubicBezTo>
                    <a:pt x="290" y="55"/>
                    <a:pt x="291" y="55"/>
                    <a:pt x="292" y="55"/>
                  </a:cubicBezTo>
                  <a:cubicBezTo>
                    <a:pt x="292" y="56"/>
                    <a:pt x="292" y="57"/>
                    <a:pt x="292" y="58"/>
                  </a:cubicBezTo>
                  <a:close/>
                  <a:moveTo>
                    <a:pt x="284" y="64"/>
                  </a:moveTo>
                  <a:cubicBezTo>
                    <a:pt x="284" y="65"/>
                    <a:pt x="284" y="66"/>
                    <a:pt x="284" y="67"/>
                  </a:cubicBezTo>
                  <a:cubicBezTo>
                    <a:pt x="284" y="67"/>
                    <a:pt x="283" y="67"/>
                    <a:pt x="283" y="67"/>
                  </a:cubicBezTo>
                  <a:cubicBezTo>
                    <a:pt x="281" y="67"/>
                    <a:pt x="280" y="67"/>
                    <a:pt x="279" y="67"/>
                  </a:cubicBezTo>
                  <a:cubicBezTo>
                    <a:pt x="279" y="67"/>
                    <a:pt x="279" y="66"/>
                    <a:pt x="279" y="65"/>
                  </a:cubicBezTo>
                  <a:cubicBezTo>
                    <a:pt x="279" y="65"/>
                    <a:pt x="279" y="64"/>
                    <a:pt x="279" y="63"/>
                  </a:cubicBezTo>
                  <a:cubicBezTo>
                    <a:pt x="281" y="63"/>
                    <a:pt x="282" y="63"/>
                    <a:pt x="283" y="63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84" y="63"/>
                    <a:pt x="284" y="64"/>
                    <a:pt x="284" y="64"/>
                  </a:cubicBezTo>
                  <a:close/>
                  <a:moveTo>
                    <a:pt x="271" y="63"/>
                  </a:moveTo>
                  <a:cubicBezTo>
                    <a:pt x="272" y="63"/>
                    <a:pt x="272" y="63"/>
                    <a:pt x="272" y="63"/>
                  </a:cubicBezTo>
                  <a:cubicBezTo>
                    <a:pt x="273" y="63"/>
                    <a:pt x="275" y="63"/>
                    <a:pt x="276" y="63"/>
                  </a:cubicBezTo>
                  <a:cubicBezTo>
                    <a:pt x="276" y="64"/>
                    <a:pt x="276" y="65"/>
                    <a:pt x="276" y="65"/>
                  </a:cubicBezTo>
                  <a:cubicBezTo>
                    <a:pt x="276" y="66"/>
                    <a:pt x="276" y="67"/>
                    <a:pt x="276" y="67"/>
                  </a:cubicBezTo>
                  <a:cubicBezTo>
                    <a:pt x="275" y="67"/>
                    <a:pt x="274" y="67"/>
                    <a:pt x="273" y="67"/>
                  </a:cubicBezTo>
                  <a:cubicBezTo>
                    <a:pt x="272" y="67"/>
                    <a:pt x="272" y="67"/>
                    <a:pt x="271" y="67"/>
                  </a:cubicBezTo>
                  <a:cubicBezTo>
                    <a:pt x="271" y="66"/>
                    <a:pt x="271" y="65"/>
                    <a:pt x="271" y="64"/>
                  </a:cubicBezTo>
                  <a:cubicBezTo>
                    <a:pt x="271" y="64"/>
                    <a:pt x="271" y="63"/>
                    <a:pt x="271" y="63"/>
                  </a:cubicBezTo>
                  <a:close/>
                  <a:moveTo>
                    <a:pt x="260" y="52"/>
                  </a:moveTo>
                  <a:cubicBezTo>
                    <a:pt x="258" y="52"/>
                    <a:pt x="257" y="52"/>
                    <a:pt x="255" y="52"/>
                  </a:cubicBezTo>
                  <a:cubicBezTo>
                    <a:pt x="255" y="51"/>
                    <a:pt x="255" y="50"/>
                    <a:pt x="255" y="49"/>
                  </a:cubicBezTo>
                  <a:cubicBezTo>
                    <a:pt x="255" y="48"/>
                    <a:pt x="255" y="47"/>
                    <a:pt x="255" y="46"/>
                  </a:cubicBezTo>
                  <a:cubicBezTo>
                    <a:pt x="256" y="46"/>
                    <a:pt x="256" y="46"/>
                    <a:pt x="256" y="46"/>
                  </a:cubicBezTo>
                  <a:cubicBezTo>
                    <a:pt x="258" y="46"/>
                    <a:pt x="259" y="46"/>
                    <a:pt x="260" y="47"/>
                  </a:cubicBezTo>
                  <a:cubicBezTo>
                    <a:pt x="260" y="47"/>
                    <a:pt x="260" y="48"/>
                    <a:pt x="260" y="48"/>
                  </a:cubicBezTo>
                  <a:cubicBezTo>
                    <a:pt x="260" y="49"/>
                    <a:pt x="260" y="51"/>
                    <a:pt x="260" y="52"/>
                  </a:cubicBezTo>
                  <a:close/>
                  <a:moveTo>
                    <a:pt x="255" y="42"/>
                  </a:moveTo>
                  <a:cubicBezTo>
                    <a:pt x="255" y="42"/>
                    <a:pt x="255" y="42"/>
                    <a:pt x="255" y="42"/>
                  </a:cubicBezTo>
                  <a:cubicBezTo>
                    <a:pt x="257" y="42"/>
                    <a:pt x="258" y="41"/>
                    <a:pt x="260" y="41"/>
                  </a:cubicBezTo>
                  <a:cubicBezTo>
                    <a:pt x="260" y="42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59" y="44"/>
                    <a:pt x="258" y="44"/>
                    <a:pt x="256" y="44"/>
                  </a:cubicBezTo>
                  <a:cubicBezTo>
                    <a:pt x="256" y="44"/>
                    <a:pt x="256" y="44"/>
                    <a:pt x="255" y="44"/>
                  </a:cubicBezTo>
                  <a:cubicBezTo>
                    <a:pt x="255" y="44"/>
                    <a:pt x="255" y="43"/>
                    <a:pt x="255" y="42"/>
                  </a:cubicBezTo>
                  <a:close/>
                  <a:moveTo>
                    <a:pt x="292" y="44"/>
                  </a:moveTo>
                  <a:cubicBezTo>
                    <a:pt x="291" y="44"/>
                    <a:pt x="290" y="44"/>
                    <a:pt x="289" y="43"/>
                  </a:cubicBezTo>
                  <a:cubicBezTo>
                    <a:pt x="288" y="43"/>
                    <a:pt x="288" y="43"/>
                    <a:pt x="287" y="43"/>
                  </a:cubicBezTo>
                  <a:cubicBezTo>
                    <a:pt x="287" y="43"/>
                    <a:pt x="287" y="42"/>
                    <a:pt x="287" y="42"/>
                  </a:cubicBezTo>
                  <a:cubicBezTo>
                    <a:pt x="287" y="41"/>
                    <a:pt x="287" y="41"/>
                    <a:pt x="287" y="40"/>
                  </a:cubicBezTo>
                  <a:cubicBezTo>
                    <a:pt x="289" y="40"/>
                    <a:pt x="291" y="41"/>
                    <a:pt x="292" y="41"/>
                  </a:cubicBezTo>
                  <a:cubicBezTo>
                    <a:pt x="292" y="42"/>
                    <a:pt x="292" y="43"/>
                    <a:pt x="292" y="43"/>
                  </a:cubicBezTo>
                  <a:cubicBezTo>
                    <a:pt x="292" y="44"/>
                    <a:pt x="292" y="44"/>
                    <a:pt x="292" y="44"/>
                  </a:cubicBezTo>
                  <a:close/>
                  <a:moveTo>
                    <a:pt x="284" y="47"/>
                  </a:moveTo>
                  <a:cubicBezTo>
                    <a:pt x="284" y="49"/>
                    <a:pt x="284" y="50"/>
                    <a:pt x="284" y="51"/>
                  </a:cubicBezTo>
                  <a:cubicBezTo>
                    <a:pt x="282" y="51"/>
                    <a:pt x="281" y="51"/>
                    <a:pt x="280" y="51"/>
                  </a:cubicBezTo>
                  <a:cubicBezTo>
                    <a:pt x="280" y="50"/>
                    <a:pt x="279" y="48"/>
                    <a:pt x="279" y="47"/>
                  </a:cubicBezTo>
                  <a:cubicBezTo>
                    <a:pt x="281" y="47"/>
                    <a:pt x="282" y="47"/>
                    <a:pt x="283" y="47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4" y="47"/>
                    <a:pt x="284" y="47"/>
                    <a:pt x="284" y="47"/>
                  </a:cubicBezTo>
                  <a:close/>
                  <a:moveTo>
                    <a:pt x="272" y="51"/>
                  </a:moveTo>
                  <a:cubicBezTo>
                    <a:pt x="272" y="50"/>
                    <a:pt x="272" y="49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3" y="47"/>
                    <a:pt x="275" y="47"/>
                    <a:pt x="276" y="47"/>
                  </a:cubicBezTo>
                  <a:cubicBezTo>
                    <a:pt x="276" y="48"/>
                    <a:pt x="276" y="50"/>
                    <a:pt x="276" y="51"/>
                  </a:cubicBezTo>
                  <a:cubicBezTo>
                    <a:pt x="274" y="51"/>
                    <a:pt x="273" y="51"/>
                    <a:pt x="272" y="51"/>
                  </a:cubicBezTo>
                  <a:close/>
                  <a:moveTo>
                    <a:pt x="266" y="51"/>
                  </a:moveTo>
                  <a:cubicBezTo>
                    <a:pt x="265" y="52"/>
                    <a:pt x="264" y="52"/>
                    <a:pt x="264" y="52"/>
                  </a:cubicBezTo>
                  <a:cubicBezTo>
                    <a:pt x="263" y="50"/>
                    <a:pt x="263" y="49"/>
                    <a:pt x="263" y="48"/>
                  </a:cubicBezTo>
                  <a:cubicBezTo>
                    <a:pt x="263" y="48"/>
                    <a:pt x="263" y="47"/>
                    <a:pt x="263" y="47"/>
                  </a:cubicBezTo>
                  <a:cubicBezTo>
                    <a:pt x="264" y="47"/>
                    <a:pt x="265" y="47"/>
                    <a:pt x="266" y="47"/>
                  </a:cubicBezTo>
                  <a:cubicBezTo>
                    <a:pt x="267" y="47"/>
                    <a:pt x="267" y="47"/>
                    <a:pt x="268" y="47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68" y="49"/>
                    <a:pt x="268" y="50"/>
                    <a:pt x="268" y="51"/>
                  </a:cubicBezTo>
                  <a:cubicBezTo>
                    <a:pt x="267" y="51"/>
                    <a:pt x="266" y="51"/>
                    <a:pt x="266" y="51"/>
                  </a:cubicBezTo>
                  <a:close/>
                  <a:moveTo>
                    <a:pt x="271" y="42"/>
                  </a:moveTo>
                  <a:cubicBezTo>
                    <a:pt x="271" y="41"/>
                    <a:pt x="271" y="41"/>
                    <a:pt x="271" y="40"/>
                  </a:cubicBezTo>
                  <a:cubicBezTo>
                    <a:pt x="273" y="40"/>
                    <a:pt x="274" y="40"/>
                    <a:pt x="276" y="40"/>
                  </a:cubicBezTo>
                  <a:cubicBezTo>
                    <a:pt x="276" y="40"/>
                    <a:pt x="276" y="41"/>
                    <a:pt x="276" y="41"/>
                  </a:cubicBezTo>
                  <a:cubicBezTo>
                    <a:pt x="276" y="42"/>
                    <a:pt x="276" y="43"/>
                    <a:pt x="276" y="43"/>
                  </a:cubicBezTo>
                  <a:cubicBezTo>
                    <a:pt x="275" y="43"/>
                    <a:pt x="273" y="43"/>
                    <a:pt x="272" y="43"/>
                  </a:cubicBezTo>
                  <a:cubicBezTo>
                    <a:pt x="272" y="43"/>
                    <a:pt x="272" y="43"/>
                    <a:pt x="271" y="43"/>
                  </a:cubicBezTo>
                  <a:cubicBezTo>
                    <a:pt x="271" y="43"/>
                    <a:pt x="271" y="42"/>
                    <a:pt x="271" y="42"/>
                  </a:cubicBezTo>
                  <a:close/>
                  <a:moveTo>
                    <a:pt x="268" y="40"/>
                  </a:moveTo>
                  <a:cubicBezTo>
                    <a:pt x="268" y="41"/>
                    <a:pt x="268" y="41"/>
                    <a:pt x="268" y="42"/>
                  </a:cubicBezTo>
                  <a:cubicBezTo>
                    <a:pt x="268" y="42"/>
                    <a:pt x="268" y="43"/>
                    <a:pt x="268" y="43"/>
                  </a:cubicBezTo>
                  <a:cubicBezTo>
                    <a:pt x="267" y="43"/>
                    <a:pt x="267" y="43"/>
                    <a:pt x="266" y="44"/>
                  </a:cubicBezTo>
                  <a:cubicBezTo>
                    <a:pt x="265" y="44"/>
                    <a:pt x="264" y="44"/>
                    <a:pt x="263" y="44"/>
                  </a:cubicBezTo>
                  <a:cubicBezTo>
                    <a:pt x="263" y="44"/>
                    <a:pt x="263" y="44"/>
                    <a:pt x="263" y="43"/>
                  </a:cubicBezTo>
                  <a:cubicBezTo>
                    <a:pt x="263" y="43"/>
                    <a:pt x="263" y="42"/>
                    <a:pt x="263" y="41"/>
                  </a:cubicBezTo>
                  <a:cubicBezTo>
                    <a:pt x="265" y="41"/>
                    <a:pt x="266" y="40"/>
                    <a:pt x="268" y="40"/>
                  </a:cubicBezTo>
                  <a:close/>
                  <a:moveTo>
                    <a:pt x="283" y="43"/>
                  </a:moveTo>
                  <a:cubicBezTo>
                    <a:pt x="282" y="43"/>
                    <a:pt x="281" y="43"/>
                    <a:pt x="279" y="43"/>
                  </a:cubicBezTo>
                  <a:cubicBezTo>
                    <a:pt x="279" y="43"/>
                    <a:pt x="279" y="42"/>
                    <a:pt x="279" y="41"/>
                  </a:cubicBezTo>
                  <a:cubicBezTo>
                    <a:pt x="279" y="41"/>
                    <a:pt x="279" y="40"/>
                    <a:pt x="279" y="40"/>
                  </a:cubicBezTo>
                  <a:cubicBezTo>
                    <a:pt x="281" y="40"/>
                    <a:pt x="282" y="40"/>
                    <a:pt x="284" y="40"/>
                  </a:cubicBezTo>
                  <a:cubicBezTo>
                    <a:pt x="284" y="41"/>
                    <a:pt x="284" y="41"/>
                    <a:pt x="284" y="42"/>
                  </a:cubicBezTo>
                  <a:cubicBezTo>
                    <a:pt x="284" y="42"/>
                    <a:pt x="284" y="43"/>
                    <a:pt x="284" y="43"/>
                  </a:cubicBezTo>
                  <a:cubicBezTo>
                    <a:pt x="284" y="43"/>
                    <a:pt x="284" y="43"/>
                    <a:pt x="283" y="43"/>
                  </a:cubicBezTo>
                  <a:close/>
                  <a:moveTo>
                    <a:pt x="263" y="58"/>
                  </a:moveTo>
                  <a:cubicBezTo>
                    <a:pt x="263" y="57"/>
                    <a:pt x="264" y="56"/>
                    <a:pt x="264" y="55"/>
                  </a:cubicBezTo>
                  <a:cubicBezTo>
                    <a:pt x="264" y="55"/>
                    <a:pt x="265" y="55"/>
                    <a:pt x="266" y="55"/>
                  </a:cubicBezTo>
                  <a:cubicBezTo>
                    <a:pt x="266" y="55"/>
                    <a:pt x="267" y="55"/>
                    <a:pt x="268" y="55"/>
                  </a:cubicBezTo>
                  <a:cubicBezTo>
                    <a:pt x="268" y="56"/>
                    <a:pt x="268" y="58"/>
                    <a:pt x="268" y="59"/>
                  </a:cubicBezTo>
                  <a:cubicBezTo>
                    <a:pt x="268" y="59"/>
                    <a:pt x="268" y="59"/>
                    <a:pt x="268" y="59"/>
                  </a:cubicBezTo>
                  <a:cubicBezTo>
                    <a:pt x="267" y="59"/>
                    <a:pt x="267" y="59"/>
                    <a:pt x="266" y="59"/>
                  </a:cubicBezTo>
                  <a:cubicBezTo>
                    <a:pt x="265" y="59"/>
                    <a:pt x="264" y="60"/>
                    <a:pt x="263" y="60"/>
                  </a:cubicBezTo>
                  <a:cubicBezTo>
                    <a:pt x="263" y="59"/>
                    <a:pt x="263" y="59"/>
                    <a:pt x="263" y="58"/>
                  </a:cubicBezTo>
                  <a:close/>
                  <a:moveTo>
                    <a:pt x="272" y="59"/>
                  </a:moveTo>
                  <a:cubicBezTo>
                    <a:pt x="272" y="58"/>
                    <a:pt x="272" y="56"/>
                    <a:pt x="272" y="55"/>
                  </a:cubicBezTo>
                  <a:cubicBezTo>
                    <a:pt x="273" y="55"/>
                    <a:pt x="274" y="55"/>
                    <a:pt x="276" y="55"/>
                  </a:cubicBezTo>
                  <a:cubicBezTo>
                    <a:pt x="276" y="56"/>
                    <a:pt x="276" y="58"/>
                    <a:pt x="276" y="59"/>
                  </a:cubicBezTo>
                  <a:cubicBezTo>
                    <a:pt x="275" y="59"/>
                    <a:pt x="273" y="59"/>
                    <a:pt x="272" y="59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272" y="59"/>
                    <a:pt x="272" y="59"/>
                    <a:pt x="272" y="59"/>
                  </a:cubicBezTo>
                  <a:close/>
                  <a:moveTo>
                    <a:pt x="283" y="59"/>
                  </a:moveTo>
                  <a:cubicBezTo>
                    <a:pt x="282" y="59"/>
                    <a:pt x="281" y="59"/>
                    <a:pt x="279" y="59"/>
                  </a:cubicBezTo>
                  <a:cubicBezTo>
                    <a:pt x="279" y="58"/>
                    <a:pt x="280" y="56"/>
                    <a:pt x="280" y="55"/>
                  </a:cubicBezTo>
                  <a:cubicBezTo>
                    <a:pt x="281" y="55"/>
                    <a:pt x="282" y="55"/>
                    <a:pt x="284" y="55"/>
                  </a:cubicBezTo>
                  <a:cubicBezTo>
                    <a:pt x="284" y="56"/>
                    <a:pt x="284" y="58"/>
                    <a:pt x="284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4" y="59"/>
                    <a:pt x="284" y="59"/>
                    <a:pt x="283" y="59"/>
                  </a:cubicBezTo>
                  <a:close/>
                  <a:moveTo>
                    <a:pt x="290" y="51"/>
                  </a:moveTo>
                  <a:cubicBezTo>
                    <a:pt x="289" y="51"/>
                    <a:pt x="288" y="51"/>
                    <a:pt x="288" y="51"/>
                  </a:cubicBezTo>
                  <a:cubicBezTo>
                    <a:pt x="287" y="50"/>
                    <a:pt x="287" y="49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8" y="47"/>
                    <a:pt x="288" y="47"/>
                    <a:pt x="289" y="47"/>
                  </a:cubicBezTo>
                  <a:cubicBezTo>
                    <a:pt x="290" y="47"/>
                    <a:pt x="291" y="47"/>
                    <a:pt x="292" y="47"/>
                  </a:cubicBezTo>
                  <a:cubicBezTo>
                    <a:pt x="292" y="47"/>
                    <a:pt x="292" y="48"/>
                    <a:pt x="292" y="48"/>
                  </a:cubicBezTo>
                  <a:cubicBezTo>
                    <a:pt x="292" y="49"/>
                    <a:pt x="292" y="50"/>
                    <a:pt x="292" y="52"/>
                  </a:cubicBezTo>
                  <a:cubicBezTo>
                    <a:pt x="291" y="52"/>
                    <a:pt x="290" y="52"/>
                    <a:pt x="290" y="51"/>
                  </a:cubicBezTo>
                  <a:close/>
                  <a:moveTo>
                    <a:pt x="255" y="57"/>
                  </a:moveTo>
                  <a:cubicBezTo>
                    <a:pt x="255" y="56"/>
                    <a:pt x="255" y="55"/>
                    <a:pt x="255" y="54"/>
                  </a:cubicBezTo>
                  <a:cubicBezTo>
                    <a:pt x="257" y="54"/>
                    <a:pt x="258" y="54"/>
                    <a:pt x="260" y="55"/>
                  </a:cubicBezTo>
                  <a:cubicBezTo>
                    <a:pt x="260" y="56"/>
                    <a:pt x="260" y="57"/>
                    <a:pt x="260" y="58"/>
                  </a:cubicBezTo>
                  <a:cubicBezTo>
                    <a:pt x="260" y="59"/>
                    <a:pt x="260" y="59"/>
                    <a:pt x="260" y="60"/>
                  </a:cubicBezTo>
                  <a:cubicBezTo>
                    <a:pt x="259" y="60"/>
                    <a:pt x="258" y="60"/>
                    <a:pt x="256" y="60"/>
                  </a:cubicBezTo>
                  <a:cubicBezTo>
                    <a:pt x="256" y="60"/>
                    <a:pt x="256" y="60"/>
                    <a:pt x="255" y="60"/>
                  </a:cubicBezTo>
                  <a:cubicBezTo>
                    <a:pt x="255" y="59"/>
                    <a:pt x="255" y="58"/>
                    <a:pt x="255" y="57"/>
                  </a:cubicBezTo>
                  <a:close/>
                  <a:moveTo>
                    <a:pt x="263" y="63"/>
                  </a:moveTo>
                  <a:cubicBezTo>
                    <a:pt x="263" y="63"/>
                    <a:pt x="263" y="63"/>
                    <a:pt x="263" y="63"/>
                  </a:cubicBezTo>
                  <a:cubicBezTo>
                    <a:pt x="264" y="63"/>
                    <a:pt x="265" y="63"/>
                    <a:pt x="266" y="63"/>
                  </a:cubicBezTo>
                  <a:cubicBezTo>
                    <a:pt x="267" y="63"/>
                    <a:pt x="267" y="63"/>
                    <a:pt x="268" y="63"/>
                  </a:cubicBezTo>
                  <a:cubicBezTo>
                    <a:pt x="268" y="63"/>
                    <a:pt x="268" y="64"/>
                    <a:pt x="268" y="64"/>
                  </a:cubicBezTo>
                  <a:cubicBezTo>
                    <a:pt x="268" y="65"/>
                    <a:pt x="268" y="66"/>
                    <a:pt x="268" y="67"/>
                  </a:cubicBezTo>
                  <a:cubicBezTo>
                    <a:pt x="268" y="67"/>
                    <a:pt x="268" y="67"/>
                    <a:pt x="268" y="67"/>
                  </a:cubicBezTo>
                  <a:cubicBezTo>
                    <a:pt x="266" y="68"/>
                    <a:pt x="265" y="68"/>
                    <a:pt x="264" y="68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3" y="66"/>
                    <a:pt x="263" y="65"/>
                    <a:pt x="263" y="63"/>
                  </a:cubicBezTo>
                  <a:close/>
                  <a:moveTo>
                    <a:pt x="271" y="74"/>
                  </a:moveTo>
                  <a:cubicBezTo>
                    <a:pt x="271" y="73"/>
                    <a:pt x="271" y="72"/>
                    <a:pt x="271" y="71"/>
                  </a:cubicBezTo>
                  <a:cubicBezTo>
                    <a:pt x="272" y="71"/>
                    <a:pt x="272" y="71"/>
                    <a:pt x="273" y="71"/>
                  </a:cubicBezTo>
                  <a:cubicBezTo>
                    <a:pt x="274" y="71"/>
                    <a:pt x="275" y="71"/>
                    <a:pt x="276" y="71"/>
                  </a:cubicBezTo>
                  <a:cubicBezTo>
                    <a:pt x="276" y="72"/>
                    <a:pt x="276" y="74"/>
                    <a:pt x="277" y="75"/>
                  </a:cubicBezTo>
                  <a:cubicBezTo>
                    <a:pt x="276" y="75"/>
                    <a:pt x="275" y="75"/>
                    <a:pt x="274" y="75"/>
                  </a:cubicBezTo>
                  <a:cubicBezTo>
                    <a:pt x="273" y="76"/>
                    <a:pt x="272" y="76"/>
                    <a:pt x="271" y="76"/>
                  </a:cubicBezTo>
                  <a:cubicBezTo>
                    <a:pt x="271" y="75"/>
                    <a:pt x="271" y="75"/>
                    <a:pt x="271" y="74"/>
                  </a:cubicBezTo>
                  <a:close/>
                  <a:moveTo>
                    <a:pt x="279" y="71"/>
                  </a:moveTo>
                  <a:cubicBezTo>
                    <a:pt x="280" y="71"/>
                    <a:pt x="281" y="71"/>
                    <a:pt x="283" y="71"/>
                  </a:cubicBezTo>
                  <a:cubicBezTo>
                    <a:pt x="283" y="71"/>
                    <a:pt x="284" y="71"/>
                    <a:pt x="284" y="71"/>
                  </a:cubicBezTo>
                  <a:cubicBezTo>
                    <a:pt x="284" y="72"/>
                    <a:pt x="284" y="73"/>
                    <a:pt x="285" y="74"/>
                  </a:cubicBezTo>
                  <a:cubicBezTo>
                    <a:pt x="285" y="75"/>
                    <a:pt x="285" y="75"/>
                    <a:pt x="285" y="76"/>
                  </a:cubicBezTo>
                  <a:cubicBezTo>
                    <a:pt x="284" y="76"/>
                    <a:pt x="283" y="75"/>
                    <a:pt x="282" y="75"/>
                  </a:cubicBezTo>
                  <a:cubicBezTo>
                    <a:pt x="281" y="75"/>
                    <a:pt x="280" y="75"/>
                    <a:pt x="279" y="75"/>
                  </a:cubicBezTo>
                  <a:cubicBezTo>
                    <a:pt x="279" y="74"/>
                    <a:pt x="279" y="72"/>
                    <a:pt x="279" y="71"/>
                  </a:cubicBezTo>
                  <a:close/>
                  <a:moveTo>
                    <a:pt x="287" y="67"/>
                  </a:move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7" y="65"/>
                    <a:pt x="287" y="64"/>
                  </a:cubicBezTo>
                  <a:cubicBezTo>
                    <a:pt x="287" y="64"/>
                    <a:pt x="287" y="63"/>
                    <a:pt x="287" y="63"/>
                  </a:cubicBezTo>
                  <a:cubicBezTo>
                    <a:pt x="288" y="63"/>
                    <a:pt x="288" y="63"/>
                    <a:pt x="289" y="63"/>
                  </a:cubicBezTo>
                  <a:cubicBezTo>
                    <a:pt x="290" y="63"/>
                    <a:pt x="291" y="63"/>
                    <a:pt x="292" y="63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2" y="65"/>
                    <a:pt x="292" y="66"/>
                    <a:pt x="292" y="68"/>
                  </a:cubicBezTo>
                  <a:cubicBezTo>
                    <a:pt x="291" y="68"/>
                    <a:pt x="289" y="68"/>
                    <a:pt x="287" y="67"/>
                  </a:cubicBezTo>
                  <a:close/>
                  <a:moveTo>
                    <a:pt x="299" y="60"/>
                  </a:moveTo>
                  <a:cubicBezTo>
                    <a:pt x="298" y="60"/>
                    <a:pt x="297" y="60"/>
                    <a:pt x="295" y="60"/>
                  </a:cubicBezTo>
                  <a:cubicBezTo>
                    <a:pt x="295" y="59"/>
                    <a:pt x="295" y="59"/>
                    <a:pt x="295" y="58"/>
                  </a:cubicBezTo>
                  <a:cubicBezTo>
                    <a:pt x="295" y="57"/>
                    <a:pt x="295" y="56"/>
                    <a:pt x="295" y="55"/>
                  </a:cubicBezTo>
                  <a:cubicBezTo>
                    <a:pt x="297" y="54"/>
                    <a:pt x="299" y="54"/>
                    <a:pt x="300" y="54"/>
                  </a:cubicBezTo>
                  <a:cubicBezTo>
                    <a:pt x="300" y="55"/>
                    <a:pt x="300" y="56"/>
                    <a:pt x="300" y="57"/>
                  </a:cubicBezTo>
                  <a:cubicBezTo>
                    <a:pt x="300" y="58"/>
                    <a:pt x="300" y="59"/>
                    <a:pt x="300" y="60"/>
                  </a:cubicBezTo>
                  <a:cubicBezTo>
                    <a:pt x="300" y="60"/>
                    <a:pt x="299" y="60"/>
                    <a:pt x="299" y="60"/>
                  </a:cubicBezTo>
                  <a:close/>
                  <a:moveTo>
                    <a:pt x="229" y="40"/>
                  </a:moveTo>
                  <a:cubicBezTo>
                    <a:pt x="229" y="39"/>
                    <a:pt x="230" y="38"/>
                    <a:pt x="230" y="37"/>
                  </a:cubicBezTo>
                  <a:cubicBezTo>
                    <a:pt x="232" y="30"/>
                    <a:pt x="237" y="24"/>
                    <a:pt x="242" y="18"/>
                  </a:cubicBezTo>
                  <a:cubicBezTo>
                    <a:pt x="247" y="13"/>
                    <a:pt x="254" y="9"/>
                    <a:pt x="260" y="6"/>
                  </a:cubicBezTo>
                  <a:cubicBezTo>
                    <a:pt x="267" y="4"/>
                    <a:pt x="275" y="3"/>
                    <a:pt x="282" y="4"/>
                  </a:cubicBezTo>
                  <a:cubicBezTo>
                    <a:pt x="289" y="4"/>
                    <a:pt x="295" y="6"/>
                    <a:pt x="301" y="9"/>
                  </a:cubicBezTo>
                  <a:cubicBezTo>
                    <a:pt x="306" y="12"/>
                    <a:pt x="311" y="16"/>
                    <a:pt x="315" y="21"/>
                  </a:cubicBezTo>
                  <a:cubicBezTo>
                    <a:pt x="318" y="25"/>
                    <a:pt x="321" y="29"/>
                    <a:pt x="323" y="33"/>
                  </a:cubicBezTo>
                  <a:cubicBezTo>
                    <a:pt x="323" y="34"/>
                    <a:pt x="323" y="34"/>
                    <a:pt x="323" y="35"/>
                  </a:cubicBezTo>
                  <a:cubicBezTo>
                    <a:pt x="323" y="35"/>
                    <a:pt x="324" y="36"/>
                    <a:pt x="324" y="36"/>
                  </a:cubicBezTo>
                  <a:cubicBezTo>
                    <a:pt x="324" y="37"/>
                    <a:pt x="324" y="38"/>
                    <a:pt x="325" y="39"/>
                  </a:cubicBezTo>
                  <a:cubicBezTo>
                    <a:pt x="325" y="41"/>
                    <a:pt x="326" y="43"/>
                    <a:pt x="326" y="44"/>
                  </a:cubicBezTo>
                  <a:cubicBezTo>
                    <a:pt x="326" y="46"/>
                    <a:pt x="326" y="47"/>
                    <a:pt x="326" y="48"/>
                  </a:cubicBezTo>
                  <a:cubicBezTo>
                    <a:pt x="327" y="50"/>
                    <a:pt x="326" y="51"/>
                    <a:pt x="326" y="51"/>
                  </a:cubicBezTo>
                  <a:cubicBezTo>
                    <a:pt x="327" y="53"/>
                    <a:pt x="327" y="54"/>
                    <a:pt x="327" y="54"/>
                  </a:cubicBezTo>
                  <a:cubicBezTo>
                    <a:pt x="327" y="54"/>
                    <a:pt x="326" y="53"/>
                    <a:pt x="326" y="52"/>
                  </a:cubicBezTo>
                  <a:cubicBezTo>
                    <a:pt x="326" y="51"/>
                    <a:pt x="326" y="50"/>
                    <a:pt x="326" y="48"/>
                  </a:cubicBezTo>
                  <a:cubicBezTo>
                    <a:pt x="326" y="47"/>
                    <a:pt x="325" y="46"/>
                    <a:pt x="325" y="44"/>
                  </a:cubicBezTo>
                  <a:cubicBezTo>
                    <a:pt x="325" y="43"/>
                    <a:pt x="324" y="41"/>
                    <a:pt x="324" y="39"/>
                  </a:cubicBezTo>
                  <a:cubicBezTo>
                    <a:pt x="323" y="39"/>
                    <a:pt x="323" y="38"/>
                    <a:pt x="323" y="37"/>
                  </a:cubicBezTo>
                  <a:cubicBezTo>
                    <a:pt x="322" y="36"/>
                    <a:pt x="322" y="36"/>
                    <a:pt x="322" y="35"/>
                  </a:cubicBezTo>
                  <a:cubicBezTo>
                    <a:pt x="322" y="35"/>
                    <a:pt x="322" y="34"/>
                    <a:pt x="321" y="34"/>
                  </a:cubicBezTo>
                  <a:cubicBezTo>
                    <a:pt x="319" y="30"/>
                    <a:pt x="317" y="26"/>
                    <a:pt x="313" y="22"/>
                  </a:cubicBezTo>
                  <a:cubicBezTo>
                    <a:pt x="309" y="18"/>
                    <a:pt x="305" y="15"/>
                    <a:pt x="299" y="12"/>
                  </a:cubicBezTo>
                  <a:cubicBezTo>
                    <a:pt x="294" y="9"/>
                    <a:pt x="288" y="8"/>
                    <a:pt x="281" y="7"/>
                  </a:cubicBezTo>
                  <a:cubicBezTo>
                    <a:pt x="275" y="7"/>
                    <a:pt x="268" y="8"/>
                    <a:pt x="262" y="10"/>
                  </a:cubicBezTo>
                  <a:cubicBezTo>
                    <a:pt x="255" y="12"/>
                    <a:pt x="249" y="16"/>
                    <a:pt x="244" y="21"/>
                  </a:cubicBezTo>
                  <a:cubicBezTo>
                    <a:pt x="240" y="26"/>
                    <a:pt x="236" y="32"/>
                    <a:pt x="233" y="38"/>
                  </a:cubicBezTo>
                  <a:cubicBezTo>
                    <a:pt x="233" y="39"/>
                    <a:pt x="233" y="40"/>
                    <a:pt x="233" y="41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1" y="45"/>
                    <a:pt x="231" y="46"/>
                    <a:pt x="231" y="48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1"/>
                    <a:pt x="231" y="52"/>
                    <a:pt x="231" y="53"/>
                  </a:cubicBezTo>
                  <a:cubicBezTo>
                    <a:pt x="230" y="54"/>
                    <a:pt x="230" y="54"/>
                    <a:pt x="230" y="54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6"/>
                    <a:pt x="231" y="57"/>
                    <a:pt x="231" y="58"/>
                  </a:cubicBezTo>
                  <a:cubicBezTo>
                    <a:pt x="231" y="64"/>
                    <a:pt x="233" y="71"/>
                    <a:pt x="236" y="76"/>
                  </a:cubicBezTo>
                  <a:cubicBezTo>
                    <a:pt x="238" y="81"/>
                    <a:pt x="242" y="86"/>
                    <a:pt x="246" y="89"/>
                  </a:cubicBezTo>
                  <a:cubicBezTo>
                    <a:pt x="249" y="93"/>
                    <a:pt x="253" y="96"/>
                    <a:pt x="257" y="98"/>
                  </a:cubicBezTo>
                  <a:cubicBezTo>
                    <a:pt x="258" y="98"/>
                    <a:pt x="258" y="98"/>
                    <a:pt x="259" y="98"/>
                  </a:cubicBezTo>
                  <a:cubicBezTo>
                    <a:pt x="259" y="99"/>
                    <a:pt x="260" y="99"/>
                    <a:pt x="260" y="99"/>
                  </a:cubicBezTo>
                  <a:cubicBezTo>
                    <a:pt x="261" y="99"/>
                    <a:pt x="262" y="100"/>
                    <a:pt x="263" y="100"/>
                  </a:cubicBezTo>
                  <a:cubicBezTo>
                    <a:pt x="265" y="101"/>
                    <a:pt x="266" y="101"/>
                    <a:pt x="268" y="102"/>
                  </a:cubicBezTo>
                  <a:cubicBezTo>
                    <a:pt x="269" y="102"/>
                    <a:pt x="271" y="102"/>
                    <a:pt x="272" y="102"/>
                  </a:cubicBezTo>
                  <a:cubicBezTo>
                    <a:pt x="273" y="103"/>
                    <a:pt x="274" y="103"/>
                    <a:pt x="275" y="103"/>
                  </a:cubicBezTo>
                  <a:cubicBezTo>
                    <a:pt x="277" y="103"/>
                    <a:pt x="278" y="103"/>
                    <a:pt x="278" y="103"/>
                  </a:cubicBezTo>
                  <a:cubicBezTo>
                    <a:pt x="278" y="103"/>
                    <a:pt x="277" y="103"/>
                    <a:pt x="275" y="103"/>
                  </a:cubicBezTo>
                  <a:cubicBezTo>
                    <a:pt x="274" y="103"/>
                    <a:pt x="273" y="103"/>
                    <a:pt x="272" y="103"/>
                  </a:cubicBezTo>
                  <a:cubicBezTo>
                    <a:pt x="271" y="103"/>
                    <a:pt x="269" y="102"/>
                    <a:pt x="268" y="102"/>
                  </a:cubicBezTo>
                  <a:cubicBezTo>
                    <a:pt x="266" y="102"/>
                    <a:pt x="264" y="102"/>
                    <a:pt x="263" y="101"/>
                  </a:cubicBezTo>
                  <a:cubicBezTo>
                    <a:pt x="262" y="101"/>
                    <a:pt x="261" y="100"/>
                    <a:pt x="260" y="100"/>
                  </a:cubicBezTo>
                  <a:cubicBezTo>
                    <a:pt x="259" y="100"/>
                    <a:pt x="259" y="100"/>
                    <a:pt x="258" y="100"/>
                  </a:cubicBezTo>
                  <a:cubicBezTo>
                    <a:pt x="258" y="99"/>
                    <a:pt x="257" y="99"/>
                    <a:pt x="257" y="99"/>
                  </a:cubicBezTo>
                  <a:cubicBezTo>
                    <a:pt x="253" y="97"/>
                    <a:pt x="248" y="95"/>
                    <a:pt x="244" y="91"/>
                  </a:cubicBezTo>
                  <a:cubicBezTo>
                    <a:pt x="240" y="87"/>
                    <a:pt x="236" y="83"/>
                    <a:pt x="233" y="77"/>
                  </a:cubicBezTo>
                  <a:cubicBezTo>
                    <a:pt x="230" y="72"/>
                    <a:pt x="228" y="65"/>
                    <a:pt x="227" y="58"/>
                  </a:cubicBezTo>
                  <a:cubicBezTo>
                    <a:pt x="227" y="57"/>
                    <a:pt x="227" y="56"/>
                    <a:pt x="227" y="55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2"/>
                    <a:pt x="227" y="51"/>
                    <a:pt x="227" y="50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6"/>
                    <a:pt x="228" y="44"/>
                    <a:pt x="228" y="42"/>
                  </a:cubicBezTo>
                  <a:lnTo>
                    <a:pt x="229" y="40"/>
                  </a:lnTo>
                  <a:close/>
                  <a:moveTo>
                    <a:pt x="52" y="103"/>
                  </a:moveTo>
                  <a:cubicBezTo>
                    <a:pt x="51" y="103"/>
                    <a:pt x="50" y="103"/>
                    <a:pt x="49" y="103"/>
                  </a:cubicBezTo>
                  <a:cubicBezTo>
                    <a:pt x="47" y="103"/>
                    <a:pt x="46" y="102"/>
                    <a:pt x="44" y="102"/>
                  </a:cubicBezTo>
                  <a:cubicBezTo>
                    <a:pt x="43" y="102"/>
                    <a:pt x="41" y="102"/>
                    <a:pt x="39" y="101"/>
                  </a:cubicBezTo>
                  <a:cubicBezTo>
                    <a:pt x="38" y="101"/>
                    <a:pt x="37" y="100"/>
                    <a:pt x="36" y="100"/>
                  </a:cubicBezTo>
                  <a:cubicBezTo>
                    <a:pt x="36" y="100"/>
                    <a:pt x="35" y="100"/>
                    <a:pt x="35" y="100"/>
                  </a:cubicBezTo>
                  <a:cubicBezTo>
                    <a:pt x="34" y="99"/>
                    <a:pt x="34" y="99"/>
                    <a:pt x="33" y="99"/>
                  </a:cubicBezTo>
                  <a:cubicBezTo>
                    <a:pt x="29" y="97"/>
                    <a:pt x="25" y="95"/>
                    <a:pt x="21" y="91"/>
                  </a:cubicBezTo>
                  <a:cubicBezTo>
                    <a:pt x="17" y="87"/>
                    <a:pt x="13" y="83"/>
                    <a:pt x="10" y="77"/>
                  </a:cubicBezTo>
                  <a:cubicBezTo>
                    <a:pt x="7" y="72"/>
                    <a:pt x="5" y="65"/>
                    <a:pt x="4" y="58"/>
                  </a:cubicBezTo>
                  <a:cubicBezTo>
                    <a:pt x="4" y="57"/>
                    <a:pt x="4" y="56"/>
                    <a:pt x="4" y="5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1"/>
                    <a:pt x="4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5" y="44"/>
                    <a:pt x="5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9"/>
                    <a:pt x="6" y="38"/>
                    <a:pt x="7" y="37"/>
                  </a:cubicBezTo>
                  <a:cubicBezTo>
                    <a:pt x="9" y="30"/>
                    <a:pt x="13" y="24"/>
                    <a:pt x="18" y="18"/>
                  </a:cubicBezTo>
                  <a:cubicBezTo>
                    <a:pt x="24" y="13"/>
                    <a:pt x="30" y="9"/>
                    <a:pt x="37" y="6"/>
                  </a:cubicBezTo>
                  <a:cubicBezTo>
                    <a:pt x="44" y="4"/>
                    <a:pt x="51" y="3"/>
                    <a:pt x="58" y="4"/>
                  </a:cubicBezTo>
                  <a:cubicBezTo>
                    <a:pt x="65" y="4"/>
                    <a:pt x="72" y="6"/>
                    <a:pt x="77" y="9"/>
                  </a:cubicBezTo>
                  <a:cubicBezTo>
                    <a:pt x="83" y="12"/>
                    <a:pt x="88" y="16"/>
                    <a:pt x="91" y="21"/>
                  </a:cubicBezTo>
                  <a:cubicBezTo>
                    <a:pt x="95" y="25"/>
                    <a:pt x="98" y="29"/>
                    <a:pt x="99" y="33"/>
                  </a:cubicBezTo>
                  <a:cubicBezTo>
                    <a:pt x="99" y="34"/>
                    <a:pt x="100" y="34"/>
                    <a:pt x="100" y="35"/>
                  </a:cubicBezTo>
                  <a:cubicBezTo>
                    <a:pt x="100" y="35"/>
                    <a:pt x="100" y="36"/>
                    <a:pt x="100" y="36"/>
                  </a:cubicBezTo>
                  <a:cubicBezTo>
                    <a:pt x="101" y="37"/>
                    <a:pt x="101" y="38"/>
                    <a:pt x="101" y="39"/>
                  </a:cubicBezTo>
                  <a:cubicBezTo>
                    <a:pt x="102" y="41"/>
                    <a:pt x="102" y="43"/>
                    <a:pt x="102" y="44"/>
                  </a:cubicBezTo>
                  <a:cubicBezTo>
                    <a:pt x="103" y="46"/>
                    <a:pt x="103" y="47"/>
                    <a:pt x="103" y="48"/>
                  </a:cubicBezTo>
                  <a:cubicBezTo>
                    <a:pt x="103" y="50"/>
                    <a:pt x="103" y="51"/>
                    <a:pt x="103" y="51"/>
                  </a:cubicBezTo>
                  <a:cubicBezTo>
                    <a:pt x="103" y="53"/>
                    <a:pt x="103" y="54"/>
                    <a:pt x="103" y="54"/>
                  </a:cubicBezTo>
                  <a:cubicBezTo>
                    <a:pt x="103" y="54"/>
                    <a:pt x="103" y="53"/>
                    <a:pt x="103" y="52"/>
                  </a:cubicBezTo>
                  <a:cubicBezTo>
                    <a:pt x="103" y="51"/>
                    <a:pt x="103" y="50"/>
                    <a:pt x="103" y="48"/>
                  </a:cubicBezTo>
                  <a:cubicBezTo>
                    <a:pt x="102" y="47"/>
                    <a:pt x="102" y="46"/>
                    <a:pt x="102" y="44"/>
                  </a:cubicBezTo>
                  <a:cubicBezTo>
                    <a:pt x="101" y="43"/>
                    <a:pt x="101" y="41"/>
                    <a:pt x="100" y="39"/>
                  </a:cubicBezTo>
                  <a:cubicBezTo>
                    <a:pt x="100" y="39"/>
                    <a:pt x="100" y="38"/>
                    <a:pt x="99" y="37"/>
                  </a:cubicBezTo>
                  <a:cubicBezTo>
                    <a:pt x="99" y="36"/>
                    <a:pt x="99" y="36"/>
                    <a:pt x="99" y="35"/>
                  </a:cubicBezTo>
                  <a:cubicBezTo>
                    <a:pt x="98" y="35"/>
                    <a:pt x="98" y="34"/>
                    <a:pt x="98" y="34"/>
                  </a:cubicBezTo>
                  <a:cubicBezTo>
                    <a:pt x="96" y="30"/>
                    <a:pt x="93" y="26"/>
                    <a:pt x="90" y="22"/>
                  </a:cubicBezTo>
                  <a:cubicBezTo>
                    <a:pt x="86" y="18"/>
                    <a:pt x="81" y="15"/>
                    <a:pt x="76" y="12"/>
                  </a:cubicBezTo>
                  <a:cubicBezTo>
                    <a:pt x="71" y="9"/>
                    <a:pt x="65" y="8"/>
                    <a:pt x="58" y="7"/>
                  </a:cubicBezTo>
                  <a:cubicBezTo>
                    <a:pt x="51" y="7"/>
                    <a:pt x="45" y="8"/>
                    <a:pt x="38" y="10"/>
                  </a:cubicBezTo>
                  <a:cubicBezTo>
                    <a:pt x="32" y="12"/>
                    <a:pt x="26" y="16"/>
                    <a:pt x="21" y="21"/>
                  </a:cubicBezTo>
                  <a:cubicBezTo>
                    <a:pt x="16" y="26"/>
                    <a:pt x="12" y="32"/>
                    <a:pt x="10" y="38"/>
                  </a:cubicBezTo>
                  <a:cubicBezTo>
                    <a:pt x="10" y="39"/>
                    <a:pt x="9" y="40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5"/>
                    <a:pt x="8" y="46"/>
                    <a:pt x="8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2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7"/>
                    <a:pt x="7" y="58"/>
                  </a:cubicBezTo>
                  <a:cubicBezTo>
                    <a:pt x="8" y="64"/>
                    <a:pt x="9" y="71"/>
                    <a:pt x="12" y="76"/>
                  </a:cubicBezTo>
                  <a:cubicBezTo>
                    <a:pt x="15" y="81"/>
                    <a:pt x="18" y="86"/>
                    <a:pt x="22" y="89"/>
                  </a:cubicBezTo>
                  <a:cubicBezTo>
                    <a:pt x="26" y="93"/>
                    <a:pt x="30" y="96"/>
                    <a:pt x="34" y="98"/>
                  </a:cubicBezTo>
                  <a:cubicBezTo>
                    <a:pt x="34" y="98"/>
                    <a:pt x="35" y="98"/>
                    <a:pt x="35" y="98"/>
                  </a:cubicBezTo>
                  <a:cubicBezTo>
                    <a:pt x="36" y="99"/>
                    <a:pt x="36" y="99"/>
                    <a:pt x="37" y="99"/>
                  </a:cubicBezTo>
                  <a:cubicBezTo>
                    <a:pt x="38" y="99"/>
                    <a:pt x="39" y="100"/>
                    <a:pt x="40" y="100"/>
                  </a:cubicBezTo>
                  <a:cubicBezTo>
                    <a:pt x="41" y="101"/>
                    <a:pt x="43" y="101"/>
                    <a:pt x="45" y="102"/>
                  </a:cubicBezTo>
                  <a:cubicBezTo>
                    <a:pt x="46" y="102"/>
                    <a:pt x="47" y="102"/>
                    <a:pt x="49" y="102"/>
                  </a:cubicBezTo>
                  <a:cubicBezTo>
                    <a:pt x="50" y="103"/>
                    <a:pt x="51" y="103"/>
                    <a:pt x="52" y="103"/>
                  </a:cubicBezTo>
                  <a:cubicBezTo>
                    <a:pt x="53" y="103"/>
                    <a:pt x="54" y="103"/>
                    <a:pt x="54" y="103"/>
                  </a:cubicBezTo>
                  <a:cubicBezTo>
                    <a:pt x="54" y="103"/>
                    <a:pt x="53" y="103"/>
                    <a:pt x="52" y="103"/>
                  </a:cubicBezTo>
                  <a:close/>
                  <a:moveTo>
                    <a:pt x="85" y="49"/>
                  </a:moveTo>
                  <a:cubicBezTo>
                    <a:pt x="85" y="50"/>
                    <a:pt x="85" y="51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3" y="53"/>
                    <a:pt x="82" y="52"/>
                    <a:pt x="80" y="52"/>
                  </a:cubicBezTo>
                  <a:cubicBezTo>
                    <a:pt x="80" y="51"/>
                    <a:pt x="80" y="50"/>
                    <a:pt x="80" y="49"/>
                  </a:cubicBezTo>
                  <a:cubicBezTo>
                    <a:pt x="80" y="48"/>
                    <a:pt x="80" y="47"/>
                    <a:pt x="80" y="46"/>
                  </a:cubicBezTo>
                  <a:cubicBezTo>
                    <a:pt x="81" y="46"/>
                    <a:pt x="82" y="46"/>
                    <a:pt x="83" y="45"/>
                  </a:cubicBezTo>
                  <a:cubicBezTo>
                    <a:pt x="84" y="45"/>
                    <a:pt x="85" y="45"/>
                    <a:pt x="85" y="45"/>
                  </a:cubicBezTo>
                  <a:cubicBezTo>
                    <a:pt x="85" y="45"/>
                    <a:pt x="84" y="45"/>
                    <a:pt x="82" y="45"/>
                  </a:cubicBezTo>
                  <a:cubicBezTo>
                    <a:pt x="82" y="45"/>
                    <a:pt x="81" y="45"/>
                    <a:pt x="80" y="44"/>
                  </a:cubicBezTo>
                  <a:cubicBezTo>
                    <a:pt x="79" y="44"/>
                    <a:pt x="79" y="43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2" y="43"/>
                    <a:pt x="84" y="43"/>
                    <a:pt x="86" y="43"/>
                  </a:cubicBezTo>
                  <a:cubicBezTo>
                    <a:pt x="86" y="44"/>
                    <a:pt x="85" y="44"/>
                    <a:pt x="85" y="45"/>
                  </a:cubicBezTo>
                  <a:cubicBezTo>
                    <a:pt x="85" y="46"/>
                    <a:pt x="85" y="47"/>
                    <a:pt x="85" y="49"/>
                  </a:cubicBezTo>
                  <a:close/>
                  <a:moveTo>
                    <a:pt x="77" y="67"/>
                  </a:moveTo>
                  <a:cubicBezTo>
                    <a:pt x="77" y="68"/>
                    <a:pt x="77" y="68"/>
                    <a:pt x="77" y="69"/>
                  </a:cubicBezTo>
                  <a:cubicBezTo>
                    <a:pt x="76" y="68"/>
                    <a:pt x="74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6"/>
                    <a:pt x="72" y="65"/>
                    <a:pt x="72" y="63"/>
                  </a:cubicBezTo>
                  <a:cubicBezTo>
                    <a:pt x="72" y="63"/>
                    <a:pt x="72" y="63"/>
                    <a:pt x="72" y="62"/>
                  </a:cubicBezTo>
                  <a:cubicBezTo>
                    <a:pt x="73" y="62"/>
                    <a:pt x="74" y="62"/>
                    <a:pt x="75" y="62"/>
                  </a:cubicBezTo>
                  <a:cubicBezTo>
                    <a:pt x="76" y="62"/>
                    <a:pt x="76" y="62"/>
                    <a:pt x="77" y="62"/>
                  </a:cubicBezTo>
                  <a:cubicBezTo>
                    <a:pt x="77" y="64"/>
                    <a:pt x="77" y="66"/>
                    <a:pt x="77" y="67"/>
                  </a:cubicBezTo>
                  <a:close/>
                  <a:moveTo>
                    <a:pt x="69" y="71"/>
                  </a:moveTo>
                  <a:cubicBezTo>
                    <a:pt x="69" y="73"/>
                    <a:pt x="70" y="75"/>
                    <a:pt x="70" y="76"/>
                  </a:cubicBezTo>
                  <a:cubicBezTo>
                    <a:pt x="69" y="76"/>
                    <a:pt x="69" y="76"/>
                    <a:pt x="68" y="76"/>
                  </a:cubicBezTo>
                  <a:cubicBezTo>
                    <a:pt x="67" y="76"/>
                    <a:pt x="65" y="76"/>
                    <a:pt x="63" y="76"/>
                  </a:cubicBezTo>
                  <a:cubicBezTo>
                    <a:pt x="63" y="75"/>
                    <a:pt x="63" y="75"/>
                    <a:pt x="63" y="74"/>
                  </a:cubicBezTo>
                  <a:cubicBezTo>
                    <a:pt x="63" y="73"/>
                    <a:pt x="64" y="72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71"/>
                    <a:pt x="67" y="71"/>
                    <a:pt x="69" y="70"/>
                  </a:cubicBezTo>
                  <a:cubicBezTo>
                    <a:pt x="69" y="71"/>
                    <a:pt x="69" y="71"/>
                    <a:pt x="69" y="71"/>
                  </a:cubicBezTo>
                  <a:close/>
                  <a:moveTo>
                    <a:pt x="39" y="70"/>
                  </a:moveTo>
                  <a:cubicBezTo>
                    <a:pt x="40" y="70"/>
                    <a:pt x="40" y="70"/>
                    <a:pt x="40" y="70"/>
                  </a:cubicBezTo>
                  <a:cubicBezTo>
                    <a:pt x="42" y="71"/>
                    <a:pt x="43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2"/>
                    <a:pt x="45" y="73"/>
                    <a:pt x="45" y="74"/>
                  </a:cubicBezTo>
                  <a:cubicBezTo>
                    <a:pt x="45" y="75"/>
                    <a:pt x="45" y="75"/>
                    <a:pt x="45" y="76"/>
                  </a:cubicBezTo>
                  <a:cubicBezTo>
                    <a:pt x="45" y="76"/>
                    <a:pt x="44" y="76"/>
                    <a:pt x="43" y="76"/>
                  </a:cubicBezTo>
                  <a:cubicBezTo>
                    <a:pt x="42" y="76"/>
                    <a:pt x="41" y="76"/>
                    <a:pt x="40" y="76"/>
                  </a:cubicBezTo>
                  <a:cubicBezTo>
                    <a:pt x="40" y="76"/>
                    <a:pt x="39" y="76"/>
                    <a:pt x="39" y="76"/>
                  </a:cubicBezTo>
                  <a:cubicBezTo>
                    <a:pt x="39" y="75"/>
                    <a:pt x="39" y="73"/>
                    <a:pt x="39" y="71"/>
                  </a:cubicBezTo>
                  <a:cubicBezTo>
                    <a:pt x="39" y="71"/>
                    <a:pt x="39" y="71"/>
                    <a:pt x="39" y="70"/>
                  </a:cubicBezTo>
                  <a:close/>
                  <a:moveTo>
                    <a:pt x="32" y="62"/>
                  </a:moveTo>
                  <a:cubicBezTo>
                    <a:pt x="32" y="62"/>
                    <a:pt x="33" y="62"/>
                    <a:pt x="33" y="62"/>
                  </a:cubicBezTo>
                  <a:cubicBezTo>
                    <a:pt x="34" y="62"/>
                    <a:pt x="35" y="62"/>
                    <a:pt x="37" y="62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7" y="65"/>
                    <a:pt x="37" y="66"/>
                    <a:pt x="37" y="68"/>
                  </a:cubicBezTo>
                  <a:cubicBezTo>
                    <a:pt x="37" y="68"/>
                    <a:pt x="36" y="68"/>
                    <a:pt x="36" y="68"/>
                  </a:cubicBezTo>
                  <a:cubicBezTo>
                    <a:pt x="34" y="68"/>
                    <a:pt x="32" y="68"/>
                    <a:pt x="31" y="69"/>
                  </a:cubicBezTo>
                  <a:cubicBezTo>
                    <a:pt x="31" y="68"/>
                    <a:pt x="31" y="68"/>
                    <a:pt x="31" y="67"/>
                  </a:cubicBezTo>
                  <a:cubicBezTo>
                    <a:pt x="31" y="66"/>
                    <a:pt x="32" y="64"/>
                    <a:pt x="32" y="62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1"/>
                    <a:pt x="24" y="50"/>
                    <a:pt x="23" y="49"/>
                  </a:cubicBezTo>
                  <a:cubicBezTo>
                    <a:pt x="23" y="47"/>
                    <a:pt x="23" y="46"/>
                    <a:pt x="23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5" y="43"/>
                    <a:pt x="27" y="43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4"/>
                    <a:pt x="29" y="44"/>
                  </a:cubicBezTo>
                  <a:cubicBezTo>
                    <a:pt x="28" y="45"/>
                    <a:pt x="27" y="45"/>
                    <a:pt x="26" y="45"/>
                  </a:cubicBezTo>
                  <a:cubicBezTo>
                    <a:pt x="25" y="45"/>
                    <a:pt x="24" y="45"/>
                    <a:pt x="24" y="45"/>
                  </a:cubicBezTo>
                  <a:cubicBezTo>
                    <a:pt x="24" y="45"/>
                    <a:pt x="24" y="45"/>
                    <a:pt x="26" y="45"/>
                  </a:cubicBezTo>
                  <a:cubicBezTo>
                    <a:pt x="27" y="46"/>
                    <a:pt x="28" y="46"/>
                    <a:pt x="29" y="46"/>
                  </a:cubicBezTo>
                  <a:cubicBezTo>
                    <a:pt x="29" y="47"/>
                    <a:pt x="29" y="48"/>
                    <a:pt x="29" y="49"/>
                  </a:cubicBezTo>
                  <a:cubicBezTo>
                    <a:pt x="29" y="50"/>
                    <a:pt x="29" y="51"/>
                    <a:pt x="29" y="52"/>
                  </a:cubicBezTo>
                  <a:cubicBezTo>
                    <a:pt x="27" y="52"/>
                    <a:pt x="25" y="53"/>
                    <a:pt x="24" y="53"/>
                  </a:cubicBezTo>
                  <a:close/>
                  <a:moveTo>
                    <a:pt x="77" y="44"/>
                  </a:moveTo>
                  <a:cubicBezTo>
                    <a:pt x="76" y="44"/>
                    <a:pt x="76" y="44"/>
                    <a:pt x="75" y="44"/>
                  </a:cubicBezTo>
                  <a:cubicBezTo>
                    <a:pt x="74" y="44"/>
                    <a:pt x="73" y="44"/>
                    <a:pt x="72" y="44"/>
                  </a:cubicBezTo>
                  <a:cubicBezTo>
                    <a:pt x="72" y="44"/>
                    <a:pt x="72" y="44"/>
                    <a:pt x="72" y="43"/>
                  </a:cubicBezTo>
                  <a:cubicBezTo>
                    <a:pt x="72" y="43"/>
                    <a:pt x="72" y="42"/>
                    <a:pt x="72" y="41"/>
                  </a:cubicBezTo>
                  <a:cubicBezTo>
                    <a:pt x="74" y="41"/>
                    <a:pt x="75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3"/>
                    <a:pt x="77" y="44"/>
                    <a:pt x="77" y="44"/>
                  </a:cubicBezTo>
                  <a:close/>
                  <a:moveTo>
                    <a:pt x="77" y="52"/>
                  </a:moveTo>
                  <a:cubicBezTo>
                    <a:pt x="75" y="52"/>
                    <a:pt x="74" y="52"/>
                    <a:pt x="72" y="52"/>
                  </a:cubicBezTo>
                  <a:cubicBezTo>
                    <a:pt x="72" y="51"/>
                    <a:pt x="72" y="49"/>
                    <a:pt x="72" y="48"/>
                  </a:cubicBezTo>
                  <a:cubicBezTo>
                    <a:pt x="72" y="48"/>
                    <a:pt x="72" y="47"/>
                    <a:pt x="72" y="47"/>
                  </a:cubicBezTo>
                  <a:cubicBezTo>
                    <a:pt x="73" y="46"/>
                    <a:pt x="74" y="46"/>
                    <a:pt x="75" y="46"/>
                  </a:cubicBezTo>
                  <a:cubicBezTo>
                    <a:pt x="76" y="46"/>
                    <a:pt x="76" y="46"/>
                    <a:pt x="77" y="46"/>
                  </a:cubicBezTo>
                  <a:cubicBezTo>
                    <a:pt x="77" y="47"/>
                    <a:pt x="77" y="48"/>
                    <a:pt x="77" y="49"/>
                  </a:cubicBezTo>
                  <a:cubicBezTo>
                    <a:pt x="77" y="50"/>
                    <a:pt x="77" y="51"/>
                    <a:pt x="77" y="52"/>
                  </a:cubicBezTo>
                  <a:close/>
                  <a:moveTo>
                    <a:pt x="68" y="58"/>
                  </a:moveTo>
                  <a:cubicBezTo>
                    <a:pt x="68" y="59"/>
                    <a:pt x="68" y="59"/>
                    <a:pt x="69" y="60"/>
                  </a:cubicBezTo>
                  <a:cubicBezTo>
                    <a:pt x="68" y="60"/>
                    <a:pt x="67" y="59"/>
                    <a:pt x="66" y="59"/>
                  </a:cubicBezTo>
                  <a:cubicBezTo>
                    <a:pt x="65" y="59"/>
                    <a:pt x="65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8"/>
                    <a:pt x="64" y="56"/>
                    <a:pt x="64" y="55"/>
                  </a:cubicBezTo>
                  <a:cubicBezTo>
                    <a:pt x="65" y="55"/>
                    <a:pt x="66" y="55"/>
                    <a:pt x="66" y="55"/>
                  </a:cubicBezTo>
                  <a:cubicBezTo>
                    <a:pt x="67" y="55"/>
                    <a:pt x="68" y="55"/>
                    <a:pt x="68" y="55"/>
                  </a:cubicBezTo>
                  <a:cubicBezTo>
                    <a:pt x="68" y="56"/>
                    <a:pt x="68" y="57"/>
                    <a:pt x="68" y="58"/>
                  </a:cubicBezTo>
                  <a:close/>
                  <a:moveTo>
                    <a:pt x="61" y="64"/>
                  </a:moveTo>
                  <a:cubicBezTo>
                    <a:pt x="61" y="65"/>
                    <a:pt x="61" y="66"/>
                    <a:pt x="61" y="67"/>
                  </a:cubicBezTo>
                  <a:cubicBezTo>
                    <a:pt x="60" y="67"/>
                    <a:pt x="60" y="67"/>
                    <a:pt x="59" y="67"/>
                  </a:cubicBezTo>
                  <a:cubicBezTo>
                    <a:pt x="58" y="67"/>
                    <a:pt x="57" y="67"/>
                    <a:pt x="56" y="67"/>
                  </a:cubicBezTo>
                  <a:cubicBezTo>
                    <a:pt x="56" y="67"/>
                    <a:pt x="56" y="66"/>
                    <a:pt x="56" y="65"/>
                  </a:cubicBezTo>
                  <a:cubicBezTo>
                    <a:pt x="56" y="65"/>
                    <a:pt x="56" y="64"/>
                    <a:pt x="56" y="63"/>
                  </a:cubicBezTo>
                  <a:cubicBezTo>
                    <a:pt x="57" y="63"/>
                    <a:pt x="59" y="63"/>
                    <a:pt x="60" y="63"/>
                  </a:cubicBezTo>
                  <a:cubicBezTo>
                    <a:pt x="60" y="63"/>
                    <a:pt x="60" y="63"/>
                    <a:pt x="61" y="63"/>
                  </a:cubicBezTo>
                  <a:cubicBezTo>
                    <a:pt x="61" y="63"/>
                    <a:pt x="61" y="64"/>
                    <a:pt x="61" y="64"/>
                  </a:cubicBezTo>
                  <a:close/>
                  <a:moveTo>
                    <a:pt x="48" y="63"/>
                  </a:moveTo>
                  <a:cubicBezTo>
                    <a:pt x="48" y="63"/>
                    <a:pt x="48" y="63"/>
                    <a:pt x="49" y="63"/>
                  </a:cubicBezTo>
                  <a:cubicBezTo>
                    <a:pt x="50" y="63"/>
                    <a:pt x="51" y="63"/>
                    <a:pt x="53" y="63"/>
                  </a:cubicBezTo>
                  <a:cubicBezTo>
                    <a:pt x="53" y="64"/>
                    <a:pt x="53" y="65"/>
                    <a:pt x="53" y="65"/>
                  </a:cubicBezTo>
                  <a:cubicBezTo>
                    <a:pt x="53" y="66"/>
                    <a:pt x="53" y="67"/>
                    <a:pt x="53" y="67"/>
                  </a:cubicBezTo>
                  <a:cubicBezTo>
                    <a:pt x="52" y="67"/>
                    <a:pt x="50" y="67"/>
                    <a:pt x="49" y="67"/>
                  </a:cubicBezTo>
                  <a:cubicBezTo>
                    <a:pt x="49" y="67"/>
                    <a:pt x="48" y="67"/>
                    <a:pt x="48" y="67"/>
                  </a:cubicBezTo>
                  <a:cubicBezTo>
                    <a:pt x="48" y="66"/>
                    <a:pt x="48" y="65"/>
                    <a:pt x="48" y="64"/>
                  </a:cubicBezTo>
                  <a:cubicBezTo>
                    <a:pt x="48" y="64"/>
                    <a:pt x="48" y="63"/>
                    <a:pt x="48" y="63"/>
                  </a:cubicBezTo>
                  <a:close/>
                  <a:moveTo>
                    <a:pt x="37" y="52"/>
                  </a:moveTo>
                  <a:cubicBezTo>
                    <a:pt x="35" y="52"/>
                    <a:pt x="33" y="52"/>
                    <a:pt x="32" y="52"/>
                  </a:cubicBezTo>
                  <a:cubicBezTo>
                    <a:pt x="32" y="51"/>
                    <a:pt x="32" y="50"/>
                    <a:pt x="32" y="49"/>
                  </a:cubicBezTo>
                  <a:cubicBezTo>
                    <a:pt x="32" y="48"/>
                    <a:pt x="32" y="47"/>
                    <a:pt x="32" y="46"/>
                  </a:cubicBezTo>
                  <a:cubicBezTo>
                    <a:pt x="32" y="46"/>
                    <a:pt x="33" y="46"/>
                    <a:pt x="33" y="46"/>
                  </a:cubicBezTo>
                  <a:cubicBezTo>
                    <a:pt x="34" y="46"/>
                    <a:pt x="35" y="46"/>
                    <a:pt x="37" y="47"/>
                  </a:cubicBezTo>
                  <a:cubicBezTo>
                    <a:pt x="37" y="47"/>
                    <a:pt x="37" y="48"/>
                    <a:pt x="37" y="48"/>
                  </a:cubicBezTo>
                  <a:cubicBezTo>
                    <a:pt x="37" y="49"/>
                    <a:pt x="37" y="51"/>
                    <a:pt x="37" y="52"/>
                  </a:cubicBezTo>
                  <a:close/>
                  <a:moveTo>
                    <a:pt x="32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5" y="41"/>
                    <a:pt x="37" y="41"/>
                  </a:cubicBezTo>
                  <a:cubicBezTo>
                    <a:pt x="37" y="42"/>
                    <a:pt x="37" y="43"/>
                    <a:pt x="37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4"/>
                    <a:pt x="34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2" y="44"/>
                    <a:pt x="32" y="43"/>
                    <a:pt x="32" y="42"/>
                  </a:cubicBezTo>
                  <a:close/>
                  <a:moveTo>
                    <a:pt x="69" y="44"/>
                  </a:moveTo>
                  <a:cubicBezTo>
                    <a:pt x="68" y="44"/>
                    <a:pt x="67" y="44"/>
                    <a:pt x="66" y="43"/>
                  </a:cubicBezTo>
                  <a:cubicBezTo>
                    <a:pt x="65" y="43"/>
                    <a:pt x="65" y="43"/>
                    <a:pt x="64" y="43"/>
                  </a:cubicBezTo>
                  <a:cubicBezTo>
                    <a:pt x="64" y="43"/>
                    <a:pt x="64" y="42"/>
                    <a:pt x="64" y="42"/>
                  </a:cubicBezTo>
                  <a:cubicBezTo>
                    <a:pt x="64" y="41"/>
                    <a:pt x="64" y="41"/>
                    <a:pt x="64" y="40"/>
                  </a:cubicBezTo>
                  <a:cubicBezTo>
                    <a:pt x="66" y="40"/>
                    <a:pt x="67" y="41"/>
                    <a:pt x="69" y="41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4"/>
                    <a:pt x="69" y="44"/>
                    <a:pt x="69" y="44"/>
                  </a:cubicBezTo>
                  <a:close/>
                  <a:moveTo>
                    <a:pt x="60" y="47"/>
                  </a:moveTo>
                  <a:cubicBezTo>
                    <a:pt x="60" y="49"/>
                    <a:pt x="60" y="50"/>
                    <a:pt x="60" y="51"/>
                  </a:cubicBezTo>
                  <a:cubicBezTo>
                    <a:pt x="59" y="51"/>
                    <a:pt x="58" y="51"/>
                    <a:pt x="56" y="51"/>
                  </a:cubicBezTo>
                  <a:cubicBezTo>
                    <a:pt x="56" y="50"/>
                    <a:pt x="56" y="48"/>
                    <a:pt x="56" y="47"/>
                  </a:cubicBezTo>
                  <a:cubicBezTo>
                    <a:pt x="57" y="47"/>
                    <a:pt x="59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lose/>
                  <a:moveTo>
                    <a:pt x="48" y="51"/>
                  </a:moveTo>
                  <a:cubicBezTo>
                    <a:pt x="48" y="50"/>
                    <a:pt x="48" y="49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9" y="47"/>
                  </a:cubicBezTo>
                  <a:cubicBezTo>
                    <a:pt x="50" y="47"/>
                    <a:pt x="51" y="47"/>
                    <a:pt x="52" y="47"/>
                  </a:cubicBezTo>
                  <a:cubicBezTo>
                    <a:pt x="52" y="48"/>
                    <a:pt x="52" y="50"/>
                    <a:pt x="52" y="51"/>
                  </a:cubicBezTo>
                  <a:cubicBezTo>
                    <a:pt x="51" y="51"/>
                    <a:pt x="50" y="51"/>
                    <a:pt x="48" y="51"/>
                  </a:cubicBezTo>
                  <a:close/>
                  <a:moveTo>
                    <a:pt x="42" y="51"/>
                  </a:moveTo>
                  <a:cubicBezTo>
                    <a:pt x="41" y="52"/>
                    <a:pt x="41" y="52"/>
                    <a:pt x="40" y="52"/>
                  </a:cubicBezTo>
                  <a:cubicBezTo>
                    <a:pt x="40" y="50"/>
                    <a:pt x="40" y="49"/>
                    <a:pt x="40" y="48"/>
                  </a:cubicBezTo>
                  <a:cubicBezTo>
                    <a:pt x="40" y="48"/>
                    <a:pt x="40" y="47"/>
                    <a:pt x="40" y="47"/>
                  </a:cubicBezTo>
                  <a:cubicBezTo>
                    <a:pt x="41" y="47"/>
                    <a:pt x="42" y="47"/>
                    <a:pt x="43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1"/>
                    <a:pt x="43" y="51"/>
                    <a:pt x="42" y="51"/>
                  </a:cubicBezTo>
                  <a:close/>
                  <a:moveTo>
                    <a:pt x="48" y="42"/>
                  </a:moveTo>
                  <a:cubicBezTo>
                    <a:pt x="48" y="41"/>
                    <a:pt x="48" y="41"/>
                    <a:pt x="48" y="40"/>
                  </a:cubicBezTo>
                  <a:cubicBezTo>
                    <a:pt x="49" y="40"/>
                    <a:pt x="51" y="40"/>
                    <a:pt x="53" y="40"/>
                  </a:cubicBezTo>
                  <a:cubicBezTo>
                    <a:pt x="53" y="40"/>
                    <a:pt x="53" y="41"/>
                    <a:pt x="53" y="41"/>
                  </a:cubicBezTo>
                  <a:cubicBezTo>
                    <a:pt x="53" y="42"/>
                    <a:pt x="53" y="43"/>
                    <a:pt x="53" y="43"/>
                  </a:cubicBezTo>
                  <a:cubicBezTo>
                    <a:pt x="51" y="43"/>
                    <a:pt x="50" y="43"/>
                    <a:pt x="49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2"/>
                    <a:pt x="48" y="42"/>
                  </a:cubicBezTo>
                  <a:close/>
                  <a:moveTo>
                    <a:pt x="45" y="40"/>
                  </a:moveTo>
                  <a:cubicBezTo>
                    <a:pt x="45" y="41"/>
                    <a:pt x="45" y="41"/>
                    <a:pt x="45" y="42"/>
                  </a:cubicBezTo>
                  <a:cubicBezTo>
                    <a:pt x="45" y="42"/>
                    <a:pt x="45" y="43"/>
                    <a:pt x="45" y="43"/>
                  </a:cubicBezTo>
                  <a:cubicBezTo>
                    <a:pt x="44" y="43"/>
                    <a:pt x="43" y="43"/>
                    <a:pt x="43" y="44"/>
                  </a:cubicBezTo>
                  <a:cubicBezTo>
                    <a:pt x="42" y="44"/>
                    <a:pt x="41" y="44"/>
                    <a:pt x="40" y="44"/>
                  </a:cubicBezTo>
                  <a:cubicBezTo>
                    <a:pt x="40" y="44"/>
                    <a:pt x="40" y="44"/>
                    <a:pt x="40" y="43"/>
                  </a:cubicBezTo>
                  <a:cubicBezTo>
                    <a:pt x="40" y="43"/>
                    <a:pt x="40" y="42"/>
                    <a:pt x="40" y="41"/>
                  </a:cubicBezTo>
                  <a:cubicBezTo>
                    <a:pt x="41" y="41"/>
                    <a:pt x="43" y="40"/>
                    <a:pt x="45" y="40"/>
                  </a:cubicBezTo>
                  <a:close/>
                  <a:moveTo>
                    <a:pt x="60" y="43"/>
                  </a:moveTo>
                  <a:cubicBezTo>
                    <a:pt x="59" y="43"/>
                    <a:pt x="57" y="43"/>
                    <a:pt x="56" y="43"/>
                  </a:cubicBezTo>
                  <a:cubicBezTo>
                    <a:pt x="56" y="43"/>
                    <a:pt x="56" y="42"/>
                    <a:pt x="56" y="41"/>
                  </a:cubicBezTo>
                  <a:cubicBezTo>
                    <a:pt x="56" y="41"/>
                    <a:pt x="56" y="40"/>
                    <a:pt x="56" y="40"/>
                  </a:cubicBezTo>
                  <a:cubicBezTo>
                    <a:pt x="57" y="40"/>
                    <a:pt x="59" y="40"/>
                    <a:pt x="61" y="40"/>
                  </a:cubicBezTo>
                  <a:cubicBezTo>
                    <a:pt x="61" y="41"/>
                    <a:pt x="61" y="41"/>
                    <a:pt x="61" y="42"/>
                  </a:cubicBezTo>
                  <a:cubicBezTo>
                    <a:pt x="61" y="42"/>
                    <a:pt x="61" y="43"/>
                    <a:pt x="61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40" y="58"/>
                  </a:moveTo>
                  <a:cubicBezTo>
                    <a:pt x="40" y="57"/>
                    <a:pt x="40" y="56"/>
                    <a:pt x="40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3" y="55"/>
                    <a:pt x="44" y="55"/>
                    <a:pt x="44" y="55"/>
                  </a:cubicBezTo>
                  <a:cubicBezTo>
                    <a:pt x="44" y="56"/>
                    <a:pt x="44" y="58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9"/>
                    <a:pt x="41" y="60"/>
                    <a:pt x="40" y="60"/>
                  </a:cubicBezTo>
                  <a:cubicBezTo>
                    <a:pt x="40" y="59"/>
                    <a:pt x="40" y="59"/>
                    <a:pt x="40" y="58"/>
                  </a:cubicBezTo>
                  <a:close/>
                  <a:moveTo>
                    <a:pt x="48" y="59"/>
                  </a:moveTo>
                  <a:cubicBezTo>
                    <a:pt x="48" y="58"/>
                    <a:pt x="48" y="56"/>
                    <a:pt x="48" y="55"/>
                  </a:cubicBezTo>
                  <a:cubicBezTo>
                    <a:pt x="50" y="55"/>
                    <a:pt x="51" y="55"/>
                    <a:pt x="52" y="55"/>
                  </a:cubicBezTo>
                  <a:cubicBezTo>
                    <a:pt x="52" y="56"/>
                    <a:pt x="52" y="58"/>
                    <a:pt x="52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lose/>
                  <a:moveTo>
                    <a:pt x="60" y="59"/>
                  </a:moveTo>
                  <a:cubicBezTo>
                    <a:pt x="59" y="59"/>
                    <a:pt x="57" y="59"/>
                    <a:pt x="56" y="59"/>
                  </a:cubicBezTo>
                  <a:cubicBezTo>
                    <a:pt x="56" y="58"/>
                    <a:pt x="56" y="56"/>
                    <a:pt x="56" y="55"/>
                  </a:cubicBezTo>
                  <a:cubicBezTo>
                    <a:pt x="58" y="55"/>
                    <a:pt x="59" y="55"/>
                    <a:pt x="60" y="55"/>
                  </a:cubicBezTo>
                  <a:cubicBezTo>
                    <a:pt x="60" y="56"/>
                    <a:pt x="60" y="58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6" y="51"/>
                  </a:moveTo>
                  <a:cubicBezTo>
                    <a:pt x="66" y="51"/>
                    <a:pt x="65" y="51"/>
                    <a:pt x="64" y="51"/>
                  </a:cubicBezTo>
                  <a:cubicBezTo>
                    <a:pt x="64" y="50"/>
                    <a:pt x="64" y="49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6" y="47"/>
                  </a:cubicBezTo>
                  <a:cubicBezTo>
                    <a:pt x="67" y="47"/>
                    <a:pt x="68" y="47"/>
                    <a:pt x="69" y="47"/>
                  </a:cubicBezTo>
                  <a:cubicBezTo>
                    <a:pt x="68" y="47"/>
                    <a:pt x="68" y="48"/>
                    <a:pt x="68" y="48"/>
                  </a:cubicBezTo>
                  <a:cubicBezTo>
                    <a:pt x="68" y="49"/>
                    <a:pt x="68" y="50"/>
                    <a:pt x="68" y="52"/>
                  </a:cubicBezTo>
                  <a:cubicBezTo>
                    <a:pt x="68" y="52"/>
                    <a:pt x="67" y="52"/>
                    <a:pt x="66" y="51"/>
                  </a:cubicBezTo>
                  <a:close/>
                  <a:moveTo>
                    <a:pt x="69" y="36"/>
                  </a:moveTo>
                  <a:cubicBezTo>
                    <a:pt x="72" y="36"/>
                    <a:pt x="74" y="36"/>
                    <a:pt x="77" y="36"/>
                  </a:cubicBezTo>
                  <a:cubicBezTo>
                    <a:pt x="80" y="36"/>
                    <a:pt x="82" y="36"/>
                    <a:pt x="84" y="36"/>
                  </a:cubicBezTo>
                  <a:cubicBezTo>
                    <a:pt x="86" y="36"/>
                    <a:pt x="87" y="36"/>
                    <a:pt x="87" y="36"/>
                  </a:cubicBezTo>
                  <a:cubicBezTo>
                    <a:pt x="87" y="36"/>
                    <a:pt x="86" y="36"/>
                    <a:pt x="84" y="35"/>
                  </a:cubicBezTo>
                  <a:cubicBezTo>
                    <a:pt x="83" y="35"/>
                    <a:pt x="82" y="35"/>
                    <a:pt x="81" y="34"/>
                  </a:cubicBezTo>
                  <a:cubicBezTo>
                    <a:pt x="80" y="34"/>
                    <a:pt x="78" y="34"/>
                    <a:pt x="77" y="34"/>
                  </a:cubicBezTo>
                  <a:cubicBezTo>
                    <a:pt x="75" y="33"/>
                    <a:pt x="74" y="33"/>
                    <a:pt x="72" y="33"/>
                  </a:cubicBezTo>
                  <a:cubicBezTo>
                    <a:pt x="70" y="33"/>
                    <a:pt x="68" y="32"/>
                    <a:pt x="66" y="32"/>
                  </a:cubicBezTo>
                  <a:cubicBezTo>
                    <a:pt x="64" y="32"/>
                    <a:pt x="62" y="32"/>
                    <a:pt x="60" y="32"/>
                  </a:cubicBezTo>
                  <a:cubicBezTo>
                    <a:pt x="58" y="32"/>
                    <a:pt x="56" y="32"/>
                    <a:pt x="54" y="32"/>
                  </a:cubicBezTo>
                  <a:cubicBezTo>
                    <a:pt x="52" y="32"/>
                    <a:pt x="50" y="32"/>
                    <a:pt x="48" y="32"/>
                  </a:cubicBezTo>
                  <a:cubicBezTo>
                    <a:pt x="46" y="32"/>
                    <a:pt x="44" y="32"/>
                    <a:pt x="42" y="32"/>
                  </a:cubicBezTo>
                  <a:cubicBezTo>
                    <a:pt x="40" y="32"/>
                    <a:pt x="38" y="33"/>
                    <a:pt x="37" y="33"/>
                  </a:cubicBezTo>
                  <a:cubicBezTo>
                    <a:pt x="35" y="33"/>
                    <a:pt x="33" y="33"/>
                    <a:pt x="32" y="34"/>
                  </a:cubicBezTo>
                  <a:cubicBezTo>
                    <a:pt x="30" y="34"/>
                    <a:pt x="29" y="34"/>
                    <a:pt x="27" y="34"/>
                  </a:cubicBezTo>
                  <a:cubicBezTo>
                    <a:pt x="26" y="35"/>
                    <a:pt x="25" y="35"/>
                    <a:pt x="24" y="35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6" y="36"/>
                    <a:pt x="29" y="36"/>
                    <a:pt x="32" y="36"/>
                  </a:cubicBezTo>
                  <a:cubicBezTo>
                    <a:pt x="33" y="36"/>
                    <a:pt x="35" y="36"/>
                    <a:pt x="37" y="36"/>
                  </a:cubicBezTo>
                  <a:cubicBezTo>
                    <a:pt x="38" y="36"/>
                    <a:pt x="39" y="36"/>
                    <a:pt x="39" y="36"/>
                  </a:cubicBezTo>
                  <a:cubicBezTo>
                    <a:pt x="30" y="37"/>
                    <a:pt x="21" y="39"/>
                    <a:pt x="15" y="40"/>
                  </a:cubicBezTo>
                  <a:cubicBezTo>
                    <a:pt x="23" y="30"/>
                    <a:pt x="37" y="17"/>
                    <a:pt x="54" y="17"/>
                  </a:cubicBezTo>
                  <a:cubicBezTo>
                    <a:pt x="72" y="17"/>
                    <a:pt x="86" y="30"/>
                    <a:pt x="94" y="40"/>
                  </a:cubicBezTo>
                  <a:cubicBezTo>
                    <a:pt x="87" y="39"/>
                    <a:pt x="79" y="37"/>
                    <a:pt x="69" y="36"/>
                  </a:cubicBezTo>
                  <a:close/>
                  <a:moveTo>
                    <a:pt x="32" y="57"/>
                  </a:moveTo>
                  <a:cubicBezTo>
                    <a:pt x="32" y="56"/>
                    <a:pt x="32" y="55"/>
                    <a:pt x="32" y="54"/>
                  </a:cubicBezTo>
                  <a:cubicBezTo>
                    <a:pt x="33" y="54"/>
                    <a:pt x="35" y="54"/>
                    <a:pt x="37" y="55"/>
                  </a:cubicBezTo>
                  <a:cubicBezTo>
                    <a:pt x="37" y="56"/>
                    <a:pt x="37" y="57"/>
                    <a:pt x="37" y="58"/>
                  </a:cubicBezTo>
                  <a:cubicBezTo>
                    <a:pt x="37" y="59"/>
                    <a:pt x="37" y="59"/>
                    <a:pt x="37" y="60"/>
                  </a:cubicBezTo>
                  <a:cubicBezTo>
                    <a:pt x="35" y="60"/>
                    <a:pt x="34" y="60"/>
                    <a:pt x="33" y="60"/>
                  </a:cubicBezTo>
                  <a:cubicBezTo>
                    <a:pt x="33" y="60"/>
                    <a:pt x="32" y="60"/>
                    <a:pt x="32" y="60"/>
                  </a:cubicBezTo>
                  <a:cubicBezTo>
                    <a:pt x="32" y="59"/>
                    <a:pt x="32" y="58"/>
                    <a:pt x="32" y="57"/>
                  </a:cubicBezTo>
                  <a:close/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41" y="63"/>
                    <a:pt x="42" y="63"/>
                    <a:pt x="43" y="63"/>
                  </a:cubicBezTo>
                  <a:cubicBezTo>
                    <a:pt x="43" y="63"/>
                    <a:pt x="44" y="63"/>
                    <a:pt x="45" y="63"/>
                  </a:cubicBezTo>
                  <a:cubicBezTo>
                    <a:pt x="45" y="63"/>
                    <a:pt x="45" y="64"/>
                    <a:pt x="45" y="64"/>
                  </a:cubicBezTo>
                  <a:cubicBezTo>
                    <a:pt x="45" y="65"/>
                    <a:pt x="45" y="66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3" y="68"/>
                    <a:pt x="42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6"/>
                    <a:pt x="40" y="65"/>
                    <a:pt x="40" y="63"/>
                  </a:cubicBezTo>
                  <a:close/>
                  <a:moveTo>
                    <a:pt x="47" y="74"/>
                  </a:moveTo>
                  <a:cubicBezTo>
                    <a:pt x="47" y="73"/>
                    <a:pt x="48" y="72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0" y="71"/>
                    <a:pt x="52" y="71"/>
                    <a:pt x="53" y="71"/>
                  </a:cubicBezTo>
                  <a:cubicBezTo>
                    <a:pt x="53" y="72"/>
                    <a:pt x="53" y="74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ubicBezTo>
                    <a:pt x="49" y="76"/>
                    <a:pt x="48" y="76"/>
                    <a:pt x="47" y="76"/>
                  </a:cubicBezTo>
                  <a:cubicBezTo>
                    <a:pt x="47" y="75"/>
                    <a:pt x="47" y="75"/>
                    <a:pt x="47" y="74"/>
                  </a:cubicBezTo>
                  <a:close/>
                  <a:moveTo>
                    <a:pt x="56" y="71"/>
                  </a:moveTo>
                  <a:cubicBezTo>
                    <a:pt x="57" y="71"/>
                    <a:pt x="58" y="71"/>
                    <a:pt x="59" y="71"/>
                  </a:cubicBezTo>
                  <a:cubicBezTo>
                    <a:pt x="60" y="71"/>
                    <a:pt x="60" y="71"/>
                    <a:pt x="61" y="71"/>
                  </a:cubicBezTo>
                  <a:cubicBezTo>
                    <a:pt x="61" y="72"/>
                    <a:pt x="61" y="73"/>
                    <a:pt x="61" y="74"/>
                  </a:cubicBezTo>
                  <a:cubicBezTo>
                    <a:pt x="61" y="75"/>
                    <a:pt x="61" y="75"/>
                    <a:pt x="61" y="76"/>
                  </a:cubicBezTo>
                  <a:cubicBezTo>
                    <a:pt x="60" y="76"/>
                    <a:pt x="59" y="75"/>
                    <a:pt x="58" y="75"/>
                  </a:cubicBezTo>
                  <a:cubicBezTo>
                    <a:pt x="57" y="75"/>
                    <a:pt x="56" y="75"/>
                    <a:pt x="55" y="75"/>
                  </a:cubicBezTo>
                  <a:cubicBezTo>
                    <a:pt x="55" y="74"/>
                    <a:pt x="56" y="72"/>
                    <a:pt x="56" y="71"/>
                  </a:cubicBezTo>
                  <a:close/>
                  <a:moveTo>
                    <a:pt x="64" y="67"/>
                  </a:moveTo>
                  <a:cubicBezTo>
                    <a:pt x="64" y="67"/>
                    <a:pt x="64" y="67"/>
                    <a:pt x="64" y="67"/>
                  </a:cubicBezTo>
                  <a:cubicBezTo>
                    <a:pt x="64" y="66"/>
                    <a:pt x="64" y="65"/>
                    <a:pt x="64" y="64"/>
                  </a:cubicBezTo>
                  <a:cubicBezTo>
                    <a:pt x="64" y="64"/>
                    <a:pt x="64" y="63"/>
                    <a:pt x="64" y="63"/>
                  </a:cubicBezTo>
                  <a:cubicBezTo>
                    <a:pt x="65" y="63"/>
                    <a:pt x="65" y="63"/>
                    <a:pt x="66" y="63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5"/>
                    <a:pt x="69" y="66"/>
                    <a:pt x="69" y="68"/>
                  </a:cubicBezTo>
                  <a:cubicBezTo>
                    <a:pt x="67" y="68"/>
                    <a:pt x="66" y="68"/>
                    <a:pt x="64" y="67"/>
                  </a:cubicBezTo>
                  <a:close/>
                  <a:moveTo>
                    <a:pt x="75" y="60"/>
                  </a:moveTo>
                  <a:cubicBezTo>
                    <a:pt x="74" y="60"/>
                    <a:pt x="73" y="60"/>
                    <a:pt x="72" y="60"/>
                  </a:cubicBezTo>
                  <a:cubicBezTo>
                    <a:pt x="72" y="59"/>
                    <a:pt x="72" y="59"/>
                    <a:pt x="72" y="58"/>
                  </a:cubicBezTo>
                  <a:cubicBezTo>
                    <a:pt x="72" y="57"/>
                    <a:pt x="72" y="56"/>
                    <a:pt x="72" y="55"/>
                  </a:cubicBezTo>
                  <a:cubicBezTo>
                    <a:pt x="74" y="54"/>
                    <a:pt x="75" y="54"/>
                    <a:pt x="77" y="54"/>
                  </a:cubicBezTo>
                  <a:cubicBezTo>
                    <a:pt x="77" y="55"/>
                    <a:pt x="77" y="56"/>
                    <a:pt x="77" y="57"/>
                  </a:cubicBezTo>
                  <a:cubicBezTo>
                    <a:pt x="77" y="58"/>
                    <a:pt x="77" y="59"/>
                    <a:pt x="77" y="60"/>
                  </a:cubicBezTo>
                  <a:cubicBezTo>
                    <a:pt x="76" y="60"/>
                    <a:pt x="76" y="60"/>
                    <a:pt x="75" y="60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51"/>
                    <a:pt x="19" y="47"/>
                    <a:pt x="20" y="44"/>
                  </a:cubicBezTo>
                  <a:cubicBezTo>
                    <a:pt x="20" y="44"/>
                    <a:pt x="21" y="44"/>
                    <a:pt x="22" y="43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2" y="46"/>
                    <a:pt x="21" y="47"/>
                    <a:pt x="21" y="49"/>
                  </a:cubicBezTo>
                  <a:cubicBezTo>
                    <a:pt x="21" y="50"/>
                    <a:pt x="21" y="52"/>
                    <a:pt x="21" y="53"/>
                  </a:cubicBezTo>
                  <a:cubicBezTo>
                    <a:pt x="21" y="55"/>
                    <a:pt x="21" y="56"/>
                    <a:pt x="21" y="58"/>
                  </a:cubicBezTo>
                  <a:cubicBezTo>
                    <a:pt x="21" y="59"/>
                    <a:pt x="22" y="61"/>
                    <a:pt x="22" y="62"/>
                  </a:cubicBezTo>
                  <a:cubicBezTo>
                    <a:pt x="22" y="64"/>
                    <a:pt x="22" y="66"/>
                    <a:pt x="22" y="66"/>
                  </a:cubicBezTo>
                  <a:cubicBezTo>
                    <a:pt x="22" y="66"/>
                    <a:pt x="23" y="64"/>
                    <a:pt x="23" y="62"/>
                  </a:cubicBezTo>
                  <a:cubicBezTo>
                    <a:pt x="23" y="61"/>
                    <a:pt x="23" y="59"/>
                    <a:pt x="23" y="58"/>
                  </a:cubicBezTo>
                  <a:cubicBezTo>
                    <a:pt x="24" y="56"/>
                    <a:pt x="24" y="55"/>
                    <a:pt x="24" y="53"/>
                  </a:cubicBezTo>
                  <a:cubicBezTo>
                    <a:pt x="24" y="53"/>
                    <a:pt x="24" y="53"/>
                    <a:pt x="24" y="54"/>
                  </a:cubicBezTo>
                  <a:cubicBezTo>
                    <a:pt x="25" y="54"/>
                    <a:pt x="27" y="54"/>
                    <a:pt x="29" y="54"/>
                  </a:cubicBezTo>
                  <a:cubicBezTo>
                    <a:pt x="29" y="55"/>
                    <a:pt x="29" y="56"/>
                    <a:pt x="29" y="57"/>
                  </a:cubicBezTo>
                  <a:cubicBezTo>
                    <a:pt x="29" y="58"/>
                    <a:pt x="29" y="59"/>
                    <a:pt x="29" y="60"/>
                  </a:cubicBezTo>
                  <a:cubicBezTo>
                    <a:pt x="28" y="61"/>
                    <a:pt x="27" y="61"/>
                    <a:pt x="26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5" y="61"/>
                    <a:pt x="26" y="62"/>
                  </a:cubicBezTo>
                  <a:cubicBezTo>
                    <a:pt x="27" y="62"/>
                    <a:pt x="28" y="62"/>
                    <a:pt x="29" y="62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29" y="68"/>
                    <a:pt x="30" y="68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0" y="70"/>
                    <a:pt x="30" y="71"/>
                    <a:pt x="30" y="71"/>
                  </a:cubicBezTo>
                  <a:cubicBezTo>
                    <a:pt x="30" y="72"/>
                    <a:pt x="30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2"/>
                    <a:pt x="31" y="71"/>
                    <a:pt x="31" y="70"/>
                  </a:cubicBezTo>
                  <a:cubicBezTo>
                    <a:pt x="32" y="70"/>
                    <a:pt x="34" y="70"/>
                    <a:pt x="36" y="70"/>
                  </a:cubicBezTo>
                  <a:cubicBezTo>
                    <a:pt x="36" y="70"/>
                    <a:pt x="37" y="70"/>
                    <a:pt x="37" y="7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3"/>
                    <a:pt x="38" y="75"/>
                    <a:pt x="38" y="76"/>
                  </a:cubicBezTo>
                  <a:cubicBezTo>
                    <a:pt x="36" y="77"/>
                    <a:pt x="35" y="77"/>
                    <a:pt x="35" y="77"/>
                  </a:cubicBezTo>
                  <a:cubicBezTo>
                    <a:pt x="34" y="77"/>
                    <a:pt x="34" y="77"/>
                    <a:pt x="35" y="77"/>
                  </a:cubicBezTo>
                  <a:cubicBezTo>
                    <a:pt x="35" y="77"/>
                    <a:pt x="35" y="77"/>
                    <a:pt x="36" y="77"/>
                  </a:cubicBezTo>
                  <a:cubicBezTo>
                    <a:pt x="37" y="78"/>
                    <a:pt x="37" y="78"/>
                    <a:pt x="38" y="78"/>
                  </a:cubicBezTo>
                  <a:cubicBezTo>
                    <a:pt x="38" y="78"/>
                    <a:pt x="38" y="79"/>
                    <a:pt x="38" y="79"/>
                  </a:cubicBezTo>
                  <a:cubicBezTo>
                    <a:pt x="38" y="79"/>
                    <a:pt x="38" y="7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8"/>
                    <a:pt x="40" y="78"/>
                    <a:pt x="40" y="78"/>
                  </a:cubicBezTo>
                  <a:cubicBezTo>
                    <a:pt x="41" y="78"/>
                    <a:pt x="42" y="78"/>
                    <a:pt x="43" y="78"/>
                  </a:cubicBezTo>
                  <a:cubicBezTo>
                    <a:pt x="44" y="78"/>
                    <a:pt x="45" y="78"/>
                    <a:pt x="46" y="78"/>
                  </a:cubicBezTo>
                  <a:cubicBezTo>
                    <a:pt x="46" y="79"/>
                    <a:pt x="46" y="80"/>
                    <a:pt x="46" y="81"/>
                  </a:cubicBezTo>
                  <a:cubicBezTo>
                    <a:pt x="46" y="83"/>
                    <a:pt x="46" y="84"/>
                    <a:pt x="46" y="84"/>
                  </a:cubicBezTo>
                  <a:cubicBezTo>
                    <a:pt x="46" y="84"/>
                    <a:pt x="46" y="83"/>
                    <a:pt x="47" y="82"/>
                  </a:cubicBezTo>
                  <a:cubicBezTo>
                    <a:pt x="47" y="81"/>
                    <a:pt x="47" y="80"/>
                    <a:pt x="47" y="78"/>
                  </a:cubicBezTo>
                  <a:cubicBezTo>
                    <a:pt x="48" y="79"/>
                    <a:pt x="49" y="79"/>
                    <a:pt x="50" y="79"/>
                  </a:cubicBezTo>
                  <a:cubicBezTo>
                    <a:pt x="51" y="79"/>
                    <a:pt x="52" y="79"/>
                    <a:pt x="53" y="79"/>
                  </a:cubicBezTo>
                  <a:cubicBezTo>
                    <a:pt x="54" y="81"/>
                    <a:pt x="54" y="82"/>
                    <a:pt x="54" y="83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2" y="84"/>
                    <a:pt x="51" y="84"/>
                    <a:pt x="50" y="84"/>
                  </a:cubicBezTo>
                  <a:cubicBezTo>
                    <a:pt x="48" y="84"/>
                    <a:pt x="47" y="84"/>
                    <a:pt x="46" y="84"/>
                  </a:cubicBezTo>
                  <a:cubicBezTo>
                    <a:pt x="43" y="85"/>
                    <a:pt x="42" y="85"/>
                    <a:pt x="42" y="85"/>
                  </a:cubicBezTo>
                  <a:cubicBezTo>
                    <a:pt x="42" y="85"/>
                    <a:pt x="43" y="85"/>
                    <a:pt x="46" y="86"/>
                  </a:cubicBezTo>
                  <a:cubicBezTo>
                    <a:pt x="47" y="86"/>
                    <a:pt x="48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6" y="86"/>
                    <a:pt x="57" y="86"/>
                    <a:pt x="59" y="86"/>
                  </a:cubicBezTo>
                  <a:cubicBezTo>
                    <a:pt x="60" y="86"/>
                    <a:pt x="62" y="86"/>
                    <a:pt x="63" y="86"/>
                  </a:cubicBezTo>
                  <a:cubicBezTo>
                    <a:pt x="65" y="85"/>
                    <a:pt x="67" y="85"/>
                    <a:pt x="67" y="85"/>
                  </a:cubicBezTo>
                  <a:cubicBezTo>
                    <a:pt x="67" y="85"/>
                    <a:pt x="65" y="85"/>
                    <a:pt x="63" y="84"/>
                  </a:cubicBezTo>
                  <a:cubicBezTo>
                    <a:pt x="62" y="84"/>
                    <a:pt x="60" y="84"/>
                    <a:pt x="59" y="84"/>
                  </a:cubicBezTo>
                  <a:cubicBezTo>
                    <a:pt x="57" y="84"/>
                    <a:pt x="56" y="84"/>
                    <a:pt x="55" y="84"/>
                  </a:cubicBezTo>
                  <a:cubicBezTo>
                    <a:pt x="55" y="84"/>
                    <a:pt x="55" y="84"/>
                    <a:pt x="55" y="83"/>
                  </a:cubicBezTo>
                  <a:cubicBezTo>
                    <a:pt x="55" y="82"/>
                    <a:pt x="55" y="81"/>
                    <a:pt x="55" y="79"/>
                  </a:cubicBezTo>
                  <a:cubicBezTo>
                    <a:pt x="56" y="79"/>
                    <a:pt x="57" y="79"/>
                    <a:pt x="58" y="79"/>
                  </a:cubicBezTo>
                  <a:cubicBezTo>
                    <a:pt x="59" y="79"/>
                    <a:pt x="60" y="79"/>
                    <a:pt x="62" y="78"/>
                  </a:cubicBezTo>
                  <a:cubicBezTo>
                    <a:pt x="62" y="80"/>
                    <a:pt x="62" y="81"/>
                    <a:pt x="62" y="82"/>
                  </a:cubicBezTo>
                  <a:cubicBezTo>
                    <a:pt x="62" y="83"/>
                    <a:pt x="62" y="84"/>
                    <a:pt x="62" y="84"/>
                  </a:cubicBezTo>
                  <a:cubicBezTo>
                    <a:pt x="62" y="84"/>
                    <a:pt x="62" y="83"/>
                    <a:pt x="63" y="81"/>
                  </a:cubicBezTo>
                  <a:cubicBezTo>
                    <a:pt x="63" y="80"/>
                    <a:pt x="63" y="79"/>
                    <a:pt x="63" y="78"/>
                  </a:cubicBezTo>
                  <a:cubicBezTo>
                    <a:pt x="65" y="78"/>
                    <a:pt x="67" y="78"/>
                    <a:pt x="68" y="78"/>
                  </a:cubicBezTo>
                  <a:cubicBezTo>
                    <a:pt x="69" y="78"/>
                    <a:pt x="69" y="78"/>
                    <a:pt x="70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70" y="78"/>
                    <a:pt x="71" y="78"/>
                  </a:cubicBezTo>
                  <a:cubicBezTo>
                    <a:pt x="71" y="78"/>
                    <a:pt x="72" y="78"/>
                    <a:pt x="72" y="77"/>
                  </a:cubicBezTo>
                  <a:cubicBezTo>
                    <a:pt x="73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1" y="75"/>
                    <a:pt x="71" y="73"/>
                    <a:pt x="71" y="71"/>
                  </a:cubicBezTo>
                  <a:cubicBezTo>
                    <a:pt x="71" y="71"/>
                    <a:pt x="71" y="71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4" y="70"/>
                    <a:pt x="76" y="70"/>
                    <a:pt x="78" y="70"/>
                  </a:cubicBezTo>
                  <a:cubicBezTo>
                    <a:pt x="78" y="71"/>
                    <a:pt x="78" y="72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3"/>
                    <a:pt x="78" y="72"/>
                    <a:pt x="79" y="71"/>
                  </a:cubicBezTo>
                  <a:cubicBezTo>
                    <a:pt x="79" y="71"/>
                    <a:pt x="79" y="70"/>
                    <a:pt x="79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7"/>
                  </a:cubicBezTo>
                  <a:cubicBezTo>
                    <a:pt x="79" y="66"/>
                    <a:pt x="79" y="64"/>
                    <a:pt x="80" y="62"/>
                  </a:cubicBezTo>
                  <a:cubicBezTo>
                    <a:pt x="81" y="62"/>
                    <a:pt x="82" y="62"/>
                    <a:pt x="82" y="62"/>
                  </a:cubicBezTo>
                  <a:cubicBezTo>
                    <a:pt x="84" y="61"/>
                    <a:pt x="85" y="61"/>
                    <a:pt x="85" y="61"/>
                  </a:cubicBezTo>
                  <a:cubicBezTo>
                    <a:pt x="85" y="61"/>
                    <a:pt x="84" y="61"/>
                    <a:pt x="83" y="61"/>
                  </a:cubicBezTo>
                  <a:cubicBezTo>
                    <a:pt x="82" y="61"/>
                    <a:pt x="81" y="61"/>
                    <a:pt x="80" y="60"/>
                  </a:cubicBezTo>
                  <a:cubicBezTo>
                    <a:pt x="80" y="59"/>
                    <a:pt x="80" y="58"/>
                    <a:pt x="80" y="57"/>
                  </a:cubicBezTo>
                  <a:cubicBezTo>
                    <a:pt x="80" y="56"/>
                    <a:pt x="80" y="55"/>
                    <a:pt x="80" y="54"/>
                  </a:cubicBezTo>
                  <a:cubicBezTo>
                    <a:pt x="82" y="54"/>
                    <a:pt x="83" y="54"/>
                    <a:pt x="85" y="54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5"/>
                    <a:pt x="85" y="56"/>
                    <a:pt x="85" y="58"/>
                  </a:cubicBezTo>
                  <a:cubicBezTo>
                    <a:pt x="85" y="59"/>
                    <a:pt x="85" y="61"/>
                    <a:pt x="85" y="62"/>
                  </a:cubicBezTo>
                  <a:cubicBezTo>
                    <a:pt x="86" y="64"/>
                    <a:pt x="86" y="66"/>
                    <a:pt x="86" y="66"/>
                  </a:cubicBezTo>
                  <a:cubicBezTo>
                    <a:pt x="86" y="66"/>
                    <a:pt x="87" y="64"/>
                    <a:pt x="87" y="62"/>
                  </a:cubicBezTo>
                  <a:cubicBezTo>
                    <a:pt x="87" y="61"/>
                    <a:pt x="87" y="59"/>
                    <a:pt x="87" y="58"/>
                  </a:cubicBezTo>
                  <a:cubicBezTo>
                    <a:pt x="87" y="56"/>
                    <a:pt x="87" y="55"/>
                    <a:pt x="87" y="53"/>
                  </a:cubicBezTo>
                  <a:cubicBezTo>
                    <a:pt x="87" y="52"/>
                    <a:pt x="87" y="50"/>
                    <a:pt x="87" y="49"/>
                  </a:cubicBezTo>
                  <a:cubicBezTo>
                    <a:pt x="87" y="47"/>
                    <a:pt x="87" y="46"/>
                    <a:pt x="87" y="45"/>
                  </a:cubicBezTo>
                  <a:cubicBezTo>
                    <a:pt x="87" y="44"/>
                    <a:pt x="87" y="44"/>
                    <a:pt x="87" y="43"/>
                  </a:cubicBezTo>
                  <a:cubicBezTo>
                    <a:pt x="87" y="44"/>
                    <a:pt x="88" y="44"/>
                    <a:pt x="89" y="44"/>
                  </a:cubicBezTo>
                  <a:cubicBezTo>
                    <a:pt x="90" y="47"/>
                    <a:pt x="90" y="51"/>
                    <a:pt x="90" y="54"/>
                  </a:cubicBezTo>
                  <a:cubicBezTo>
                    <a:pt x="90" y="74"/>
                    <a:pt x="74" y="90"/>
                    <a:pt x="54" y="90"/>
                  </a:cubicBezTo>
                  <a:close/>
                  <a:moveTo>
                    <a:pt x="160" y="69"/>
                  </a:moveTo>
                  <a:cubicBezTo>
                    <a:pt x="160" y="66"/>
                    <a:pt x="160" y="66"/>
                    <a:pt x="160" y="66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55"/>
                    <a:pt x="160" y="55"/>
                    <a:pt x="160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50"/>
                    <a:pt x="223" y="52"/>
                    <a:pt x="223" y="54"/>
                  </a:cubicBezTo>
                  <a:cubicBezTo>
                    <a:pt x="223" y="54"/>
                    <a:pt x="223" y="55"/>
                    <a:pt x="223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187"/>
                    <a:pt x="166" y="187"/>
                    <a:pt x="166" y="187"/>
                  </a:cubicBezTo>
                  <a:cubicBezTo>
                    <a:pt x="166" y="187"/>
                    <a:pt x="166" y="187"/>
                    <a:pt x="166" y="187"/>
                  </a:cubicBezTo>
                  <a:cubicBezTo>
                    <a:pt x="160" y="184"/>
                    <a:pt x="160" y="184"/>
                    <a:pt x="160" y="184"/>
                  </a:cubicBezTo>
                  <a:lnTo>
                    <a:pt x="160" y="69"/>
                  </a:lnTo>
                  <a:close/>
                  <a:moveTo>
                    <a:pt x="160" y="249"/>
                  </a:moveTo>
                  <a:cubicBezTo>
                    <a:pt x="166" y="246"/>
                    <a:pt x="166" y="246"/>
                    <a:pt x="166" y="246"/>
                  </a:cubicBezTo>
                  <a:cubicBezTo>
                    <a:pt x="166" y="246"/>
                    <a:pt x="166" y="246"/>
                    <a:pt x="166" y="246"/>
                  </a:cubicBezTo>
                  <a:cubicBezTo>
                    <a:pt x="166" y="491"/>
                    <a:pt x="166" y="491"/>
                    <a:pt x="166" y="491"/>
                  </a:cubicBezTo>
                  <a:cubicBezTo>
                    <a:pt x="160" y="491"/>
                    <a:pt x="160" y="491"/>
                    <a:pt x="160" y="491"/>
                  </a:cubicBezTo>
                  <a:lnTo>
                    <a:pt x="160" y="249"/>
                  </a:lnTo>
                  <a:close/>
                  <a:moveTo>
                    <a:pt x="279" y="134"/>
                  </a:moveTo>
                  <a:cubicBezTo>
                    <a:pt x="317" y="138"/>
                    <a:pt x="317" y="138"/>
                    <a:pt x="317" y="138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98" y="171"/>
                    <a:pt x="298" y="171"/>
                    <a:pt x="298" y="171"/>
                  </a:cubicBezTo>
                  <a:cubicBezTo>
                    <a:pt x="213" y="214"/>
                    <a:pt x="213" y="214"/>
                    <a:pt x="213" y="214"/>
                  </a:cubicBezTo>
                  <a:cubicBezTo>
                    <a:pt x="298" y="256"/>
                    <a:pt x="298" y="256"/>
                    <a:pt x="298" y="256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279" y="294"/>
                    <a:pt x="279" y="294"/>
                    <a:pt x="279" y="294"/>
                  </a:cubicBezTo>
                  <a:cubicBezTo>
                    <a:pt x="279" y="294"/>
                    <a:pt x="279" y="294"/>
                    <a:pt x="279" y="294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52" y="294"/>
                    <a:pt x="52" y="294"/>
                    <a:pt x="52" y="294"/>
                  </a:cubicBezTo>
                  <a:cubicBezTo>
                    <a:pt x="15" y="289"/>
                    <a:pt x="15" y="289"/>
                    <a:pt x="15" y="289"/>
                  </a:cubicBezTo>
                  <a:cubicBezTo>
                    <a:pt x="34" y="256"/>
                    <a:pt x="34" y="256"/>
                    <a:pt x="34" y="256"/>
                  </a:cubicBezTo>
                  <a:cubicBezTo>
                    <a:pt x="34" y="256"/>
                    <a:pt x="34" y="256"/>
                    <a:pt x="34" y="256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166" y="190"/>
                    <a:pt x="166" y="190"/>
                    <a:pt x="166" y="190"/>
                  </a:cubicBezTo>
                  <a:lnTo>
                    <a:pt x="279" y="134"/>
                  </a:ln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1543050" y="3090863"/>
              <a:ext cx="1103313" cy="581025"/>
            </a:xfrm>
            <a:custGeom>
              <a:avLst/>
              <a:gdLst>
                <a:gd name="T0" fmla="*/ 348 w 695"/>
                <a:gd name="T1" fmla="*/ 135 h 366"/>
                <a:gd name="T2" fmla="*/ 76 w 695"/>
                <a:gd name="T3" fmla="*/ 0 h 366"/>
                <a:gd name="T4" fmla="*/ 0 w 695"/>
                <a:gd name="T5" fmla="*/ 9 h 366"/>
                <a:gd name="T6" fmla="*/ 38 w 695"/>
                <a:gd name="T7" fmla="*/ 76 h 366"/>
                <a:gd name="T8" fmla="*/ 252 w 695"/>
                <a:gd name="T9" fmla="*/ 183 h 366"/>
                <a:gd name="T10" fmla="*/ 38 w 695"/>
                <a:gd name="T11" fmla="*/ 290 h 366"/>
                <a:gd name="T12" fmla="*/ 0 w 695"/>
                <a:gd name="T13" fmla="*/ 356 h 366"/>
                <a:gd name="T14" fmla="*/ 76 w 695"/>
                <a:gd name="T15" fmla="*/ 366 h 366"/>
                <a:gd name="T16" fmla="*/ 348 w 695"/>
                <a:gd name="T17" fmla="*/ 230 h 366"/>
                <a:gd name="T18" fmla="*/ 619 w 695"/>
                <a:gd name="T19" fmla="*/ 366 h 366"/>
                <a:gd name="T20" fmla="*/ 695 w 695"/>
                <a:gd name="T21" fmla="*/ 356 h 366"/>
                <a:gd name="T22" fmla="*/ 657 w 695"/>
                <a:gd name="T23" fmla="*/ 290 h 366"/>
                <a:gd name="T24" fmla="*/ 443 w 695"/>
                <a:gd name="T25" fmla="*/ 183 h 366"/>
                <a:gd name="T26" fmla="*/ 657 w 695"/>
                <a:gd name="T27" fmla="*/ 76 h 366"/>
                <a:gd name="T28" fmla="*/ 695 w 695"/>
                <a:gd name="T29" fmla="*/ 9 h 366"/>
                <a:gd name="T30" fmla="*/ 619 w 695"/>
                <a:gd name="T31" fmla="*/ 0 h 366"/>
                <a:gd name="T32" fmla="*/ 348 w 695"/>
                <a:gd name="T33" fmla="*/ 135 h 366"/>
                <a:gd name="T34" fmla="*/ 664 w 695"/>
                <a:gd name="T35" fmla="*/ 24 h 366"/>
                <a:gd name="T36" fmla="*/ 643 w 695"/>
                <a:gd name="T37" fmla="*/ 62 h 366"/>
                <a:gd name="T38" fmla="*/ 441 w 695"/>
                <a:gd name="T39" fmla="*/ 161 h 366"/>
                <a:gd name="T40" fmla="*/ 400 w 695"/>
                <a:gd name="T41" fmla="*/ 183 h 366"/>
                <a:gd name="T42" fmla="*/ 441 w 695"/>
                <a:gd name="T43" fmla="*/ 202 h 366"/>
                <a:gd name="T44" fmla="*/ 643 w 695"/>
                <a:gd name="T45" fmla="*/ 304 h 366"/>
                <a:gd name="T46" fmla="*/ 664 w 695"/>
                <a:gd name="T47" fmla="*/ 340 h 366"/>
                <a:gd name="T48" fmla="*/ 622 w 695"/>
                <a:gd name="T49" fmla="*/ 344 h 366"/>
                <a:gd name="T50" fmla="*/ 357 w 695"/>
                <a:gd name="T51" fmla="*/ 214 h 366"/>
                <a:gd name="T52" fmla="*/ 348 w 695"/>
                <a:gd name="T53" fmla="*/ 209 h 366"/>
                <a:gd name="T54" fmla="*/ 338 w 695"/>
                <a:gd name="T55" fmla="*/ 214 h 366"/>
                <a:gd name="T56" fmla="*/ 71 w 695"/>
                <a:gd name="T57" fmla="*/ 344 h 366"/>
                <a:gd name="T58" fmla="*/ 31 w 695"/>
                <a:gd name="T59" fmla="*/ 340 h 366"/>
                <a:gd name="T60" fmla="*/ 52 w 695"/>
                <a:gd name="T61" fmla="*/ 304 h 366"/>
                <a:gd name="T62" fmla="*/ 255 w 695"/>
                <a:gd name="T63" fmla="*/ 202 h 366"/>
                <a:gd name="T64" fmla="*/ 295 w 695"/>
                <a:gd name="T65" fmla="*/ 183 h 366"/>
                <a:gd name="T66" fmla="*/ 255 w 695"/>
                <a:gd name="T67" fmla="*/ 161 h 366"/>
                <a:gd name="T68" fmla="*/ 52 w 695"/>
                <a:gd name="T69" fmla="*/ 62 h 366"/>
                <a:gd name="T70" fmla="*/ 31 w 695"/>
                <a:gd name="T71" fmla="*/ 24 h 366"/>
                <a:gd name="T72" fmla="*/ 71 w 695"/>
                <a:gd name="T73" fmla="*/ 19 h 366"/>
                <a:gd name="T74" fmla="*/ 338 w 695"/>
                <a:gd name="T75" fmla="*/ 152 h 366"/>
                <a:gd name="T76" fmla="*/ 348 w 695"/>
                <a:gd name="T77" fmla="*/ 157 h 366"/>
                <a:gd name="T78" fmla="*/ 357 w 695"/>
                <a:gd name="T79" fmla="*/ 152 h 366"/>
                <a:gd name="T80" fmla="*/ 622 w 695"/>
                <a:gd name="T81" fmla="*/ 19 h 366"/>
                <a:gd name="T82" fmla="*/ 664 w 695"/>
                <a:gd name="T83" fmla="*/ 2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5" h="366">
                  <a:moveTo>
                    <a:pt x="348" y="135"/>
                  </a:moveTo>
                  <a:lnTo>
                    <a:pt x="76" y="0"/>
                  </a:lnTo>
                  <a:lnTo>
                    <a:pt x="0" y="9"/>
                  </a:lnTo>
                  <a:lnTo>
                    <a:pt x="38" y="76"/>
                  </a:lnTo>
                  <a:lnTo>
                    <a:pt x="252" y="183"/>
                  </a:lnTo>
                  <a:lnTo>
                    <a:pt x="38" y="290"/>
                  </a:lnTo>
                  <a:lnTo>
                    <a:pt x="0" y="356"/>
                  </a:lnTo>
                  <a:lnTo>
                    <a:pt x="76" y="366"/>
                  </a:lnTo>
                  <a:lnTo>
                    <a:pt x="348" y="230"/>
                  </a:lnTo>
                  <a:lnTo>
                    <a:pt x="619" y="366"/>
                  </a:lnTo>
                  <a:lnTo>
                    <a:pt x="695" y="356"/>
                  </a:lnTo>
                  <a:lnTo>
                    <a:pt x="657" y="290"/>
                  </a:lnTo>
                  <a:lnTo>
                    <a:pt x="443" y="183"/>
                  </a:lnTo>
                  <a:lnTo>
                    <a:pt x="657" y="76"/>
                  </a:lnTo>
                  <a:lnTo>
                    <a:pt x="695" y="9"/>
                  </a:lnTo>
                  <a:lnTo>
                    <a:pt x="619" y="0"/>
                  </a:lnTo>
                  <a:lnTo>
                    <a:pt x="348" y="135"/>
                  </a:lnTo>
                  <a:close/>
                  <a:moveTo>
                    <a:pt x="664" y="24"/>
                  </a:moveTo>
                  <a:lnTo>
                    <a:pt x="643" y="62"/>
                  </a:lnTo>
                  <a:lnTo>
                    <a:pt x="441" y="161"/>
                  </a:lnTo>
                  <a:lnTo>
                    <a:pt x="400" y="183"/>
                  </a:lnTo>
                  <a:lnTo>
                    <a:pt x="441" y="202"/>
                  </a:lnTo>
                  <a:lnTo>
                    <a:pt x="643" y="304"/>
                  </a:lnTo>
                  <a:lnTo>
                    <a:pt x="664" y="340"/>
                  </a:lnTo>
                  <a:lnTo>
                    <a:pt x="622" y="344"/>
                  </a:lnTo>
                  <a:lnTo>
                    <a:pt x="357" y="214"/>
                  </a:lnTo>
                  <a:lnTo>
                    <a:pt x="348" y="209"/>
                  </a:lnTo>
                  <a:lnTo>
                    <a:pt x="338" y="214"/>
                  </a:lnTo>
                  <a:lnTo>
                    <a:pt x="71" y="344"/>
                  </a:lnTo>
                  <a:lnTo>
                    <a:pt x="31" y="340"/>
                  </a:lnTo>
                  <a:lnTo>
                    <a:pt x="52" y="304"/>
                  </a:lnTo>
                  <a:lnTo>
                    <a:pt x="255" y="202"/>
                  </a:lnTo>
                  <a:lnTo>
                    <a:pt x="295" y="183"/>
                  </a:lnTo>
                  <a:lnTo>
                    <a:pt x="255" y="161"/>
                  </a:lnTo>
                  <a:lnTo>
                    <a:pt x="52" y="62"/>
                  </a:lnTo>
                  <a:lnTo>
                    <a:pt x="31" y="24"/>
                  </a:lnTo>
                  <a:lnTo>
                    <a:pt x="71" y="19"/>
                  </a:lnTo>
                  <a:lnTo>
                    <a:pt x="338" y="152"/>
                  </a:lnTo>
                  <a:lnTo>
                    <a:pt x="348" y="157"/>
                  </a:lnTo>
                  <a:lnTo>
                    <a:pt x="357" y="152"/>
                  </a:lnTo>
                  <a:lnTo>
                    <a:pt x="622" y="19"/>
                  </a:lnTo>
                  <a:lnTo>
                    <a:pt x="664" y="24"/>
                  </a:ln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21091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ED0A6"/>
                </a:solidFill>
              </a:rPr>
              <a:t>Editable vectors</a:t>
            </a:r>
            <a:endParaRPr lang="en-US" dirty="0">
              <a:solidFill>
                <a:srgbClr val="1ED0A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8" y="4736592"/>
            <a:ext cx="6996152" cy="1763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7" y="1128535"/>
            <a:ext cx="2163007" cy="34143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88" y="537868"/>
            <a:ext cx="2801250" cy="400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249" y="2863467"/>
            <a:ext cx="5028751" cy="374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249" y="369118"/>
            <a:ext cx="3015000" cy="2171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796" y="2774672"/>
            <a:ext cx="1572430" cy="15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2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21091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ED0A6"/>
                </a:solidFill>
              </a:rPr>
              <a:t>Editable vectors</a:t>
            </a:r>
            <a:endParaRPr lang="en-US" dirty="0">
              <a:solidFill>
                <a:srgbClr val="1ED0A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760202"/>
            <a:ext cx="4927501" cy="380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934811"/>
            <a:ext cx="2566303" cy="15476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464" y="5426765"/>
            <a:ext cx="3473356" cy="9569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164" y="4380515"/>
            <a:ext cx="2238750" cy="209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692" y="2126974"/>
            <a:ext cx="3798492" cy="29907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9827" y="2126974"/>
            <a:ext cx="2328459" cy="18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5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21091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ED0A6"/>
                </a:solidFill>
              </a:rPr>
              <a:t>Editable vectors</a:t>
            </a:r>
            <a:endParaRPr lang="en-US" dirty="0">
              <a:solidFill>
                <a:srgbClr val="1ED0A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68" y="2612479"/>
            <a:ext cx="4964079" cy="2869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62" y="2275177"/>
            <a:ext cx="4533750" cy="3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3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628DE-3BF2-47AC-ABE1-39B5546F6763}"/>
              </a:ext>
            </a:extLst>
          </p:cNvPr>
          <p:cNvGrpSpPr/>
          <p:nvPr/>
        </p:nvGrpSpPr>
        <p:grpSpPr>
          <a:xfrm>
            <a:off x="0" y="370876"/>
            <a:ext cx="7666892" cy="3173631"/>
            <a:chOff x="65703" y="4668648"/>
            <a:chExt cx="4782313" cy="19795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8DB22C-AEA5-4ED5-A422-73B1694BBB4C}"/>
                </a:ext>
              </a:extLst>
            </p:cNvPr>
            <p:cNvGrpSpPr/>
            <p:nvPr/>
          </p:nvGrpSpPr>
          <p:grpSpPr>
            <a:xfrm>
              <a:off x="65703" y="4668648"/>
              <a:ext cx="2516881" cy="1958124"/>
              <a:chOff x="890640" y="3762614"/>
              <a:chExt cx="2516881" cy="195812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53C5C95-11E2-49F4-98B0-109E8236CD91}"/>
                  </a:ext>
                </a:extLst>
              </p:cNvPr>
              <p:cNvSpPr/>
              <p:nvPr/>
            </p:nvSpPr>
            <p:spPr>
              <a:xfrm>
                <a:off x="1819569" y="4471270"/>
                <a:ext cx="1587952" cy="1249468"/>
              </a:xfrm>
              <a:custGeom>
                <a:avLst/>
                <a:gdLst>
                  <a:gd name="connsiteX0" fmla="*/ 1575006 w 1587952"/>
                  <a:gd name="connsiteY0" fmla="*/ 459253 h 1249467"/>
                  <a:gd name="connsiteX1" fmla="*/ 1547844 w 1587952"/>
                  <a:gd name="connsiteY1" fmla="*/ 425822 h 1249467"/>
                  <a:gd name="connsiteX2" fmla="*/ 1370244 w 1587952"/>
                  <a:gd name="connsiteY2" fmla="*/ 163392 h 1249467"/>
                  <a:gd name="connsiteX3" fmla="*/ 1322187 w 1587952"/>
                  <a:gd name="connsiteY3" fmla="*/ 97784 h 1249467"/>
                  <a:gd name="connsiteX4" fmla="*/ 1187629 w 1587952"/>
                  <a:gd name="connsiteY4" fmla="*/ 72294 h 1249467"/>
                  <a:gd name="connsiteX5" fmla="*/ 981613 w 1587952"/>
                  <a:gd name="connsiteY5" fmla="*/ 83576 h 1249467"/>
                  <a:gd name="connsiteX6" fmla="*/ 596326 w 1587952"/>
                  <a:gd name="connsiteY6" fmla="*/ 92770 h 1249467"/>
                  <a:gd name="connsiteX7" fmla="*/ 361058 w 1587952"/>
                  <a:gd name="connsiteY7" fmla="*/ 39281 h 1249467"/>
                  <a:gd name="connsiteX8" fmla="*/ 295451 w 1587952"/>
                  <a:gd name="connsiteY8" fmla="*/ 0 h 1249467"/>
                  <a:gd name="connsiteX9" fmla="*/ 279571 w 1587952"/>
                  <a:gd name="connsiteY9" fmla="*/ 20476 h 1249467"/>
                  <a:gd name="connsiteX10" fmla="*/ 208114 w 1587952"/>
                  <a:gd name="connsiteY10" fmla="*/ 170914 h 1249467"/>
                  <a:gd name="connsiteX11" fmla="*/ 92360 w 1587952"/>
                  <a:gd name="connsiteY11" fmla="*/ 417882 h 1249467"/>
                  <a:gd name="connsiteX12" fmla="*/ 7112 w 1587952"/>
                  <a:gd name="connsiteY12" fmla="*/ 598825 h 1249467"/>
                  <a:gd name="connsiteX13" fmla="*/ 1680 w 1587952"/>
                  <a:gd name="connsiteY13" fmla="*/ 626406 h 1249467"/>
                  <a:gd name="connsiteX14" fmla="*/ 57258 w 1587952"/>
                  <a:gd name="connsiteY14" fmla="*/ 666104 h 1249467"/>
                  <a:gd name="connsiteX15" fmla="*/ 226500 w 1587952"/>
                  <a:gd name="connsiteY15" fmla="*/ 750517 h 1249467"/>
                  <a:gd name="connsiteX16" fmla="*/ 469708 w 1587952"/>
                  <a:gd name="connsiteY16" fmla="*/ 782276 h 1249467"/>
                  <a:gd name="connsiteX17" fmla="*/ 664859 w 1587952"/>
                  <a:gd name="connsiteY17" fmla="*/ 797319 h 1249467"/>
                  <a:gd name="connsiteX18" fmla="*/ 784791 w 1587952"/>
                  <a:gd name="connsiteY18" fmla="*/ 788126 h 1249467"/>
                  <a:gd name="connsiteX19" fmla="*/ 829504 w 1587952"/>
                  <a:gd name="connsiteY19" fmla="*/ 786037 h 1249467"/>
                  <a:gd name="connsiteX20" fmla="*/ 931468 w 1587952"/>
                  <a:gd name="connsiteY20" fmla="*/ 896775 h 1249467"/>
                  <a:gd name="connsiteX21" fmla="*/ 932721 w 1587952"/>
                  <a:gd name="connsiteY21" fmla="*/ 908058 h 1249467"/>
                  <a:gd name="connsiteX22" fmla="*/ 923110 w 1587952"/>
                  <a:gd name="connsiteY22" fmla="*/ 908894 h 1249467"/>
                  <a:gd name="connsiteX23" fmla="*/ 823654 w 1587952"/>
                  <a:gd name="connsiteY23" fmla="*/ 881314 h 1249467"/>
                  <a:gd name="connsiteX24" fmla="*/ 719601 w 1587952"/>
                  <a:gd name="connsiteY24" fmla="*/ 925609 h 1249467"/>
                  <a:gd name="connsiteX25" fmla="*/ 729213 w 1587952"/>
                  <a:gd name="connsiteY25" fmla="*/ 1008768 h 1249467"/>
                  <a:gd name="connsiteX26" fmla="*/ 732974 w 1587952"/>
                  <a:gd name="connsiteY26" fmla="*/ 1033005 h 1249467"/>
                  <a:gd name="connsiteX27" fmla="*/ 702886 w 1587952"/>
                  <a:gd name="connsiteY27" fmla="*/ 1093598 h 1249467"/>
                  <a:gd name="connsiteX28" fmla="*/ 727123 w 1587952"/>
                  <a:gd name="connsiteY28" fmla="*/ 1144580 h 1249467"/>
                  <a:gd name="connsiteX29" fmla="*/ 860428 w 1587952"/>
                  <a:gd name="connsiteY29" fmla="*/ 1162131 h 1249467"/>
                  <a:gd name="connsiteX30" fmla="*/ 916424 w 1587952"/>
                  <a:gd name="connsiteY30" fmla="*/ 1208516 h 1249467"/>
                  <a:gd name="connsiteX31" fmla="*/ 916842 w 1587952"/>
                  <a:gd name="connsiteY31" fmla="*/ 1210605 h 1249467"/>
                  <a:gd name="connsiteX32" fmla="*/ 982031 w 1587952"/>
                  <a:gd name="connsiteY32" fmla="*/ 1246961 h 1249467"/>
                  <a:gd name="connsiteX33" fmla="*/ 1155035 w 1587952"/>
                  <a:gd name="connsiteY33" fmla="*/ 1192218 h 1249467"/>
                  <a:gd name="connsiteX34" fmla="*/ 1260759 w 1587952"/>
                  <a:gd name="connsiteY34" fmla="*/ 1134968 h 1249467"/>
                  <a:gd name="connsiteX35" fmla="*/ 1330127 w 1587952"/>
                  <a:gd name="connsiteY35" fmla="*/ 1042616 h 1249467"/>
                  <a:gd name="connsiteX36" fmla="*/ 1347260 w 1587952"/>
                  <a:gd name="connsiteY36" fmla="*/ 1026319 h 1249467"/>
                  <a:gd name="connsiteX37" fmla="*/ 1333470 w 1587952"/>
                  <a:gd name="connsiteY37" fmla="*/ 1106552 h 1249467"/>
                  <a:gd name="connsiteX38" fmla="*/ 1395317 w 1587952"/>
                  <a:gd name="connsiteY38" fmla="*/ 1183443 h 1249467"/>
                  <a:gd name="connsiteX39" fmla="*/ 1480147 w 1587952"/>
                  <a:gd name="connsiteY39" fmla="*/ 1124939 h 1249467"/>
                  <a:gd name="connsiteX40" fmla="*/ 1534889 w 1587952"/>
                  <a:gd name="connsiteY40" fmla="*/ 804423 h 1249467"/>
                  <a:gd name="connsiteX41" fmla="*/ 1576260 w 1587952"/>
                  <a:gd name="connsiteY41" fmla="*/ 713325 h 1249467"/>
                  <a:gd name="connsiteX42" fmla="*/ 1575006 w 1587952"/>
                  <a:gd name="connsiteY42" fmla="*/ 459253 h 124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87952" h="1249467">
                    <a:moveTo>
                      <a:pt x="1575006" y="459253"/>
                    </a:moveTo>
                    <a:cubicBezTo>
                      <a:pt x="1562470" y="450895"/>
                      <a:pt x="1556619" y="437105"/>
                      <a:pt x="1547844" y="425822"/>
                    </a:cubicBezTo>
                    <a:cubicBezTo>
                      <a:pt x="1483490" y="341828"/>
                      <a:pt x="1418718" y="258251"/>
                      <a:pt x="1370244" y="163392"/>
                    </a:cubicBezTo>
                    <a:cubicBezTo>
                      <a:pt x="1357707" y="139155"/>
                      <a:pt x="1346425" y="114500"/>
                      <a:pt x="1322187" y="97784"/>
                    </a:cubicBezTo>
                    <a:cubicBezTo>
                      <a:pt x="1280817" y="69368"/>
                      <a:pt x="1233596" y="71458"/>
                      <a:pt x="1187629" y="72294"/>
                    </a:cubicBezTo>
                    <a:cubicBezTo>
                      <a:pt x="1118679" y="73547"/>
                      <a:pt x="1050146" y="78980"/>
                      <a:pt x="981613" y="83576"/>
                    </a:cubicBezTo>
                    <a:cubicBezTo>
                      <a:pt x="853324" y="91516"/>
                      <a:pt x="725034" y="99874"/>
                      <a:pt x="596326" y="92770"/>
                    </a:cubicBezTo>
                    <a:cubicBezTo>
                      <a:pt x="514421" y="88173"/>
                      <a:pt x="435859" y="71458"/>
                      <a:pt x="361058" y="39281"/>
                    </a:cubicBezTo>
                    <a:cubicBezTo>
                      <a:pt x="338075" y="29252"/>
                      <a:pt x="311748" y="22566"/>
                      <a:pt x="295451" y="0"/>
                    </a:cubicBezTo>
                    <a:cubicBezTo>
                      <a:pt x="285422" y="3343"/>
                      <a:pt x="283332" y="12954"/>
                      <a:pt x="279571" y="20476"/>
                    </a:cubicBezTo>
                    <a:cubicBezTo>
                      <a:pt x="253245" y="69368"/>
                      <a:pt x="230679" y="120350"/>
                      <a:pt x="208114" y="170914"/>
                    </a:cubicBezTo>
                    <a:cubicBezTo>
                      <a:pt x="170922" y="253655"/>
                      <a:pt x="130805" y="335559"/>
                      <a:pt x="92360" y="417882"/>
                    </a:cubicBezTo>
                    <a:cubicBezTo>
                      <a:pt x="64362" y="478475"/>
                      <a:pt x="35946" y="538650"/>
                      <a:pt x="7112" y="598825"/>
                    </a:cubicBezTo>
                    <a:cubicBezTo>
                      <a:pt x="2933" y="607183"/>
                      <a:pt x="-2917" y="615959"/>
                      <a:pt x="1680" y="626406"/>
                    </a:cubicBezTo>
                    <a:cubicBezTo>
                      <a:pt x="20067" y="639778"/>
                      <a:pt x="38453" y="653150"/>
                      <a:pt x="57258" y="666104"/>
                    </a:cubicBezTo>
                    <a:cubicBezTo>
                      <a:pt x="109911" y="702042"/>
                      <a:pt x="165072" y="732966"/>
                      <a:pt x="226500" y="750517"/>
                    </a:cubicBezTo>
                    <a:cubicBezTo>
                      <a:pt x="305898" y="772664"/>
                      <a:pt x="387803" y="778933"/>
                      <a:pt x="469708" y="782276"/>
                    </a:cubicBezTo>
                    <a:cubicBezTo>
                      <a:pt x="534897" y="784783"/>
                      <a:pt x="600087" y="787708"/>
                      <a:pt x="664859" y="797319"/>
                    </a:cubicBezTo>
                    <a:cubicBezTo>
                      <a:pt x="704975" y="803170"/>
                      <a:pt x="745092" y="797319"/>
                      <a:pt x="784791" y="788126"/>
                    </a:cubicBezTo>
                    <a:cubicBezTo>
                      <a:pt x="798999" y="784783"/>
                      <a:pt x="815714" y="777261"/>
                      <a:pt x="829504" y="786037"/>
                    </a:cubicBezTo>
                    <a:cubicBezTo>
                      <a:pt x="872546" y="814453"/>
                      <a:pt x="908484" y="849555"/>
                      <a:pt x="931468" y="896775"/>
                    </a:cubicBezTo>
                    <a:cubicBezTo>
                      <a:pt x="933139" y="900536"/>
                      <a:pt x="936064" y="904715"/>
                      <a:pt x="932721" y="908058"/>
                    </a:cubicBezTo>
                    <a:cubicBezTo>
                      <a:pt x="931050" y="909730"/>
                      <a:pt x="926035" y="909730"/>
                      <a:pt x="923110" y="908894"/>
                    </a:cubicBezTo>
                    <a:cubicBezTo>
                      <a:pt x="890515" y="897193"/>
                      <a:pt x="857085" y="889671"/>
                      <a:pt x="823654" y="881314"/>
                    </a:cubicBezTo>
                    <a:cubicBezTo>
                      <a:pt x="776851" y="870031"/>
                      <a:pt x="740913" y="883403"/>
                      <a:pt x="719601" y="925609"/>
                    </a:cubicBezTo>
                    <a:cubicBezTo>
                      <a:pt x="694111" y="976591"/>
                      <a:pt x="694111" y="984948"/>
                      <a:pt x="729213" y="1008768"/>
                    </a:cubicBezTo>
                    <a:cubicBezTo>
                      <a:pt x="742167" y="1017543"/>
                      <a:pt x="739660" y="1023811"/>
                      <a:pt x="732974" y="1033005"/>
                    </a:cubicBezTo>
                    <a:cubicBezTo>
                      <a:pt x="720019" y="1051810"/>
                      <a:pt x="710408" y="1072286"/>
                      <a:pt x="702886" y="1093598"/>
                    </a:cubicBezTo>
                    <a:cubicBezTo>
                      <a:pt x="694528" y="1116999"/>
                      <a:pt x="703722" y="1136640"/>
                      <a:pt x="727123" y="1144580"/>
                    </a:cubicBezTo>
                    <a:cubicBezTo>
                      <a:pt x="770165" y="1159623"/>
                      <a:pt x="815296" y="1161713"/>
                      <a:pt x="860428" y="1162131"/>
                    </a:cubicBezTo>
                    <a:cubicBezTo>
                      <a:pt x="908066" y="1162966"/>
                      <a:pt x="908066" y="1162966"/>
                      <a:pt x="916424" y="1208516"/>
                    </a:cubicBezTo>
                    <a:cubicBezTo>
                      <a:pt x="916424" y="1209351"/>
                      <a:pt x="916424" y="1209769"/>
                      <a:pt x="916842" y="1210605"/>
                    </a:cubicBezTo>
                    <a:cubicBezTo>
                      <a:pt x="922692" y="1242364"/>
                      <a:pt x="952362" y="1259915"/>
                      <a:pt x="982031" y="1246961"/>
                    </a:cubicBezTo>
                    <a:cubicBezTo>
                      <a:pt x="1038028" y="1222723"/>
                      <a:pt x="1095695" y="1205590"/>
                      <a:pt x="1155035" y="1192218"/>
                    </a:cubicBezTo>
                    <a:cubicBezTo>
                      <a:pt x="1195151" y="1183443"/>
                      <a:pt x="1231507" y="1166309"/>
                      <a:pt x="1260759" y="1134968"/>
                    </a:cubicBezTo>
                    <a:cubicBezTo>
                      <a:pt x="1287085" y="1106552"/>
                      <a:pt x="1305890" y="1072704"/>
                      <a:pt x="1330127" y="1042616"/>
                    </a:cubicBezTo>
                    <a:cubicBezTo>
                      <a:pt x="1331381" y="1041780"/>
                      <a:pt x="1337649" y="1035930"/>
                      <a:pt x="1347260" y="1026319"/>
                    </a:cubicBezTo>
                    <a:lnTo>
                      <a:pt x="1333470" y="1106552"/>
                    </a:lnTo>
                    <a:cubicBezTo>
                      <a:pt x="1327202" y="1143744"/>
                      <a:pt x="1354782" y="1178428"/>
                      <a:pt x="1395317" y="1183443"/>
                    </a:cubicBezTo>
                    <a:cubicBezTo>
                      <a:pt x="1435851" y="1188457"/>
                      <a:pt x="1473879" y="1162131"/>
                      <a:pt x="1480147" y="1124939"/>
                    </a:cubicBezTo>
                    <a:lnTo>
                      <a:pt x="1534889" y="804423"/>
                    </a:lnTo>
                    <a:cubicBezTo>
                      <a:pt x="1556201" y="771411"/>
                      <a:pt x="1571663" y="739652"/>
                      <a:pt x="1576260" y="713325"/>
                    </a:cubicBezTo>
                    <a:cubicBezTo>
                      <a:pt x="1586289" y="653150"/>
                      <a:pt x="1605512" y="507727"/>
                      <a:pt x="1575006" y="459253"/>
                    </a:cubicBezTo>
                    <a:close/>
                  </a:path>
                </a:pathLst>
              </a:custGeom>
              <a:solidFill>
                <a:srgbClr val="FDDAAC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24CCD04-F481-4863-B0FD-00CC4EEB097A}"/>
                  </a:ext>
                </a:extLst>
              </p:cNvPr>
              <p:cNvSpPr/>
              <p:nvPr/>
            </p:nvSpPr>
            <p:spPr>
              <a:xfrm>
                <a:off x="890640" y="3762614"/>
                <a:ext cx="1109277" cy="1465739"/>
              </a:xfrm>
              <a:custGeom>
                <a:avLst/>
                <a:gdLst>
                  <a:gd name="connsiteX0" fmla="*/ 101545 w 1099030"/>
                  <a:gd name="connsiteY0" fmla="*/ 3205 h 1433336"/>
                  <a:gd name="connsiteX1" fmla="*/ 267862 w 1099030"/>
                  <a:gd name="connsiteY1" fmla="*/ 69230 h 1433336"/>
                  <a:gd name="connsiteX2" fmla="*/ 605929 w 1099030"/>
                  <a:gd name="connsiteY2" fmla="*/ 200445 h 1433336"/>
                  <a:gd name="connsiteX3" fmla="*/ 1088583 w 1099030"/>
                  <a:gd name="connsiteY3" fmla="*/ 384731 h 1433336"/>
                  <a:gd name="connsiteX4" fmla="*/ 1098612 w 1099030"/>
                  <a:gd name="connsiteY4" fmla="*/ 411476 h 1433336"/>
                  <a:gd name="connsiteX5" fmla="*/ 1028408 w 1099030"/>
                  <a:gd name="connsiteY5" fmla="*/ 562331 h 1433336"/>
                  <a:gd name="connsiteX6" fmla="*/ 1002081 w 1099030"/>
                  <a:gd name="connsiteY6" fmla="*/ 629610 h 1433336"/>
                  <a:gd name="connsiteX7" fmla="*/ 851226 w 1099030"/>
                  <a:gd name="connsiteY7" fmla="*/ 945947 h 1433336"/>
                  <a:gd name="connsiteX8" fmla="*/ 725443 w 1099030"/>
                  <a:gd name="connsiteY8" fmla="*/ 1209631 h 1433336"/>
                  <a:gd name="connsiteX9" fmla="*/ 710400 w 1099030"/>
                  <a:gd name="connsiteY9" fmla="*/ 1231778 h 1433336"/>
                  <a:gd name="connsiteX10" fmla="*/ 652732 w 1099030"/>
                  <a:gd name="connsiteY10" fmla="*/ 1346696 h 1433336"/>
                  <a:gd name="connsiteX11" fmla="*/ 614287 w 1099030"/>
                  <a:gd name="connsiteY11" fmla="*/ 1427347 h 1433336"/>
                  <a:gd name="connsiteX12" fmla="*/ 595900 w 1099030"/>
                  <a:gd name="connsiteY12" fmla="*/ 1435287 h 1433336"/>
                  <a:gd name="connsiteX13" fmla="*/ 118679 w 1099030"/>
                  <a:gd name="connsiteY13" fmla="*/ 1251837 h 1433336"/>
                  <a:gd name="connsiteX14" fmla="*/ 0 w 1099030"/>
                  <a:gd name="connsiteY14" fmla="*/ 1206288 h 1433336"/>
                  <a:gd name="connsiteX15" fmla="*/ 0 w 1099030"/>
                  <a:gd name="connsiteY15" fmla="*/ 2787 h 1433336"/>
                  <a:gd name="connsiteX16" fmla="*/ 101545 w 1099030"/>
                  <a:gd name="connsiteY16" fmla="*/ 3205 h 1433336"/>
                  <a:gd name="connsiteX0" fmla="*/ 101545 w 1103024"/>
                  <a:gd name="connsiteY0" fmla="*/ 50574 h 1484628"/>
                  <a:gd name="connsiteX1" fmla="*/ 267862 w 1103024"/>
                  <a:gd name="connsiteY1" fmla="*/ 116599 h 1484628"/>
                  <a:gd name="connsiteX2" fmla="*/ 605929 w 1103024"/>
                  <a:gd name="connsiteY2" fmla="*/ 247814 h 1484628"/>
                  <a:gd name="connsiteX3" fmla="*/ 1088583 w 1103024"/>
                  <a:gd name="connsiteY3" fmla="*/ 432100 h 1484628"/>
                  <a:gd name="connsiteX4" fmla="*/ 1098612 w 1103024"/>
                  <a:gd name="connsiteY4" fmla="*/ 458845 h 1484628"/>
                  <a:gd name="connsiteX5" fmla="*/ 1028408 w 1103024"/>
                  <a:gd name="connsiteY5" fmla="*/ 609700 h 1484628"/>
                  <a:gd name="connsiteX6" fmla="*/ 1002081 w 1103024"/>
                  <a:gd name="connsiteY6" fmla="*/ 676979 h 1484628"/>
                  <a:gd name="connsiteX7" fmla="*/ 851226 w 1103024"/>
                  <a:gd name="connsiteY7" fmla="*/ 993316 h 1484628"/>
                  <a:gd name="connsiteX8" fmla="*/ 725443 w 1103024"/>
                  <a:gd name="connsiteY8" fmla="*/ 1257000 h 1484628"/>
                  <a:gd name="connsiteX9" fmla="*/ 710400 w 1103024"/>
                  <a:gd name="connsiteY9" fmla="*/ 1279147 h 1484628"/>
                  <a:gd name="connsiteX10" fmla="*/ 652732 w 1103024"/>
                  <a:gd name="connsiteY10" fmla="*/ 1394065 h 1484628"/>
                  <a:gd name="connsiteX11" fmla="*/ 614287 w 1103024"/>
                  <a:gd name="connsiteY11" fmla="*/ 1474716 h 1484628"/>
                  <a:gd name="connsiteX12" fmla="*/ 595900 w 1103024"/>
                  <a:gd name="connsiteY12" fmla="*/ 1482656 h 1484628"/>
                  <a:gd name="connsiteX13" fmla="*/ 118679 w 1103024"/>
                  <a:gd name="connsiteY13" fmla="*/ 1299206 h 1484628"/>
                  <a:gd name="connsiteX14" fmla="*/ 0 w 1103024"/>
                  <a:gd name="connsiteY14" fmla="*/ 1253657 h 1484628"/>
                  <a:gd name="connsiteX15" fmla="*/ 0 w 1103024"/>
                  <a:gd name="connsiteY15" fmla="*/ 127 h 1484628"/>
                  <a:gd name="connsiteX16" fmla="*/ 101545 w 1103024"/>
                  <a:gd name="connsiteY16" fmla="*/ 50574 h 1484628"/>
                  <a:gd name="connsiteX0" fmla="*/ 107798 w 1109277"/>
                  <a:gd name="connsiteY0" fmla="*/ 31889 h 1465943"/>
                  <a:gd name="connsiteX1" fmla="*/ 274115 w 1109277"/>
                  <a:gd name="connsiteY1" fmla="*/ 97914 h 1465943"/>
                  <a:gd name="connsiteX2" fmla="*/ 612182 w 1109277"/>
                  <a:gd name="connsiteY2" fmla="*/ 229129 h 1465943"/>
                  <a:gd name="connsiteX3" fmla="*/ 1094836 w 1109277"/>
                  <a:gd name="connsiteY3" fmla="*/ 413415 h 1465943"/>
                  <a:gd name="connsiteX4" fmla="*/ 1104865 w 1109277"/>
                  <a:gd name="connsiteY4" fmla="*/ 440160 h 1465943"/>
                  <a:gd name="connsiteX5" fmla="*/ 1034661 w 1109277"/>
                  <a:gd name="connsiteY5" fmla="*/ 591015 h 1465943"/>
                  <a:gd name="connsiteX6" fmla="*/ 1008334 w 1109277"/>
                  <a:gd name="connsiteY6" fmla="*/ 658294 h 1465943"/>
                  <a:gd name="connsiteX7" fmla="*/ 857479 w 1109277"/>
                  <a:gd name="connsiteY7" fmla="*/ 974631 h 1465943"/>
                  <a:gd name="connsiteX8" fmla="*/ 731696 w 1109277"/>
                  <a:gd name="connsiteY8" fmla="*/ 1238315 h 1465943"/>
                  <a:gd name="connsiteX9" fmla="*/ 716653 w 1109277"/>
                  <a:gd name="connsiteY9" fmla="*/ 1260462 h 1465943"/>
                  <a:gd name="connsiteX10" fmla="*/ 658985 w 1109277"/>
                  <a:gd name="connsiteY10" fmla="*/ 1375380 h 1465943"/>
                  <a:gd name="connsiteX11" fmla="*/ 620540 w 1109277"/>
                  <a:gd name="connsiteY11" fmla="*/ 1456031 h 1465943"/>
                  <a:gd name="connsiteX12" fmla="*/ 602153 w 1109277"/>
                  <a:gd name="connsiteY12" fmla="*/ 1463971 h 1465943"/>
                  <a:gd name="connsiteX13" fmla="*/ 124932 w 1109277"/>
                  <a:gd name="connsiteY13" fmla="*/ 1280521 h 1465943"/>
                  <a:gd name="connsiteX14" fmla="*/ 6253 w 1109277"/>
                  <a:gd name="connsiteY14" fmla="*/ 1234972 h 1465943"/>
                  <a:gd name="connsiteX15" fmla="*/ 0 w 1109277"/>
                  <a:gd name="connsiteY15" fmla="*/ 203 h 1465943"/>
                  <a:gd name="connsiteX16" fmla="*/ 107798 w 1109277"/>
                  <a:gd name="connsiteY16" fmla="*/ 31889 h 1465943"/>
                  <a:gd name="connsiteX0" fmla="*/ 0 w 1109277"/>
                  <a:gd name="connsiteY0" fmla="*/ 70370 h 1536110"/>
                  <a:gd name="connsiteX1" fmla="*/ 274115 w 1109277"/>
                  <a:gd name="connsiteY1" fmla="*/ 168081 h 1536110"/>
                  <a:gd name="connsiteX2" fmla="*/ 612182 w 1109277"/>
                  <a:gd name="connsiteY2" fmla="*/ 299296 h 1536110"/>
                  <a:gd name="connsiteX3" fmla="*/ 1094836 w 1109277"/>
                  <a:gd name="connsiteY3" fmla="*/ 483582 h 1536110"/>
                  <a:gd name="connsiteX4" fmla="*/ 1104865 w 1109277"/>
                  <a:gd name="connsiteY4" fmla="*/ 510327 h 1536110"/>
                  <a:gd name="connsiteX5" fmla="*/ 1034661 w 1109277"/>
                  <a:gd name="connsiteY5" fmla="*/ 661182 h 1536110"/>
                  <a:gd name="connsiteX6" fmla="*/ 1008334 w 1109277"/>
                  <a:gd name="connsiteY6" fmla="*/ 728461 h 1536110"/>
                  <a:gd name="connsiteX7" fmla="*/ 857479 w 1109277"/>
                  <a:gd name="connsiteY7" fmla="*/ 1044798 h 1536110"/>
                  <a:gd name="connsiteX8" fmla="*/ 731696 w 1109277"/>
                  <a:gd name="connsiteY8" fmla="*/ 1308482 h 1536110"/>
                  <a:gd name="connsiteX9" fmla="*/ 716653 w 1109277"/>
                  <a:gd name="connsiteY9" fmla="*/ 1330629 h 1536110"/>
                  <a:gd name="connsiteX10" fmla="*/ 658985 w 1109277"/>
                  <a:gd name="connsiteY10" fmla="*/ 1445547 h 1536110"/>
                  <a:gd name="connsiteX11" fmla="*/ 620540 w 1109277"/>
                  <a:gd name="connsiteY11" fmla="*/ 1526198 h 1536110"/>
                  <a:gd name="connsiteX12" fmla="*/ 602153 w 1109277"/>
                  <a:gd name="connsiteY12" fmla="*/ 1534138 h 1536110"/>
                  <a:gd name="connsiteX13" fmla="*/ 124932 w 1109277"/>
                  <a:gd name="connsiteY13" fmla="*/ 1350688 h 1536110"/>
                  <a:gd name="connsiteX14" fmla="*/ 6253 w 1109277"/>
                  <a:gd name="connsiteY14" fmla="*/ 1305139 h 1536110"/>
                  <a:gd name="connsiteX15" fmla="*/ 0 w 1109277"/>
                  <a:gd name="connsiteY15" fmla="*/ 70370 h 1536110"/>
                  <a:gd name="connsiteX0" fmla="*/ 0 w 1109277"/>
                  <a:gd name="connsiteY0" fmla="*/ 0 h 1465740"/>
                  <a:gd name="connsiteX1" fmla="*/ 274115 w 1109277"/>
                  <a:gd name="connsiteY1" fmla="*/ 97711 h 1465740"/>
                  <a:gd name="connsiteX2" fmla="*/ 612182 w 1109277"/>
                  <a:gd name="connsiteY2" fmla="*/ 228926 h 1465740"/>
                  <a:gd name="connsiteX3" fmla="*/ 1094836 w 1109277"/>
                  <a:gd name="connsiteY3" fmla="*/ 413212 h 1465740"/>
                  <a:gd name="connsiteX4" fmla="*/ 1104865 w 1109277"/>
                  <a:gd name="connsiteY4" fmla="*/ 439957 h 1465740"/>
                  <a:gd name="connsiteX5" fmla="*/ 1034661 w 1109277"/>
                  <a:gd name="connsiteY5" fmla="*/ 590812 h 1465740"/>
                  <a:gd name="connsiteX6" fmla="*/ 1008334 w 1109277"/>
                  <a:gd name="connsiteY6" fmla="*/ 658091 h 1465740"/>
                  <a:gd name="connsiteX7" fmla="*/ 857479 w 1109277"/>
                  <a:gd name="connsiteY7" fmla="*/ 974428 h 1465740"/>
                  <a:gd name="connsiteX8" fmla="*/ 731696 w 1109277"/>
                  <a:gd name="connsiteY8" fmla="*/ 1238112 h 1465740"/>
                  <a:gd name="connsiteX9" fmla="*/ 716653 w 1109277"/>
                  <a:gd name="connsiteY9" fmla="*/ 1260259 h 1465740"/>
                  <a:gd name="connsiteX10" fmla="*/ 658985 w 1109277"/>
                  <a:gd name="connsiteY10" fmla="*/ 1375177 h 1465740"/>
                  <a:gd name="connsiteX11" fmla="*/ 620540 w 1109277"/>
                  <a:gd name="connsiteY11" fmla="*/ 1455828 h 1465740"/>
                  <a:gd name="connsiteX12" fmla="*/ 602153 w 1109277"/>
                  <a:gd name="connsiteY12" fmla="*/ 1463768 h 1465740"/>
                  <a:gd name="connsiteX13" fmla="*/ 124932 w 1109277"/>
                  <a:gd name="connsiteY13" fmla="*/ 1280318 h 1465740"/>
                  <a:gd name="connsiteX14" fmla="*/ 6253 w 1109277"/>
                  <a:gd name="connsiteY14" fmla="*/ 1234769 h 1465740"/>
                  <a:gd name="connsiteX15" fmla="*/ 0 w 1109277"/>
                  <a:gd name="connsiteY15" fmla="*/ 0 h 146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9277" h="1465740">
                    <a:moveTo>
                      <a:pt x="0" y="0"/>
                    </a:moveTo>
                    <a:cubicBezTo>
                      <a:pt x="138447" y="41872"/>
                      <a:pt x="172085" y="59557"/>
                      <a:pt x="274115" y="97711"/>
                    </a:cubicBezTo>
                    <a:cubicBezTo>
                      <a:pt x="376145" y="135865"/>
                      <a:pt x="499493" y="185188"/>
                      <a:pt x="612182" y="228926"/>
                    </a:cubicBezTo>
                    <a:lnTo>
                      <a:pt x="1094836" y="413212"/>
                    </a:lnTo>
                    <a:cubicBezTo>
                      <a:pt x="1112387" y="419898"/>
                      <a:pt x="1111551" y="426166"/>
                      <a:pt x="1104865" y="439957"/>
                    </a:cubicBezTo>
                    <a:cubicBezTo>
                      <a:pt x="1081046" y="490102"/>
                      <a:pt x="1058062" y="540248"/>
                      <a:pt x="1034661" y="590812"/>
                    </a:cubicBezTo>
                    <a:cubicBezTo>
                      <a:pt x="1034243" y="616303"/>
                      <a:pt x="1018781" y="636779"/>
                      <a:pt x="1008334" y="658091"/>
                    </a:cubicBezTo>
                    <a:cubicBezTo>
                      <a:pt x="956935" y="762980"/>
                      <a:pt x="908461" y="869122"/>
                      <a:pt x="857479" y="974428"/>
                    </a:cubicBezTo>
                    <a:cubicBezTo>
                      <a:pt x="814855" y="1061765"/>
                      <a:pt x="773903" y="1150356"/>
                      <a:pt x="731696" y="1238112"/>
                    </a:cubicBezTo>
                    <a:cubicBezTo>
                      <a:pt x="727935" y="1246051"/>
                      <a:pt x="724592" y="1254827"/>
                      <a:pt x="716653" y="1260259"/>
                    </a:cubicBezTo>
                    <a:cubicBezTo>
                      <a:pt x="692833" y="1296197"/>
                      <a:pt x="678625" y="1337150"/>
                      <a:pt x="658985" y="1375177"/>
                    </a:cubicBezTo>
                    <a:cubicBezTo>
                      <a:pt x="645613" y="1401504"/>
                      <a:pt x="633076" y="1428666"/>
                      <a:pt x="620540" y="1455828"/>
                    </a:cubicBezTo>
                    <a:cubicBezTo>
                      <a:pt x="616361" y="1464604"/>
                      <a:pt x="613436" y="1468365"/>
                      <a:pt x="602153" y="1463768"/>
                    </a:cubicBezTo>
                    <a:lnTo>
                      <a:pt x="124932" y="1280318"/>
                    </a:lnTo>
                    <a:lnTo>
                      <a:pt x="6253" y="1234769"/>
                    </a:lnTo>
                    <a:cubicBezTo>
                      <a:pt x="4169" y="823179"/>
                      <a:pt x="2084" y="41159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AE89813-62A0-4E8F-B4F0-254FCA83FA36}"/>
                  </a:ext>
                </a:extLst>
              </p:cNvPr>
              <p:cNvSpPr/>
              <p:nvPr/>
            </p:nvSpPr>
            <p:spPr>
              <a:xfrm>
                <a:off x="1606875" y="4353010"/>
                <a:ext cx="518174" cy="773082"/>
              </a:xfrm>
              <a:custGeom>
                <a:avLst/>
                <a:gdLst>
                  <a:gd name="connsiteX0" fmla="*/ 507727 w 518173"/>
                  <a:gd name="connsiteY0" fmla="*/ 117843 h 773082"/>
                  <a:gd name="connsiteX1" fmla="*/ 389048 w 518173"/>
                  <a:gd name="connsiteY1" fmla="*/ 370662 h 773082"/>
                  <a:gd name="connsiteX2" fmla="*/ 264937 w 518173"/>
                  <a:gd name="connsiteY2" fmla="*/ 631838 h 773082"/>
                  <a:gd name="connsiteX3" fmla="*/ 213538 w 518173"/>
                  <a:gd name="connsiteY3" fmla="*/ 744666 h 773082"/>
                  <a:gd name="connsiteX4" fmla="*/ 161720 w 518173"/>
                  <a:gd name="connsiteY4" fmla="*/ 761382 h 773082"/>
                  <a:gd name="connsiteX5" fmla="*/ 0 w 518173"/>
                  <a:gd name="connsiteY5" fmla="*/ 669865 h 773082"/>
                  <a:gd name="connsiteX6" fmla="*/ 80233 w 518173"/>
                  <a:gd name="connsiteY6" fmla="*/ 498116 h 773082"/>
                  <a:gd name="connsiteX7" fmla="*/ 309233 w 518173"/>
                  <a:gd name="connsiteY7" fmla="*/ 18387 h 773082"/>
                  <a:gd name="connsiteX8" fmla="*/ 318008 w 518173"/>
                  <a:gd name="connsiteY8" fmla="*/ 0 h 773082"/>
                  <a:gd name="connsiteX9" fmla="*/ 506891 w 518173"/>
                  <a:gd name="connsiteY9" fmla="*/ 84830 h 773082"/>
                  <a:gd name="connsiteX10" fmla="*/ 507727 w 518173"/>
                  <a:gd name="connsiteY10" fmla="*/ 117843 h 77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8173" h="773082">
                    <a:moveTo>
                      <a:pt x="507727" y="117843"/>
                    </a:moveTo>
                    <a:cubicBezTo>
                      <a:pt x="465939" y="201001"/>
                      <a:pt x="427911" y="285831"/>
                      <a:pt x="389048" y="370662"/>
                    </a:cubicBezTo>
                    <a:cubicBezTo>
                      <a:pt x="348932" y="458417"/>
                      <a:pt x="306308" y="544501"/>
                      <a:pt x="264937" y="631838"/>
                    </a:cubicBezTo>
                    <a:cubicBezTo>
                      <a:pt x="247386" y="669030"/>
                      <a:pt x="230671" y="707057"/>
                      <a:pt x="213538" y="744666"/>
                    </a:cubicBezTo>
                    <a:cubicBezTo>
                      <a:pt x="196405" y="781440"/>
                      <a:pt x="196405" y="781022"/>
                      <a:pt x="161720" y="761382"/>
                    </a:cubicBezTo>
                    <a:cubicBezTo>
                      <a:pt x="107814" y="730876"/>
                      <a:pt x="53907" y="700371"/>
                      <a:pt x="0" y="669865"/>
                    </a:cubicBezTo>
                    <a:cubicBezTo>
                      <a:pt x="26744" y="612615"/>
                      <a:pt x="53071" y="555366"/>
                      <a:pt x="80233" y="498116"/>
                    </a:cubicBezTo>
                    <a:cubicBezTo>
                      <a:pt x="156288" y="338067"/>
                      <a:pt x="232760" y="178436"/>
                      <a:pt x="309233" y="18387"/>
                    </a:cubicBezTo>
                    <a:cubicBezTo>
                      <a:pt x="312158" y="12536"/>
                      <a:pt x="315083" y="6268"/>
                      <a:pt x="318008" y="0"/>
                    </a:cubicBezTo>
                    <a:cubicBezTo>
                      <a:pt x="381109" y="28416"/>
                      <a:pt x="443791" y="56414"/>
                      <a:pt x="506891" y="84830"/>
                    </a:cubicBezTo>
                    <a:cubicBezTo>
                      <a:pt x="531128" y="95277"/>
                      <a:pt x="508981" y="106978"/>
                      <a:pt x="507727" y="117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150F965-BA7F-494C-AC4F-C5BEB92EF93D}"/>
                  </a:ext>
                </a:extLst>
              </p:cNvPr>
              <p:cNvSpPr/>
              <p:nvPr/>
            </p:nvSpPr>
            <p:spPr>
              <a:xfrm>
                <a:off x="2837120" y="4933866"/>
                <a:ext cx="309233" cy="142080"/>
              </a:xfrm>
              <a:custGeom>
                <a:avLst/>
                <a:gdLst>
                  <a:gd name="connsiteX0" fmla="*/ 309651 w 309232"/>
                  <a:gd name="connsiteY0" fmla="*/ 142498 h 142079"/>
                  <a:gd name="connsiteX1" fmla="*/ 286249 w 309232"/>
                  <a:gd name="connsiteY1" fmla="*/ 125783 h 142079"/>
                  <a:gd name="connsiteX2" fmla="*/ 236939 w 309232"/>
                  <a:gd name="connsiteY2" fmla="*/ 101128 h 142079"/>
                  <a:gd name="connsiteX3" fmla="*/ 53489 w 309232"/>
                  <a:gd name="connsiteY3" fmla="*/ 57250 h 142079"/>
                  <a:gd name="connsiteX4" fmla="*/ 0 w 309232"/>
                  <a:gd name="connsiteY4" fmla="*/ 56832 h 142079"/>
                  <a:gd name="connsiteX5" fmla="*/ 78144 w 309232"/>
                  <a:gd name="connsiteY5" fmla="*/ 14208 h 142079"/>
                  <a:gd name="connsiteX6" fmla="*/ 144587 w 309232"/>
                  <a:gd name="connsiteY6" fmla="*/ 0 h 142079"/>
                  <a:gd name="connsiteX7" fmla="*/ 226492 w 309232"/>
                  <a:gd name="connsiteY7" fmla="*/ 34266 h 142079"/>
                  <a:gd name="connsiteX8" fmla="*/ 302129 w 309232"/>
                  <a:gd name="connsiteY8" fmla="*/ 122439 h 142079"/>
                  <a:gd name="connsiteX9" fmla="*/ 309651 w 309232"/>
                  <a:gd name="connsiteY9" fmla="*/ 142498 h 14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9232" h="142079">
                    <a:moveTo>
                      <a:pt x="309651" y="142498"/>
                    </a:moveTo>
                    <a:cubicBezTo>
                      <a:pt x="300875" y="136648"/>
                      <a:pt x="291682" y="132887"/>
                      <a:pt x="286249" y="125783"/>
                    </a:cubicBezTo>
                    <a:cubicBezTo>
                      <a:pt x="273295" y="109903"/>
                      <a:pt x="255326" y="105724"/>
                      <a:pt x="236939" y="101128"/>
                    </a:cubicBezTo>
                    <a:cubicBezTo>
                      <a:pt x="175928" y="86084"/>
                      <a:pt x="114918" y="71040"/>
                      <a:pt x="53489" y="57250"/>
                    </a:cubicBezTo>
                    <a:cubicBezTo>
                      <a:pt x="36774" y="53489"/>
                      <a:pt x="19641" y="62682"/>
                      <a:pt x="0" y="56832"/>
                    </a:cubicBezTo>
                    <a:cubicBezTo>
                      <a:pt x="24655" y="37609"/>
                      <a:pt x="50982" y="24655"/>
                      <a:pt x="78144" y="14208"/>
                    </a:cubicBezTo>
                    <a:cubicBezTo>
                      <a:pt x="99038" y="6268"/>
                      <a:pt x="120768" y="0"/>
                      <a:pt x="144587" y="0"/>
                    </a:cubicBezTo>
                    <a:cubicBezTo>
                      <a:pt x="177600" y="0"/>
                      <a:pt x="203509" y="12954"/>
                      <a:pt x="226492" y="34266"/>
                    </a:cubicBezTo>
                    <a:cubicBezTo>
                      <a:pt x="254908" y="61011"/>
                      <a:pt x="280399" y="90263"/>
                      <a:pt x="302129" y="122439"/>
                    </a:cubicBezTo>
                    <a:cubicBezTo>
                      <a:pt x="306308" y="127454"/>
                      <a:pt x="311740" y="132469"/>
                      <a:pt x="309651" y="142498"/>
                    </a:cubicBezTo>
                    <a:close/>
                  </a:path>
                </a:pathLst>
              </a:custGeom>
              <a:solidFill>
                <a:srgbClr val="FCBA8B"/>
              </a:solidFill>
              <a:ln w="4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51950C-44ED-4443-9380-7D177A94FEAE}"/>
                </a:ext>
              </a:extLst>
            </p:cNvPr>
            <p:cNvSpPr/>
            <p:nvPr/>
          </p:nvSpPr>
          <p:spPr>
            <a:xfrm flipH="1">
              <a:off x="2351858" y="5687058"/>
              <a:ext cx="2496158" cy="961180"/>
            </a:xfrm>
            <a:custGeom>
              <a:avLst/>
              <a:gdLst>
                <a:gd name="connsiteX0" fmla="*/ 6928458 w 8543357"/>
                <a:gd name="connsiteY0" fmla="*/ 2439007 h 3289735"/>
                <a:gd name="connsiteX1" fmla="*/ 7109999 w 8543357"/>
                <a:gd name="connsiteY1" fmla="*/ 2620548 h 3289735"/>
                <a:gd name="connsiteX2" fmla="*/ 6928458 w 8543357"/>
                <a:gd name="connsiteY2" fmla="*/ 2802089 h 3289735"/>
                <a:gd name="connsiteX3" fmla="*/ 6746917 w 8543357"/>
                <a:gd name="connsiteY3" fmla="*/ 2620548 h 3289735"/>
                <a:gd name="connsiteX4" fmla="*/ 6928458 w 8543357"/>
                <a:gd name="connsiteY4" fmla="*/ 2439007 h 3289735"/>
                <a:gd name="connsiteX5" fmla="*/ 1585190 w 8543357"/>
                <a:gd name="connsiteY5" fmla="*/ 2416754 h 3289735"/>
                <a:gd name="connsiteX6" fmla="*/ 1766731 w 8543357"/>
                <a:gd name="connsiteY6" fmla="*/ 2598295 h 3289735"/>
                <a:gd name="connsiteX7" fmla="*/ 1585190 w 8543357"/>
                <a:gd name="connsiteY7" fmla="*/ 2779836 h 3289735"/>
                <a:gd name="connsiteX8" fmla="*/ 1403649 w 8543357"/>
                <a:gd name="connsiteY8" fmla="*/ 2598295 h 3289735"/>
                <a:gd name="connsiteX9" fmla="*/ 1585190 w 8543357"/>
                <a:gd name="connsiteY9" fmla="*/ 2416754 h 3289735"/>
                <a:gd name="connsiteX10" fmla="*/ 6925340 w 8543357"/>
                <a:gd name="connsiteY10" fmla="*/ 2293671 h 3289735"/>
                <a:gd name="connsiteX11" fmla="*/ 6697422 w 8543357"/>
                <a:gd name="connsiteY11" fmla="*/ 2388080 h 3289735"/>
                <a:gd name="connsiteX12" fmla="*/ 6697415 w 8543357"/>
                <a:gd name="connsiteY12" fmla="*/ 2843921 h 3289735"/>
                <a:gd name="connsiteX13" fmla="*/ 7153263 w 8543357"/>
                <a:gd name="connsiteY13" fmla="*/ 2843921 h 3289735"/>
                <a:gd name="connsiteX14" fmla="*/ 7153263 w 8543357"/>
                <a:gd name="connsiteY14" fmla="*/ 2388080 h 3289735"/>
                <a:gd name="connsiteX15" fmla="*/ 6925340 w 8543357"/>
                <a:gd name="connsiteY15" fmla="*/ 2293671 h 3289735"/>
                <a:gd name="connsiteX16" fmla="*/ 1582072 w 8543357"/>
                <a:gd name="connsiteY16" fmla="*/ 2271418 h 3289735"/>
                <a:gd name="connsiteX17" fmla="*/ 1354154 w 8543357"/>
                <a:gd name="connsiteY17" fmla="*/ 2365827 h 3289735"/>
                <a:gd name="connsiteX18" fmla="*/ 1354147 w 8543357"/>
                <a:gd name="connsiteY18" fmla="*/ 2821668 h 3289735"/>
                <a:gd name="connsiteX19" fmla="*/ 1809995 w 8543357"/>
                <a:gd name="connsiteY19" fmla="*/ 2821668 h 3289735"/>
                <a:gd name="connsiteX20" fmla="*/ 1809995 w 8543357"/>
                <a:gd name="connsiteY20" fmla="*/ 2365827 h 3289735"/>
                <a:gd name="connsiteX21" fmla="*/ 1582072 w 8543357"/>
                <a:gd name="connsiteY21" fmla="*/ 2271418 h 3289735"/>
                <a:gd name="connsiteX22" fmla="*/ 6928457 w 8543357"/>
                <a:gd name="connsiteY22" fmla="*/ 1951359 h 3289735"/>
                <a:gd name="connsiteX23" fmla="*/ 7601151 w 8543357"/>
                <a:gd name="connsiteY23" fmla="*/ 2624052 h 3289735"/>
                <a:gd name="connsiteX24" fmla="*/ 7601151 w 8543357"/>
                <a:gd name="connsiteY24" fmla="*/ 2638067 h 3289735"/>
                <a:gd name="connsiteX25" fmla="*/ 6928457 w 8543357"/>
                <a:gd name="connsiteY25" fmla="*/ 3289735 h 3289735"/>
                <a:gd name="connsiteX26" fmla="*/ 6255764 w 8543357"/>
                <a:gd name="connsiteY26" fmla="*/ 2638067 h 3289735"/>
                <a:gd name="connsiteX27" fmla="*/ 6255764 w 8543357"/>
                <a:gd name="connsiteY27" fmla="*/ 2624052 h 3289735"/>
                <a:gd name="connsiteX28" fmla="*/ 6928457 w 8543357"/>
                <a:gd name="connsiteY28" fmla="*/ 1951359 h 3289735"/>
                <a:gd name="connsiteX29" fmla="*/ 1585189 w 8543357"/>
                <a:gd name="connsiteY29" fmla="*/ 1929106 h 3289735"/>
                <a:gd name="connsiteX30" fmla="*/ 2257883 w 8543357"/>
                <a:gd name="connsiteY30" fmla="*/ 2601799 h 3289735"/>
                <a:gd name="connsiteX31" fmla="*/ 2257883 w 8543357"/>
                <a:gd name="connsiteY31" fmla="*/ 2615814 h 3289735"/>
                <a:gd name="connsiteX32" fmla="*/ 1585189 w 8543357"/>
                <a:gd name="connsiteY32" fmla="*/ 3267482 h 3289735"/>
                <a:gd name="connsiteX33" fmla="*/ 912496 w 8543357"/>
                <a:gd name="connsiteY33" fmla="*/ 2615814 h 3289735"/>
                <a:gd name="connsiteX34" fmla="*/ 912496 w 8543357"/>
                <a:gd name="connsiteY34" fmla="*/ 2601799 h 3289735"/>
                <a:gd name="connsiteX35" fmla="*/ 1585189 w 8543357"/>
                <a:gd name="connsiteY35" fmla="*/ 1929106 h 3289735"/>
                <a:gd name="connsiteX36" fmla="*/ 64619 w 8543357"/>
                <a:gd name="connsiteY36" fmla="*/ 1683850 h 3289735"/>
                <a:gd name="connsiteX37" fmla="*/ 64619 w 8543357"/>
                <a:gd name="connsiteY37" fmla="*/ 1922096 h 3289735"/>
                <a:gd name="connsiteX38" fmla="*/ 148706 w 8543357"/>
                <a:gd name="connsiteY38" fmla="*/ 2006183 h 3289735"/>
                <a:gd name="connsiteX39" fmla="*/ 520093 w 8543357"/>
                <a:gd name="connsiteY39" fmla="*/ 2006183 h 3289735"/>
                <a:gd name="connsiteX40" fmla="*/ 562136 w 8543357"/>
                <a:gd name="connsiteY40" fmla="*/ 1978154 h 3289735"/>
                <a:gd name="connsiteX41" fmla="*/ 667241 w 8543357"/>
                <a:gd name="connsiteY41" fmla="*/ 1831006 h 3289735"/>
                <a:gd name="connsiteX42" fmla="*/ 625197 w 8543357"/>
                <a:gd name="connsiteY42" fmla="*/ 1683850 h 3289735"/>
                <a:gd name="connsiteX43" fmla="*/ 64619 w 8543357"/>
                <a:gd name="connsiteY43" fmla="*/ 1683850 h 3289735"/>
                <a:gd name="connsiteX44" fmla="*/ 4556251 w 8543357"/>
                <a:gd name="connsiteY44" fmla="*/ 1270428 h 3289735"/>
                <a:gd name="connsiteX45" fmla="*/ 4514208 w 8543357"/>
                <a:gd name="connsiteY45" fmla="*/ 1284443 h 3289735"/>
                <a:gd name="connsiteX46" fmla="*/ 4514208 w 8543357"/>
                <a:gd name="connsiteY46" fmla="*/ 2195382 h 3289735"/>
                <a:gd name="connsiteX47" fmla="*/ 4556251 w 8543357"/>
                <a:gd name="connsiteY47" fmla="*/ 2209396 h 3289735"/>
                <a:gd name="connsiteX48" fmla="*/ 4598295 w 8543357"/>
                <a:gd name="connsiteY48" fmla="*/ 2195382 h 3289735"/>
                <a:gd name="connsiteX49" fmla="*/ 4598295 w 8543357"/>
                <a:gd name="connsiteY49" fmla="*/ 1284443 h 3289735"/>
                <a:gd name="connsiteX50" fmla="*/ 4556251 w 8543357"/>
                <a:gd name="connsiteY50" fmla="*/ 1270428 h 3289735"/>
                <a:gd name="connsiteX51" fmla="*/ 8153579 w 8543357"/>
                <a:gd name="connsiteY51" fmla="*/ 1033056 h 3289735"/>
                <a:gd name="connsiteX52" fmla="*/ 8038838 w 8543357"/>
                <a:gd name="connsiteY52" fmla="*/ 1067215 h 3289735"/>
                <a:gd name="connsiteX53" fmla="*/ 7814607 w 8543357"/>
                <a:gd name="connsiteY53" fmla="*/ 1417576 h 3289735"/>
                <a:gd name="connsiteX54" fmla="*/ 7912708 w 8543357"/>
                <a:gd name="connsiteY54" fmla="*/ 1557721 h 3289735"/>
                <a:gd name="connsiteX55" fmla="*/ 8087884 w 8543357"/>
                <a:gd name="connsiteY55" fmla="*/ 1557721 h 3289735"/>
                <a:gd name="connsiteX56" fmla="*/ 8221025 w 8543357"/>
                <a:gd name="connsiteY56" fmla="*/ 1403562 h 3289735"/>
                <a:gd name="connsiteX57" fmla="*/ 8221025 w 8543357"/>
                <a:gd name="connsiteY57" fmla="*/ 1109258 h 3289735"/>
                <a:gd name="connsiteX58" fmla="*/ 8153579 w 8543357"/>
                <a:gd name="connsiteY58" fmla="*/ 1033056 h 3289735"/>
                <a:gd name="connsiteX59" fmla="*/ 2916554 w 8543357"/>
                <a:gd name="connsiteY59" fmla="*/ 587330 h 3289735"/>
                <a:gd name="connsiteX60" fmla="*/ 2866084 w 8543357"/>
                <a:gd name="connsiteY60" fmla="*/ 616567 h 3289735"/>
                <a:gd name="connsiteX61" fmla="*/ 2580210 w 8543357"/>
                <a:gd name="connsiteY61" fmla="*/ 807951 h 3289735"/>
                <a:gd name="connsiteX62" fmla="*/ 2545176 w 8543357"/>
                <a:gd name="connsiteY62" fmla="*/ 955106 h 3289735"/>
                <a:gd name="connsiteX63" fmla="*/ 2916554 w 8543357"/>
                <a:gd name="connsiteY63" fmla="*/ 955106 h 3289735"/>
                <a:gd name="connsiteX64" fmla="*/ 6483234 w 8543357"/>
                <a:gd name="connsiteY64" fmla="*/ 379721 h 3289735"/>
                <a:gd name="connsiteX65" fmla="*/ 6483234 w 8543357"/>
                <a:gd name="connsiteY65" fmla="*/ 955106 h 3289735"/>
                <a:gd name="connsiteX66" fmla="*/ 7169941 w 8543357"/>
                <a:gd name="connsiteY66" fmla="*/ 955106 h 3289735"/>
                <a:gd name="connsiteX67" fmla="*/ 7120887 w 8543357"/>
                <a:gd name="connsiteY67" fmla="*/ 674818 h 3289735"/>
                <a:gd name="connsiteX68" fmla="*/ 6653454 w 8543357"/>
                <a:gd name="connsiteY68" fmla="*/ 426535 h 3289735"/>
                <a:gd name="connsiteX69" fmla="*/ 4514208 w 8543357"/>
                <a:gd name="connsiteY69" fmla="*/ 213698 h 3289735"/>
                <a:gd name="connsiteX70" fmla="*/ 4374787 w 8543357"/>
                <a:gd name="connsiteY70" fmla="*/ 218539 h 3289735"/>
                <a:gd name="connsiteX71" fmla="*/ 4226908 w 8543357"/>
                <a:gd name="connsiteY71" fmla="*/ 226355 h 3289735"/>
                <a:gd name="connsiteX72" fmla="*/ 3034107 w 8543357"/>
                <a:gd name="connsiteY72" fmla="*/ 519233 h 3289735"/>
                <a:gd name="connsiteX73" fmla="*/ 3000641 w 8543357"/>
                <a:gd name="connsiteY73" fmla="*/ 538620 h 3289735"/>
                <a:gd name="connsiteX74" fmla="*/ 3000641 w 8543357"/>
                <a:gd name="connsiteY74" fmla="*/ 955106 h 3289735"/>
                <a:gd name="connsiteX75" fmla="*/ 4514208 w 8543357"/>
                <a:gd name="connsiteY75" fmla="*/ 955106 h 3289735"/>
                <a:gd name="connsiteX76" fmla="*/ 4761218 w 8543357"/>
                <a:gd name="connsiteY76" fmla="*/ 208991 h 3289735"/>
                <a:gd name="connsiteX77" fmla="*/ 4598295 w 8543357"/>
                <a:gd name="connsiteY77" fmla="*/ 211751 h 3289735"/>
                <a:gd name="connsiteX78" fmla="*/ 4598295 w 8543357"/>
                <a:gd name="connsiteY78" fmla="*/ 955106 h 3289735"/>
                <a:gd name="connsiteX79" fmla="*/ 6399147 w 8543357"/>
                <a:gd name="connsiteY79" fmla="*/ 955106 h 3289735"/>
                <a:gd name="connsiteX80" fmla="*/ 6399147 w 8543357"/>
                <a:gd name="connsiteY80" fmla="*/ 356596 h 3289735"/>
                <a:gd name="connsiteX81" fmla="*/ 6353426 w 8543357"/>
                <a:gd name="connsiteY81" fmla="*/ 344022 h 3289735"/>
                <a:gd name="connsiteX82" fmla="*/ 4761218 w 8543357"/>
                <a:gd name="connsiteY82" fmla="*/ 208991 h 3289735"/>
                <a:gd name="connsiteX83" fmla="*/ 4770242 w 8543357"/>
                <a:gd name="connsiteY83" fmla="*/ 2 h 3289735"/>
                <a:gd name="connsiteX84" fmla="*/ 7534317 w 8543357"/>
                <a:gd name="connsiteY84" fmla="*/ 681821 h 3289735"/>
                <a:gd name="connsiteX85" fmla="*/ 7688476 w 8543357"/>
                <a:gd name="connsiteY85" fmla="*/ 737879 h 3289735"/>
                <a:gd name="connsiteX86" fmla="*/ 8192996 w 8543357"/>
                <a:gd name="connsiteY86" fmla="*/ 737879 h 3289735"/>
                <a:gd name="connsiteX87" fmla="*/ 8305111 w 8543357"/>
                <a:gd name="connsiteY87" fmla="*/ 849994 h 3289735"/>
                <a:gd name="connsiteX88" fmla="*/ 8305111 w 8543357"/>
                <a:gd name="connsiteY88" fmla="*/ 1557727 h 3289735"/>
                <a:gd name="connsiteX89" fmla="*/ 8543357 w 8543357"/>
                <a:gd name="connsiteY89" fmla="*/ 1767944 h 3289735"/>
                <a:gd name="connsiteX90" fmla="*/ 8543357 w 8543357"/>
                <a:gd name="connsiteY90" fmla="*/ 2370565 h 3289735"/>
                <a:gd name="connsiteX91" fmla="*/ 7975776 w 8543357"/>
                <a:gd name="connsiteY91" fmla="*/ 2608811 h 3289735"/>
                <a:gd name="connsiteX92" fmla="*/ 7625415 w 8543357"/>
                <a:gd name="connsiteY92" fmla="*/ 2608811 h 3289735"/>
                <a:gd name="connsiteX93" fmla="*/ 6917682 w 8543357"/>
                <a:gd name="connsiteY93" fmla="*/ 1901078 h 3289735"/>
                <a:gd name="connsiteX94" fmla="*/ 6209949 w 8543357"/>
                <a:gd name="connsiteY94" fmla="*/ 2608811 h 3289735"/>
                <a:gd name="connsiteX95" fmla="*/ 2299928 w 8543357"/>
                <a:gd name="connsiteY95" fmla="*/ 2608811 h 3289735"/>
                <a:gd name="connsiteX96" fmla="*/ 2299928 w 8543357"/>
                <a:gd name="connsiteY96" fmla="*/ 2594796 h 3289735"/>
                <a:gd name="connsiteX97" fmla="*/ 1592193 w 8543357"/>
                <a:gd name="connsiteY97" fmla="*/ 1887063 h 3289735"/>
                <a:gd name="connsiteX98" fmla="*/ 884460 w 8543357"/>
                <a:gd name="connsiteY98" fmla="*/ 2594796 h 3289735"/>
                <a:gd name="connsiteX99" fmla="*/ 884460 w 8543357"/>
                <a:gd name="connsiteY99" fmla="*/ 2608811 h 3289735"/>
                <a:gd name="connsiteX100" fmla="*/ 225789 w 8543357"/>
                <a:gd name="connsiteY100" fmla="*/ 2608811 h 3289735"/>
                <a:gd name="connsiteX101" fmla="*/ 1558 w 8543357"/>
                <a:gd name="connsiteY101" fmla="*/ 2391583 h 3289735"/>
                <a:gd name="connsiteX102" fmla="*/ 1558 w 8543357"/>
                <a:gd name="connsiteY102" fmla="*/ 1774948 h 3289735"/>
                <a:gd name="connsiteX103" fmla="*/ 506078 w 8543357"/>
                <a:gd name="connsiteY103" fmla="*/ 1333496 h 3289735"/>
                <a:gd name="connsiteX104" fmla="*/ 1991609 w 8543357"/>
                <a:gd name="connsiteY104" fmla="*/ 990139 h 3289735"/>
                <a:gd name="connsiteX105" fmla="*/ 2306931 w 8543357"/>
                <a:gd name="connsiteY105" fmla="*/ 786933 h 3289735"/>
                <a:gd name="connsiteX106" fmla="*/ 4268952 w 8543357"/>
                <a:gd name="connsiteY106" fmla="*/ 2124 h 3289735"/>
                <a:gd name="connsiteX107" fmla="*/ 4770242 w 8543357"/>
                <a:gd name="connsiteY107" fmla="*/ 2 h 328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543357" h="3289735">
                  <a:moveTo>
                    <a:pt x="6928458" y="2439007"/>
                  </a:moveTo>
                  <a:cubicBezTo>
                    <a:pt x="7028720" y="2439007"/>
                    <a:pt x="7109999" y="2520286"/>
                    <a:pt x="7109999" y="2620548"/>
                  </a:cubicBezTo>
                  <a:cubicBezTo>
                    <a:pt x="7109999" y="2720810"/>
                    <a:pt x="7028720" y="2802089"/>
                    <a:pt x="6928458" y="2802089"/>
                  </a:cubicBezTo>
                  <a:cubicBezTo>
                    <a:pt x="6828196" y="2802089"/>
                    <a:pt x="6746917" y="2720810"/>
                    <a:pt x="6746917" y="2620548"/>
                  </a:cubicBezTo>
                  <a:cubicBezTo>
                    <a:pt x="6746917" y="2520286"/>
                    <a:pt x="6828196" y="2439007"/>
                    <a:pt x="6928458" y="2439007"/>
                  </a:cubicBezTo>
                  <a:close/>
                  <a:moveTo>
                    <a:pt x="1585190" y="2416754"/>
                  </a:moveTo>
                  <a:cubicBezTo>
                    <a:pt x="1685452" y="2416754"/>
                    <a:pt x="1766731" y="2498033"/>
                    <a:pt x="1766731" y="2598295"/>
                  </a:cubicBezTo>
                  <a:cubicBezTo>
                    <a:pt x="1766731" y="2698557"/>
                    <a:pt x="1685452" y="2779836"/>
                    <a:pt x="1585190" y="2779836"/>
                  </a:cubicBezTo>
                  <a:cubicBezTo>
                    <a:pt x="1484928" y="2779836"/>
                    <a:pt x="1403649" y="2698557"/>
                    <a:pt x="1403649" y="2598295"/>
                  </a:cubicBezTo>
                  <a:cubicBezTo>
                    <a:pt x="1403649" y="2498033"/>
                    <a:pt x="1484928" y="2416754"/>
                    <a:pt x="1585190" y="2416754"/>
                  </a:cubicBezTo>
                  <a:close/>
                  <a:moveTo>
                    <a:pt x="6925340" y="2293671"/>
                  </a:moveTo>
                  <a:cubicBezTo>
                    <a:pt x="6842849" y="2293671"/>
                    <a:pt x="6760359" y="2325141"/>
                    <a:pt x="6697422" y="2388080"/>
                  </a:cubicBezTo>
                  <a:cubicBezTo>
                    <a:pt x="6571542" y="2513953"/>
                    <a:pt x="6571542" y="2718042"/>
                    <a:pt x="6697415" y="2843921"/>
                  </a:cubicBezTo>
                  <a:cubicBezTo>
                    <a:pt x="6823295" y="2969801"/>
                    <a:pt x="7027383" y="2969794"/>
                    <a:pt x="7153263" y="2843921"/>
                  </a:cubicBezTo>
                  <a:cubicBezTo>
                    <a:pt x="7279136" y="2718042"/>
                    <a:pt x="7279136" y="2513953"/>
                    <a:pt x="7153263" y="2388080"/>
                  </a:cubicBezTo>
                  <a:cubicBezTo>
                    <a:pt x="7090323" y="2325141"/>
                    <a:pt x="7007831" y="2293671"/>
                    <a:pt x="6925340" y="2293671"/>
                  </a:cubicBezTo>
                  <a:close/>
                  <a:moveTo>
                    <a:pt x="1582072" y="2271418"/>
                  </a:moveTo>
                  <a:cubicBezTo>
                    <a:pt x="1499581" y="2271418"/>
                    <a:pt x="1417091" y="2302888"/>
                    <a:pt x="1354154" y="2365827"/>
                  </a:cubicBezTo>
                  <a:cubicBezTo>
                    <a:pt x="1228274" y="2491700"/>
                    <a:pt x="1228274" y="2695789"/>
                    <a:pt x="1354147" y="2821668"/>
                  </a:cubicBezTo>
                  <a:cubicBezTo>
                    <a:pt x="1480027" y="2947548"/>
                    <a:pt x="1684115" y="2947541"/>
                    <a:pt x="1809995" y="2821668"/>
                  </a:cubicBezTo>
                  <a:cubicBezTo>
                    <a:pt x="1935868" y="2695789"/>
                    <a:pt x="1935868" y="2491700"/>
                    <a:pt x="1809995" y="2365827"/>
                  </a:cubicBezTo>
                  <a:cubicBezTo>
                    <a:pt x="1747055" y="2302888"/>
                    <a:pt x="1664563" y="2271418"/>
                    <a:pt x="1582072" y="2271418"/>
                  </a:cubicBezTo>
                  <a:close/>
                  <a:moveTo>
                    <a:pt x="6928457" y="1951359"/>
                  </a:moveTo>
                  <a:cubicBezTo>
                    <a:pt x="7292833" y="1951359"/>
                    <a:pt x="7594140" y="2252666"/>
                    <a:pt x="7601151" y="2624052"/>
                  </a:cubicBezTo>
                  <a:cubicBezTo>
                    <a:pt x="7601151" y="2624052"/>
                    <a:pt x="7601151" y="2631056"/>
                    <a:pt x="7601151" y="2638067"/>
                  </a:cubicBezTo>
                  <a:cubicBezTo>
                    <a:pt x="7587136" y="2995431"/>
                    <a:pt x="7292833" y="3289735"/>
                    <a:pt x="6928457" y="3289735"/>
                  </a:cubicBezTo>
                  <a:cubicBezTo>
                    <a:pt x="6564082" y="3289735"/>
                    <a:pt x="6262768" y="3002442"/>
                    <a:pt x="6255764" y="2638067"/>
                  </a:cubicBezTo>
                  <a:cubicBezTo>
                    <a:pt x="6255764" y="2638067"/>
                    <a:pt x="6255764" y="2631056"/>
                    <a:pt x="6255764" y="2624052"/>
                  </a:cubicBezTo>
                  <a:cubicBezTo>
                    <a:pt x="6255764" y="2252666"/>
                    <a:pt x="6557071" y="1951359"/>
                    <a:pt x="6928457" y="1951359"/>
                  </a:cubicBezTo>
                  <a:close/>
                  <a:moveTo>
                    <a:pt x="1585189" y="1929106"/>
                  </a:moveTo>
                  <a:cubicBezTo>
                    <a:pt x="1949565" y="1929106"/>
                    <a:pt x="2250872" y="2230413"/>
                    <a:pt x="2257883" y="2601799"/>
                  </a:cubicBezTo>
                  <a:cubicBezTo>
                    <a:pt x="2257883" y="2601799"/>
                    <a:pt x="2257883" y="2608803"/>
                    <a:pt x="2257883" y="2615814"/>
                  </a:cubicBezTo>
                  <a:cubicBezTo>
                    <a:pt x="2243868" y="2973178"/>
                    <a:pt x="1949565" y="3267482"/>
                    <a:pt x="1585189" y="3267482"/>
                  </a:cubicBezTo>
                  <a:cubicBezTo>
                    <a:pt x="1220814" y="3267482"/>
                    <a:pt x="919500" y="2980189"/>
                    <a:pt x="912496" y="2615814"/>
                  </a:cubicBezTo>
                  <a:cubicBezTo>
                    <a:pt x="912496" y="2615814"/>
                    <a:pt x="912496" y="2608803"/>
                    <a:pt x="912496" y="2601799"/>
                  </a:cubicBezTo>
                  <a:cubicBezTo>
                    <a:pt x="912496" y="2230413"/>
                    <a:pt x="1213803" y="1929106"/>
                    <a:pt x="1585189" y="1929106"/>
                  </a:cubicBezTo>
                  <a:close/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22B3A6-6CEA-448B-A931-76846B116101}"/>
                </a:ext>
              </a:extLst>
            </p:cNvPr>
            <p:cNvSpPr/>
            <p:nvPr/>
          </p:nvSpPr>
          <p:spPr>
            <a:xfrm>
              <a:off x="1674845" y="5884507"/>
              <a:ext cx="969487" cy="434598"/>
            </a:xfrm>
            <a:custGeom>
              <a:avLst/>
              <a:gdLst>
                <a:gd name="connsiteX0" fmla="*/ 825424 w 969486"/>
                <a:gd name="connsiteY0" fmla="*/ 433032 h 434597"/>
                <a:gd name="connsiteX1" fmla="*/ 2196 w 969486"/>
                <a:gd name="connsiteY1" fmla="*/ 230777 h 434597"/>
                <a:gd name="connsiteX2" fmla="*/ 106 w 969486"/>
                <a:gd name="connsiteY2" fmla="*/ 227017 h 434597"/>
                <a:gd name="connsiteX3" fmla="*/ 55267 w 969486"/>
                <a:gd name="connsiteY3" fmla="*/ 2196 h 434597"/>
                <a:gd name="connsiteX4" fmla="*/ 59028 w 969486"/>
                <a:gd name="connsiteY4" fmla="*/ 107 h 434597"/>
                <a:gd name="connsiteX5" fmla="*/ 882256 w 969486"/>
                <a:gd name="connsiteY5" fmla="*/ 202361 h 434597"/>
                <a:gd name="connsiteX6" fmla="*/ 969175 w 969486"/>
                <a:gd name="connsiteY6" fmla="*/ 346113 h 434597"/>
                <a:gd name="connsiteX7" fmla="*/ 969175 w 969486"/>
                <a:gd name="connsiteY7" fmla="*/ 346113 h 434597"/>
                <a:gd name="connsiteX8" fmla="*/ 825424 w 969486"/>
                <a:gd name="connsiteY8" fmla="*/ 433032 h 4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486" h="434597">
                  <a:moveTo>
                    <a:pt x="825424" y="433032"/>
                  </a:moveTo>
                  <a:lnTo>
                    <a:pt x="2196" y="230777"/>
                  </a:lnTo>
                  <a:cubicBezTo>
                    <a:pt x="524" y="230360"/>
                    <a:pt x="-311" y="228688"/>
                    <a:pt x="106" y="227017"/>
                  </a:cubicBezTo>
                  <a:lnTo>
                    <a:pt x="55267" y="2196"/>
                  </a:lnTo>
                  <a:cubicBezTo>
                    <a:pt x="55685" y="524"/>
                    <a:pt x="57356" y="-311"/>
                    <a:pt x="59028" y="107"/>
                  </a:cubicBezTo>
                  <a:lnTo>
                    <a:pt x="882256" y="202361"/>
                  </a:lnTo>
                  <a:cubicBezTo>
                    <a:pt x="945774" y="217823"/>
                    <a:pt x="984637" y="282595"/>
                    <a:pt x="969175" y="346113"/>
                  </a:cubicBezTo>
                  <a:lnTo>
                    <a:pt x="969175" y="346113"/>
                  </a:lnTo>
                  <a:cubicBezTo>
                    <a:pt x="953296" y="409213"/>
                    <a:pt x="888942" y="448494"/>
                    <a:pt x="825424" y="433032"/>
                  </a:cubicBezTo>
                  <a:close/>
                </a:path>
              </a:pathLst>
            </a:custGeom>
            <a:solidFill>
              <a:srgbClr val="FDDAAC"/>
            </a:solidFill>
            <a:ln w="41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99265A-59C3-479B-B104-98B2D791A411}"/>
              </a:ext>
            </a:extLst>
          </p:cNvPr>
          <p:cNvGrpSpPr/>
          <p:nvPr/>
        </p:nvGrpSpPr>
        <p:grpSpPr>
          <a:xfrm>
            <a:off x="8752263" y="1533693"/>
            <a:ext cx="2471476" cy="2534159"/>
            <a:chOff x="8037083" y="1418022"/>
            <a:chExt cx="2471476" cy="2534159"/>
          </a:xfrm>
        </p:grpSpPr>
        <p:sp>
          <p:nvSpPr>
            <p:cNvPr id="12" name="Graphic 200">
              <a:extLst>
                <a:ext uri="{FF2B5EF4-FFF2-40B4-BE49-F238E27FC236}">
                  <a16:creationId xmlns:a16="http://schemas.microsoft.com/office/drawing/2014/main" id="{2A211D71-B029-4FDD-B9AF-53AEC9B27325}"/>
                </a:ext>
              </a:extLst>
            </p:cNvPr>
            <p:cNvSpPr/>
            <p:nvPr/>
          </p:nvSpPr>
          <p:spPr>
            <a:xfrm>
              <a:off x="8037083" y="1418022"/>
              <a:ext cx="2471476" cy="2534159"/>
            </a:xfrm>
            <a:custGeom>
              <a:avLst/>
              <a:gdLst>
                <a:gd name="connsiteX0" fmla="*/ 2472688 w 2471476"/>
                <a:gd name="connsiteY0" fmla="*/ 2417325 h 2534158"/>
                <a:gd name="connsiteX1" fmla="*/ 2395678 w 2471476"/>
                <a:gd name="connsiteY1" fmla="*/ 2347031 h 2534158"/>
                <a:gd name="connsiteX2" fmla="*/ 2366575 w 2471476"/>
                <a:gd name="connsiteY2" fmla="*/ 2317033 h 2534158"/>
                <a:gd name="connsiteX3" fmla="*/ 2366128 w 2471476"/>
                <a:gd name="connsiteY3" fmla="*/ 212697 h 2534158"/>
                <a:gd name="connsiteX4" fmla="*/ 2358516 w 2471476"/>
                <a:gd name="connsiteY4" fmla="*/ 150910 h 2534158"/>
                <a:gd name="connsiteX5" fmla="*/ 2159724 w 2471476"/>
                <a:gd name="connsiteY5" fmla="*/ 1367 h 2534158"/>
                <a:gd name="connsiteX6" fmla="*/ 1465740 w 2471476"/>
                <a:gd name="connsiteY6" fmla="*/ 24 h 2534158"/>
                <a:gd name="connsiteX7" fmla="*/ 1253516 w 2471476"/>
                <a:gd name="connsiteY7" fmla="*/ 210906 h 2534158"/>
                <a:gd name="connsiteX8" fmla="*/ 1254411 w 2471476"/>
                <a:gd name="connsiteY8" fmla="*/ 1267551 h 2534158"/>
                <a:gd name="connsiteX9" fmla="*/ 1252172 w 2471476"/>
                <a:gd name="connsiteY9" fmla="*/ 1293967 h 2534158"/>
                <a:gd name="connsiteX10" fmla="*/ 1250381 w 2471476"/>
                <a:gd name="connsiteY10" fmla="*/ 1294415 h 2534158"/>
                <a:gd name="connsiteX11" fmla="*/ 1251277 w 2471476"/>
                <a:gd name="connsiteY11" fmla="*/ 1297102 h 2534158"/>
                <a:gd name="connsiteX12" fmla="*/ 1237845 w 2471476"/>
                <a:gd name="connsiteY12" fmla="*/ 1301579 h 2534158"/>
                <a:gd name="connsiteX13" fmla="*/ 1142478 w 2471476"/>
                <a:gd name="connsiteY13" fmla="*/ 1351725 h 2534158"/>
                <a:gd name="connsiteX14" fmla="*/ 1116958 w 2471476"/>
                <a:gd name="connsiteY14" fmla="*/ 1409930 h 2534158"/>
                <a:gd name="connsiteX15" fmla="*/ 1114719 w 2471476"/>
                <a:gd name="connsiteY15" fmla="*/ 1431869 h 2534158"/>
                <a:gd name="connsiteX16" fmla="*/ 1114719 w 2471476"/>
                <a:gd name="connsiteY16" fmla="*/ 2148239 h 2534158"/>
                <a:gd name="connsiteX17" fmla="*/ 1116062 w 2471476"/>
                <a:gd name="connsiteY17" fmla="*/ 2170625 h 2534158"/>
                <a:gd name="connsiteX18" fmla="*/ 1056962 w 2471476"/>
                <a:gd name="connsiteY18" fmla="*/ 2229278 h 2534158"/>
                <a:gd name="connsiteX19" fmla="*/ 869810 w 2471476"/>
                <a:gd name="connsiteY19" fmla="*/ 2229278 h 2534158"/>
                <a:gd name="connsiteX20" fmla="*/ 813396 w 2471476"/>
                <a:gd name="connsiteY20" fmla="*/ 2165700 h 2534158"/>
                <a:gd name="connsiteX21" fmla="*/ 814739 w 2471476"/>
                <a:gd name="connsiteY21" fmla="*/ 2152268 h 2534158"/>
                <a:gd name="connsiteX22" fmla="*/ 814739 w 2471476"/>
                <a:gd name="connsiteY22" fmla="*/ 1310981 h 2534158"/>
                <a:gd name="connsiteX23" fmla="*/ 812053 w 2471476"/>
                <a:gd name="connsiteY23" fmla="*/ 1293967 h 2534158"/>
                <a:gd name="connsiteX24" fmla="*/ 664749 w 2471476"/>
                <a:gd name="connsiteY24" fmla="*/ 1186064 h 2534158"/>
                <a:gd name="connsiteX25" fmla="*/ 581919 w 2471476"/>
                <a:gd name="connsiteY25" fmla="*/ 1186512 h 2534158"/>
                <a:gd name="connsiteX26" fmla="*/ 565800 w 2471476"/>
                <a:gd name="connsiteY26" fmla="*/ 1169946 h 2534158"/>
                <a:gd name="connsiteX27" fmla="*/ 565800 w 2471476"/>
                <a:gd name="connsiteY27" fmla="*/ 1089354 h 2534158"/>
                <a:gd name="connsiteX28" fmla="*/ 473120 w 2471476"/>
                <a:gd name="connsiteY28" fmla="*/ 996674 h 2534158"/>
                <a:gd name="connsiteX29" fmla="*/ 320892 w 2471476"/>
                <a:gd name="connsiteY29" fmla="*/ 997122 h 2534158"/>
                <a:gd name="connsiteX30" fmla="*/ 291341 w 2471476"/>
                <a:gd name="connsiteY30" fmla="*/ 968019 h 2534158"/>
                <a:gd name="connsiteX31" fmla="*/ 268507 w 2471476"/>
                <a:gd name="connsiteY31" fmla="*/ 940260 h 2534158"/>
                <a:gd name="connsiteX32" fmla="*/ 243882 w 2471476"/>
                <a:gd name="connsiteY32" fmla="*/ 970258 h 2534158"/>
                <a:gd name="connsiteX33" fmla="*/ 243882 w 2471476"/>
                <a:gd name="connsiteY33" fmla="*/ 1047715 h 2534158"/>
                <a:gd name="connsiteX34" fmla="*/ 225077 w 2471476"/>
                <a:gd name="connsiteY34" fmla="*/ 1066072 h 2534158"/>
                <a:gd name="connsiteX35" fmla="*/ 52701 w 2471476"/>
                <a:gd name="connsiteY35" fmla="*/ 1066072 h 2534158"/>
                <a:gd name="connsiteX36" fmla="*/ 316 w 2471476"/>
                <a:gd name="connsiteY36" fmla="*/ 1118009 h 2534158"/>
                <a:gd name="connsiteX37" fmla="*/ 53596 w 2471476"/>
                <a:gd name="connsiteY37" fmla="*/ 1168155 h 2534158"/>
                <a:gd name="connsiteX38" fmla="*/ 225972 w 2471476"/>
                <a:gd name="connsiteY38" fmla="*/ 1167707 h 2534158"/>
                <a:gd name="connsiteX39" fmla="*/ 243434 w 2471476"/>
                <a:gd name="connsiteY39" fmla="*/ 1184721 h 2534158"/>
                <a:gd name="connsiteX40" fmla="*/ 243434 w 2471476"/>
                <a:gd name="connsiteY40" fmla="*/ 1285461 h 2534158"/>
                <a:gd name="connsiteX41" fmla="*/ 223734 w 2471476"/>
                <a:gd name="connsiteY41" fmla="*/ 1305161 h 2534158"/>
                <a:gd name="connsiteX42" fmla="*/ 53596 w 2471476"/>
                <a:gd name="connsiteY42" fmla="*/ 1305161 h 2534158"/>
                <a:gd name="connsiteX43" fmla="*/ 1659 w 2471476"/>
                <a:gd name="connsiteY43" fmla="*/ 1368739 h 2534158"/>
                <a:gd name="connsiteX44" fmla="*/ 57178 w 2471476"/>
                <a:gd name="connsiteY44" fmla="*/ 1407691 h 2534158"/>
                <a:gd name="connsiteX45" fmla="*/ 227316 w 2471476"/>
                <a:gd name="connsiteY45" fmla="*/ 1407691 h 2534158"/>
                <a:gd name="connsiteX46" fmla="*/ 243434 w 2471476"/>
                <a:gd name="connsiteY46" fmla="*/ 1423362 h 2534158"/>
                <a:gd name="connsiteX47" fmla="*/ 243882 w 2471476"/>
                <a:gd name="connsiteY47" fmla="*/ 1498581 h 2534158"/>
                <a:gd name="connsiteX48" fmla="*/ 257314 w 2471476"/>
                <a:gd name="connsiteY48" fmla="*/ 1530817 h 2534158"/>
                <a:gd name="connsiteX49" fmla="*/ 290446 w 2471476"/>
                <a:gd name="connsiteY49" fmla="*/ 1504401 h 2534158"/>
                <a:gd name="connsiteX50" fmla="*/ 315519 w 2471476"/>
                <a:gd name="connsiteY50" fmla="*/ 1476194 h 2534158"/>
                <a:gd name="connsiteX51" fmla="*/ 469986 w 2471476"/>
                <a:gd name="connsiteY51" fmla="*/ 1476642 h 2534158"/>
                <a:gd name="connsiteX52" fmla="*/ 564905 w 2471476"/>
                <a:gd name="connsiteY52" fmla="*/ 1380827 h 2534158"/>
                <a:gd name="connsiteX53" fmla="*/ 564905 w 2471476"/>
                <a:gd name="connsiteY53" fmla="*/ 1291281 h 2534158"/>
                <a:gd name="connsiteX54" fmla="*/ 579680 w 2471476"/>
                <a:gd name="connsiteY54" fmla="*/ 1275163 h 2534158"/>
                <a:gd name="connsiteX55" fmla="*/ 662510 w 2471476"/>
                <a:gd name="connsiteY55" fmla="*/ 1275611 h 2534158"/>
                <a:gd name="connsiteX56" fmla="*/ 720268 w 2471476"/>
                <a:gd name="connsiteY56" fmla="*/ 1324413 h 2534158"/>
                <a:gd name="connsiteX57" fmla="*/ 719372 w 2471476"/>
                <a:gd name="connsiteY57" fmla="*/ 1335607 h 2534158"/>
                <a:gd name="connsiteX58" fmla="*/ 719372 w 2471476"/>
                <a:gd name="connsiteY58" fmla="*/ 2188087 h 2534158"/>
                <a:gd name="connsiteX59" fmla="*/ 721611 w 2471476"/>
                <a:gd name="connsiteY59" fmla="*/ 2205548 h 2534158"/>
                <a:gd name="connsiteX60" fmla="*/ 725641 w 2471476"/>
                <a:gd name="connsiteY60" fmla="*/ 2218085 h 2534158"/>
                <a:gd name="connsiteX61" fmla="*/ 833544 w 2471476"/>
                <a:gd name="connsiteY61" fmla="*/ 2318377 h 2534158"/>
                <a:gd name="connsiteX62" fmla="*/ 1092780 w 2471476"/>
                <a:gd name="connsiteY62" fmla="*/ 2318377 h 2534158"/>
                <a:gd name="connsiteX63" fmla="*/ 1202027 w 2471476"/>
                <a:gd name="connsiteY63" fmla="*/ 2200176 h 2534158"/>
                <a:gd name="connsiteX64" fmla="*/ 1202474 w 2471476"/>
                <a:gd name="connsiteY64" fmla="*/ 1658868 h 2534158"/>
                <a:gd name="connsiteX65" fmla="*/ 1205161 w 2471476"/>
                <a:gd name="connsiteY65" fmla="*/ 1444405 h 2534158"/>
                <a:gd name="connsiteX66" fmla="*/ 1236054 w 2471476"/>
                <a:gd name="connsiteY66" fmla="*/ 1397393 h 2534158"/>
                <a:gd name="connsiteX67" fmla="*/ 1249486 w 2471476"/>
                <a:gd name="connsiteY67" fmla="*/ 1425153 h 2534158"/>
                <a:gd name="connsiteX68" fmla="*/ 1249486 w 2471476"/>
                <a:gd name="connsiteY68" fmla="*/ 2315690 h 2534158"/>
                <a:gd name="connsiteX69" fmla="*/ 1220831 w 2471476"/>
                <a:gd name="connsiteY69" fmla="*/ 2343450 h 2534158"/>
                <a:gd name="connsiteX70" fmla="*/ 1206056 w 2471476"/>
                <a:gd name="connsiteY70" fmla="*/ 2346136 h 2534158"/>
                <a:gd name="connsiteX71" fmla="*/ 1145165 w 2471476"/>
                <a:gd name="connsiteY71" fmla="*/ 2405684 h 2534158"/>
                <a:gd name="connsiteX72" fmla="*/ 1146956 w 2471476"/>
                <a:gd name="connsiteY72" fmla="*/ 2485828 h 2534158"/>
                <a:gd name="connsiteX73" fmla="*/ 1211877 w 2471476"/>
                <a:gd name="connsiteY73" fmla="*/ 2537765 h 2534158"/>
                <a:gd name="connsiteX74" fmla="*/ 2398364 w 2471476"/>
                <a:gd name="connsiteY74" fmla="*/ 2537765 h 2534158"/>
                <a:gd name="connsiteX75" fmla="*/ 2409558 w 2471476"/>
                <a:gd name="connsiteY75" fmla="*/ 2537765 h 2534158"/>
                <a:gd name="connsiteX76" fmla="*/ 2467315 w 2471476"/>
                <a:gd name="connsiteY76" fmla="*/ 2488514 h 2534158"/>
                <a:gd name="connsiteX77" fmla="*/ 2472688 w 2471476"/>
                <a:gd name="connsiteY77" fmla="*/ 2417325 h 2534158"/>
                <a:gd name="connsiteX78" fmla="*/ 2217481 w 2471476"/>
                <a:gd name="connsiteY78" fmla="*/ 660876 h 2534158"/>
                <a:gd name="connsiteX79" fmla="*/ 2128830 w 2471476"/>
                <a:gd name="connsiteY79" fmla="*/ 767883 h 2534158"/>
                <a:gd name="connsiteX80" fmla="*/ 2081818 w 2471476"/>
                <a:gd name="connsiteY80" fmla="*/ 766988 h 2534158"/>
                <a:gd name="connsiteX81" fmla="*/ 1512752 w 2471476"/>
                <a:gd name="connsiteY81" fmla="*/ 766988 h 2534158"/>
                <a:gd name="connsiteX82" fmla="*/ 1488127 w 2471476"/>
                <a:gd name="connsiteY82" fmla="*/ 767436 h 2534158"/>
                <a:gd name="connsiteX83" fmla="*/ 1399476 w 2471476"/>
                <a:gd name="connsiteY83" fmla="*/ 664010 h 2534158"/>
                <a:gd name="connsiteX84" fmla="*/ 1399476 w 2471476"/>
                <a:gd name="connsiteY84" fmla="*/ 263738 h 2534158"/>
                <a:gd name="connsiteX85" fmla="*/ 1508275 w 2471476"/>
                <a:gd name="connsiteY85" fmla="*/ 156282 h 2534158"/>
                <a:gd name="connsiteX86" fmla="*/ 2107787 w 2471476"/>
                <a:gd name="connsiteY86" fmla="*/ 156282 h 2534158"/>
                <a:gd name="connsiteX87" fmla="*/ 2217481 w 2471476"/>
                <a:gd name="connsiteY87" fmla="*/ 267320 h 2534158"/>
                <a:gd name="connsiteX88" fmla="*/ 2217481 w 2471476"/>
                <a:gd name="connsiteY88" fmla="*/ 660876 h 25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471476" h="2534158">
                  <a:moveTo>
                    <a:pt x="2472688" y="2417325"/>
                  </a:moveTo>
                  <a:cubicBezTo>
                    <a:pt x="2465972" y="2361807"/>
                    <a:pt x="2450749" y="2347479"/>
                    <a:pt x="2395678" y="2347031"/>
                  </a:cubicBezTo>
                  <a:cubicBezTo>
                    <a:pt x="2366128" y="2347031"/>
                    <a:pt x="2366575" y="2347031"/>
                    <a:pt x="2366575" y="2317033"/>
                  </a:cubicBezTo>
                  <a:cubicBezTo>
                    <a:pt x="2366575" y="1615439"/>
                    <a:pt x="2366575" y="914291"/>
                    <a:pt x="2366128" y="212697"/>
                  </a:cubicBezTo>
                  <a:cubicBezTo>
                    <a:pt x="2366128" y="192101"/>
                    <a:pt x="2364337" y="171058"/>
                    <a:pt x="2358516" y="150910"/>
                  </a:cubicBezTo>
                  <a:cubicBezTo>
                    <a:pt x="2332100" y="59125"/>
                    <a:pt x="2255538" y="1815"/>
                    <a:pt x="2159724" y="1367"/>
                  </a:cubicBezTo>
                  <a:cubicBezTo>
                    <a:pt x="1928246" y="1367"/>
                    <a:pt x="1697217" y="4054"/>
                    <a:pt x="1465740" y="24"/>
                  </a:cubicBezTo>
                  <a:cubicBezTo>
                    <a:pt x="1349330" y="-1767"/>
                    <a:pt x="1252620" y="95839"/>
                    <a:pt x="1253516" y="210906"/>
                  </a:cubicBezTo>
                  <a:cubicBezTo>
                    <a:pt x="1257097" y="563270"/>
                    <a:pt x="1254859" y="915187"/>
                    <a:pt x="1254411" y="1267551"/>
                  </a:cubicBezTo>
                  <a:cubicBezTo>
                    <a:pt x="1254411" y="1276506"/>
                    <a:pt x="1256650" y="1285461"/>
                    <a:pt x="1252172" y="1293967"/>
                  </a:cubicBezTo>
                  <a:cubicBezTo>
                    <a:pt x="1251277" y="1293967"/>
                    <a:pt x="1250829" y="1293967"/>
                    <a:pt x="1250381" y="1294415"/>
                  </a:cubicBezTo>
                  <a:cubicBezTo>
                    <a:pt x="1249486" y="1294863"/>
                    <a:pt x="1249934" y="1295759"/>
                    <a:pt x="1251277" y="1297102"/>
                  </a:cubicBezTo>
                  <a:cubicBezTo>
                    <a:pt x="1248591" y="1304265"/>
                    <a:pt x="1242322" y="1301131"/>
                    <a:pt x="1237845" y="1301579"/>
                  </a:cubicBezTo>
                  <a:cubicBezTo>
                    <a:pt x="1198445" y="1303818"/>
                    <a:pt x="1167103" y="1321279"/>
                    <a:pt x="1142478" y="1351725"/>
                  </a:cubicBezTo>
                  <a:cubicBezTo>
                    <a:pt x="1128599" y="1369186"/>
                    <a:pt x="1124569" y="1390230"/>
                    <a:pt x="1116958" y="1409930"/>
                  </a:cubicBezTo>
                  <a:cubicBezTo>
                    <a:pt x="1112480" y="1416646"/>
                    <a:pt x="1114719" y="1424257"/>
                    <a:pt x="1114719" y="1431869"/>
                  </a:cubicBezTo>
                  <a:cubicBezTo>
                    <a:pt x="1114719" y="1670509"/>
                    <a:pt x="1114719" y="1909598"/>
                    <a:pt x="1114719" y="2148239"/>
                  </a:cubicBezTo>
                  <a:cubicBezTo>
                    <a:pt x="1114719" y="2155850"/>
                    <a:pt x="1113823" y="2163014"/>
                    <a:pt x="1116062" y="2170625"/>
                  </a:cubicBezTo>
                  <a:cubicBezTo>
                    <a:pt x="1112928" y="2212712"/>
                    <a:pt x="1098601" y="2228383"/>
                    <a:pt x="1056962" y="2229278"/>
                  </a:cubicBezTo>
                  <a:cubicBezTo>
                    <a:pt x="994727" y="2230621"/>
                    <a:pt x="932045" y="2230621"/>
                    <a:pt x="869810" y="2229278"/>
                  </a:cubicBezTo>
                  <a:cubicBezTo>
                    <a:pt x="829514" y="2228383"/>
                    <a:pt x="812500" y="2207787"/>
                    <a:pt x="813396" y="2165700"/>
                  </a:cubicBezTo>
                  <a:cubicBezTo>
                    <a:pt x="814739" y="2161223"/>
                    <a:pt x="814739" y="2156746"/>
                    <a:pt x="814739" y="2152268"/>
                  </a:cubicBezTo>
                  <a:cubicBezTo>
                    <a:pt x="814739" y="1871989"/>
                    <a:pt x="814739" y="1591261"/>
                    <a:pt x="814739" y="1310981"/>
                  </a:cubicBezTo>
                  <a:cubicBezTo>
                    <a:pt x="814739" y="1305161"/>
                    <a:pt x="816530" y="1298893"/>
                    <a:pt x="812053" y="1293967"/>
                  </a:cubicBezTo>
                  <a:cubicBezTo>
                    <a:pt x="787427" y="1214271"/>
                    <a:pt x="749370" y="1186064"/>
                    <a:pt x="664749" y="1186064"/>
                  </a:cubicBezTo>
                  <a:cubicBezTo>
                    <a:pt x="636990" y="1186064"/>
                    <a:pt x="609678" y="1185617"/>
                    <a:pt x="581919" y="1186512"/>
                  </a:cubicBezTo>
                  <a:cubicBezTo>
                    <a:pt x="568935" y="1186960"/>
                    <a:pt x="565353" y="1182482"/>
                    <a:pt x="565800" y="1169946"/>
                  </a:cubicBezTo>
                  <a:cubicBezTo>
                    <a:pt x="566696" y="1143082"/>
                    <a:pt x="566248" y="1116218"/>
                    <a:pt x="565800" y="1089354"/>
                  </a:cubicBezTo>
                  <a:cubicBezTo>
                    <a:pt x="565353" y="1034731"/>
                    <a:pt x="527743" y="996674"/>
                    <a:pt x="473120" y="996674"/>
                  </a:cubicBezTo>
                  <a:cubicBezTo>
                    <a:pt x="422526" y="996226"/>
                    <a:pt x="371485" y="995331"/>
                    <a:pt x="320892" y="997122"/>
                  </a:cubicBezTo>
                  <a:cubicBezTo>
                    <a:pt x="297609" y="998017"/>
                    <a:pt x="287759" y="992197"/>
                    <a:pt x="291341" y="968019"/>
                  </a:cubicBezTo>
                  <a:cubicBezTo>
                    <a:pt x="294028" y="951453"/>
                    <a:pt x="287759" y="940260"/>
                    <a:pt x="268507" y="940260"/>
                  </a:cubicBezTo>
                  <a:cubicBezTo>
                    <a:pt x="248359" y="940260"/>
                    <a:pt x="244329" y="953692"/>
                    <a:pt x="243882" y="970258"/>
                  </a:cubicBezTo>
                  <a:cubicBezTo>
                    <a:pt x="243434" y="996226"/>
                    <a:pt x="242539" y="1021747"/>
                    <a:pt x="243882" y="1047715"/>
                  </a:cubicBezTo>
                  <a:cubicBezTo>
                    <a:pt x="244777" y="1062938"/>
                    <a:pt x="239404" y="1066072"/>
                    <a:pt x="225077" y="1066072"/>
                  </a:cubicBezTo>
                  <a:cubicBezTo>
                    <a:pt x="167767" y="1065177"/>
                    <a:pt x="110458" y="1065177"/>
                    <a:pt x="52701" y="1066072"/>
                  </a:cubicBezTo>
                  <a:cubicBezTo>
                    <a:pt x="21359" y="1066520"/>
                    <a:pt x="-132" y="1088459"/>
                    <a:pt x="316" y="1118009"/>
                  </a:cubicBezTo>
                  <a:cubicBezTo>
                    <a:pt x="764" y="1148007"/>
                    <a:pt x="21807" y="1168155"/>
                    <a:pt x="53596" y="1168155"/>
                  </a:cubicBezTo>
                  <a:cubicBezTo>
                    <a:pt x="110906" y="1168155"/>
                    <a:pt x="168663" y="1168603"/>
                    <a:pt x="225972" y="1167707"/>
                  </a:cubicBezTo>
                  <a:cubicBezTo>
                    <a:pt x="239404" y="1167707"/>
                    <a:pt x="243882" y="1170841"/>
                    <a:pt x="243434" y="1184721"/>
                  </a:cubicBezTo>
                  <a:cubicBezTo>
                    <a:pt x="242539" y="1218301"/>
                    <a:pt x="242091" y="1251881"/>
                    <a:pt x="243434" y="1285461"/>
                  </a:cubicBezTo>
                  <a:cubicBezTo>
                    <a:pt x="243882" y="1301131"/>
                    <a:pt x="239404" y="1305609"/>
                    <a:pt x="223734" y="1305161"/>
                  </a:cubicBezTo>
                  <a:cubicBezTo>
                    <a:pt x="166872" y="1304265"/>
                    <a:pt x="110458" y="1304265"/>
                    <a:pt x="53596" y="1305161"/>
                  </a:cubicBezTo>
                  <a:cubicBezTo>
                    <a:pt x="15539" y="1305609"/>
                    <a:pt x="-6400" y="1333816"/>
                    <a:pt x="1659" y="1368739"/>
                  </a:cubicBezTo>
                  <a:cubicBezTo>
                    <a:pt x="7032" y="1392468"/>
                    <a:pt x="27628" y="1407244"/>
                    <a:pt x="57178" y="1407691"/>
                  </a:cubicBezTo>
                  <a:cubicBezTo>
                    <a:pt x="114040" y="1408139"/>
                    <a:pt x="170454" y="1408139"/>
                    <a:pt x="227316" y="1407691"/>
                  </a:cubicBezTo>
                  <a:cubicBezTo>
                    <a:pt x="240300" y="1407691"/>
                    <a:pt x="243882" y="1410825"/>
                    <a:pt x="243434" y="1423362"/>
                  </a:cubicBezTo>
                  <a:cubicBezTo>
                    <a:pt x="242539" y="1448435"/>
                    <a:pt x="242986" y="1473508"/>
                    <a:pt x="243882" y="1498581"/>
                  </a:cubicBezTo>
                  <a:cubicBezTo>
                    <a:pt x="244329" y="1510670"/>
                    <a:pt x="242539" y="1524549"/>
                    <a:pt x="257314" y="1530817"/>
                  </a:cubicBezTo>
                  <a:cubicBezTo>
                    <a:pt x="276566" y="1538877"/>
                    <a:pt x="291789" y="1528131"/>
                    <a:pt x="290446" y="1504401"/>
                  </a:cubicBezTo>
                  <a:cubicBezTo>
                    <a:pt x="289550" y="1485149"/>
                    <a:pt x="290894" y="1474851"/>
                    <a:pt x="315519" y="1476194"/>
                  </a:cubicBezTo>
                  <a:cubicBezTo>
                    <a:pt x="367008" y="1478433"/>
                    <a:pt x="418497" y="1477090"/>
                    <a:pt x="469986" y="1476642"/>
                  </a:cubicBezTo>
                  <a:cubicBezTo>
                    <a:pt x="526848" y="1476194"/>
                    <a:pt x="564905" y="1438137"/>
                    <a:pt x="564905" y="1380827"/>
                  </a:cubicBezTo>
                  <a:cubicBezTo>
                    <a:pt x="564905" y="1350829"/>
                    <a:pt x="565353" y="1321279"/>
                    <a:pt x="564905" y="1291281"/>
                  </a:cubicBezTo>
                  <a:cubicBezTo>
                    <a:pt x="564905" y="1280088"/>
                    <a:pt x="567591" y="1275163"/>
                    <a:pt x="579680" y="1275163"/>
                  </a:cubicBezTo>
                  <a:cubicBezTo>
                    <a:pt x="607439" y="1276058"/>
                    <a:pt x="634751" y="1274715"/>
                    <a:pt x="662510" y="1275611"/>
                  </a:cubicBezTo>
                  <a:cubicBezTo>
                    <a:pt x="699224" y="1276954"/>
                    <a:pt x="714447" y="1290833"/>
                    <a:pt x="720268" y="1324413"/>
                  </a:cubicBezTo>
                  <a:cubicBezTo>
                    <a:pt x="719372" y="1327995"/>
                    <a:pt x="719372" y="1332025"/>
                    <a:pt x="719372" y="1335607"/>
                  </a:cubicBezTo>
                  <a:cubicBezTo>
                    <a:pt x="719372" y="1619916"/>
                    <a:pt x="719372" y="1903777"/>
                    <a:pt x="719372" y="2188087"/>
                  </a:cubicBezTo>
                  <a:cubicBezTo>
                    <a:pt x="719372" y="2193907"/>
                    <a:pt x="718029" y="2200176"/>
                    <a:pt x="721611" y="2205548"/>
                  </a:cubicBezTo>
                  <a:cubicBezTo>
                    <a:pt x="722954" y="2209578"/>
                    <a:pt x="725193" y="2213608"/>
                    <a:pt x="725641" y="2218085"/>
                  </a:cubicBezTo>
                  <a:cubicBezTo>
                    <a:pt x="735043" y="2271813"/>
                    <a:pt x="779368" y="2315690"/>
                    <a:pt x="833544" y="2318377"/>
                  </a:cubicBezTo>
                  <a:cubicBezTo>
                    <a:pt x="919956" y="2322406"/>
                    <a:pt x="1006368" y="2322854"/>
                    <a:pt x="1092780" y="2318377"/>
                  </a:cubicBezTo>
                  <a:cubicBezTo>
                    <a:pt x="1153224" y="2315243"/>
                    <a:pt x="1202027" y="2260172"/>
                    <a:pt x="1202027" y="2200176"/>
                  </a:cubicBezTo>
                  <a:cubicBezTo>
                    <a:pt x="1202474" y="2019740"/>
                    <a:pt x="1202027" y="1839304"/>
                    <a:pt x="1202474" y="1658868"/>
                  </a:cubicBezTo>
                  <a:cubicBezTo>
                    <a:pt x="1202474" y="1587231"/>
                    <a:pt x="1198892" y="1515594"/>
                    <a:pt x="1205161" y="1444405"/>
                  </a:cubicBezTo>
                  <a:cubicBezTo>
                    <a:pt x="1206951" y="1423810"/>
                    <a:pt x="1213220" y="1404557"/>
                    <a:pt x="1236054" y="1397393"/>
                  </a:cubicBezTo>
                  <a:cubicBezTo>
                    <a:pt x="1254411" y="1400080"/>
                    <a:pt x="1249486" y="1414407"/>
                    <a:pt x="1249486" y="1425153"/>
                  </a:cubicBezTo>
                  <a:cubicBezTo>
                    <a:pt x="1249486" y="1721999"/>
                    <a:pt x="1249486" y="2018844"/>
                    <a:pt x="1249486" y="2315690"/>
                  </a:cubicBezTo>
                  <a:cubicBezTo>
                    <a:pt x="1249486" y="2343002"/>
                    <a:pt x="1249486" y="2343002"/>
                    <a:pt x="1220831" y="2343450"/>
                  </a:cubicBezTo>
                  <a:cubicBezTo>
                    <a:pt x="1215906" y="2343450"/>
                    <a:pt x="1210086" y="2342106"/>
                    <a:pt x="1206056" y="2346136"/>
                  </a:cubicBezTo>
                  <a:cubicBezTo>
                    <a:pt x="1169790" y="2349718"/>
                    <a:pt x="1149194" y="2369866"/>
                    <a:pt x="1145165" y="2405684"/>
                  </a:cubicBezTo>
                  <a:cubicBezTo>
                    <a:pt x="1142478" y="2432548"/>
                    <a:pt x="1141135" y="2459412"/>
                    <a:pt x="1146956" y="2485828"/>
                  </a:cubicBezTo>
                  <a:cubicBezTo>
                    <a:pt x="1154119" y="2520751"/>
                    <a:pt x="1175610" y="2537765"/>
                    <a:pt x="1211877" y="2537765"/>
                  </a:cubicBezTo>
                  <a:cubicBezTo>
                    <a:pt x="1607223" y="2537765"/>
                    <a:pt x="2003018" y="2537765"/>
                    <a:pt x="2398364" y="2537765"/>
                  </a:cubicBezTo>
                  <a:cubicBezTo>
                    <a:pt x="2401946" y="2537765"/>
                    <a:pt x="2405976" y="2537765"/>
                    <a:pt x="2409558" y="2537765"/>
                  </a:cubicBezTo>
                  <a:cubicBezTo>
                    <a:pt x="2440899" y="2535974"/>
                    <a:pt x="2460599" y="2519408"/>
                    <a:pt x="2467315" y="2488514"/>
                  </a:cubicBezTo>
                  <a:cubicBezTo>
                    <a:pt x="2474031" y="2464785"/>
                    <a:pt x="2475374" y="2441503"/>
                    <a:pt x="2472688" y="2417325"/>
                  </a:cubicBezTo>
                  <a:close/>
                  <a:moveTo>
                    <a:pt x="2217481" y="660876"/>
                  </a:moveTo>
                  <a:cubicBezTo>
                    <a:pt x="2217481" y="719976"/>
                    <a:pt x="2186587" y="757138"/>
                    <a:pt x="2128830" y="767883"/>
                  </a:cubicBezTo>
                  <a:cubicBezTo>
                    <a:pt x="2113160" y="766092"/>
                    <a:pt x="2097489" y="766988"/>
                    <a:pt x="2081818" y="766988"/>
                  </a:cubicBezTo>
                  <a:cubicBezTo>
                    <a:pt x="1891980" y="766988"/>
                    <a:pt x="1702142" y="766988"/>
                    <a:pt x="1512752" y="766988"/>
                  </a:cubicBezTo>
                  <a:cubicBezTo>
                    <a:pt x="1504693" y="766988"/>
                    <a:pt x="1496186" y="766540"/>
                    <a:pt x="1488127" y="767436"/>
                  </a:cubicBezTo>
                  <a:cubicBezTo>
                    <a:pt x="1433951" y="757586"/>
                    <a:pt x="1399924" y="718633"/>
                    <a:pt x="1399476" y="664010"/>
                  </a:cubicBezTo>
                  <a:cubicBezTo>
                    <a:pt x="1399028" y="530586"/>
                    <a:pt x="1399028" y="397162"/>
                    <a:pt x="1399476" y="263738"/>
                  </a:cubicBezTo>
                  <a:cubicBezTo>
                    <a:pt x="1399924" y="200608"/>
                    <a:pt x="1445144" y="156282"/>
                    <a:pt x="1508275" y="156282"/>
                  </a:cubicBezTo>
                  <a:cubicBezTo>
                    <a:pt x="1707963" y="156282"/>
                    <a:pt x="1908098" y="156282"/>
                    <a:pt x="2107787" y="156282"/>
                  </a:cubicBezTo>
                  <a:cubicBezTo>
                    <a:pt x="2174051" y="156282"/>
                    <a:pt x="2217481" y="201056"/>
                    <a:pt x="2217481" y="267320"/>
                  </a:cubicBezTo>
                  <a:cubicBezTo>
                    <a:pt x="2217481" y="398505"/>
                    <a:pt x="2217481" y="529690"/>
                    <a:pt x="2217481" y="660876"/>
                  </a:cubicBezTo>
                  <a:close/>
                </a:path>
              </a:pathLst>
            </a:custGeom>
            <a:solidFill>
              <a:schemeClr val="accent1"/>
            </a:solidFill>
            <a:ln w="44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345D09-E6AD-4EAD-8B45-8B586A90FA36}"/>
                </a:ext>
              </a:extLst>
            </p:cNvPr>
            <p:cNvGrpSpPr/>
            <p:nvPr/>
          </p:nvGrpSpPr>
          <p:grpSpPr>
            <a:xfrm>
              <a:off x="9648937" y="2418359"/>
              <a:ext cx="390203" cy="412850"/>
              <a:chOff x="7660892" y="3400808"/>
              <a:chExt cx="299886" cy="317291"/>
            </a:xfrm>
            <a:solidFill>
              <a:schemeClr val="bg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56B8CB0-950C-4975-9AE8-25A4998ACA82}"/>
                  </a:ext>
                </a:extLst>
              </p:cNvPr>
              <p:cNvSpPr/>
              <p:nvPr/>
            </p:nvSpPr>
            <p:spPr>
              <a:xfrm>
                <a:off x="7706009" y="3400808"/>
                <a:ext cx="194702" cy="317291"/>
              </a:xfrm>
              <a:custGeom>
                <a:avLst/>
                <a:gdLst>
                  <a:gd name="connsiteX0" fmla="*/ 195423 w 194701"/>
                  <a:gd name="connsiteY0" fmla="*/ 1442 h 317291"/>
                  <a:gd name="connsiteX1" fmla="*/ 153958 w 194701"/>
                  <a:gd name="connsiteY1" fmla="*/ 63819 h 317291"/>
                  <a:gd name="connsiteX2" fmla="*/ 127638 w 194701"/>
                  <a:gd name="connsiteY2" fmla="*/ 103120 h 317291"/>
                  <a:gd name="connsiteX3" fmla="*/ 131964 w 194701"/>
                  <a:gd name="connsiteY3" fmla="*/ 111773 h 317291"/>
                  <a:gd name="connsiteX4" fmla="*/ 183164 w 194701"/>
                  <a:gd name="connsiteY4" fmla="*/ 111773 h 317291"/>
                  <a:gd name="connsiteX5" fmla="*/ 190375 w 194701"/>
                  <a:gd name="connsiteY5" fmla="*/ 113215 h 317291"/>
                  <a:gd name="connsiteX6" fmla="*/ 186769 w 194701"/>
                  <a:gd name="connsiteY6" fmla="*/ 119345 h 317291"/>
                  <a:gd name="connsiteX7" fmla="*/ 116821 w 194701"/>
                  <a:gd name="connsiteY7" fmla="*/ 196865 h 317291"/>
                  <a:gd name="connsiteX8" fmla="*/ 7211 w 194701"/>
                  <a:gd name="connsiteY8" fmla="*/ 315849 h 317291"/>
                  <a:gd name="connsiteX9" fmla="*/ 0 w 194701"/>
                  <a:gd name="connsiteY9" fmla="*/ 320537 h 317291"/>
                  <a:gd name="connsiteX10" fmla="*/ 13340 w 194701"/>
                  <a:gd name="connsiteY10" fmla="*/ 293855 h 317291"/>
                  <a:gd name="connsiteX11" fmla="*/ 76078 w 194701"/>
                  <a:gd name="connsiteY11" fmla="*/ 171986 h 317291"/>
                  <a:gd name="connsiteX12" fmla="*/ 69227 w 194701"/>
                  <a:gd name="connsiteY12" fmla="*/ 160809 h 317291"/>
                  <a:gd name="connsiteX13" fmla="*/ 35695 w 194701"/>
                  <a:gd name="connsiteY13" fmla="*/ 160088 h 317291"/>
                  <a:gd name="connsiteX14" fmla="*/ 31008 w 194701"/>
                  <a:gd name="connsiteY14" fmla="*/ 151074 h 317291"/>
                  <a:gd name="connsiteX15" fmla="*/ 106004 w 194701"/>
                  <a:gd name="connsiteY15" fmla="*/ 7572 h 317291"/>
                  <a:gd name="connsiteX16" fmla="*/ 115018 w 194701"/>
                  <a:gd name="connsiteY16" fmla="*/ 721 h 317291"/>
                  <a:gd name="connsiteX17" fmla="*/ 187851 w 194701"/>
                  <a:gd name="connsiteY17" fmla="*/ 0 h 317291"/>
                  <a:gd name="connsiteX18" fmla="*/ 195423 w 194701"/>
                  <a:gd name="connsiteY18" fmla="*/ 1442 h 31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4701" h="317291">
                    <a:moveTo>
                      <a:pt x="195423" y="1442"/>
                    </a:moveTo>
                    <a:cubicBezTo>
                      <a:pt x="181361" y="22715"/>
                      <a:pt x="167660" y="43267"/>
                      <a:pt x="153958" y="63819"/>
                    </a:cubicBezTo>
                    <a:cubicBezTo>
                      <a:pt x="145305" y="76799"/>
                      <a:pt x="136652" y="90140"/>
                      <a:pt x="127638" y="103120"/>
                    </a:cubicBezTo>
                    <a:cubicBezTo>
                      <a:pt x="123311" y="109249"/>
                      <a:pt x="124393" y="111773"/>
                      <a:pt x="131964" y="111773"/>
                    </a:cubicBezTo>
                    <a:cubicBezTo>
                      <a:pt x="148911" y="111773"/>
                      <a:pt x="166217" y="111773"/>
                      <a:pt x="183164" y="111773"/>
                    </a:cubicBezTo>
                    <a:cubicBezTo>
                      <a:pt x="185688" y="111773"/>
                      <a:pt x="188933" y="110691"/>
                      <a:pt x="190375" y="113215"/>
                    </a:cubicBezTo>
                    <a:cubicBezTo>
                      <a:pt x="191817" y="116100"/>
                      <a:pt x="188572" y="117542"/>
                      <a:pt x="186769" y="119345"/>
                    </a:cubicBezTo>
                    <a:cubicBezTo>
                      <a:pt x="163333" y="145305"/>
                      <a:pt x="140257" y="171265"/>
                      <a:pt x="116821" y="196865"/>
                    </a:cubicBezTo>
                    <a:cubicBezTo>
                      <a:pt x="80404" y="236526"/>
                      <a:pt x="43988" y="276188"/>
                      <a:pt x="7211" y="315849"/>
                    </a:cubicBezTo>
                    <a:cubicBezTo>
                      <a:pt x="5769" y="317652"/>
                      <a:pt x="4687" y="319815"/>
                      <a:pt x="0" y="320537"/>
                    </a:cubicBezTo>
                    <a:cubicBezTo>
                      <a:pt x="4687" y="310801"/>
                      <a:pt x="9014" y="302509"/>
                      <a:pt x="13340" y="293855"/>
                    </a:cubicBezTo>
                    <a:cubicBezTo>
                      <a:pt x="34253" y="253112"/>
                      <a:pt x="55165" y="212369"/>
                      <a:pt x="76078" y="171986"/>
                    </a:cubicBezTo>
                    <a:cubicBezTo>
                      <a:pt x="81126" y="161891"/>
                      <a:pt x="80404" y="161170"/>
                      <a:pt x="69227" y="160809"/>
                    </a:cubicBezTo>
                    <a:cubicBezTo>
                      <a:pt x="58050" y="160449"/>
                      <a:pt x="46873" y="160449"/>
                      <a:pt x="35695" y="160088"/>
                    </a:cubicBezTo>
                    <a:cubicBezTo>
                      <a:pt x="29926" y="159727"/>
                      <a:pt x="27402" y="157564"/>
                      <a:pt x="31008" y="151074"/>
                    </a:cubicBezTo>
                    <a:cubicBezTo>
                      <a:pt x="56247" y="103480"/>
                      <a:pt x="81126" y="55526"/>
                      <a:pt x="106004" y="7572"/>
                    </a:cubicBezTo>
                    <a:cubicBezTo>
                      <a:pt x="107807" y="3966"/>
                      <a:pt x="110331" y="1082"/>
                      <a:pt x="115018" y="721"/>
                    </a:cubicBezTo>
                    <a:cubicBezTo>
                      <a:pt x="139175" y="361"/>
                      <a:pt x="163693" y="0"/>
                      <a:pt x="187851" y="0"/>
                    </a:cubicBezTo>
                    <a:cubicBezTo>
                      <a:pt x="190375" y="361"/>
                      <a:pt x="192178" y="1082"/>
                      <a:pt x="195423" y="1442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C77587D-A1AA-4E2F-A66E-903DD5E85AF5}"/>
                  </a:ext>
                </a:extLst>
              </p:cNvPr>
              <p:cNvSpPr/>
              <p:nvPr/>
            </p:nvSpPr>
            <p:spPr>
              <a:xfrm>
                <a:off x="7744443" y="3438721"/>
                <a:ext cx="216335" cy="277630"/>
              </a:xfrm>
              <a:custGeom>
                <a:avLst/>
                <a:gdLst>
                  <a:gd name="connsiteX0" fmla="*/ 67931 w 216335"/>
                  <a:gd name="connsiteY0" fmla="*/ 277937 h 277630"/>
                  <a:gd name="connsiteX1" fmla="*/ 4833 w 216335"/>
                  <a:gd name="connsiteY1" fmla="*/ 264956 h 277630"/>
                  <a:gd name="connsiteX2" fmla="*/ 2670 w 216335"/>
                  <a:gd name="connsiteY2" fmla="*/ 255942 h 277630"/>
                  <a:gd name="connsiteX3" fmla="*/ 28630 w 216335"/>
                  <a:gd name="connsiteY3" fmla="*/ 248371 h 277630"/>
                  <a:gd name="connsiteX4" fmla="*/ 191963 w 216335"/>
                  <a:gd name="connsiteY4" fmla="*/ 150659 h 277630"/>
                  <a:gd name="connsiteX5" fmla="*/ 142206 w 216335"/>
                  <a:gd name="connsiteY5" fmla="*/ 24464 h 277630"/>
                  <a:gd name="connsiteX6" fmla="*/ 135716 w 216335"/>
                  <a:gd name="connsiteY6" fmla="*/ 14729 h 277630"/>
                  <a:gd name="connsiteX7" fmla="*/ 145811 w 216335"/>
                  <a:gd name="connsiteY7" fmla="*/ 667 h 277630"/>
                  <a:gd name="connsiteX8" fmla="*/ 155186 w 216335"/>
                  <a:gd name="connsiteY8" fmla="*/ 4273 h 277630"/>
                  <a:gd name="connsiteX9" fmla="*/ 216842 w 216335"/>
                  <a:gd name="connsiteY9" fmla="*/ 107032 h 277630"/>
                  <a:gd name="connsiteX10" fmla="*/ 88843 w 216335"/>
                  <a:gd name="connsiteY10" fmla="*/ 276855 h 277630"/>
                  <a:gd name="connsiteX11" fmla="*/ 67931 w 216335"/>
                  <a:gd name="connsiteY11" fmla="*/ 277937 h 27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335" h="277630">
                    <a:moveTo>
                      <a:pt x="67931" y="277937"/>
                    </a:moveTo>
                    <a:cubicBezTo>
                      <a:pt x="45937" y="278297"/>
                      <a:pt x="24664" y="273970"/>
                      <a:pt x="4833" y="264956"/>
                    </a:cubicBezTo>
                    <a:cubicBezTo>
                      <a:pt x="-575" y="262433"/>
                      <a:pt x="-1657" y="260630"/>
                      <a:pt x="2670" y="255942"/>
                    </a:cubicBezTo>
                    <a:cubicBezTo>
                      <a:pt x="13126" y="244044"/>
                      <a:pt x="13486" y="243683"/>
                      <a:pt x="28630" y="248371"/>
                    </a:cubicBezTo>
                    <a:cubicBezTo>
                      <a:pt x="101823" y="271086"/>
                      <a:pt x="178262" y="226016"/>
                      <a:pt x="191963" y="150659"/>
                    </a:cubicBezTo>
                    <a:cubicBezTo>
                      <a:pt x="200977" y="99460"/>
                      <a:pt x="183670" y="56914"/>
                      <a:pt x="142206" y="24464"/>
                    </a:cubicBezTo>
                    <a:cubicBezTo>
                      <a:pt x="138961" y="21940"/>
                      <a:pt x="133552" y="20137"/>
                      <a:pt x="135716" y="14729"/>
                    </a:cubicBezTo>
                    <a:cubicBezTo>
                      <a:pt x="137879" y="9320"/>
                      <a:pt x="140764" y="3552"/>
                      <a:pt x="145811" y="667"/>
                    </a:cubicBezTo>
                    <a:cubicBezTo>
                      <a:pt x="149417" y="-1496"/>
                      <a:pt x="152662" y="2109"/>
                      <a:pt x="155186" y="4273"/>
                    </a:cubicBezTo>
                    <a:cubicBezTo>
                      <a:pt x="189800" y="30233"/>
                      <a:pt x="210712" y="64125"/>
                      <a:pt x="216842" y="107032"/>
                    </a:cubicBezTo>
                    <a:cubicBezTo>
                      <a:pt x="228019" y="187797"/>
                      <a:pt x="172493" y="263514"/>
                      <a:pt x="88843" y="276855"/>
                    </a:cubicBezTo>
                    <a:cubicBezTo>
                      <a:pt x="81993" y="277576"/>
                      <a:pt x="74781" y="277576"/>
                      <a:pt x="67931" y="277937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A0BAC0C-14C3-4090-A0D1-C6D1FE26D012}"/>
                  </a:ext>
                </a:extLst>
              </p:cNvPr>
              <p:cNvSpPr/>
              <p:nvPr/>
            </p:nvSpPr>
            <p:spPr>
              <a:xfrm>
                <a:off x="7660892" y="3415434"/>
                <a:ext cx="133407" cy="263208"/>
              </a:xfrm>
              <a:custGeom>
                <a:avLst/>
                <a:gdLst>
                  <a:gd name="connsiteX0" fmla="*/ 46 w 133406"/>
                  <a:gd name="connsiteY0" fmla="*/ 150150 h 263207"/>
                  <a:gd name="connsiteX1" fmla="*/ 123357 w 133406"/>
                  <a:gd name="connsiteY1" fmla="*/ 1239 h 263207"/>
                  <a:gd name="connsiteX2" fmla="*/ 134174 w 133406"/>
                  <a:gd name="connsiteY2" fmla="*/ 2321 h 263207"/>
                  <a:gd name="connsiteX3" fmla="*/ 131290 w 133406"/>
                  <a:gd name="connsiteY3" fmla="*/ 12056 h 263207"/>
                  <a:gd name="connsiteX4" fmla="*/ 113262 w 133406"/>
                  <a:gd name="connsiteY4" fmla="*/ 28281 h 263207"/>
                  <a:gd name="connsiteX5" fmla="*/ 58457 w 133406"/>
                  <a:gd name="connsiteY5" fmla="*/ 238126 h 263207"/>
                  <a:gd name="connsiteX6" fmla="*/ 56294 w 133406"/>
                  <a:gd name="connsiteY6" fmla="*/ 263726 h 263207"/>
                  <a:gd name="connsiteX7" fmla="*/ 47640 w 133406"/>
                  <a:gd name="connsiteY7" fmla="*/ 260481 h 263207"/>
                  <a:gd name="connsiteX8" fmla="*/ 46 w 133406"/>
                  <a:gd name="connsiteY8" fmla="*/ 150150 h 26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06" h="263207">
                    <a:moveTo>
                      <a:pt x="46" y="150150"/>
                    </a:moveTo>
                    <a:cubicBezTo>
                      <a:pt x="-1756" y="81644"/>
                      <a:pt x="49082" y="15301"/>
                      <a:pt x="123357" y="1239"/>
                    </a:cubicBezTo>
                    <a:cubicBezTo>
                      <a:pt x="126963" y="518"/>
                      <a:pt x="131650" y="-1645"/>
                      <a:pt x="134174" y="2321"/>
                    </a:cubicBezTo>
                    <a:cubicBezTo>
                      <a:pt x="136338" y="5566"/>
                      <a:pt x="132732" y="8811"/>
                      <a:pt x="131290" y="12056"/>
                    </a:cubicBezTo>
                    <a:cubicBezTo>
                      <a:pt x="128045" y="20709"/>
                      <a:pt x="122276" y="25036"/>
                      <a:pt x="113262" y="28281"/>
                    </a:cubicBezTo>
                    <a:cubicBezTo>
                      <a:pt x="19877" y="59289"/>
                      <a:pt x="-5362" y="169980"/>
                      <a:pt x="58457" y="238126"/>
                    </a:cubicBezTo>
                    <a:cubicBezTo>
                      <a:pt x="64947" y="244977"/>
                      <a:pt x="63865" y="257957"/>
                      <a:pt x="56294" y="263726"/>
                    </a:cubicBezTo>
                    <a:cubicBezTo>
                      <a:pt x="51606" y="267331"/>
                      <a:pt x="49804" y="262644"/>
                      <a:pt x="47640" y="260481"/>
                    </a:cubicBezTo>
                    <a:cubicBezTo>
                      <a:pt x="15911" y="230915"/>
                      <a:pt x="46" y="193777"/>
                      <a:pt x="46" y="150150"/>
                    </a:cubicBezTo>
                    <a:close/>
                  </a:path>
                </a:pathLst>
              </a:custGeom>
              <a:grpFill/>
              <a:ln w="3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6868B-E9D7-47BE-92B9-AEC568E6EB31}"/>
              </a:ext>
            </a:extLst>
          </p:cNvPr>
          <p:cNvGrpSpPr/>
          <p:nvPr/>
        </p:nvGrpSpPr>
        <p:grpSpPr>
          <a:xfrm>
            <a:off x="490322" y="3699684"/>
            <a:ext cx="5733091" cy="2470237"/>
            <a:chOff x="3022547" y="456286"/>
            <a:chExt cx="7127648" cy="307111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5CC971-CAFA-485E-B537-C9F100C115C8}"/>
                </a:ext>
              </a:extLst>
            </p:cNvPr>
            <p:cNvSpPr/>
            <p:nvPr/>
          </p:nvSpPr>
          <p:spPr>
            <a:xfrm>
              <a:off x="3022547" y="456286"/>
              <a:ext cx="2993632" cy="3071115"/>
            </a:xfrm>
            <a:custGeom>
              <a:avLst/>
              <a:gdLst>
                <a:gd name="connsiteX0" fmla="*/ 6090801 w 6684977"/>
                <a:gd name="connsiteY0" fmla="*/ 3171825 h 6858000"/>
                <a:gd name="connsiteX1" fmla="*/ 6125406 w 6684977"/>
                <a:gd name="connsiteY1" fmla="*/ 3171039 h 6858000"/>
                <a:gd name="connsiteX2" fmla="*/ 6556390 w 6684977"/>
                <a:gd name="connsiteY2" fmla="*/ 3171039 h 6858000"/>
                <a:gd name="connsiteX3" fmla="*/ 6613802 w 6684977"/>
                <a:gd name="connsiteY3" fmla="*/ 3160028 h 6858000"/>
                <a:gd name="connsiteX4" fmla="*/ 6689303 w 6684977"/>
                <a:gd name="connsiteY4" fmla="*/ 3050709 h 6858000"/>
                <a:gd name="connsiteX5" fmla="*/ 6689303 w 6684977"/>
                <a:gd name="connsiteY5" fmla="*/ 2997229 h 6858000"/>
                <a:gd name="connsiteX6" fmla="*/ 6663350 w 6684977"/>
                <a:gd name="connsiteY6" fmla="*/ 2922515 h 6858000"/>
                <a:gd name="connsiteX7" fmla="*/ 6544593 w 6684977"/>
                <a:gd name="connsiteY7" fmla="*/ 2871394 h 6858000"/>
                <a:gd name="connsiteX8" fmla="*/ 6108103 w 6684977"/>
                <a:gd name="connsiteY8" fmla="*/ 2871394 h 6858000"/>
                <a:gd name="connsiteX9" fmla="*/ 6044399 w 6684977"/>
                <a:gd name="connsiteY9" fmla="*/ 2809264 h 6858000"/>
                <a:gd name="connsiteX10" fmla="*/ 6038894 w 6684977"/>
                <a:gd name="connsiteY10" fmla="*/ 2600850 h 6858000"/>
                <a:gd name="connsiteX11" fmla="*/ 6017659 w 6684977"/>
                <a:gd name="connsiteY11" fmla="*/ 2550515 h 6858000"/>
                <a:gd name="connsiteX12" fmla="*/ 5952383 w 6684977"/>
                <a:gd name="connsiteY12" fmla="*/ 2534786 h 6858000"/>
                <a:gd name="connsiteX13" fmla="*/ 5887892 w 6684977"/>
                <a:gd name="connsiteY13" fmla="*/ 2584334 h 6858000"/>
                <a:gd name="connsiteX14" fmla="*/ 5882387 w 6684977"/>
                <a:gd name="connsiteY14" fmla="*/ 2637813 h 6858000"/>
                <a:gd name="connsiteX15" fmla="*/ 5835985 w 6684977"/>
                <a:gd name="connsiteY15" fmla="*/ 2684215 h 6858000"/>
                <a:gd name="connsiteX16" fmla="*/ 5798235 w 6684977"/>
                <a:gd name="connsiteY16" fmla="*/ 2685001 h 6858000"/>
                <a:gd name="connsiteX17" fmla="*/ 5390845 w 6684977"/>
                <a:gd name="connsiteY17" fmla="*/ 2685001 h 6858000"/>
                <a:gd name="connsiteX18" fmla="*/ 5148612 w 6684977"/>
                <a:gd name="connsiteY18" fmla="*/ 2928020 h 6858000"/>
                <a:gd name="connsiteX19" fmla="*/ 5148612 w 6684977"/>
                <a:gd name="connsiteY19" fmla="*/ 3134075 h 6858000"/>
                <a:gd name="connsiteX20" fmla="*/ 5084122 w 6684977"/>
                <a:gd name="connsiteY20" fmla="*/ 3198565 h 6858000"/>
                <a:gd name="connsiteX21" fmla="*/ 4826947 w 6684977"/>
                <a:gd name="connsiteY21" fmla="*/ 3198565 h 6858000"/>
                <a:gd name="connsiteX22" fmla="*/ 4765603 w 6684977"/>
                <a:gd name="connsiteY22" fmla="*/ 3205643 h 6858000"/>
                <a:gd name="connsiteX23" fmla="*/ 4482474 w 6684977"/>
                <a:gd name="connsiteY23" fmla="*/ 3557194 h 6858000"/>
                <a:gd name="connsiteX24" fmla="*/ 4484047 w 6684977"/>
                <a:gd name="connsiteY24" fmla="*/ 5683804 h 6858000"/>
                <a:gd name="connsiteX25" fmla="*/ 4479328 w 6684977"/>
                <a:gd name="connsiteY25" fmla="*/ 5865478 h 6858000"/>
                <a:gd name="connsiteX26" fmla="*/ 4317316 w 6684977"/>
                <a:gd name="connsiteY26" fmla="*/ 6021198 h 6858000"/>
                <a:gd name="connsiteX27" fmla="*/ 4311811 w 6684977"/>
                <a:gd name="connsiteY27" fmla="*/ 6021198 h 6858000"/>
                <a:gd name="connsiteX28" fmla="*/ 3856445 w 6684977"/>
                <a:gd name="connsiteY28" fmla="*/ 6021198 h 6858000"/>
                <a:gd name="connsiteX29" fmla="*/ 3774653 w 6684977"/>
                <a:gd name="connsiteY29" fmla="*/ 6009401 h 6858000"/>
                <a:gd name="connsiteX30" fmla="*/ 3695220 w 6684977"/>
                <a:gd name="connsiteY30" fmla="*/ 5926822 h 6858000"/>
                <a:gd name="connsiteX31" fmla="*/ 3685782 w 6684977"/>
                <a:gd name="connsiteY31" fmla="*/ 5839524 h 6858000"/>
                <a:gd name="connsiteX32" fmla="*/ 3680277 w 6684977"/>
                <a:gd name="connsiteY32" fmla="*/ 3849760 h 6858000"/>
                <a:gd name="connsiteX33" fmla="*/ 3557588 w 6684977"/>
                <a:gd name="connsiteY33" fmla="*/ 3591799 h 6858000"/>
                <a:gd name="connsiteX34" fmla="*/ 3363330 w 6684977"/>
                <a:gd name="connsiteY34" fmla="*/ 3508433 h 6858000"/>
                <a:gd name="connsiteX35" fmla="*/ 3316142 w 6684977"/>
                <a:gd name="connsiteY35" fmla="*/ 3458886 h 6858000"/>
                <a:gd name="connsiteX36" fmla="*/ 3315356 w 6684977"/>
                <a:gd name="connsiteY36" fmla="*/ 3410911 h 6858000"/>
                <a:gd name="connsiteX37" fmla="*/ 3316142 w 6684977"/>
                <a:gd name="connsiteY37" fmla="*/ 567043 h 6858000"/>
                <a:gd name="connsiteX38" fmla="*/ 3247719 w 6684977"/>
                <a:gd name="connsiteY38" fmla="*/ 287061 h 6858000"/>
                <a:gd name="connsiteX39" fmla="*/ 2783703 w 6684977"/>
                <a:gd name="connsiteY39" fmla="*/ 0 h 6858000"/>
                <a:gd name="connsiteX40" fmla="*/ 820679 w 6684977"/>
                <a:gd name="connsiteY40" fmla="*/ 0 h 6858000"/>
                <a:gd name="connsiteX41" fmla="*/ 573728 w 6684977"/>
                <a:gd name="connsiteY41" fmla="*/ 61344 h 6858000"/>
                <a:gd name="connsiteX42" fmla="*/ 286668 w 6684977"/>
                <a:gd name="connsiteY42" fmla="*/ 544236 h 6858000"/>
                <a:gd name="connsiteX43" fmla="*/ 285881 w 6684977"/>
                <a:gd name="connsiteY43" fmla="*/ 6237477 h 6858000"/>
                <a:gd name="connsiteX44" fmla="*/ 285095 w 6684977"/>
                <a:gd name="connsiteY44" fmla="*/ 6290957 h 6858000"/>
                <a:gd name="connsiteX45" fmla="*/ 239479 w 6684977"/>
                <a:gd name="connsiteY45" fmla="*/ 6335785 h 6858000"/>
                <a:gd name="connsiteX46" fmla="*/ 161619 w 6684977"/>
                <a:gd name="connsiteY46" fmla="*/ 6336572 h 6858000"/>
                <a:gd name="connsiteX47" fmla="*/ 9831 w 6684977"/>
                <a:gd name="connsiteY47" fmla="*/ 6464766 h 6858000"/>
                <a:gd name="connsiteX48" fmla="*/ 9044 w 6684977"/>
                <a:gd name="connsiteY48" fmla="*/ 6737671 h 6858000"/>
                <a:gd name="connsiteX49" fmla="*/ 133306 w 6684977"/>
                <a:gd name="connsiteY49" fmla="*/ 6856427 h 6858000"/>
                <a:gd name="connsiteX50" fmla="*/ 143530 w 6684977"/>
                <a:gd name="connsiteY50" fmla="*/ 6858787 h 6858000"/>
                <a:gd name="connsiteX51" fmla="*/ 3459279 w 6684977"/>
                <a:gd name="connsiteY51" fmla="*/ 6858787 h 6858000"/>
                <a:gd name="connsiteX52" fmla="*/ 3587474 w 6684977"/>
                <a:gd name="connsiteY52" fmla="*/ 6765983 h 6858000"/>
                <a:gd name="connsiteX53" fmla="*/ 3600057 w 6684977"/>
                <a:gd name="connsiteY53" fmla="*/ 6727447 h 6858000"/>
                <a:gd name="connsiteX54" fmla="*/ 3600057 w 6684977"/>
                <a:gd name="connsiteY54" fmla="*/ 6480496 h 6858000"/>
                <a:gd name="connsiteX55" fmla="*/ 3461639 w 6684977"/>
                <a:gd name="connsiteY55" fmla="*/ 6338145 h 6858000"/>
                <a:gd name="connsiteX56" fmla="*/ 3394789 w 6684977"/>
                <a:gd name="connsiteY56" fmla="*/ 6335785 h 6858000"/>
                <a:gd name="connsiteX57" fmla="*/ 3316929 w 6684977"/>
                <a:gd name="connsiteY57" fmla="*/ 6257139 h 6858000"/>
                <a:gd name="connsiteX58" fmla="*/ 3316929 w 6684977"/>
                <a:gd name="connsiteY58" fmla="*/ 3857625 h 6858000"/>
                <a:gd name="connsiteX59" fmla="*/ 3317715 w 6684977"/>
                <a:gd name="connsiteY59" fmla="*/ 3823021 h 6858000"/>
                <a:gd name="connsiteX60" fmla="*/ 3364117 w 6684977"/>
                <a:gd name="connsiteY60" fmla="*/ 3802572 h 6858000"/>
                <a:gd name="connsiteX61" fmla="*/ 3407372 w 6684977"/>
                <a:gd name="connsiteY61" fmla="*/ 3874141 h 6858000"/>
                <a:gd name="connsiteX62" fmla="*/ 3418383 w 6684977"/>
                <a:gd name="connsiteY62" fmla="*/ 3991325 h 6858000"/>
                <a:gd name="connsiteX63" fmla="*/ 3418383 w 6684977"/>
                <a:gd name="connsiteY63" fmla="*/ 5925250 h 6858000"/>
                <a:gd name="connsiteX64" fmla="*/ 3781731 w 6684977"/>
                <a:gd name="connsiteY64" fmla="*/ 6288597 h 6858000"/>
                <a:gd name="connsiteX65" fmla="*/ 4389671 w 6684977"/>
                <a:gd name="connsiteY65" fmla="*/ 6288597 h 6858000"/>
                <a:gd name="connsiteX66" fmla="*/ 4542246 w 6684977"/>
                <a:gd name="connsiteY66" fmla="*/ 6253993 h 6858000"/>
                <a:gd name="connsiteX67" fmla="*/ 4745941 w 6684977"/>
                <a:gd name="connsiteY67" fmla="*/ 5933114 h 6858000"/>
                <a:gd name="connsiteX68" fmla="*/ 4746727 w 6684977"/>
                <a:gd name="connsiteY68" fmla="*/ 3670446 h 6858000"/>
                <a:gd name="connsiteX69" fmla="*/ 4755378 w 6684977"/>
                <a:gd name="connsiteY69" fmla="*/ 3568991 h 6858000"/>
                <a:gd name="connsiteX70" fmla="*/ 4852901 w 6684977"/>
                <a:gd name="connsiteY70" fmla="*/ 3471469 h 6858000"/>
                <a:gd name="connsiteX71" fmla="*/ 5106143 w 6684977"/>
                <a:gd name="connsiteY71" fmla="*/ 3462032 h 6858000"/>
                <a:gd name="connsiteX72" fmla="*/ 5146253 w 6684977"/>
                <a:gd name="connsiteY72" fmla="*/ 3501355 h 6858000"/>
                <a:gd name="connsiteX73" fmla="*/ 5147826 w 6684977"/>
                <a:gd name="connsiteY73" fmla="*/ 3539106 h 6858000"/>
                <a:gd name="connsiteX74" fmla="*/ 5147826 w 6684977"/>
                <a:gd name="connsiteY74" fmla="*/ 3764035 h 6858000"/>
                <a:gd name="connsiteX75" fmla="*/ 5151758 w 6684977"/>
                <a:gd name="connsiteY75" fmla="*/ 3806505 h 6858000"/>
                <a:gd name="connsiteX76" fmla="*/ 5405001 w 6684977"/>
                <a:gd name="connsiteY76" fmla="*/ 4007054 h 6858000"/>
                <a:gd name="connsiteX77" fmla="*/ 5803740 w 6684977"/>
                <a:gd name="connsiteY77" fmla="*/ 4007054 h 6858000"/>
                <a:gd name="connsiteX78" fmla="*/ 5841491 w 6684977"/>
                <a:gd name="connsiteY78" fmla="*/ 4007841 h 6858000"/>
                <a:gd name="connsiteX79" fmla="*/ 5880814 w 6684977"/>
                <a:gd name="connsiteY79" fmla="*/ 4047164 h 6858000"/>
                <a:gd name="connsiteX80" fmla="*/ 5883174 w 6684977"/>
                <a:gd name="connsiteY80" fmla="*/ 4089633 h 6858000"/>
                <a:gd name="connsiteX81" fmla="*/ 5975190 w 6684977"/>
                <a:gd name="connsiteY81" fmla="*/ 4155697 h 6858000"/>
                <a:gd name="connsiteX82" fmla="*/ 6037321 w 6684977"/>
                <a:gd name="connsiteY82" fmla="*/ 4080982 h 6858000"/>
                <a:gd name="connsiteX83" fmla="*/ 6043613 w 6684977"/>
                <a:gd name="connsiteY83" fmla="*/ 3869422 h 6858000"/>
                <a:gd name="connsiteX84" fmla="*/ 6093947 w 6684977"/>
                <a:gd name="connsiteY84" fmla="*/ 3819088 h 6858000"/>
                <a:gd name="connsiteX85" fmla="*/ 6128552 w 6684977"/>
                <a:gd name="connsiteY85" fmla="*/ 3819088 h 6858000"/>
                <a:gd name="connsiteX86" fmla="*/ 6535942 w 6684977"/>
                <a:gd name="connsiteY86" fmla="*/ 3819088 h 6858000"/>
                <a:gd name="connsiteX87" fmla="*/ 6688517 w 6684977"/>
                <a:gd name="connsiteY87" fmla="*/ 3693253 h 6858000"/>
                <a:gd name="connsiteX88" fmla="*/ 6688517 w 6684977"/>
                <a:gd name="connsiteY88" fmla="*/ 3639773 h 6858000"/>
                <a:gd name="connsiteX89" fmla="*/ 6655485 w 6684977"/>
                <a:gd name="connsiteY89" fmla="*/ 3557981 h 6858000"/>
                <a:gd name="connsiteX90" fmla="*/ 6579984 w 6684977"/>
                <a:gd name="connsiteY90" fmla="*/ 3518657 h 6858000"/>
                <a:gd name="connsiteX91" fmla="*/ 6524145 w 6684977"/>
                <a:gd name="connsiteY91" fmla="*/ 3513152 h 6858000"/>
                <a:gd name="connsiteX92" fmla="*/ 6098666 w 6684977"/>
                <a:gd name="connsiteY92" fmla="*/ 3513152 h 6858000"/>
                <a:gd name="connsiteX93" fmla="*/ 6043613 w 6684977"/>
                <a:gd name="connsiteY93" fmla="*/ 3464391 h 6858000"/>
                <a:gd name="connsiteX94" fmla="*/ 6043613 w 6684977"/>
                <a:gd name="connsiteY94" fmla="*/ 3218227 h 6858000"/>
                <a:gd name="connsiteX95" fmla="*/ 6090801 w 6684977"/>
                <a:gd name="connsiteY95" fmla="*/ 3171825 h 6858000"/>
                <a:gd name="connsiteX96" fmla="*/ 2907965 w 6684977"/>
                <a:gd name="connsiteY96" fmla="*/ 1801012 h 6858000"/>
                <a:gd name="connsiteX97" fmla="*/ 2621691 w 6684977"/>
                <a:gd name="connsiteY97" fmla="*/ 2088859 h 6858000"/>
                <a:gd name="connsiteX98" fmla="*/ 1799832 w 6684977"/>
                <a:gd name="connsiteY98" fmla="*/ 2088859 h 6858000"/>
                <a:gd name="connsiteX99" fmla="*/ 977973 w 6684977"/>
                <a:gd name="connsiteY99" fmla="*/ 2088859 h 6858000"/>
                <a:gd name="connsiteX100" fmla="*/ 699563 w 6684977"/>
                <a:gd name="connsiteY100" fmla="*/ 1849773 h 6858000"/>
                <a:gd name="connsiteX101" fmla="*/ 697204 w 6684977"/>
                <a:gd name="connsiteY101" fmla="*/ 1801798 h 6858000"/>
                <a:gd name="connsiteX102" fmla="*/ 697204 w 6684977"/>
                <a:gd name="connsiteY102" fmla="*/ 717259 h 6858000"/>
                <a:gd name="connsiteX103" fmla="*/ 981905 w 6684977"/>
                <a:gd name="connsiteY103" fmla="*/ 430984 h 6858000"/>
                <a:gd name="connsiteX104" fmla="*/ 2623264 w 6684977"/>
                <a:gd name="connsiteY104" fmla="*/ 430984 h 6858000"/>
                <a:gd name="connsiteX105" fmla="*/ 2908752 w 6684977"/>
                <a:gd name="connsiteY105" fmla="*/ 716472 h 6858000"/>
                <a:gd name="connsiteX106" fmla="*/ 2907965 w 6684977"/>
                <a:gd name="connsiteY106" fmla="*/ 18010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684977" h="6858000">
                  <a:moveTo>
                    <a:pt x="6090801" y="3171825"/>
                  </a:moveTo>
                  <a:cubicBezTo>
                    <a:pt x="6102598" y="3171039"/>
                    <a:pt x="6113609" y="3171039"/>
                    <a:pt x="6125406" y="3171039"/>
                  </a:cubicBezTo>
                  <a:cubicBezTo>
                    <a:pt x="6269329" y="3171039"/>
                    <a:pt x="6412466" y="3171039"/>
                    <a:pt x="6556390" y="3171039"/>
                  </a:cubicBezTo>
                  <a:cubicBezTo>
                    <a:pt x="6576052" y="3171039"/>
                    <a:pt x="6594927" y="3167893"/>
                    <a:pt x="6613802" y="3160028"/>
                  </a:cubicBezTo>
                  <a:cubicBezTo>
                    <a:pt x="6662563" y="3139580"/>
                    <a:pt x="6684585" y="3101043"/>
                    <a:pt x="6689303" y="3050709"/>
                  </a:cubicBezTo>
                  <a:cubicBezTo>
                    <a:pt x="6689303" y="3032620"/>
                    <a:pt x="6689303" y="3015318"/>
                    <a:pt x="6689303" y="2997229"/>
                  </a:cubicBezTo>
                  <a:cubicBezTo>
                    <a:pt x="6682225" y="2972062"/>
                    <a:pt x="6684585" y="2943749"/>
                    <a:pt x="6663350" y="2922515"/>
                  </a:cubicBezTo>
                  <a:cubicBezTo>
                    <a:pt x="6630318" y="2888697"/>
                    <a:pt x="6591781" y="2871394"/>
                    <a:pt x="6544593" y="2871394"/>
                  </a:cubicBezTo>
                  <a:cubicBezTo>
                    <a:pt x="6399096" y="2872181"/>
                    <a:pt x="6253600" y="2872181"/>
                    <a:pt x="6108103" y="2871394"/>
                  </a:cubicBezTo>
                  <a:cubicBezTo>
                    <a:pt x="6055410" y="2871394"/>
                    <a:pt x="6043613" y="2860384"/>
                    <a:pt x="6044399" y="2809264"/>
                  </a:cubicBezTo>
                  <a:cubicBezTo>
                    <a:pt x="6045972" y="2739268"/>
                    <a:pt x="6038108" y="2670059"/>
                    <a:pt x="6038894" y="2600850"/>
                  </a:cubicBezTo>
                  <a:cubicBezTo>
                    <a:pt x="6038894" y="2580401"/>
                    <a:pt x="6031029" y="2565458"/>
                    <a:pt x="6017659" y="2550515"/>
                  </a:cubicBezTo>
                  <a:cubicBezTo>
                    <a:pt x="5998784" y="2530067"/>
                    <a:pt x="5975190" y="2534786"/>
                    <a:pt x="5952383" y="2534786"/>
                  </a:cubicBezTo>
                  <a:cubicBezTo>
                    <a:pt x="5918565" y="2534786"/>
                    <a:pt x="5898117" y="2552088"/>
                    <a:pt x="5887892" y="2584334"/>
                  </a:cubicBezTo>
                  <a:cubicBezTo>
                    <a:pt x="5882387" y="2601636"/>
                    <a:pt x="5883960" y="2619725"/>
                    <a:pt x="5882387" y="2637813"/>
                  </a:cubicBezTo>
                  <a:cubicBezTo>
                    <a:pt x="5880027" y="2670845"/>
                    <a:pt x="5868230" y="2681856"/>
                    <a:pt x="5835985" y="2684215"/>
                  </a:cubicBezTo>
                  <a:cubicBezTo>
                    <a:pt x="5823402" y="2685001"/>
                    <a:pt x="5810818" y="2685001"/>
                    <a:pt x="5798235" y="2685001"/>
                  </a:cubicBezTo>
                  <a:cubicBezTo>
                    <a:pt x="5662176" y="2685001"/>
                    <a:pt x="5526904" y="2685001"/>
                    <a:pt x="5390845" y="2685001"/>
                  </a:cubicBezTo>
                  <a:cubicBezTo>
                    <a:pt x="5265796" y="2685001"/>
                    <a:pt x="5149399" y="2802185"/>
                    <a:pt x="5148612" y="2928020"/>
                  </a:cubicBezTo>
                  <a:cubicBezTo>
                    <a:pt x="5148612" y="2996443"/>
                    <a:pt x="5148612" y="3065652"/>
                    <a:pt x="5148612" y="3134075"/>
                  </a:cubicBezTo>
                  <a:cubicBezTo>
                    <a:pt x="5147826" y="3187554"/>
                    <a:pt x="5137602" y="3198565"/>
                    <a:pt x="5084122" y="3198565"/>
                  </a:cubicBezTo>
                  <a:cubicBezTo>
                    <a:pt x="4998397" y="3199351"/>
                    <a:pt x="4912672" y="3198565"/>
                    <a:pt x="4826947" y="3198565"/>
                  </a:cubicBezTo>
                  <a:cubicBezTo>
                    <a:pt x="4806499" y="3198565"/>
                    <a:pt x="4786051" y="3201711"/>
                    <a:pt x="4765603" y="3205643"/>
                  </a:cubicBezTo>
                  <a:cubicBezTo>
                    <a:pt x="4593366" y="3239461"/>
                    <a:pt x="4481688" y="3402260"/>
                    <a:pt x="4482474" y="3557194"/>
                  </a:cubicBezTo>
                  <a:cubicBezTo>
                    <a:pt x="4485620" y="4265802"/>
                    <a:pt x="4484047" y="4974410"/>
                    <a:pt x="4484047" y="5683804"/>
                  </a:cubicBezTo>
                  <a:cubicBezTo>
                    <a:pt x="4484047" y="5744362"/>
                    <a:pt x="4484047" y="5804920"/>
                    <a:pt x="4479328" y="5865478"/>
                  </a:cubicBezTo>
                  <a:cubicBezTo>
                    <a:pt x="4470677" y="5976370"/>
                    <a:pt x="4428208" y="6018839"/>
                    <a:pt x="4317316" y="6021198"/>
                  </a:cubicBezTo>
                  <a:cubicBezTo>
                    <a:pt x="4315743" y="6021198"/>
                    <a:pt x="4313384" y="6021198"/>
                    <a:pt x="4311811" y="6021198"/>
                  </a:cubicBezTo>
                  <a:cubicBezTo>
                    <a:pt x="4160022" y="6021198"/>
                    <a:pt x="4008234" y="6021198"/>
                    <a:pt x="3856445" y="6021198"/>
                  </a:cubicBezTo>
                  <a:cubicBezTo>
                    <a:pt x="3828919" y="6021198"/>
                    <a:pt x="3801393" y="6017266"/>
                    <a:pt x="3774653" y="6009401"/>
                  </a:cubicBezTo>
                  <a:cubicBezTo>
                    <a:pt x="3732184" y="5996818"/>
                    <a:pt x="3706230" y="5969292"/>
                    <a:pt x="3695220" y="5926822"/>
                  </a:cubicBezTo>
                  <a:cubicBezTo>
                    <a:pt x="3687355" y="5897723"/>
                    <a:pt x="3685782" y="5868624"/>
                    <a:pt x="3685782" y="5839524"/>
                  </a:cubicBezTo>
                  <a:cubicBezTo>
                    <a:pt x="3683423" y="5176532"/>
                    <a:pt x="3692074" y="4513540"/>
                    <a:pt x="3680277" y="3849760"/>
                  </a:cubicBezTo>
                  <a:cubicBezTo>
                    <a:pt x="3678704" y="3745160"/>
                    <a:pt x="3635448" y="3660222"/>
                    <a:pt x="3557588" y="3591799"/>
                  </a:cubicBezTo>
                  <a:cubicBezTo>
                    <a:pt x="3502535" y="3543038"/>
                    <a:pt x="3436472" y="3517871"/>
                    <a:pt x="3363330" y="3508433"/>
                  </a:cubicBezTo>
                  <a:cubicBezTo>
                    <a:pt x="3328726" y="3503715"/>
                    <a:pt x="3318501" y="3493491"/>
                    <a:pt x="3316142" y="3458886"/>
                  </a:cubicBezTo>
                  <a:cubicBezTo>
                    <a:pt x="3315356" y="3443156"/>
                    <a:pt x="3315356" y="3426641"/>
                    <a:pt x="3315356" y="3410911"/>
                  </a:cubicBezTo>
                  <a:cubicBezTo>
                    <a:pt x="3315356" y="2463218"/>
                    <a:pt x="3314569" y="1514737"/>
                    <a:pt x="3316142" y="567043"/>
                  </a:cubicBezTo>
                  <a:cubicBezTo>
                    <a:pt x="3316142" y="467162"/>
                    <a:pt x="3297267" y="373572"/>
                    <a:pt x="3247719" y="287061"/>
                  </a:cubicBezTo>
                  <a:cubicBezTo>
                    <a:pt x="3146265" y="107746"/>
                    <a:pt x="2997623" y="0"/>
                    <a:pt x="2783703" y="0"/>
                  </a:cubicBezTo>
                  <a:cubicBezTo>
                    <a:pt x="2129362" y="0"/>
                    <a:pt x="1475021" y="0"/>
                    <a:pt x="820679" y="0"/>
                  </a:cubicBezTo>
                  <a:cubicBezTo>
                    <a:pt x="733381" y="0"/>
                    <a:pt x="649229" y="14943"/>
                    <a:pt x="573728" y="61344"/>
                  </a:cubicBezTo>
                  <a:cubicBezTo>
                    <a:pt x="393627" y="172236"/>
                    <a:pt x="286668" y="328744"/>
                    <a:pt x="286668" y="544236"/>
                  </a:cubicBezTo>
                  <a:cubicBezTo>
                    <a:pt x="285881" y="2441983"/>
                    <a:pt x="285881" y="4339730"/>
                    <a:pt x="285881" y="6237477"/>
                  </a:cubicBezTo>
                  <a:cubicBezTo>
                    <a:pt x="285881" y="6255566"/>
                    <a:pt x="286668" y="6272868"/>
                    <a:pt x="285095" y="6290957"/>
                  </a:cubicBezTo>
                  <a:cubicBezTo>
                    <a:pt x="282735" y="6321629"/>
                    <a:pt x="270938" y="6333426"/>
                    <a:pt x="239479" y="6335785"/>
                  </a:cubicBezTo>
                  <a:cubicBezTo>
                    <a:pt x="213526" y="6337358"/>
                    <a:pt x="187573" y="6334999"/>
                    <a:pt x="161619" y="6336572"/>
                  </a:cubicBezTo>
                  <a:cubicBezTo>
                    <a:pt x="73535" y="6343650"/>
                    <a:pt x="20055" y="6391625"/>
                    <a:pt x="9831" y="6464766"/>
                  </a:cubicBezTo>
                  <a:cubicBezTo>
                    <a:pt x="-3539" y="6555210"/>
                    <a:pt x="-2753" y="6646440"/>
                    <a:pt x="9044" y="6737671"/>
                  </a:cubicBezTo>
                  <a:cubicBezTo>
                    <a:pt x="18482" y="6809239"/>
                    <a:pt x="61738" y="6851709"/>
                    <a:pt x="133306" y="6856427"/>
                  </a:cubicBezTo>
                  <a:cubicBezTo>
                    <a:pt x="137239" y="6856427"/>
                    <a:pt x="140385" y="6857214"/>
                    <a:pt x="143530" y="6858787"/>
                  </a:cubicBezTo>
                  <a:cubicBezTo>
                    <a:pt x="1248518" y="6858787"/>
                    <a:pt x="2354292" y="6858787"/>
                    <a:pt x="3459279" y="6858787"/>
                  </a:cubicBezTo>
                  <a:cubicBezTo>
                    <a:pt x="3522983" y="6857214"/>
                    <a:pt x="3566239" y="6826542"/>
                    <a:pt x="3587474" y="6765983"/>
                  </a:cubicBezTo>
                  <a:cubicBezTo>
                    <a:pt x="3592192" y="6753400"/>
                    <a:pt x="3596911" y="6740816"/>
                    <a:pt x="3600057" y="6727447"/>
                  </a:cubicBezTo>
                  <a:cubicBezTo>
                    <a:pt x="3617359" y="6644868"/>
                    <a:pt x="3618146" y="6562289"/>
                    <a:pt x="3600057" y="6480496"/>
                  </a:cubicBezTo>
                  <a:cubicBezTo>
                    <a:pt x="3583541" y="6405781"/>
                    <a:pt x="3541858" y="6352301"/>
                    <a:pt x="3461639" y="6338145"/>
                  </a:cubicBezTo>
                  <a:cubicBezTo>
                    <a:pt x="3439617" y="6334213"/>
                    <a:pt x="3416810" y="6335785"/>
                    <a:pt x="3394789" y="6335785"/>
                  </a:cubicBezTo>
                  <a:cubicBezTo>
                    <a:pt x="3323220" y="6334999"/>
                    <a:pt x="3317715" y="6329494"/>
                    <a:pt x="3316929" y="6257139"/>
                  </a:cubicBezTo>
                  <a:cubicBezTo>
                    <a:pt x="3316929" y="5457301"/>
                    <a:pt x="3316929" y="4657463"/>
                    <a:pt x="3316929" y="3857625"/>
                  </a:cubicBezTo>
                  <a:cubicBezTo>
                    <a:pt x="3316929" y="3845828"/>
                    <a:pt x="3316142" y="3834031"/>
                    <a:pt x="3317715" y="3823021"/>
                  </a:cubicBezTo>
                  <a:cubicBezTo>
                    <a:pt x="3321647" y="3793135"/>
                    <a:pt x="3339736" y="3785270"/>
                    <a:pt x="3364117" y="3802572"/>
                  </a:cubicBezTo>
                  <a:cubicBezTo>
                    <a:pt x="3388497" y="3819875"/>
                    <a:pt x="3401081" y="3845828"/>
                    <a:pt x="3407372" y="3874141"/>
                  </a:cubicBezTo>
                  <a:cubicBezTo>
                    <a:pt x="3416023" y="3912678"/>
                    <a:pt x="3418383" y="3952001"/>
                    <a:pt x="3418383" y="3991325"/>
                  </a:cubicBezTo>
                  <a:cubicBezTo>
                    <a:pt x="3418383" y="4636228"/>
                    <a:pt x="3418383" y="5280346"/>
                    <a:pt x="3418383" y="5925250"/>
                  </a:cubicBezTo>
                  <a:cubicBezTo>
                    <a:pt x="3418383" y="6130517"/>
                    <a:pt x="3576463" y="6287811"/>
                    <a:pt x="3781731" y="6288597"/>
                  </a:cubicBezTo>
                  <a:cubicBezTo>
                    <a:pt x="3984640" y="6288597"/>
                    <a:pt x="4186762" y="6288597"/>
                    <a:pt x="4389671" y="6288597"/>
                  </a:cubicBezTo>
                  <a:cubicBezTo>
                    <a:pt x="4443151" y="6288597"/>
                    <a:pt x="4495058" y="6278373"/>
                    <a:pt x="4542246" y="6253993"/>
                  </a:cubicBezTo>
                  <a:cubicBezTo>
                    <a:pt x="4673586" y="6187930"/>
                    <a:pt x="4745154" y="6080183"/>
                    <a:pt x="4745941" y="5933114"/>
                  </a:cubicBezTo>
                  <a:cubicBezTo>
                    <a:pt x="4747514" y="5178891"/>
                    <a:pt x="4746727" y="4424668"/>
                    <a:pt x="4746727" y="3670446"/>
                  </a:cubicBezTo>
                  <a:cubicBezTo>
                    <a:pt x="4746727" y="3636628"/>
                    <a:pt x="4749087" y="3602810"/>
                    <a:pt x="4755378" y="3568991"/>
                  </a:cubicBezTo>
                  <a:cubicBezTo>
                    <a:pt x="4766389" y="3514725"/>
                    <a:pt x="4799421" y="3482480"/>
                    <a:pt x="4852901" y="3471469"/>
                  </a:cubicBezTo>
                  <a:cubicBezTo>
                    <a:pt x="4937053" y="3454953"/>
                    <a:pt x="5021991" y="3458886"/>
                    <a:pt x="5106143" y="3462032"/>
                  </a:cubicBezTo>
                  <a:cubicBezTo>
                    <a:pt x="5131310" y="3462818"/>
                    <a:pt x="5142321" y="3476188"/>
                    <a:pt x="5146253" y="3501355"/>
                  </a:cubicBezTo>
                  <a:cubicBezTo>
                    <a:pt x="5148612" y="3513939"/>
                    <a:pt x="5147826" y="3526522"/>
                    <a:pt x="5147826" y="3539106"/>
                  </a:cubicBezTo>
                  <a:cubicBezTo>
                    <a:pt x="5147826" y="3613820"/>
                    <a:pt x="5147826" y="3689321"/>
                    <a:pt x="5147826" y="3764035"/>
                  </a:cubicBezTo>
                  <a:cubicBezTo>
                    <a:pt x="5147826" y="3778192"/>
                    <a:pt x="5148612" y="3792348"/>
                    <a:pt x="5151758" y="3806505"/>
                  </a:cubicBezTo>
                  <a:cubicBezTo>
                    <a:pt x="5179285" y="3923688"/>
                    <a:pt x="5283885" y="4006268"/>
                    <a:pt x="5405001" y="4007054"/>
                  </a:cubicBezTo>
                  <a:cubicBezTo>
                    <a:pt x="5537914" y="4007054"/>
                    <a:pt x="5670827" y="4007054"/>
                    <a:pt x="5803740" y="4007054"/>
                  </a:cubicBezTo>
                  <a:cubicBezTo>
                    <a:pt x="5816324" y="4007054"/>
                    <a:pt x="5828907" y="4006268"/>
                    <a:pt x="5841491" y="4007841"/>
                  </a:cubicBezTo>
                  <a:cubicBezTo>
                    <a:pt x="5866658" y="4010986"/>
                    <a:pt x="5877668" y="4021997"/>
                    <a:pt x="5880814" y="4047164"/>
                  </a:cubicBezTo>
                  <a:cubicBezTo>
                    <a:pt x="5882387" y="4061321"/>
                    <a:pt x="5880814" y="4075477"/>
                    <a:pt x="5883174" y="4089633"/>
                  </a:cubicBezTo>
                  <a:cubicBezTo>
                    <a:pt x="5890252" y="4137608"/>
                    <a:pt x="5920138" y="4158842"/>
                    <a:pt x="5975190" y="4155697"/>
                  </a:cubicBezTo>
                  <a:cubicBezTo>
                    <a:pt x="6014514" y="4153337"/>
                    <a:pt x="6036535" y="4126597"/>
                    <a:pt x="6037321" y="4080982"/>
                  </a:cubicBezTo>
                  <a:cubicBezTo>
                    <a:pt x="6038108" y="4010200"/>
                    <a:pt x="6044399" y="3940204"/>
                    <a:pt x="6043613" y="3869422"/>
                  </a:cubicBezTo>
                  <a:cubicBezTo>
                    <a:pt x="6042826" y="3831672"/>
                    <a:pt x="6056196" y="3820661"/>
                    <a:pt x="6093947" y="3819088"/>
                  </a:cubicBezTo>
                  <a:cubicBezTo>
                    <a:pt x="6105744" y="3818302"/>
                    <a:pt x="6117541" y="3819088"/>
                    <a:pt x="6128552" y="3819088"/>
                  </a:cubicBezTo>
                  <a:cubicBezTo>
                    <a:pt x="6264610" y="3819088"/>
                    <a:pt x="6399883" y="3819088"/>
                    <a:pt x="6535942" y="3819088"/>
                  </a:cubicBezTo>
                  <a:cubicBezTo>
                    <a:pt x="6624813" y="3819088"/>
                    <a:pt x="6672001" y="3779765"/>
                    <a:pt x="6688517" y="3693253"/>
                  </a:cubicBezTo>
                  <a:cubicBezTo>
                    <a:pt x="6688517" y="3675164"/>
                    <a:pt x="6688517" y="3657862"/>
                    <a:pt x="6688517" y="3639773"/>
                  </a:cubicBezTo>
                  <a:cubicBezTo>
                    <a:pt x="6680652" y="3611461"/>
                    <a:pt x="6681438" y="3580002"/>
                    <a:pt x="6655485" y="3557981"/>
                  </a:cubicBezTo>
                  <a:cubicBezTo>
                    <a:pt x="6633464" y="3539106"/>
                    <a:pt x="6609083" y="3525736"/>
                    <a:pt x="6579984" y="3518657"/>
                  </a:cubicBezTo>
                  <a:cubicBezTo>
                    <a:pt x="6561895" y="3514725"/>
                    <a:pt x="6543020" y="3513152"/>
                    <a:pt x="6524145" y="3513152"/>
                  </a:cubicBezTo>
                  <a:cubicBezTo>
                    <a:pt x="6382581" y="3513152"/>
                    <a:pt x="6240230" y="3513939"/>
                    <a:pt x="6098666" y="3513152"/>
                  </a:cubicBezTo>
                  <a:cubicBezTo>
                    <a:pt x="6056983" y="3513152"/>
                    <a:pt x="6044399" y="3502142"/>
                    <a:pt x="6043613" y="3464391"/>
                  </a:cubicBezTo>
                  <a:cubicBezTo>
                    <a:pt x="6042040" y="3382599"/>
                    <a:pt x="6042040" y="3300019"/>
                    <a:pt x="6043613" y="3218227"/>
                  </a:cubicBezTo>
                  <a:cubicBezTo>
                    <a:pt x="6045972" y="3185195"/>
                    <a:pt x="6057770" y="3174185"/>
                    <a:pt x="6090801" y="3171825"/>
                  </a:cubicBezTo>
                  <a:close/>
                  <a:moveTo>
                    <a:pt x="2907965" y="1801012"/>
                  </a:moveTo>
                  <a:cubicBezTo>
                    <a:pt x="2907965" y="1968529"/>
                    <a:pt x="2788422" y="2088072"/>
                    <a:pt x="2621691" y="2088859"/>
                  </a:cubicBezTo>
                  <a:cubicBezTo>
                    <a:pt x="2348000" y="2088859"/>
                    <a:pt x="2073523" y="2088859"/>
                    <a:pt x="1799832" y="2088859"/>
                  </a:cubicBezTo>
                  <a:cubicBezTo>
                    <a:pt x="1526141" y="2088859"/>
                    <a:pt x="1251664" y="2088859"/>
                    <a:pt x="977973" y="2088859"/>
                  </a:cubicBezTo>
                  <a:cubicBezTo>
                    <a:pt x="834049" y="2088859"/>
                    <a:pt x="721584" y="1992123"/>
                    <a:pt x="699563" y="1849773"/>
                  </a:cubicBezTo>
                  <a:cubicBezTo>
                    <a:pt x="697204" y="1834043"/>
                    <a:pt x="697204" y="1817527"/>
                    <a:pt x="697204" y="1801798"/>
                  </a:cubicBezTo>
                  <a:cubicBezTo>
                    <a:pt x="697204" y="1440023"/>
                    <a:pt x="697204" y="1079034"/>
                    <a:pt x="697204" y="717259"/>
                  </a:cubicBezTo>
                  <a:cubicBezTo>
                    <a:pt x="697204" y="550528"/>
                    <a:pt x="815960" y="430984"/>
                    <a:pt x="981905" y="430984"/>
                  </a:cubicBezTo>
                  <a:cubicBezTo>
                    <a:pt x="1529287" y="430198"/>
                    <a:pt x="2075882" y="430198"/>
                    <a:pt x="2623264" y="430984"/>
                  </a:cubicBezTo>
                  <a:cubicBezTo>
                    <a:pt x="2789209" y="430984"/>
                    <a:pt x="2908752" y="550528"/>
                    <a:pt x="2908752" y="716472"/>
                  </a:cubicBezTo>
                  <a:cubicBezTo>
                    <a:pt x="2907965" y="1078248"/>
                    <a:pt x="2907965" y="1440023"/>
                    <a:pt x="2907965" y="1801012"/>
                  </a:cubicBezTo>
                  <a:close/>
                </a:path>
              </a:pathLst>
            </a:custGeom>
            <a:solidFill>
              <a:schemeClr val="accent6"/>
            </a:solidFill>
            <a:ln w="7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CED1B0-9FD2-4E36-99A3-3D70A978DDF8}"/>
                </a:ext>
              </a:extLst>
            </p:cNvPr>
            <p:cNvSpPr/>
            <p:nvPr/>
          </p:nvSpPr>
          <p:spPr>
            <a:xfrm>
              <a:off x="3273097" y="2343963"/>
              <a:ext cx="1112447" cy="518860"/>
            </a:xfrm>
            <a:custGeom>
              <a:avLst/>
              <a:gdLst>
                <a:gd name="connsiteX0" fmla="*/ 218393 w 1112447"/>
                <a:gd name="connsiteY0" fmla="*/ 356138 h 518860"/>
                <a:gd name="connsiteX1" fmla="*/ 300454 w 1112447"/>
                <a:gd name="connsiteY1" fmla="*/ 437142 h 518860"/>
                <a:gd name="connsiteX2" fmla="*/ 219098 w 1112447"/>
                <a:gd name="connsiteY2" fmla="*/ 518851 h 518860"/>
                <a:gd name="connsiteX3" fmla="*/ 137389 w 1112447"/>
                <a:gd name="connsiteY3" fmla="*/ 437847 h 518860"/>
                <a:gd name="connsiteX4" fmla="*/ 218393 w 1112447"/>
                <a:gd name="connsiteY4" fmla="*/ 356138 h 518860"/>
                <a:gd name="connsiteX5" fmla="*/ 870301 w 1112447"/>
                <a:gd name="connsiteY5" fmla="*/ 356138 h 518860"/>
                <a:gd name="connsiteX6" fmla="*/ 950600 w 1112447"/>
                <a:gd name="connsiteY6" fmla="*/ 438551 h 518860"/>
                <a:gd name="connsiteX7" fmla="*/ 867835 w 1112447"/>
                <a:gd name="connsiteY7" fmla="*/ 518850 h 518860"/>
                <a:gd name="connsiteX8" fmla="*/ 787536 w 1112447"/>
                <a:gd name="connsiteY8" fmla="*/ 436085 h 518860"/>
                <a:gd name="connsiteX9" fmla="*/ 870301 w 1112447"/>
                <a:gd name="connsiteY9" fmla="*/ 356138 h 518860"/>
                <a:gd name="connsiteX10" fmla="*/ 501248 w 1112447"/>
                <a:gd name="connsiteY10" fmla="*/ 108107 h 518860"/>
                <a:gd name="connsiteX11" fmla="*/ 455771 w 1112447"/>
                <a:gd name="connsiteY11" fmla="*/ 108195 h 518860"/>
                <a:gd name="connsiteX12" fmla="*/ 423018 w 1112447"/>
                <a:gd name="connsiteY12" fmla="*/ 144119 h 518860"/>
                <a:gd name="connsiteX13" fmla="*/ 438514 w 1112447"/>
                <a:gd name="connsiteY13" fmla="*/ 219487 h 518860"/>
                <a:gd name="connsiteX14" fmla="*/ 454715 w 1112447"/>
                <a:gd name="connsiteY14" fmla="*/ 230053 h 518860"/>
                <a:gd name="connsiteX15" fmla="*/ 580447 w 1112447"/>
                <a:gd name="connsiteY15" fmla="*/ 230053 h 518860"/>
                <a:gd name="connsiteX16" fmla="*/ 705123 w 1112447"/>
                <a:gd name="connsiteY16" fmla="*/ 229701 h 518860"/>
                <a:gd name="connsiteX17" fmla="*/ 718154 w 1112447"/>
                <a:gd name="connsiteY17" fmla="*/ 227236 h 518860"/>
                <a:gd name="connsiteX18" fmla="*/ 712871 w 1112447"/>
                <a:gd name="connsiteY18" fmla="*/ 214557 h 518860"/>
                <a:gd name="connsiteX19" fmla="*/ 662508 w 1112447"/>
                <a:gd name="connsiteY19" fmla="*/ 164193 h 518860"/>
                <a:gd name="connsiteX20" fmla="*/ 545932 w 1112447"/>
                <a:gd name="connsiteY20" fmla="*/ 115943 h 518860"/>
                <a:gd name="connsiteX21" fmla="*/ 501248 w 1112447"/>
                <a:gd name="connsiteY21" fmla="*/ 108107 h 518860"/>
                <a:gd name="connsiteX22" fmla="*/ 287204 w 1112447"/>
                <a:gd name="connsiteY22" fmla="*/ 0 h 518860"/>
                <a:gd name="connsiteX23" fmla="*/ 353284 w 1112447"/>
                <a:gd name="connsiteY23" fmla="*/ 5355 h 518860"/>
                <a:gd name="connsiteX24" fmla="*/ 618484 w 1112447"/>
                <a:gd name="connsiteY24" fmla="*/ 96925 h 518860"/>
                <a:gd name="connsiteX25" fmla="*/ 786480 w 1112447"/>
                <a:gd name="connsiteY25" fmla="*/ 178985 h 518860"/>
                <a:gd name="connsiteX26" fmla="*/ 919961 w 1112447"/>
                <a:gd name="connsiteY26" fmla="*/ 208218 h 518860"/>
                <a:gd name="connsiteX27" fmla="*/ 1004839 w 1112447"/>
                <a:gd name="connsiteY27" fmla="*/ 212796 h 518860"/>
                <a:gd name="connsiteX28" fmla="*/ 1108384 w 1112447"/>
                <a:gd name="connsiteY28" fmla="*/ 306128 h 518860"/>
                <a:gd name="connsiteX29" fmla="*/ 1101692 w 1112447"/>
                <a:gd name="connsiteY29" fmla="*/ 414955 h 518860"/>
                <a:gd name="connsiteX30" fmla="*/ 1092183 w 1112447"/>
                <a:gd name="connsiteY30" fmla="*/ 421999 h 518860"/>
                <a:gd name="connsiteX31" fmla="*/ 983003 w 1112447"/>
                <a:gd name="connsiteY31" fmla="*/ 421999 h 518860"/>
                <a:gd name="connsiteX32" fmla="*/ 972790 w 1112447"/>
                <a:gd name="connsiteY32" fmla="*/ 410024 h 518860"/>
                <a:gd name="connsiteX33" fmla="*/ 867132 w 1112447"/>
                <a:gd name="connsiteY33" fmla="*/ 330429 h 518860"/>
                <a:gd name="connsiteX34" fmla="*/ 765701 w 1112447"/>
                <a:gd name="connsiteY34" fmla="*/ 408968 h 518860"/>
                <a:gd name="connsiteX35" fmla="*/ 748795 w 1112447"/>
                <a:gd name="connsiteY35" fmla="*/ 421999 h 518860"/>
                <a:gd name="connsiteX36" fmla="*/ 543820 w 1112447"/>
                <a:gd name="connsiteY36" fmla="*/ 421294 h 518860"/>
                <a:gd name="connsiteX37" fmla="*/ 338843 w 1112447"/>
                <a:gd name="connsiteY37" fmla="*/ 421294 h 518860"/>
                <a:gd name="connsiteX38" fmla="*/ 322291 w 1112447"/>
                <a:gd name="connsiteY38" fmla="*/ 409672 h 518860"/>
                <a:gd name="connsiteX39" fmla="*/ 218042 w 1112447"/>
                <a:gd name="connsiteY39" fmla="*/ 330076 h 518860"/>
                <a:gd name="connsiteX40" fmla="*/ 114497 w 1112447"/>
                <a:gd name="connsiteY40" fmla="*/ 411081 h 518860"/>
                <a:gd name="connsiteX41" fmla="*/ 100762 w 1112447"/>
                <a:gd name="connsiteY41" fmla="*/ 421647 h 518860"/>
                <a:gd name="connsiteX42" fmla="*/ 21518 w 1112447"/>
                <a:gd name="connsiteY42" fmla="*/ 421647 h 518860"/>
                <a:gd name="connsiteX43" fmla="*/ 12362 w 1112447"/>
                <a:gd name="connsiteY43" fmla="*/ 411433 h 518860"/>
                <a:gd name="connsiteX44" fmla="*/ 4613 w 1112447"/>
                <a:gd name="connsiteY44" fmla="*/ 305423 h 518860"/>
                <a:gd name="connsiteX45" fmla="*/ 4261 w 1112447"/>
                <a:gd name="connsiteY45" fmla="*/ 189551 h 518860"/>
                <a:gd name="connsiteX46" fmla="*/ 102170 w 1112447"/>
                <a:gd name="connsiteY46" fmla="*/ 52549 h 518860"/>
                <a:gd name="connsiteX47" fmla="*/ 287204 w 1112447"/>
                <a:gd name="connsiteY47" fmla="*/ 0 h 51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2447" h="518860">
                  <a:moveTo>
                    <a:pt x="218393" y="356138"/>
                  </a:moveTo>
                  <a:cubicBezTo>
                    <a:pt x="263473" y="356138"/>
                    <a:pt x="300101" y="392414"/>
                    <a:pt x="300454" y="437142"/>
                  </a:cubicBezTo>
                  <a:cubicBezTo>
                    <a:pt x="300806" y="481519"/>
                    <a:pt x="263473" y="518851"/>
                    <a:pt x="219098" y="518851"/>
                  </a:cubicBezTo>
                  <a:cubicBezTo>
                    <a:pt x="174017" y="519555"/>
                    <a:pt x="137389" y="482927"/>
                    <a:pt x="137389" y="437847"/>
                  </a:cubicBezTo>
                  <a:cubicBezTo>
                    <a:pt x="137389" y="392414"/>
                    <a:pt x="173313" y="356138"/>
                    <a:pt x="218393" y="356138"/>
                  </a:cubicBezTo>
                  <a:close/>
                  <a:moveTo>
                    <a:pt x="870301" y="356138"/>
                  </a:moveTo>
                  <a:cubicBezTo>
                    <a:pt x="915029" y="356490"/>
                    <a:pt x="951305" y="393822"/>
                    <a:pt x="950600" y="438551"/>
                  </a:cubicBezTo>
                  <a:cubicBezTo>
                    <a:pt x="949896" y="483279"/>
                    <a:pt x="912564" y="519555"/>
                    <a:pt x="867835" y="518850"/>
                  </a:cubicBezTo>
                  <a:cubicBezTo>
                    <a:pt x="823107" y="518498"/>
                    <a:pt x="787183" y="481166"/>
                    <a:pt x="787536" y="436085"/>
                  </a:cubicBezTo>
                  <a:cubicBezTo>
                    <a:pt x="788240" y="391709"/>
                    <a:pt x="824868" y="355786"/>
                    <a:pt x="870301" y="356138"/>
                  </a:cubicBezTo>
                  <a:close/>
                  <a:moveTo>
                    <a:pt x="501248" y="108107"/>
                  </a:moveTo>
                  <a:cubicBezTo>
                    <a:pt x="486236" y="106434"/>
                    <a:pt x="471092" y="106082"/>
                    <a:pt x="455771" y="108195"/>
                  </a:cubicBezTo>
                  <a:cubicBezTo>
                    <a:pt x="433935" y="111365"/>
                    <a:pt x="424426" y="121930"/>
                    <a:pt x="423018" y="144119"/>
                  </a:cubicBezTo>
                  <a:cubicBezTo>
                    <a:pt x="420904" y="170533"/>
                    <a:pt x="429005" y="195186"/>
                    <a:pt x="438514" y="219487"/>
                  </a:cubicBezTo>
                  <a:cubicBezTo>
                    <a:pt x="441683" y="227588"/>
                    <a:pt x="446262" y="230053"/>
                    <a:pt x="454715" y="230053"/>
                  </a:cubicBezTo>
                  <a:cubicBezTo>
                    <a:pt x="496625" y="229701"/>
                    <a:pt x="538536" y="230053"/>
                    <a:pt x="580447" y="230053"/>
                  </a:cubicBezTo>
                  <a:cubicBezTo>
                    <a:pt x="622006" y="230053"/>
                    <a:pt x="663212" y="230053"/>
                    <a:pt x="705123" y="229701"/>
                  </a:cubicBezTo>
                  <a:cubicBezTo>
                    <a:pt x="709702" y="229701"/>
                    <a:pt x="716041" y="232166"/>
                    <a:pt x="718154" y="227236"/>
                  </a:cubicBezTo>
                  <a:cubicBezTo>
                    <a:pt x="720267" y="222657"/>
                    <a:pt x="715337" y="218431"/>
                    <a:pt x="712871" y="214557"/>
                  </a:cubicBezTo>
                  <a:cubicBezTo>
                    <a:pt x="699840" y="194130"/>
                    <a:pt x="682583" y="177929"/>
                    <a:pt x="662508" y="164193"/>
                  </a:cubicBezTo>
                  <a:cubicBezTo>
                    <a:pt x="626937" y="139892"/>
                    <a:pt x="587491" y="125100"/>
                    <a:pt x="545932" y="115943"/>
                  </a:cubicBezTo>
                  <a:cubicBezTo>
                    <a:pt x="531140" y="112773"/>
                    <a:pt x="516260" y="109780"/>
                    <a:pt x="501248" y="108107"/>
                  </a:cubicBezTo>
                  <a:close/>
                  <a:moveTo>
                    <a:pt x="287204" y="0"/>
                  </a:moveTo>
                  <a:cubicBezTo>
                    <a:pt x="308885" y="6"/>
                    <a:pt x="330919" y="1833"/>
                    <a:pt x="353284" y="5355"/>
                  </a:cubicBezTo>
                  <a:cubicBezTo>
                    <a:pt x="447319" y="19795"/>
                    <a:pt x="533606" y="56423"/>
                    <a:pt x="618484" y="96925"/>
                  </a:cubicBezTo>
                  <a:cubicBezTo>
                    <a:pt x="674835" y="123691"/>
                    <a:pt x="729777" y="152571"/>
                    <a:pt x="786480" y="178985"/>
                  </a:cubicBezTo>
                  <a:cubicBezTo>
                    <a:pt x="829095" y="198709"/>
                    <a:pt x="873119" y="208922"/>
                    <a:pt x="919961" y="208218"/>
                  </a:cubicBezTo>
                  <a:cubicBezTo>
                    <a:pt x="948488" y="207866"/>
                    <a:pt x="976664" y="210331"/>
                    <a:pt x="1004839" y="212796"/>
                  </a:cubicBezTo>
                  <a:cubicBezTo>
                    <a:pt x="1067530" y="218431"/>
                    <a:pt x="1098522" y="262808"/>
                    <a:pt x="1108384" y="306128"/>
                  </a:cubicBezTo>
                  <a:cubicBezTo>
                    <a:pt x="1116484" y="342755"/>
                    <a:pt x="1111553" y="379383"/>
                    <a:pt x="1101692" y="414955"/>
                  </a:cubicBezTo>
                  <a:cubicBezTo>
                    <a:pt x="1100283" y="419886"/>
                    <a:pt x="1097466" y="421999"/>
                    <a:pt x="1092183" y="421999"/>
                  </a:cubicBezTo>
                  <a:cubicBezTo>
                    <a:pt x="1055907" y="421999"/>
                    <a:pt x="1019279" y="421647"/>
                    <a:pt x="983003" y="421999"/>
                  </a:cubicBezTo>
                  <a:cubicBezTo>
                    <a:pt x="973846" y="421999"/>
                    <a:pt x="974199" y="415307"/>
                    <a:pt x="972790" y="410024"/>
                  </a:cubicBezTo>
                  <a:cubicBezTo>
                    <a:pt x="959054" y="361774"/>
                    <a:pt x="917143" y="329724"/>
                    <a:pt x="867132" y="330429"/>
                  </a:cubicBezTo>
                  <a:cubicBezTo>
                    <a:pt x="819938" y="330781"/>
                    <a:pt x="778380" y="362478"/>
                    <a:pt x="765701" y="408968"/>
                  </a:cubicBezTo>
                  <a:cubicBezTo>
                    <a:pt x="762883" y="419181"/>
                    <a:pt x="758657" y="421999"/>
                    <a:pt x="748795" y="421999"/>
                  </a:cubicBezTo>
                  <a:cubicBezTo>
                    <a:pt x="680470" y="421294"/>
                    <a:pt x="612145" y="421294"/>
                    <a:pt x="543820" y="421294"/>
                  </a:cubicBezTo>
                  <a:cubicBezTo>
                    <a:pt x="475494" y="421294"/>
                    <a:pt x="407169" y="421294"/>
                    <a:pt x="338843" y="421294"/>
                  </a:cubicBezTo>
                  <a:cubicBezTo>
                    <a:pt x="329686" y="421294"/>
                    <a:pt x="325108" y="419886"/>
                    <a:pt x="322291" y="409672"/>
                  </a:cubicBezTo>
                  <a:cubicBezTo>
                    <a:pt x="309612" y="361422"/>
                    <a:pt x="267348" y="329724"/>
                    <a:pt x="218042" y="330076"/>
                  </a:cubicBezTo>
                  <a:cubicBezTo>
                    <a:pt x="169087" y="330076"/>
                    <a:pt x="127176" y="362478"/>
                    <a:pt x="114497" y="411081"/>
                  </a:cubicBezTo>
                  <a:cubicBezTo>
                    <a:pt x="112384" y="419533"/>
                    <a:pt x="108862" y="421647"/>
                    <a:pt x="100762" y="421647"/>
                  </a:cubicBezTo>
                  <a:cubicBezTo>
                    <a:pt x="74347" y="421294"/>
                    <a:pt x="47933" y="421294"/>
                    <a:pt x="21518" y="421647"/>
                  </a:cubicBezTo>
                  <a:cubicBezTo>
                    <a:pt x="13770" y="421647"/>
                    <a:pt x="11305" y="419886"/>
                    <a:pt x="12362" y="411433"/>
                  </a:cubicBezTo>
                  <a:cubicBezTo>
                    <a:pt x="15883" y="375509"/>
                    <a:pt x="8839" y="340642"/>
                    <a:pt x="4613" y="305423"/>
                  </a:cubicBezTo>
                  <a:cubicBezTo>
                    <a:pt x="35" y="266682"/>
                    <a:pt x="-2783" y="228293"/>
                    <a:pt x="4261" y="189551"/>
                  </a:cubicBezTo>
                  <a:cubicBezTo>
                    <a:pt x="15179" y="128622"/>
                    <a:pt x="50398" y="84598"/>
                    <a:pt x="102170" y="52549"/>
                  </a:cubicBezTo>
                  <a:cubicBezTo>
                    <a:pt x="160282" y="16361"/>
                    <a:pt x="222158" y="-17"/>
                    <a:pt x="287204" y="0"/>
                  </a:cubicBezTo>
                  <a:close/>
                </a:path>
              </a:pathLst>
            </a:custGeom>
            <a:solidFill>
              <a:schemeClr val="bg1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78A74C-5E40-4755-9283-4459029A5BD6}"/>
                </a:ext>
              </a:extLst>
            </p:cNvPr>
            <p:cNvGrpSpPr/>
            <p:nvPr/>
          </p:nvGrpSpPr>
          <p:grpSpPr>
            <a:xfrm>
              <a:off x="5520174" y="1420467"/>
              <a:ext cx="4630021" cy="2106934"/>
              <a:chOff x="6223779" y="3733800"/>
              <a:chExt cx="3015807" cy="1372371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A33F3A-0570-4B15-B4FA-2E65EE5C5C15}"/>
                  </a:ext>
                </a:extLst>
              </p:cNvPr>
              <p:cNvSpPr/>
              <p:nvPr/>
            </p:nvSpPr>
            <p:spPr>
              <a:xfrm flipH="1">
                <a:off x="6395635" y="3817247"/>
                <a:ext cx="2788513" cy="911961"/>
              </a:xfrm>
              <a:custGeom>
                <a:avLst/>
                <a:gdLst>
                  <a:gd name="connsiteX0" fmla="*/ 119192 w 2788513"/>
                  <a:gd name="connsiteY0" fmla="*/ 626443 h 911961"/>
                  <a:gd name="connsiteX1" fmla="*/ 0 w 2788513"/>
                  <a:gd name="connsiteY1" fmla="*/ 773355 h 911961"/>
                  <a:gd name="connsiteX2" fmla="*/ 27719 w 2788513"/>
                  <a:gd name="connsiteY2" fmla="*/ 795530 h 911961"/>
                  <a:gd name="connsiteX3" fmla="*/ 130280 w 2788513"/>
                  <a:gd name="connsiteY3" fmla="*/ 784439 h 911961"/>
                  <a:gd name="connsiteX4" fmla="*/ 157999 w 2788513"/>
                  <a:gd name="connsiteY4" fmla="*/ 751179 h 911961"/>
                  <a:gd name="connsiteX5" fmla="*/ 146911 w 2788513"/>
                  <a:gd name="connsiteY5" fmla="*/ 648618 h 911961"/>
                  <a:gd name="connsiteX6" fmla="*/ 1574427 w 2788513"/>
                  <a:gd name="connsiteY6" fmla="*/ 485566 h 911961"/>
                  <a:gd name="connsiteX7" fmla="*/ 1546995 w 2788513"/>
                  <a:gd name="connsiteY7" fmla="*/ 485566 h 911961"/>
                  <a:gd name="connsiteX8" fmla="*/ 1546995 w 2788513"/>
                  <a:gd name="connsiteY8" fmla="*/ 911961 h 911961"/>
                  <a:gd name="connsiteX9" fmla="*/ 1574427 w 2788513"/>
                  <a:gd name="connsiteY9" fmla="*/ 911961 h 911961"/>
                  <a:gd name="connsiteX10" fmla="*/ 2741392 w 2788513"/>
                  <a:gd name="connsiteY10" fmla="*/ 376973 h 911961"/>
                  <a:gd name="connsiteX11" fmla="*/ 2708130 w 2788513"/>
                  <a:gd name="connsiteY11" fmla="*/ 385290 h 911961"/>
                  <a:gd name="connsiteX12" fmla="*/ 2655463 w 2788513"/>
                  <a:gd name="connsiteY12" fmla="*/ 473990 h 911961"/>
                  <a:gd name="connsiteX13" fmla="*/ 2666550 w 2788513"/>
                  <a:gd name="connsiteY13" fmla="*/ 515567 h 911961"/>
                  <a:gd name="connsiteX14" fmla="*/ 2755250 w 2788513"/>
                  <a:gd name="connsiteY14" fmla="*/ 568234 h 911961"/>
                  <a:gd name="connsiteX15" fmla="*/ 2788513 w 2788513"/>
                  <a:gd name="connsiteY15" fmla="*/ 559917 h 911961"/>
                  <a:gd name="connsiteX16" fmla="*/ 1815584 w 2788513"/>
                  <a:gd name="connsiteY16" fmla="*/ 0 h 911961"/>
                  <a:gd name="connsiteX17" fmla="*/ 1743515 w 2788513"/>
                  <a:gd name="connsiteY17" fmla="*/ 0 h 911961"/>
                  <a:gd name="connsiteX18" fmla="*/ 1072719 w 2788513"/>
                  <a:gd name="connsiteY18" fmla="*/ 213436 h 911961"/>
                  <a:gd name="connsiteX19" fmla="*/ 903633 w 2788513"/>
                  <a:gd name="connsiteY19" fmla="*/ 329856 h 911961"/>
                  <a:gd name="connsiteX20" fmla="*/ 911950 w 2788513"/>
                  <a:gd name="connsiteY20" fmla="*/ 374203 h 911961"/>
                  <a:gd name="connsiteX21" fmla="*/ 2605568 w 2788513"/>
                  <a:gd name="connsiteY21" fmla="*/ 363115 h 911961"/>
                  <a:gd name="connsiteX22" fmla="*/ 2636060 w 2788513"/>
                  <a:gd name="connsiteY22" fmla="*/ 318765 h 911961"/>
                  <a:gd name="connsiteX23" fmla="*/ 2622199 w 2788513"/>
                  <a:gd name="connsiteY23" fmla="*/ 91474 h 911961"/>
                  <a:gd name="connsiteX24" fmla="*/ 2591710 w 2788513"/>
                  <a:gd name="connsiteY24" fmla="*/ 58208 h 911961"/>
                  <a:gd name="connsiteX25" fmla="*/ 1815584 w 2788513"/>
                  <a:gd name="connsiteY25" fmla="*/ 0 h 91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88513" h="911961">
                    <a:moveTo>
                      <a:pt x="119192" y="626443"/>
                    </a:moveTo>
                    <a:lnTo>
                      <a:pt x="0" y="773355"/>
                    </a:lnTo>
                    <a:lnTo>
                      <a:pt x="27719" y="795530"/>
                    </a:lnTo>
                    <a:cubicBezTo>
                      <a:pt x="58211" y="820475"/>
                      <a:pt x="105332" y="814931"/>
                      <a:pt x="130280" y="784439"/>
                    </a:cubicBezTo>
                    <a:lnTo>
                      <a:pt x="157999" y="751179"/>
                    </a:lnTo>
                    <a:cubicBezTo>
                      <a:pt x="182944" y="720687"/>
                      <a:pt x="177401" y="673567"/>
                      <a:pt x="146911" y="648618"/>
                    </a:cubicBezTo>
                    <a:close/>
                    <a:moveTo>
                      <a:pt x="1574427" y="485566"/>
                    </a:moveTo>
                    <a:lnTo>
                      <a:pt x="1546995" y="485566"/>
                    </a:lnTo>
                    <a:lnTo>
                      <a:pt x="1546995" y="911961"/>
                    </a:lnTo>
                    <a:lnTo>
                      <a:pt x="1574427" y="911961"/>
                    </a:lnTo>
                    <a:close/>
                    <a:moveTo>
                      <a:pt x="2741392" y="376973"/>
                    </a:moveTo>
                    <a:lnTo>
                      <a:pt x="2708130" y="385290"/>
                    </a:lnTo>
                    <a:cubicBezTo>
                      <a:pt x="2669323" y="396377"/>
                      <a:pt x="2644375" y="435184"/>
                      <a:pt x="2655463" y="473990"/>
                    </a:cubicBezTo>
                    <a:lnTo>
                      <a:pt x="2666550" y="515567"/>
                    </a:lnTo>
                    <a:cubicBezTo>
                      <a:pt x="2677638" y="554373"/>
                      <a:pt x="2716444" y="579322"/>
                      <a:pt x="2755250" y="568234"/>
                    </a:cubicBezTo>
                    <a:lnTo>
                      <a:pt x="2788513" y="559917"/>
                    </a:lnTo>
                    <a:close/>
                    <a:moveTo>
                      <a:pt x="1815584" y="0"/>
                    </a:moveTo>
                    <a:cubicBezTo>
                      <a:pt x="1787865" y="0"/>
                      <a:pt x="1771233" y="0"/>
                      <a:pt x="1743515" y="0"/>
                    </a:cubicBezTo>
                    <a:cubicBezTo>
                      <a:pt x="1541166" y="8314"/>
                      <a:pt x="1227945" y="121963"/>
                      <a:pt x="1072719" y="213436"/>
                    </a:cubicBezTo>
                    <a:cubicBezTo>
                      <a:pt x="1008965" y="252240"/>
                      <a:pt x="997877" y="257787"/>
                      <a:pt x="903633" y="329856"/>
                    </a:cubicBezTo>
                    <a:cubicBezTo>
                      <a:pt x="859283" y="363115"/>
                      <a:pt x="867600" y="374203"/>
                      <a:pt x="911950" y="374203"/>
                    </a:cubicBezTo>
                    <a:cubicBezTo>
                      <a:pt x="1471870" y="374203"/>
                      <a:pt x="2045648" y="371432"/>
                      <a:pt x="2605568" y="363115"/>
                    </a:cubicBezTo>
                    <a:cubicBezTo>
                      <a:pt x="2633287" y="363115"/>
                      <a:pt x="2636060" y="338170"/>
                      <a:pt x="2636060" y="318765"/>
                    </a:cubicBezTo>
                    <a:lnTo>
                      <a:pt x="2622199" y="91474"/>
                    </a:lnTo>
                    <a:cubicBezTo>
                      <a:pt x="2622199" y="74839"/>
                      <a:pt x="2608341" y="60981"/>
                      <a:pt x="2591710" y="58208"/>
                    </a:cubicBezTo>
                    <a:cubicBezTo>
                      <a:pt x="2297891" y="22175"/>
                      <a:pt x="2131578" y="0"/>
                      <a:pt x="18155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0647230-54DC-445F-BD2B-F9D06046DB67}"/>
                  </a:ext>
                </a:extLst>
              </p:cNvPr>
              <p:cNvSpPr/>
              <p:nvPr/>
            </p:nvSpPr>
            <p:spPr>
              <a:xfrm flipH="1">
                <a:off x="6223779" y="3733800"/>
                <a:ext cx="3015807" cy="1117357"/>
              </a:xfrm>
              <a:custGeom>
                <a:avLst/>
                <a:gdLst>
                  <a:gd name="connsiteX0" fmla="*/ 174630 w 3015807"/>
                  <a:gd name="connsiteY0" fmla="*/ 709890 h 1117357"/>
                  <a:gd name="connsiteX1" fmla="*/ 202349 w 3015807"/>
                  <a:gd name="connsiteY1" fmla="*/ 732065 h 1117357"/>
                  <a:gd name="connsiteX2" fmla="*/ 213437 w 3015807"/>
                  <a:gd name="connsiteY2" fmla="*/ 834626 h 1117357"/>
                  <a:gd name="connsiteX3" fmla="*/ 185718 w 3015807"/>
                  <a:gd name="connsiteY3" fmla="*/ 867886 h 1117357"/>
                  <a:gd name="connsiteX4" fmla="*/ 83157 w 3015807"/>
                  <a:gd name="connsiteY4" fmla="*/ 878977 h 1117357"/>
                  <a:gd name="connsiteX5" fmla="*/ 55438 w 3015807"/>
                  <a:gd name="connsiteY5" fmla="*/ 856802 h 1117357"/>
                  <a:gd name="connsiteX6" fmla="*/ 1629865 w 3015807"/>
                  <a:gd name="connsiteY6" fmla="*/ 569013 h 1117357"/>
                  <a:gd name="connsiteX7" fmla="*/ 1629865 w 3015807"/>
                  <a:gd name="connsiteY7" fmla="*/ 995408 h 1117357"/>
                  <a:gd name="connsiteX8" fmla="*/ 1602433 w 3015807"/>
                  <a:gd name="connsiteY8" fmla="*/ 995408 h 1117357"/>
                  <a:gd name="connsiteX9" fmla="*/ 1602433 w 3015807"/>
                  <a:gd name="connsiteY9" fmla="*/ 569013 h 1117357"/>
                  <a:gd name="connsiteX10" fmla="*/ 2796830 w 3015807"/>
                  <a:gd name="connsiteY10" fmla="*/ 460420 h 1117357"/>
                  <a:gd name="connsiteX11" fmla="*/ 2843951 w 3015807"/>
                  <a:gd name="connsiteY11" fmla="*/ 643365 h 1117357"/>
                  <a:gd name="connsiteX12" fmla="*/ 2810688 w 3015807"/>
                  <a:gd name="connsiteY12" fmla="*/ 651682 h 1117357"/>
                  <a:gd name="connsiteX13" fmla="*/ 2721988 w 3015807"/>
                  <a:gd name="connsiteY13" fmla="*/ 599014 h 1117357"/>
                  <a:gd name="connsiteX14" fmla="*/ 2710901 w 3015807"/>
                  <a:gd name="connsiteY14" fmla="*/ 557438 h 1117357"/>
                  <a:gd name="connsiteX15" fmla="*/ 2763568 w 3015807"/>
                  <a:gd name="connsiteY15" fmla="*/ 468737 h 1117357"/>
                  <a:gd name="connsiteX16" fmla="*/ 1044548 w 3015807"/>
                  <a:gd name="connsiteY16" fmla="*/ 350080 h 1117357"/>
                  <a:gd name="connsiteX17" fmla="*/ 1044548 w 3015807"/>
                  <a:gd name="connsiteY17" fmla="*/ 457429 h 1117357"/>
                  <a:gd name="connsiteX18" fmla="*/ 967388 w 3015807"/>
                  <a:gd name="connsiteY18" fmla="*/ 457650 h 1117357"/>
                  <a:gd name="connsiteX19" fmla="*/ 959071 w 3015807"/>
                  <a:gd name="connsiteY19" fmla="*/ 413303 h 1117357"/>
                  <a:gd name="connsiteX20" fmla="*/ 1016285 w 3015807"/>
                  <a:gd name="connsiteY20" fmla="*/ 370165 h 1117357"/>
                  <a:gd name="connsiteX21" fmla="*/ 1597718 w 3015807"/>
                  <a:gd name="connsiteY21" fmla="*/ 116616 h 1117357"/>
                  <a:gd name="connsiteX22" fmla="*/ 1597718 w 3015807"/>
                  <a:gd name="connsiteY22" fmla="*/ 455845 h 1117357"/>
                  <a:gd name="connsiteX23" fmla="*/ 1071980 w 3015807"/>
                  <a:gd name="connsiteY23" fmla="*/ 457351 h 1117357"/>
                  <a:gd name="connsiteX24" fmla="*/ 1071980 w 3015807"/>
                  <a:gd name="connsiteY24" fmla="*/ 331701 h 1117357"/>
                  <a:gd name="connsiteX25" fmla="*/ 1088094 w 3015807"/>
                  <a:gd name="connsiteY25" fmla="*/ 321310 h 1117357"/>
                  <a:gd name="connsiteX26" fmla="*/ 1128157 w 3015807"/>
                  <a:gd name="connsiteY26" fmla="*/ 296884 h 1117357"/>
                  <a:gd name="connsiteX27" fmla="*/ 1445884 w 3015807"/>
                  <a:gd name="connsiteY27" fmla="*/ 158981 h 1117357"/>
                  <a:gd name="connsiteX28" fmla="*/ 2392522 w 3015807"/>
                  <a:gd name="connsiteY28" fmla="*/ 111847 h 1117357"/>
                  <a:gd name="connsiteX29" fmla="*/ 2446360 w 3015807"/>
                  <a:gd name="connsiteY29" fmla="*/ 117359 h 1117357"/>
                  <a:gd name="connsiteX30" fmla="*/ 2647148 w 3015807"/>
                  <a:gd name="connsiteY30" fmla="*/ 141655 h 1117357"/>
                  <a:gd name="connsiteX31" fmla="*/ 2677637 w 3015807"/>
                  <a:gd name="connsiteY31" fmla="*/ 174921 h 1117357"/>
                  <a:gd name="connsiteX32" fmla="*/ 2691498 w 3015807"/>
                  <a:gd name="connsiteY32" fmla="*/ 402212 h 1117357"/>
                  <a:gd name="connsiteX33" fmla="*/ 2661006 w 3015807"/>
                  <a:gd name="connsiteY33" fmla="*/ 446563 h 1117357"/>
                  <a:gd name="connsiteX34" fmla="*/ 2392522 w 3015807"/>
                  <a:gd name="connsiteY34" fmla="*/ 449310 h 1117357"/>
                  <a:gd name="connsiteX35" fmla="*/ 1871022 w 3015807"/>
                  <a:gd name="connsiteY35" fmla="*/ 83447 h 1117357"/>
                  <a:gd name="connsiteX36" fmla="*/ 2267401 w 3015807"/>
                  <a:gd name="connsiteY36" fmla="*/ 99039 h 1117357"/>
                  <a:gd name="connsiteX37" fmla="*/ 2365090 w 3015807"/>
                  <a:gd name="connsiteY37" fmla="*/ 109039 h 1117357"/>
                  <a:gd name="connsiteX38" fmla="*/ 2365090 w 3015807"/>
                  <a:gd name="connsiteY38" fmla="*/ 449590 h 1117357"/>
                  <a:gd name="connsiteX39" fmla="*/ 1814197 w 3015807"/>
                  <a:gd name="connsiteY39" fmla="*/ 455226 h 1117357"/>
                  <a:gd name="connsiteX40" fmla="*/ 1625150 w 3015807"/>
                  <a:gd name="connsiteY40" fmla="*/ 455767 h 1117357"/>
                  <a:gd name="connsiteX41" fmla="*/ 1625150 w 3015807"/>
                  <a:gd name="connsiteY41" fmla="*/ 108962 h 1117357"/>
                  <a:gd name="connsiteX42" fmla="*/ 1630604 w 3015807"/>
                  <a:gd name="connsiteY42" fmla="*/ 107441 h 1117357"/>
                  <a:gd name="connsiteX43" fmla="*/ 1798953 w 3015807"/>
                  <a:gd name="connsiteY43" fmla="*/ 83447 h 1117357"/>
                  <a:gd name="connsiteX44" fmla="*/ 1871022 w 3015807"/>
                  <a:gd name="connsiteY44" fmla="*/ 83447 h 1117357"/>
                  <a:gd name="connsiteX45" fmla="*/ 1890423 w 3015807"/>
                  <a:gd name="connsiteY45" fmla="*/ 291 h 1117357"/>
                  <a:gd name="connsiteX46" fmla="*/ 1089351 w 3015807"/>
                  <a:gd name="connsiteY46" fmla="*/ 208181 h 1117357"/>
                  <a:gd name="connsiteX47" fmla="*/ 820477 w 3015807"/>
                  <a:gd name="connsiteY47" fmla="*/ 388354 h 1117357"/>
                  <a:gd name="connsiteX48" fmla="*/ 620901 w 3015807"/>
                  <a:gd name="connsiteY48" fmla="*/ 446562 h 1117357"/>
                  <a:gd name="connsiteX49" fmla="*/ 11088 w 3015807"/>
                  <a:gd name="connsiteY49" fmla="*/ 884519 h 1117357"/>
                  <a:gd name="connsiteX50" fmla="*/ 2773 w 3015807"/>
                  <a:gd name="connsiteY50" fmla="*/ 1017570 h 1117357"/>
                  <a:gd name="connsiteX51" fmla="*/ 91474 w 3015807"/>
                  <a:gd name="connsiteY51" fmla="*/ 1117357 h 1117357"/>
                  <a:gd name="connsiteX52" fmla="*/ 407468 w 3015807"/>
                  <a:gd name="connsiteY52" fmla="*/ 1111814 h 1117357"/>
                  <a:gd name="connsiteX53" fmla="*/ 407468 w 3015807"/>
                  <a:gd name="connsiteY53" fmla="*/ 1109043 h 1117357"/>
                  <a:gd name="connsiteX54" fmla="*/ 692970 w 3015807"/>
                  <a:gd name="connsiteY54" fmla="*/ 823538 h 1117357"/>
                  <a:gd name="connsiteX55" fmla="*/ 978476 w 3015807"/>
                  <a:gd name="connsiteY55" fmla="*/ 1103499 h 1117357"/>
                  <a:gd name="connsiteX56" fmla="*/ 2178699 w 3015807"/>
                  <a:gd name="connsiteY56" fmla="*/ 1097956 h 1117357"/>
                  <a:gd name="connsiteX57" fmla="*/ 2464204 w 3015807"/>
                  <a:gd name="connsiteY57" fmla="*/ 823538 h 1117357"/>
                  <a:gd name="connsiteX58" fmla="*/ 2749707 w 3015807"/>
                  <a:gd name="connsiteY58" fmla="*/ 1106270 h 1117357"/>
                  <a:gd name="connsiteX59" fmla="*/ 2913249 w 3015807"/>
                  <a:gd name="connsiteY59" fmla="*/ 1111814 h 1117357"/>
                  <a:gd name="connsiteX60" fmla="*/ 3015807 w 3015807"/>
                  <a:gd name="connsiteY60" fmla="*/ 1003712 h 1117357"/>
                  <a:gd name="connsiteX61" fmla="*/ 2982545 w 3015807"/>
                  <a:gd name="connsiteY61" fmla="*/ 704349 h 1117357"/>
                  <a:gd name="connsiteX62" fmla="*/ 2982545 w 3015807"/>
                  <a:gd name="connsiteY62" fmla="*/ 698805 h 1117357"/>
                  <a:gd name="connsiteX63" fmla="*/ 2979774 w 3015807"/>
                  <a:gd name="connsiteY63" fmla="*/ 690488 h 1117357"/>
                  <a:gd name="connsiteX64" fmla="*/ 2940968 w 3015807"/>
                  <a:gd name="connsiteY64" fmla="*/ 654455 h 1117357"/>
                  <a:gd name="connsiteX65" fmla="*/ 2929880 w 3015807"/>
                  <a:gd name="connsiteY65" fmla="*/ 654455 h 1117357"/>
                  <a:gd name="connsiteX66" fmla="*/ 2927107 w 3015807"/>
                  <a:gd name="connsiteY66" fmla="*/ 654455 h 1117357"/>
                  <a:gd name="connsiteX67" fmla="*/ 2868899 w 3015807"/>
                  <a:gd name="connsiteY67" fmla="*/ 651682 h 1117357"/>
                  <a:gd name="connsiteX68" fmla="*/ 2741392 w 3015807"/>
                  <a:gd name="connsiteY68" fmla="*/ 113937 h 1117357"/>
                  <a:gd name="connsiteX69" fmla="*/ 2688725 w 3015807"/>
                  <a:gd name="connsiteY69" fmla="*/ 69587 h 1117357"/>
                  <a:gd name="connsiteX70" fmla="*/ 1890423 w 3015807"/>
                  <a:gd name="connsiteY70" fmla="*/ 291 h 11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015807" h="1117357">
                    <a:moveTo>
                      <a:pt x="174630" y="709890"/>
                    </a:moveTo>
                    <a:lnTo>
                      <a:pt x="202349" y="732065"/>
                    </a:lnTo>
                    <a:cubicBezTo>
                      <a:pt x="232839" y="757014"/>
                      <a:pt x="238382" y="804134"/>
                      <a:pt x="213437" y="834626"/>
                    </a:cubicBezTo>
                    <a:lnTo>
                      <a:pt x="185718" y="867886"/>
                    </a:lnTo>
                    <a:cubicBezTo>
                      <a:pt x="160770" y="898378"/>
                      <a:pt x="113649" y="903922"/>
                      <a:pt x="83157" y="878977"/>
                    </a:cubicBezTo>
                    <a:lnTo>
                      <a:pt x="55438" y="856802"/>
                    </a:lnTo>
                    <a:close/>
                    <a:moveTo>
                      <a:pt x="1629865" y="569013"/>
                    </a:moveTo>
                    <a:lnTo>
                      <a:pt x="1629865" y="995408"/>
                    </a:lnTo>
                    <a:lnTo>
                      <a:pt x="1602433" y="995408"/>
                    </a:lnTo>
                    <a:lnTo>
                      <a:pt x="1602433" y="569013"/>
                    </a:lnTo>
                    <a:close/>
                    <a:moveTo>
                      <a:pt x="2796830" y="460420"/>
                    </a:moveTo>
                    <a:lnTo>
                      <a:pt x="2843951" y="643365"/>
                    </a:lnTo>
                    <a:lnTo>
                      <a:pt x="2810688" y="651682"/>
                    </a:lnTo>
                    <a:cubicBezTo>
                      <a:pt x="2771882" y="662769"/>
                      <a:pt x="2733076" y="637821"/>
                      <a:pt x="2721988" y="599014"/>
                    </a:cubicBezTo>
                    <a:lnTo>
                      <a:pt x="2710901" y="557438"/>
                    </a:lnTo>
                    <a:cubicBezTo>
                      <a:pt x="2699813" y="518631"/>
                      <a:pt x="2724761" y="479825"/>
                      <a:pt x="2763568" y="468737"/>
                    </a:cubicBezTo>
                    <a:close/>
                    <a:moveTo>
                      <a:pt x="1044548" y="350080"/>
                    </a:moveTo>
                    <a:lnTo>
                      <a:pt x="1044548" y="457429"/>
                    </a:lnTo>
                    <a:lnTo>
                      <a:pt x="967388" y="457650"/>
                    </a:lnTo>
                    <a:cubicBezTo>
                      <a:pt x="923038" y="457650"/>
                      <a:pt x="914721" y="446563"/>
                      <a:pt x="959071" y="413303"/>
                    </a:cubicBezTo>
                    <a:cubicBezTo>
                      <a:pt x="982632" y="395286"/>
                      <a:pt x="1000996" y="381426"/>
                      <a:pt x="1016285" y="370165"/>
                    </a:cubicBezTo>
                    <a:close/>
                    <a:moveTo>
                      <a:pt x="1597718" y="116616"/>
                    </a:moveTo>
                    <a:lnTo>
                      <a:pt x="1597718" y="455845"/>
                    </a:lnTo>
                    <a:lnTo>
                      <a:pt x="1071980" y="457351"/>
                    </a:lnTo>
                    <a:lnTo>
                      <a:pt x="1071980" y="331701"/>
                    </a:lnTo>
                    <a:lnTo>
                      <a:pt x="1088094" y="321310"/>
                    </a:lnTo>
                    <a:cubicBezTo>
                      <a:pt x="1099572" y="314207"/>
                      <a:pt x="1112219" y="306585"/>
                      <a:pt x="1128157" y="296884"/>
                    </a:cubicBezTo>
                    <a:cubicBezTo>
                      <a:pt x="1205770" y="251147"/>
                      <a:pt x="1322882" y="199866"/>
                      <a:pt x="1445884" y="158981"/>
                    </a:cubicBezTo>
                    <a:close/>
                    <a:moveTo>
                      <a:pt x="2392522" y="111847"/>
                    </a:moveTo>
                    <a:lnTo>
                      <a:pt x="2446360" y="117359"/>
                    </a:lnTo>
                    <a:cubicBezTo>
                      <a:pt x="2508208" y="124505"/>
                      <a:pt x="2573693" y="132647"/>
                      <a:pt x="2647148" y="141655"/>
                    </a:cubicBezTo>
                    <a:cubicBezTo>
                      <a:pt x="2663779" y="144429"/>
                      <a:pt x="2677637" y="158287"/>
                      <a:pt x="2677637" y="174921"/>
                    </a:cubicBezTo>
                    <a:lnTo>
                      <a:pt x="2691498" y="402212"/>
                    </a:lnTo>
                    <a:cubicBezTo>
                      <a:pt x="2691498" y="421617"/>
                      <a:pt x="2688725" y="446563"/>
                      <a:pt x="2661006" y="446563"/>
                    </a:cubicBezTo>
                    <a:lnTo>
                      <a:pt x="2392522" y="449310"/>
                    </a:lnTo>
                    <a:close/>
                    <a:moveTo>
                      <a:pt x="1871022" y="83447"/>
                    </a:moveTo>
                    <a:cubicBezTo>
                      <a:pt x="2029019" y="83447"/>
                      <a:pt x="2149596" y="88991"/>
                      <a:pt x="2267401" y="99039"/>
                    </a:cubicBezTo>
                    <a:lnTo>
                      <a:pt x="2365090" y="109039"/>
                    </a:lnTo>
                    <a:lnTo>
                      <a:pt x="2365090" y="449590"/>
                    </a:lnTo>
                    <a:lnTo>
                      <a:pt x="1814197" y="455226"/>
                    </a:lnTo>
                    <a:lnTo>
                      <a:pt x="1625150" y="455767"/>
                    </a:lnTo>
                    <a:lnTo>
                      <a:pt x="1625150" y="108962"/>
                    </a:lnTo>
                    <a:lnTo>
                      <a:pt x="1630604" y="107441"/>
                    </a:lnTo>
                    <a:cubicBezTo>
                      <a:pt x="1690849" y="94188"/>
                      <a:pt x="1748366" y="85526"/>
                      <a:pt x="1798953" y="83447"/>
                    </a:cubicBezTo>
                    <a:cubicBezTo>
                      <a:pt x="1826671" y="83447"/>
                      <a:pt x="1843303" y="83447"/>
                      <a:pt x="1871022" y="83447"/>
                    </a:cubicBezTo>
                    <a:close/>
                    <a:moveTo>
                      <a:pt x="1890423" y="291"/>
                    </a:moveTo>
                    <a:cubicBezTo>
                      <a:pt x="1579973" y="3062"/>
                      <a:pt x="1344364" y="55729"/>
                      <a:pt x="1089351" y="208181"/>
                    </a:cubicBezTo>
                    <a:cubicBezTo>
                      <a:pt x="1000651" y="263618"/>
                      <a:pt x="903634" y="332917"/>
                      <a:pt x="820477" y="388354"/>
                    </a:cubicBezTo>
                    <a:cubicBezTo>
                      <a:pt x="765039" y="424387"/>
                      <a:pt x="665252" y="438248"/>
                      <a:pt x="620901" y="446562"/>
                    </a:cubicBezTo>
                    <a:cubicBezTo>
                      <a:pt x="368662" y="488142"/>
                      <a:pt x="124736" y="651682"/>
                      <a:pt x="11088" y="884519"/>
                    </a:cubicBezTo>
                    <a:cubicBezTo>
                      <a:pt x="0" y="928870"/>
                      <a:pt x="-2773" y="981537"/>
                      <a:pt x="2773" y="1017570"/>
                    </a:cubicBezTo>
                    <a:cubicBezTo>
                      <a:pt x="8317" y="1070237"/>
                      <a:pt x="24948" y="1117357"/>
                      <a:pt x="91474" y="1117357"/>
                    </a:cubicBezTo>
                    <a:cubicBezTo>
                      <a:pt x="196805" y="1114587"/>
                      <a:pt x="302137" y="1114587"/>
                      <a:pt x="407468" y="1111814"/>
                    </a:cubicBezTo>
                    <a:cubicBezTo>
                      <a:pt x="407468" y="1111814"/>
                      <a:pt x="407468" y="1109043"/>
                      <a:pt x="407468" y="1109043"/>
                    </a:cubicBezTo>
                    <a:cubicBezTo>
                      <a:pt x="407468" y="951045"/>
                      <a:pt x="534975" y="823538"/>
                      <a:pt x="692970" y="823538"/>
                    </a:cubicBezTo>
                    <a:cubicBezTo>
                      <a:pt x="848196" y="823538"/>
                      <a:pt x="975703" y="948274"/>
                      <a:pt x="978476" y="1103499"/>
                    </a:cubicBezTo>
                    <a:cubicBezTo>
                      <a:pt x="1377627" y="1097956"/>
                      <a:pt x="1779548" y="1095182"/>
                      <a:pt x="2178699" y="1097956"/>
                    </a:cubicBezTo>
                    <a:cubicBezTo>
                      <a:pt x="2184243" y="945501"/>
                      <a:pt x="2308979" y="823538"/>
                      <a:pt x="2464204" y="823538"/>
                    </a:cubicBezTo>
                    <a:cubicBezTo>
                      <a:pt x="2622200" y="823538"/>
                      <a:pt x="2749707" y="951045"/>
                      <a:pt x="2749707" y="1106270"/>
                    </a:cubicBezTo>
                    <a:cubicBezTo>
                      <a:pt x="2805144" y="1109043"/>
                      <a:pt x="2857811" y="1109043"/>
                      <a:pt x="2913249" y="1111814"/>
                    </a:cubicBezTo>
                    <a:cubicBezTo>
                      <a:pt x="2993632" y="1114587"/>
                      <a:pt x="3004720" y="1059149"/>
                      <a:pt x="3015807" y="1003712"/>
                    </a:cubicBezTo>
                    <a:cubicBezTo>
                      <a:pt x="2996405" y="901151"/>
                      <a:pt x="2993632" y="801363"/>
                      <a:pt x="2982545" y="704349"/>
                    </a:cubicBezTo>
                    <a:cubicBezTo>
                      <a:pt x="2982545" y="701575"/>
                      <a:pt x="2982545" y="701575"/>
                      <a:pt x="2982545" y="698805"/>
                    </a:cubicBezTo>
                    <a:cubicBezTo>
                      <a:pt x="2982545" y="696032"/>
                      <a:pt x="2982545" y="693261"/>
                      <a:pt x="2979774" y="690488"/>
                    </a:cubicBezTo>
                    <a:cubicBezTo>
                      <a:pt x="2974230" y="668313"/>
                      <a:pt x="2963143" y="657225"/>
                      <a:pt x="2940968" y="654455"/>
                    </a:cubicBezTo>
                    <a:cubicBezTo>
                      <a:pt x="2938194" y="654455"/>
                      <a:pt x="2932651" y="654455"/>
                      <a:pt x="2929880" y="654455"/>
                    </a:cubicBezTo>
                    <a:cubicBezTo>
                      <a:pt x="2929880" y="654455"/>
                      <a:pt x="2927107" y="654455"/>
                      <a:pt x="2927107" y="654455"/>
                    </a:cubicBezTo>
                    <a:cubicBezTo>
                      <a:pt x="2907705" y="651682"/>
                      <a:pt x="2888301" y="651682"/>
                      <a:pt x="2868899" y="651682"/>
                    </a:cubicBezTo>
                    <a:cubicBezTo>
                      <a:pt x="2807918" y="474281"/>
                      <a:pt x="2780199" y="294110"/>
                      <a:pt x="2741392" y="113937"/>
                    </a:cubicBezTo>
                    <a:cubicBezTo>
                      <a:pt x="2735849" y="83448"/>
                      <a:pt x="2710900" y="72360"/>
                      <a:pt x="2688725" y="69587"/>
                    </a:cubicBezTo>
                    <a:cubicBezTo>
                      <a:pt x="2444800" y="14149"/>
                      <a:pt x="2123261" y="-2482"/>
                      <a:pt x="1890423" y="29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62CFA5D-9C5A-4BE4-A5E4-3683302C6005}"/>
                  </a:ext>
                </a:extLst>
              </p:cNvPr>
              <p:cNvSpPr/>
              <p:nvPr/>
            </p:nvSpPr>
            <p:spPr>
              <a:xfrm flipH="1">
                <a:off x="8280515" y="4568426"/>
                <a:ext cx="532201" cy="532201"/>
              </a:xfrm>
              <a:custGeom>
                <a:avLst/>
                <a:gdLst>
                  <a:gd name="connsiteX0" fmla="*/ 241765 w 532201"/>
                  <a:gd name="connsiteY0" fmla="*/ 132029 h 532201"/>
                  <a:gd name="connsiteX1" fmla="*/ 297870 w 532201"/>
                  <a:gd name="connsiteY1" fmla="*/ 133862 h 532201"/>
                  <a:gd name="connsiteX2" fmla="*/ 402960 w 532201"/>
                  <a:gd name="connsiteY2" fmla="*/ 303926 h 532201"/>
                  <a:gd name="connsiteX3" fmla="*/ 232899 w 532201"/>
                  <a:gd name="connsiteY3" fmla="*/ 409016 h 532201"/>
                  <a:gd name="connsiteX4" fmla="*/ 127806 w 532201"/>
                  <a:gd name="connsiteY4" fmla="*/ 238955 h 532201"/>
                  <a:gd name="connsiteX5" fmla="*/ 241765 w 532201"/>
                  <a:gd name="connsiteY5" fmla="*/ 132029 h 532201"/>
                  <a:gd name="connsiteX6" fmla="*/ 266100 w 532201"/>
                  <a:gd name="connsiteY6" fmla="*/ 0 h 532201"/>
                  <a:gd name="connsiteX7" fmla="*/ 0 w 532201"/>
                  <a:gd name="connsiteY7" fmla="*/ 266101 h 532201"/>
                  <a:gd name="connsiteX8" fmla="*/ 0 w 532201"/>
                  <a:gd name="connsiteY8" fmla="*/ 268871 h 532201"/>
                  <a:gd name="connsiteX9" fmla="*/ 266100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0557 h 532201"/>
                  <a:gd name="connsiteX12" fmla="*/ 266100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1765" y="132029"/>
                    </a:moveTo>
                    <a:cubicBezTo>
                      <a:pt x="259869" y="128953"/>
                      <a:pt x="278874" y="129377"/>
                      <a:pt x="297870" y="133862"/>
                    </a:cubicBezTo>
                    <a:cubicBezTo>
                      <a:pt x="373850" y="151803"/>
                      <a:pt x="420904" y="227943"/>
                      <a:pt x="402960" y="303926"/>
                    </a:cubicBezTo>
                    <a:cubicBezTo>
                      <a:pt x="385019" y="379906"/>
                      <a:pt x="308879" y="426960"/>
                      <a:pt x="232899" y="409016"/>
                    </a:cubicBezTo>
                    <a:cubicBezTo>
                      <a:pt x="156915" y="391075"/>
                      <a:pt x="109865" y="314935"/>
                      <a:pt x="127806" y="238955"/>
                    </a:cubicBezTo>
                    <a:cubicBezTo>
                      <a:pt x="141261" y="181968"/>
                      <a:pt x="187454" y="141255"/>
                      <a:pt x="241765" y="132029"/>
                    </a:cubicBezTo>
                    <a:close/>
                    <a:moveTo>
                      <a:pt x="266100" y="0"/>
                    </a:moveTo>
                    <a:cubicBezTo>
                      <a:pt x="119192" y="0"/>
                      <a:pt x="0" y="119190"/>
                      <a:pt x="0" y="266101"/>
                    </a:cubicBezTo>
                    <a:cubicBezTo>
                      <a:pt x="0" y="266101"/>
                      <a:pt x="0" y="268871"/>
                      <a:pt x="0" y="268871"/>
                    </a:cubicBezTo>
                    <a:cubicBezTo>
                      <a:pt x="2773" y="415782"/>
                      <a:pt x="119192" y="532201"/>
                      <a:pt x="266100" y="532201"/>
                    </a:cubicBezTo>
                    <a:cubicBezTo>
                      <a:pt x="413011" y="532201"/>
                      <a:pt x="532201" y="413009"/>
                      <a:pt x="532201" y="266101"/>
                    </a:cubicBezTo>
                    <a:cubicBezTo>
                      <a:pt x="532201" y="263330"/>
                      <a:pt x="532201" y="263330"/>
                      <a:pt x="532201" y="260557"/>
                    </a:cubicBezTo>
                    <a:cubicBezTo>
                      <a:pt x="529431" y="116419"/>
                      <a:pt x="410238" y="0"/>
                      <a:pt x="266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0FB753D-8EC4-4449-8DA5-9C6FDA986F83}"/>
                  </a:ext>
                </a:extLst>
              </p:cNvPr>
              <p:cNvSpPr/>
              <p:nvPr/>
            </p:nvSpPr>
            <p:spPr>
              <a:xfrm flipH="1">
                <a:off x="6512054" y="4573970"/>
                <a:ext cx="532201" cy="532201"/>
              </a:xfrm>
              <a:custGeom>
                <a:avLst/>
                <a:gdLst>
                  <a:gd name="connsiteX0" fmla="*/ 243115 w 532201"/>
                  <a:gd name="connsiteY0" fmla="*/ 128170 h 532201"/>
                  <a:gd name="connsiteX1" fmla="*/ 299220 w 532201"/>
                  <a:gd name="connsiteY1" fmla="*/ 130003 h 532201"/>
                  <a:gd name="connsiteX2" fmla="*/ 404310 w 532201"/>
                  <a:gd name="connsiteY2" fmla="*/ 300067 h 532201"/>
                  <a:gd name="connsiteX3" fmla="*/ 234249 w 532201"/>
                  <a:gd name="connsiteY3" fmla="*/ 405157 h 532201"/>
                  <a:gd name="connsiteX4" fmla="*/ 129156 w 532201"/>
                  <a:gd name="connsiteY4" fmla="*/ 235096 h 532201"/>
                  <a:gd name="connsiteX5" fmla="*/ 243115 w 532201"/>
                  <a:gd name="connsiteY5" fmla="*/ 128170 h 532201"/>
                  <a:gd name="connsiteX6" fmla="*/ 266101 w 532201"/>
                  <a:gd name="connsiteY6" fmla="*/ 0 h 532201"/>
                  <a:gd name="connsiteX7" fmla="*/ 0 w 532201"/>
                  <a:gd name="connsiteY7" fmla="*/ 255013 h 532201"/>
                  <a:gd name="connsiteX8" fmla="*/ 0 w 532201"/>
                  <a:gd name="connsiteY8" fmla="*/ 266101 h 532201"/>
                  <a:gd name="connsiteX9" fmla="*/ 266101 w 532201"/>
                  <a:gd name="connsiteY9" fmla="*/ 532201 h 532201"/>
                  <a:gd name="connsiteX10" fmla="*/ 532201 w 532201"/>
                  <a:gd name="connsiteY10" fmla="*/ 266101 h 532201"/>
                  <a:gd name="connsiteX11" fmla="*/ 532201 w 532201"/>
                  <a:gd name="connsiteY11" fmla="*/ 263330 h 532201"/>
                  <a:gd name="connsiteX12" fmla="*/ 266101 w 532201"/>
                  <a:gd name="connsiteY12" fmla="*/ 0 h 53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2201" h="532201">
                    <a:moveTo>
                      <a:pt x="243115" y="128170"/>
                    </a:moveTo>
                    <a:cubicBezTo>
                      <a:pt x="261218" y="125094"/>
                      <a:pt x="280224" y="125518"/>
                      <a:pt x="299220" y="130003"/>
                    </a:cubicBezTo>
                    <a:cubicBezTo>
                      <a:pt x="375200" y="147944"/>
                      <a:pt x="422254" y="224084"/>
                      <a:pt x="404310" y="300067"/>
                    </a:cubicBezTo>
                    <a:cubicBezTo>
                      <a:pt x="386369" y="376047"/>
                      <a:pt x="310229" y="423101"/>
                      <a:pt x="234249" y="405157"/>
                    </a:cubicBezTo>
                    <a:cubicBezTo>
                      <a:pt x="158266" y="387216"/>
                      <a:pt x="111215" y="311076"/>
                      <a:pt x="129156" y="235096"/>
                    </a:cubicBezTo>
                    <a:cubicBezTo>
                      <a:pt x="142612" y="178109"/>
                      <a:pt x="188804" y="137396"/>
                      <a:pt x="243115" y="128170"/>
                    </a:cubicBezTo>
                    <a:close/>
                    <a:moveTo>
                      <a:pt x="266101" y="0"/>
                    </a:moveTo>
                    <a:cubicBezTo>
                      <a:pt x="121963" y="0"/>
                      <a:pt x="5544" y="113649"/>
                      <a:pt x="0" y="255013"/>
                    </a:cubicBezTo>
                    <a:cubicBezTo>
                      <a:pt x="0" y="257786"/>
                      <a:pt x="0" y="263330"/>
                      <a:pt x="0" y="266101"/>
                    </a:cubicBezTo>
                    <a:cubicBezTo>
                      <a:pt x="0" y="413012"/>
                      <a:pt x="119192" y="532201"/>
                      <a:pt x="266101" y="532201"/>
                    </a:cubicBezTo>
                    <a:cubicBezTo>
                      <a:pt x="413012" y="532201"/>
                      <a:pt x="532201" y="413012"/>
                      <a:pt x="532201" y="266101"/>
                    </a:cubicBezTo>
                    <a:cubicBezTo>
                      <a:pt x="532201" y="266101"/>
                      <a:pt x="532201" y="266101"/>
                      <a:pt x="532201" y="263330"/>
                    </a:cubicBezTo>
                    <a:cubicBezTo>
                      <a:pt x="532201" y="119192"/>
                      <a:pt x="413012" y="0"/>
                      <a:pt x="266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5E5734F-44CB-4DF5-A30C-AFE691708070}"/>
                  </a:ext>
                </a:extLst>
              </p:cNvPr>
              <p:cNvSpPr/>
              <p:nvPr/>
            </p:nvSpPr>
            <p:spPr>
              <a:xfrm flipH="1">
                <a:off x="7584771" y="4341132"/>
                <a:ext cx="27719" cy="332626"/>
              </a:xfrm>
              <a:custGeom>
                <a:avLst/>
                <a:gdLst>
                  <a:gd name="connsiteX0" fmla="*/ 0 w 0"/>
                  <a:gd name="connsiteY0" fmla="*/ 0 h 114300"/>
                  <a:gd name="connsiteX1" fmla="*/ 0 w 0"/>
                  <a:gd name="connsiteY1" fmla="*/ 120968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4300">
                    <a:moveTo>
                      <a:pt x="0" y="0"/>
                    </a:moveTo>
                    <a:lnTo>
                      <a:pt x="0" y="120968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656F96-E184-4D71-A0EC-54ABEC07924C}"/>
                  </a:ext>
                </a:extLst>
              </p:cNvPr>
              <p:cNvSpPr/>
              <p:nvPr/>
            </p:nvSpPr>
            <p:spPr>
              <a:xfrm flipH="1">
                <a:off x="7595862" y="4335588"/>
                <a:ext cx="27719" cy="360345"/>
              </a:xfrm>
              <a:custGeom>
                <a:avLst/>
                <a:gdLst>
                  <a:gd name="connsiteX0" fmla="*/ 3810 w 0"/>
                  <a:gd name="connsiteY0" fmla="*/ 124777 h 123825"/>
                  <a:gd name="connsiteX1" fmla="*/ 0 w 0"/>
                  <a:gd name="connsiteY1" fmla="*/ 122873 h 123825"/>
                  <a:gd name="connsiteX2" fmla="*/ 0 w 0"/>
                  <a:gd name="connsiteY2" fmla="*/ 1905 h 123825"/>
                  <a:gd name="connsiteX3" fmla="*/ 3810 w 0"/>
                  <a:gd name="connsiteY3" fmla="*/ 0 h 123825"/>
                  <a:gd name="connsiteX4" fmla="*/ 7620 w 0"/>
                  <a:gd name="connsiteY4" fmla="*/ 1905 h 123825"/>
                  <a:gd name="connsiteX5" fmla="*/ 7620 w 0"/>
                  <a:gd name="connsiteY5" fmla="*/ 123825 h 123825"/>
                  <a:gd name="connsiteX6" fmla="*/ 3810 w 0"/>
                  <a:gd name="connsiteY6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h="123825">
                    <a:moveTo>
                      <a:pt x="3810" y="124777"/>
                    </a:moveTo>
                    <a:cubicBezTo>
                      <a:pt x="1905" y="124777"/>
                      <a:pt x="0" y="123825"/>
                      <a:pt x="0" y="122873"/>
                    </a:cubicBezTo>
                    <a:lnTo>
                      <a:pt x="0" y="1905"/>
                    </a:lnTo>
                    <a:cubicBezTo>
                      <a:pt x="0" y="953"/>
                      <a:pt x="1905" y="0"/>
                      <a:pt x="3810" y="0"/>
                    </a:cubicBezTo>
                    <a:cubicBezTo>
                      <a:pt x="5715" y="0"/>
                      <a:pt x="7620" y="953"/>
                      <a:pt x="7620" y="1905"/>
                    </a:cubicBezTo>
                    <a:lnTo>
                      <a:pt x="7620" y="123825"/>
                    </a:lnTo>
                    <a:cubicBezTo>
                      <a:pt x="7620" y="123825"/>
                      <a:pt x="5715" y="124777"/>
                      <a:pt x="3810" y="1247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6D701B-929C-4639-A928-836F5B6DDE64}"/>
              </a:ext>
            </a:extLst>
          </p:cNvPr>
          <p:cNvGrpSpPr/>
          <p:nvPr/>
        </p:nvGrpSpPr>
        <p:grpSpPr>
          <a:xfrm>
            <a:off x="6507513" y="4537012"/>
            <a:ext cx="5211337" cy="1779373"/>
            <a:chOff x="803468" y="2105450"/>
            <a:chExt cx="10706586" cy="365568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1C235C-84A1-4A25-B42C-B4201E0F9E16}"/>
                </a:ext>
              </a:extLst>
            </p:cNvPr>
            <p:cNvSpPr/>
            <p:nvPr/>
          </p:nvSpPr>
          <p:spPr>
            <a:xfrm>
              <a:off x="10176675" y="2597699"/>
              <a:ext cx="1333379" cy="2531008"/>
            </a:xfrm>
            <a:custGeom>
              <a:avLst/>
              <a:gdLst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619862 w 1666599"/>
                <a:gd name="connsiteY3" fmla="*/ 2320598 h 2531008"/>
                <a:gd name="connsiteX4" fmla="*/ 1395522 w 1666599"/>
                <a:gd name="connsiteY4" fmla="*/ 2320598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648885 w 1666599"/>
                <a:gd name="connsiteY2" fmla="*/ 2317587 h 2531008"/>
                <a:gd name="connsiteX3" fmla="*/ 1395522 w 1666599"/>
                <a:gd name="connsiteY3" fmla="*/ 2320598 h 2531008"/>
                <a:gd name="connsiteX4" fmla="*/ 1348062 w 1666599"/>
                <a:gd name="connsiteY4" fmla="*/ 2311250 h 2531008"/>
                <a:gd name="connsiteX5" fmla="*/ 923624 w 1666599"/>
                <a:gd name="connsiteY5" fmla="*/ 1848992 h 2531008"/>
                <a:gd name="connsiteX6" fmla="*/ 855423 w 1666599"/>
                <a:gd name="connsiteY6" fmla="*/ 1914872 h 2531008"/>
                <a:gd name="connsiteX7" fmla="*/ 921593 w 1666599"/>
                <a:gd name="connsiteY7" fmla="*/ 1983073 h 2531008"/>
                <a:gd name="connsiteX8" fmla="*/ 989794 w 1666599"/>
                <a:gd name="connsiteY8" fmla="*/ 1916903 h 2531008"/>
                <a:gd name="connsiteX9" fmla="*/ 923624 w 1666599"/>
                <a:gd name="connsiteY9" fmla="*/ 1848992 h 2531008"/>
                <a:gd name="connsiteX10" fmla="*/ 386427 w 1666599"/>
                <a:gd name="connsiteY10" fmla="*/ 1848990 h 2531008"/>
                <a:gd name="connsiteX11" fmla="*/ 319677 w 1666599"/>
                <a:gd name="connsiteY11" fmla="*/ 1916321 h 2531008"/>
                <a:gd name="connsiteX12" fmla="*/ 387008 w 1666599"/>
                <a:gd name="connsiteY12" fmla="*/ 1983071 h 2531008"/>
                <a:gd name="connsiteX13" fmla="*/ 454048 w 1666599"/>
                <a:gd name="connsiteY13" fmla="*/ 1915740 h 2531008"/>
                <a:gd name="connsiteX14" fmla="*/ 386427 w 1666599"/>
                <a:gd name="connsiteY14" fmla="*/ 1848990 h 2531008"/>
                <a:gd name="connsiteX15" fmla="*/ 619511 w 1666599"/>
                <a:gd name="connsiteY15" fmla="*/ 1644604 h 2531008"/>
                <a:gd name="connsiteX16" fmla="*/ 656332 w 1666599"/>
                <a:gd name="connsiteY16" fmla="*/ 1651062 h 2531008"/>
                <a:gd name="connsiteX17" fmla="*/ 752394 w 1666599"/>
                <a:gd name="connsiteY17" fmla="*/ 1690821 h 2531008"/>
                <a:gd name="connsiteX18" fmla="*/ 793895 w 1666599"/>
                <a:gd name="connsiteY18" fmla="*/ 1732323 h 2531008"/>
                <a:gd name="connsiteX19" fmla="*/ 798249 w 1666599"/>
                <a:gd name="connsiteY19" fmla="*/ 1742771 h 2531008"/>
                <a:gd name="connsiteX20" fmla="*/ 787510 w 1666599"/>
                <a:gd name="connsiteY20" fmla="*/ 1744802 h 2531008"/>
                <a:gd name="connsiteX21" fmla="*/ 684773 w 1666599"/>
                <a:gd name="connsiteY21" fmla="*/ 1745092 h 2531008"/>
                <a:gd name="connsiteX22" fmla="*/ 581166 w 1666599"/>
                <a:gd name="connsiteY22" fmla="*/ 1745092 h 2531008"/>
                <a:gd name="connsiteX23" fmla="*/ 567815 w 1666599"/>
                <a:gd name="connsiteY23" fmla="*/ 1736385 h 2531008"/>
                <a:gd name="connsiteX24" fmla="*/ 555046 w 1666599"/>
                <a:gd name="connsiteY24" fmla="*/ 1674279 h 2531008"/>
                <a:gd name="connsiteX25" fmla="*/ 582036 w 1666599"/>
                <a:gd name="connsiteY25" fmla="*/ 1644677 h 2531008"/>
                <a:gd name="connsiteX26" fmla="*/ 619511 w 1666599"/>
                <a:gd name="connsiteY26" fmla="*/ 1644604 h 2531008"/>
                <a:gd name="connsiteX27" fmla="*/ 443130 w 1666599"/>
                <a:gd name="connsiteY27" fmla="*/ 1555520 h 2531008"/>
                <a:gd name="connsiteX28" fmla="*/ 290655 w 1666599"/>
                <a:gd name="connsiteY28" fmla="*/ 1598822 h 2531008"/>
                <a:gd name="connsiteX29" fmla="*/ 209974 w 1666599"/>
                <a:gd name="connsiteY29" fmla="*/ 1711717 h 2531008"/>
                <a:gd name="connsiteX30" fmla="*/ 210264 w 1666599"/>
                <a:gd name="connsiteY30" fmla="*/ 1807200 h 2531008"/>
                <a:gd name="connsiteX31" fmla="*/ 216649 w 1666599"/>
                <a:gd name="connsiteY31" fmla="*/ 1894556 h 2531008"/>
                <a:gd name="connsiteX32" fmla="*/ 224195 w 1666599"/>
                <a:gd name="connsiteY32" fmla="*/ 1902973 h 2531008"/>
                <a:gd name="connsiteX33" fmla="*/ 289494 w 1666599"/>
                <a:gd name="connsiteY33" fmla="*/ 1902973 h 2531008"/>
                <a:gd name="connsiteX34" fmla="*/ 300813 w 1666599"/>
                <a:gd name="connsiteY34" fmla="*/ 1894266 h 2531008"/>
                <a:gd name="connsiteX35" fmla="*/ 386138 w 1666599"/>
                <a:gd name="connsiteY35" fmla="*/ 1827515 h 2531008"/>
                <a:gd name="connsiteX36" fmla="*/ 472043 w 1666599"/>
                <a:gd name="connsiteY36" fmla="*/ 1893105 h 2531008"/>
                <a:gd name="connsiteX37" fmla="*/ 485683 w 1666599"/>
                <a:gd name="connsiteY37" fmla="*/ 1902683 h 2531008"/>
                <a:gd name="connsiteX38" fmla="*/ 654591 w 1666599"/>
                <a:gd name="connsiteY38" fmla="*/ 1902683 h 2531008"/>
                <a:gd name="connsiteX39" fmla="*/ 823499 w 1666599"/>
                <a:gd name="connsiteY39" fmla="*/ 1903263 h 2531008"/>
                <a:gd name="connsiteX40" fmla="*/ 837430 w 1666599"/>
                <a:gd name="connsiteY40" fmla="*/ 1892525 h 2531008"/>
                <a:gd name="connsiteX41" fmla="*/ 921013 w 1666599"/>
                <a:gd name="connsiteY41" fmla="*/ 1827806 h 2531008"/>
                <a:gd name="connsiteX42" fmla="*/ 1008079 w 1666599"/>
                <a:gd name="connsiteY42" fmla="*/ 1893396 h 2531008"/>
                <a:gd name="connsiteX43" fmla="*/ 1016495 w 1666599"/>
                <a:gd name="connsiteY43" fmla="*/ 1903263 h 2531008"/>
                <a:gd name="connsiteX44" fmla="*/ 1106463 w 1666599"/>
                <a:gd name="connsiteY44" fmla="*/ 1903263 h 2531008"/>
                <a:gd name="connsiteX45" fmla="*/ 1114299 w 1666599"/>
                <a:gd name="connsiteY45" fmla="*/ 1897459 h 2531008"/>
                <a:gd name="connsiteX46" fmla="*/ 1119813 w 1666599"/>
                <a:gd name="connsiteY46" fmla="*/ 1807781 h 2531008"/>
                <a:gd name="connsiteX47" fmla="*/ 1034488 w 1666599"/>
                <a:gd name="connsiteY47" fmla="*/ 1730872 h 2531008"/>
                <a:gd name="connsiteX48" fmla="*/ 964545 w 1666599"/>
                <a:gd name="connsiteY48" fmla="*/ 1727099 h 2531008"/>
                <a:gd name="connsiteX49" fmla="*/ 854552 w 1666599"/>
                <a:gd name="connsiteY49" fmla="*/ 1703011 h 2531008"/>
                <a:gd name="connsiteX50" fmla="*/ 716118 w 1666599"/>
                <a:gd name="connsiteY50" fmla="*/ 1635389 h 2531008"/>
                <a:gd name="connsiteX51" fmla="*/ 497582 w 1666599"/>
                <a:gd name="connsiteY51" fmla="*/ 1559932 h 2531008"/>
                <a:gd name="connsiteX52" fmla="*/ 443130 w 1666599"/>
                <a:gd name="connsiteY52" fmla="*/ 1555520 h 2531008"/>
                <a:gd name="connsiteX53" fmla="*/ 362339 w 1666599"/>
                <a:gd name="connsiteY53" fmla="*/ 159040 h 2531008"/>
                <a:gd name="connsiteX54" fmla="*/ 257280 w 1666599"/>
                <a:gd name="connsiteY54" fmla="*/ 264681 h 2531008"/>
                <a:gd name="connsiteX55" fmla="*/ 257280 w 1666599"/>
                <a:gd name="connsiteY55" fmla="*/ 664894 h 2531008"/>
                <a:gd name="connsiteX56" fmla="*/ 258151 w 1666599"/>
                <a:gd name="connsiteY56" fmla="*/ 682597 h 2531008"/>
                <a:gd name="connsiteX57" fmla="*/ 360888 w 1666599"/>
                <a:gd name="connsiteY57" fmla="*/ 770824 h 2531008"/>
                <a:gd name="connsiteX58" fmla="*/ 664168 w 1666599"/>
                <a:gd name="connsiteY58" fmla="*/ 770824 h 2531008"/>
                <a:gd name="connsiteX59" fmla="*/ 967448 w 1666599"/>
                <a:gd name="connsiteY59" fmla="*/ 770824 h 2531008"/>
                <a:gd name="connsiteX60" fmla="*/ 1073088 w 1666599"/>
                <a:gd name="connsiteY60" fmla="*/ 664604 h 2531008"/>
                <a:gd name="connsiteX61" fmla="*/ 1073378 w 1666599"/>
                <a:gd name="connsiteY61" fmla="*/ 264390 h 2531008"/>
                <a:gd name="connsiteX62" fmla="*/ 968029 w 1666599"/>
                <a:gd name="connsiteY62" fmla="*/ 159040 h 2531008"/>
                <a:gd name="connsiteX63" fmla="*/ 362339 w 1666599"/>
                <a:gd name="connsiteY63" fmla="*/ 159040 h 2531008"/>
                <a:gd name="connsiteX64" fmla="*/ 302844 w 1666599"/>
                <a:gd name="connsiteY64" fmla="*/ 0 h 2531008"/>
                <a:gd name="connsiteX65" fmla="*/ 1027233 w 1666599"/>
                <a:gd name="connsiteY65" fmla="*/ 0 h 2531008"/>
                <a:gd name="connsiteX66" fmla="*/ 1198463 w 1666599"/>
                <a:gd name="connsiteY66" fmla="*/ 105930 h 2531008"/>
                <a:gd name="connsiteX67" fmla="*/ 1223712 w 1666599"/>
                <a:gd name="connsiteY67" fmla="*/ 209248 h 2531008"/>
                <a:gd name="connsiteX68" fmla="*/ 1223422 w 1666599"/>
                <a:gd name="connsiteY68" fmla="*/ 1258683 h 2531008"/>
                <a:gd name="connsiteX69" fmla="*/ 1223712 w 1666599"/>
                <a:gd name="connsiteY69" fmla="*/ 1276387 h 2531008"/>
                <a:gd name="connsiteX70" fmla="*/ 1227957 w 1666599"/>
                <a:gd name="connsiteY70" fmla="*/ 1289665 h 2531008"/>
                <a:gd name="connsiteX71" fmla="*/ 1231154 w 1666599"/>
                <a:gd name="connsiteY71" fmla="*/ 1290880 h 2531008"/>
                <a:gd name="connsiteX72" fmla="*/ 1231154 w 1666599"/>
                <a:gd name="connsiteY72" fmla="*/ 1400729 h 2531008"/>
                <a:gd name="connsiteX73" fmla="*/ 1230025 w 1666599"/>
                <a:gd name="connsiteY73" fmla="*/ 1400456 h 2531008"/>
                <a:gd name="connsiteX74" fmla="*/ 1224293 w 1666599"/>
                <a:gd name="connsiteY74" fmla="*/ 1410759 h 2531008"/>
                <a:gd name="connsiteX75" fmla="*/ 1224003 w 1666599"/>
                <a:gd name="connsiteY75" fmla="*/ 1423528 h 2531008"/>
                <a:gd name="connsiteX76" fmla="*/ 1224003 w 1666599"/>
                <a:gd name="connsiteY76" fmla="*/ 2308989 h 2531008"/>
                <a:gd name="connsiteX77" fmla="*/ 1252734 w 1666599"/>
                <a:gd name="connsiteY77" fmla="*/ 2338011 h 2531008"/>
                <a:gd name="connsiteX78" fmla="*/ 1277403 w 1666599"/>
                <a:gd name="connsiteY78" fmla="*/ 2338882 h 2531008"/>
                <a:gd name="connsiteX79" fmla="*/ 1328482 w 1666599"/>
                <a:gd name="connsiteY79" fmla="*/ 2391412 h 2531008"/>
                <a:gd name="connsiteX80" fmla="*/ 1328482 w 1666599"/>
                <a:gd name="connsiteY80" fmla="*/ 2482541 h 2531008"/>
                <a:gd name="connsiteX81" fmla="*/ 1323838 w 1666599"/>
                <a:gd name="connsiteY81" fmla="*/ 2496761 h 2531008"/>
                <a:gd name="connsiteX82" fmla="*/ 1276532 w 1666599"/>
                <a:gd name="connsiteY82" fmla="*/ 2531008 h 2531008"/>
                <a:gd name="connsiteX83" fmla="*/ 52965 w 1666599"/>
                <a:gd name="connsiteY83" fmla="*/ 2531008 h 2531008"/>
                <a:gd name="connsiteX84" fmla="*/ 49192 w 1666599"/>
                <a:gd name="connsiteY84" fmla="*/ 2530137 h 2531008"/>
                <a:gd name="connsiteX85" fmla="*/ 3337 w 1666599"/>
                <a:gd name="connsiteY85" fmla="*/ 2486314 h 2531008"/>
                <a:gd name="connsiteX86" fmla="*/ 3628 w 1666599"/>
                <a:gd name="connsiteY86" fmla="*/ 2385607 h 2531008"/>
                <a:gd name="connsiteX87" fmla="*/ 59640 w 1666599"/>
                <a:gd name="connsiteY87" fmla="*/ 2338301 h 2531008"/>
                <a:gd name="connsiteX88" fmla="*/ 88372 w 1666599"/>
                <a:gd name="connsiteY88" fmla="*/ 2338011 h 2531008"/>
                <a:gd name="connsiteX89" fmla="*/ 105205 w 1666599"/>
                <a:gd name="connsiteY89" fmla="*/ 2321469 h 2531008"/>
                <a:gd name="connsiteX90" fmla="*/ 105495 w 1666599"/>
                <a:gd name="connsiteY90" fmla="*/ 2301734 h 2531008"/>
                <a:gd name="connsiteX91" fmla="*/ 105785 w 1666599"/>
                <a:gd name="connsiteY91" fmla="*/ 200832 h 2531008"/>
                <a:gd name="connsiteX92" fmla="*/ 211715 w 1666599"/>
                <a:gd name="connsiteY92" fmla="*/ 22637 h 2531008"/>
                <a:gd name="connsiteX93" fmla="*/ 302844 w 1666599"/>
                <a:gd name="connsiteY93" fmla="*/ 0 h 2531008"/>
                <a:gd name="connsiteX0" fmla="*/ 1348062 w 1666599"/>
                <a:gd name="connsiteY0" fmla="*/ 2311250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1348062 w 1666599"/>
                <a:gd name="connsiteY3" fmla="*/ 2311250 h 2531008"/>
                <a:gd name="connsiteX4" fmla="*/ 923624 w 1666599"/>
                <a:gd name="connsiteY4" fmla="*/ 1848992 h 2531008"/>
                <a:gd name="connsiteX5" fmla="*/ 855423 w 1666599"/>
                <a:gd name="connsiteY5" fmla="*/ 1914872 h 2531008"/>
                <a:gd name="connsiteX6" fmla="*/ 921593 w 1666599"/>
                <a:gd name="connsiteY6" fmla="*/ 1983073 h 2531008"/>
                <a:gd name="connsiteX7" fmla="*/ 989794 w 1666599"/>
                <a:gd name="connsiteY7" fmla="*/ 1916903 h 2531008"/>
                <a:gd name="connsiteX8" fmla="*/ 923624 w 1666599"/>
                <a:gd name="connsiteY8" fmla="*/ 1848992 h 2531008"/>
                <a:gd name="connsiteX9" fmla="*/ 386427 w 1666599"/>
                <a:gd name="connsiteY9" fmla="*/ 1848990 h 2531008"/>
                <a:gd name="connsiteX10" fmla="*/ 319677 w 1666599"/>
                <a:gd name="connsiteY10" fmla="*/ 1916321 h 2531008"/>
                <a:gd name="connsiteX11" fmla="*/ 387008 w 1666599"/>
                <a:gd name="connsiteY11" fmla="*/ 1983071 h 2531008"/>
                <a:gd name="connsiteX12" fmla="*/ 454048 w 1666599"/>
                <a:gd name="connsiteY12" fmla="*/ 1915740 h 2531008"/>
                <a:gd name="connsiteX13" fmla="*/ 386427 w 1666599"/>
                <a:gd name="connsiteY13" fmla="*/ 1848990 h 2531008"/>
                <a:gd name="connsiteX14" fmla="*/ 619511 w 1666599"/>
                <a:gd name="connsiteY14" fmla="*/ 1644604 h 2531008"/>
                <a:gd name="connsiteX15" fmla="*/ 656332 w 1666599"/>
                <a:gd name="connsiteY15" fmla="*/ 1651062 h 2531008"/>
                <a:gd name="connsiteX16" fmla="*/ 752394 w 1666599"/>
                <a:gd name="connsiteY16" fmla="*/ 1690821 h 2531008"/>
                <a:gd name="connsiteX17" fmla="*/ 793895 w 1666599"/>
                <a:gd name="connsiteY17" fmla="*/ 1732323 h 2531008"/>
                <a:gd name="connsiteX18" fmla="*/ 798249 w 1666599"/>
                <a:gd name="connsiteY18" fmla="*/ 1742771 h 2531008"/>
                <a:gd name="connsiteX19" fmla="*/ 787510 w 1666599"/>
                <a:gd name="connsiteY19" fmla="*/ 1744802 h 2531008"/>
                <a:gd name="connsiteX20" fmla="*/ 684773 w 1666599"/>
                <a:gd name="connsiteY20" fmla="*/ 1745092 h 2531008"/>
                <a:gd name="connsiteX21" fmla="*/ 581166 w 1666599"/>
                <a:gd name="connsiteY21" fmla="*/ 1745092 h 2531008"/>
                <a:gd name="connsiteX22" fmla="*/ 567815 w 1666599"/>
                <a:gd name="connsiteY22" fmla="*/ 1736385 h 2531008"/>
                <a:gd name="connsiteX23" fmla="*/ 555046 w 1666599"/>
                <a:gd name="connsiteY23" fmla="*/ 1674279 h 2531008"/>
                <a:gd name="connsiteX24" fmla="*/ 582036 w 1666599"/>
                <a:gd name="connsiteY24" fmla="*/ 1644677 h 2531008"/>
                <a:gd name="connsiteX25" fmla="*/ 619511 w 1666599"/>
                <a:gd name="connsiteY25" fmla="*/ 1644604 h 2531008"/>
                <a:gd name="connsiteX26" fmla="*/ 443130 w 1666599"/>
                <a:gd name="connsiteY26" fmla="*/ 1555520 h 2531008"/>
                <a:gd name="connsiteX27" fmla="*/ 290655 w 1666599"/>
                <a:gd name="connsiteY27" fmla="*/ 1598822 h 2531008"/>
                <a:gd name="connsiteX28" fmla="*/ 209974 w 1666599"/>
                <a:gd name="connsiteY28" fmla="*/ 1711717 h 2531008"/>
                <a:gd name="connsiteX29" fmla="*/ 210264 w 1666599"/>
                <a:gd name="connsiteY29" fmla="*/ 1807200 h 2531008"/>
                <a:gd name="connsiteX30" fmla="*/ 216649 w 1666599"/>
                <a:gd name="connsiteY30" fmla="*/ 1894556 h 2531008"/>
                <a:gd name="connsiteX31" fmla="*/ 224195 w 1666599"/>
                <a:gd name="connsiteY31" fmla="*/ 1902973 h 2531008"/>
                <a:gd name="connsiteX32" fmla="*/ 289494 w 1666599"/>
                <a:gd name="connsiteY32" fmla="*/ 1902973 h 2531008"/>
                <a:gd name="connsiteX33" fmla="*/ 300813 w 1666599"/>
                <a:gd name="connsiteY33" fmla="*/ 1894266 h 2531008"/>
                <a:gd name="connsiteX34" fmla="*/ 386138 w 1666599"/>
                <a:gd name="connsiteY34" fmla="*/ 1827515 h 2531008"/>
                <a:gd name="connsiteX35" fmla="*/ 472043 w 1666599"/>
                <a:gd name="connsiteY35" fmla="*/ 1893105 h 2531008"/>
                <a:gd name="connsiteX36" fmla="*/ 485683 w 1666599"/>
                <a:gd name="connsiteY36" fmla="*/ 1902683 h 2531008"/>
                <a:gd name="connsiteX37" fmla="*/ 654591 w 1666599"/>
                <a:gd name="connsiteY37" fmla="*/ 1902683 h 2531008"/>
                <a:gd name="connsiteX38" fmla="*/ 823499 w 1666599"/>
                <a:gd name="connsiteY38" fmla="*/ 1903263 h 2531008"/>
                <a:gd name="connsiteX39" fmla="*/ 837430 w 1666599"/>
                <a:gd name="connsiteY39" fmla="*/ 1892525 h 2531008"/>
                <a:gd name="connsiteX40" fmla="*/ 921013 w 1666599"/>
                <a:gd name="connsiteY40" fmla="*/ 1827806 h 2531008"/>
                <a:gd name="connsiteX41" fmla="*/ 1008079 w 1666599"/>
                <a:gd name="connsiteY41" fmla="*/ 1893396 h 2531008"/>
                <a:gd name="connsiteX42" fmla="*/ 1016495 w 1666599"/>
                <a:gd name="connsiteY42" fmla="*/ 1903263 h 2531008"/>
                <a:gd name="connsiteX43" fmla="*/ 1106463 w 1666599"/>
                <a:gd name="connsiteY43" fmla="*/ 1903263 h 2531008"/>
                <a:gd name="connsiteX44" fmla="*/ 1114299 w 1666599"/>
                <a:gd name="connsiteY44" fmla="*/ 1897459 h 2531008"/>
                <a:gd name="connsiteX45" fmla="*/ 1119813 w 1666599"/>
                <a:gd name="connsiteY45" fmla="*/ 1807781 h 2531008"/>
                <a:gd name="connsiteX46" fmla="*/ 1034488 w 1666599"/>
                <a:gd name="connsiteY46" fmla="*/ 1730872 h 2531008"/>
                <a:gd name="connsiteX47" fmla="*/ 964545 w 1666599"/>
                <a:gd name="connsiteY47" fmla="*/ 1727099 h 2531008"/>
                <a:gd name="connsiteX48" fmla="*/ 854552 w 1666599"/>
                <a:gd name="connsiteY48" fmla="*/ 1703011 h 2531008"/>
                <a:gd name="connsiteX49" fmla="*/ 716118 w 1666599"/>
                <a:gd name="connsiteY49" fmla="*/ 1635389 h 2531008"/>
                <a:gd name="connsiteX50" fmla="*/ 497582 w 1666599"/>
                <a:gd name="connsiteY50" fmla="*/ 1559932 h 2531008"/>
                <a:gd name="connsiteX51" fmla="*/ 443130 w 1666599"/>
                <a:gd name="connsiteY51" fmla="*/ 1555520 h 2531008"/>
                <a:gd name="connsiteX52" fmla="*/ 362339 w 1666599"/>
                <a:gd name="connsiteY52" fmla="*/ 159040 h 2531008"/>
                <a:gd name="connsiteX53" fmla="*/ 257280 w 1666599"/>
                <a:gd name="connsiteY53" fmla="*/ 264681 h 2531008"/>
                <a:gd name="connsiteX54" fmla="*/ 257280 w 1666599"/>
                <a:gd name="connsiteY54" fmla="*/ 664894 h 2531008"/>
                <a:gd name="connsiteX55" fmla="*/ 258151 w 1666599"/>
                <a:gd name="connsiteY55" fmla="*/ 682597 h 2531008"/>
                <a:gd name="connsiteX56" fmla="*/ 360888 w 1666599"/>
                <a:gd name="connsiteY56" fmla="*/ 770824 h 2531008"/>
                <a:gd name="connsiteX57" fmla="*/ 664168 w 1666599"/>
                <a:gd name="connsiteY57" fmla="*/ 770824 h 2531008"/>
                <a:gd name="connsiteX58" fmla="*/ 967448 w 1666599"/>
                <a:gd name="connsiteY58" fmla="*/ 770824 h 2531008"/>
                <a:gd name="connsiteX59" fmla="*/ 1073088 w 1666599"/>
                <a:gd name="connsiteY59" fmla="*/ 664604 h 2531008"/>
                <a:gd name="connsiteX60" fmla="*/ 1073378 w 1666599"/>
                <a:gd name="connsiteY60" fmla="*/ 264390 h 2531008"/>
                <a:gd name="connsiteX61" fmla="*/ 968029 w 1666599"/>
                <a:gd name="connsiteY61" fmla="*/ 159040 h 2531008"/>
                <a:gd name="connsiteX62" fmla="*/ 362339 w 1666599"/>
                <a:gd name="connsiteY62" fmla="*/ 159040 h 2531008"/>
                <a:gd name="connsiteX63" fmla="*/ 302844 w 1666599"/>
                <a:gd name="connsiteY63" fmla="*/ 0 h 2531008"/>
                <a:gd name="connsiteX64" fmla="*/ 1027233 w 1666599"/>
                <a:gd name="connsiteY64" fmla="*/ 0 h 2531008"/>
                <a:gd name="connsiteX65" fmla="*/ 1198463 w 1666599"/>
                <a:gd name="connsiteY65" fmla="*/ 105930 h 2531008"/>
                <a:gd name="connsiteX66" fmla="*/ 1223712 w 1666599"/>
                <a:gd name="connsiteY66" fmla="*/ 209248 h 2531008"/>
                <a:gd name="connsiteX67" fmla="*/ 1223422 w 1666599"/>
                <a:gd name="connsiteY67" fmla="*/ 1258683 h 2531008"/>
                <a:gd name="connsiteX68" fmla="*/ 1223712 w 1666599"/>
                <a:gd name="connsiteY68" fmla="*/ 1276387 h 2531008"/>
                <a:gd name="connsiteX69" fmla="*/ 1227957 w 1666599"/>
                <a:gd name="connsiteY69" fmla="*/ 1289665 h 2531008"/>
                <a:gd name="connsiteX70" fmla="*/ 1231154 w 1666599"/>
                <a:gd name="connsiteY70" fmla="*/ 1290880 h 2531008"/>
                <a:gd name="connsiteX71" fmla="*/ 1231154 w 1666599"/>
                <a:gd name="connsiteY71" fmla="*/ 1400729 h 2531008"/>
                <a:gd name="connsiteX72" fmla="*/ 1230025 w 1666599"/>
                <a:gd name="connsiteY72" fmla="*/ 1400456 h 2531008"/>
                <a:gd name="connsiteX73" fmla="*/ 1224293 w 1666599"/>
                <a:gd name="connsiteY73" fmla="*/ 1410759 h 2531008"/>
                <a:gd name="connsiteX74" fmla="*/ 1224003 w 1666599"/>
                <a:gd name="connsiteY74" fmla="*/ 1423528 h 2531008"/>
                <a:gd name="connsiteX75" fmla="*/ 1224003 w 1666599"/>
                <a:gd name="connsiteY75" fmla="*/ 2308989 h 2531008"/>
                <a:gd name="connsiteX76" fmla="*/ 1252734 w 1666599"/>
                <a:gd name="connsiteY76" fmla="*/ 2338011 h 2531008"/>
                <a:gd name="connsiteX77" fmla="*/ 1277403 w 1666599"/>
                <a:gd name="connsiteY77" fmla="*/ 2338882 h 2531008"/>
                <a:gd name="connsiteX78" fmla="*/ 1328482 w 1666599"/>
                <a:gd name="connsiteY78" fmla="*/ 2391412 h 2531008"/>
                <a:gd name="connsiteX79" fmla="*/ 1328482 w 1666599"/>
                <a:gd name="connsiteY79" fmla="*/ 2482541 h 2531008"/>
                <a:gd name="connsiteX80" fmla="*/ 1323838 w 1666599"/>
                <a:gd name="connsiteY80" fmla="*/ 2496761 h 2531008"/>
                <a:gd name="connsiteX81" fmla="*/ 1276532 w 1666599"/>
                <a:gd name="connsiteY81" fmla="*/ 2531008 h 2531008"/>
                <a:gd name="connsiteX82" fmla="*/ 52965 w 1666599"/>
                <a:gd name="connsiteY82" fmla="*/ 2531008 h 2531008"/>
                <a:gd name="connsiteX83" fmla="*/ 49192 w 1666599"/>
                <a:gd name="connsiteY83" fmla="*/ 2530137 h 2531008"/>
                <a:gd name="connsiteX84" fmla="*/ 3337 w 1666599"/>
                <a:gd name="connsiteY84" fmla="*/ 2486314 h 2531008"/>
                <a:gd name="connsiteX85" fmla="*/ 3628 w 1666599"/>
                <a:gd name="connsiteY85" fmla="*/ 2385607 h 2531008"/>
                <a:gd name="connsiteX86" fmla="*/ 59640 w 1666599"/>
                <a:gd name="connsiteY86" fmla="*/ 2338301 h 2531008"/>
                <a:gd name="connsiteX87" fmla="*/ 88372 w 1666599"/>
                <a:gd name="connsiteY87" fmla="*/ 2338011 h 2531008"/>
                <a:gd name="connsiteX88" fmla="*/ 105205 w 1666599"/>
                <a:gd name="connsiteY88" fmla="*/ 2321469 h 2531008"/>
                <a:gd name="connsiteX89" fmla="*/ 105495 w 1666599"/>
                <a:gd name="connsiteY89" fmla="*/ 2301734 h 2531008"/>
                <a:gd name="connsiteX90" fmla="*/ 105785 w 1666599"/>
                <a:gd name="connsiteY90" fmla="*/ 200832 h 2531008"/>
                <a:gd name="connsiteX91" fmla="*/ 211715 w 1666599"/>
                <a:gd name="connsiteY91" fmla="*/ 22637 h 2531008"/>
                <a:gd name="connsiteX92" fmla="*/ 302844 w 1666599"/>
                <a:gd name="connsiteY92" fmla="*/ 0 h 2531008"/>
                <a:gd name="connsiteX0" fmla="*/ 1395522 w 1666599"/>
                <a:gd name="connsiteY0" fmla="*/ 2320598 h 2531008"/>
                <a:gd name="connsiteX1" fmla="*/ 1666599 w 1666599"/>
                <a:gd name="connsiteY1" fmla="*/ 2311250 h 2531008"/>
                <a:gd name="connsiteX2" fmla="*/ 1395522 w 1666599"/>
                <a:gd name="connsiteY2" fmla="*/ 2320598 h 2531008"/>
                <a:gd name="connsiteX3" fmla="*/ 923624 w 1666599"/>
                <a:gd name="connsiteY3" fmla="*/ 1848992 h 2531008"/>
                <a:gd name="connsiteX4" fmla="*/ 855423 w 1666599"/>
                <a:gd name="connsiteY4" fmla="*/ 1914872 h 2531008"/>
                <a:gd name="connsiteX5" fmla="*/ 921593 w 1666599"/>
                <a:gd name="connsiteY5" fmla="*/ 1983073 h 2531008"/>
                <a:gd name="connsiteX6" fmla="*/ 989794 w 1666599"/>
                <a:gd name="connsiteY6" fmla="*/ 1916903 h 2531008"/>
                <a:gd name="connsiteX7" fmla="*/ 923624 w 1666599"/>
                <a:gd name="connsiteY7" fmla="*/ 1848992 h 2531008"/>
                <a:gd name="connsiteX8" fmla="*/ 386427 w 1666599"/>
                <a:gd name="connsiteY8" fmla="*/ 1848990 h 2531008"/>
                <a:gd name="connsiteX9" fmla="*/ 319677 w 1666599"/>
                <a:gd name="connsiteY9" fmla="*/ 1916321 h 2531008"/>
                <a:gd name="connsiteX10" fmla="*/ 387008 w 1666599"/>
                <a:gd name="connsiteY10" fmla="*/ 1983071 h 2531008"/>
                <a:gd name="connsiteX11" fmla="*/ 454048 w 1666599"/>
                <a:gd name="connsiteY11" fmla="*/ 1915740 h 2531008"/>
                <a:gd name="connsiteX12" fmla="*/ 386427 w 1666599"/>
                <a:gd name="connsiteY12" fmla="*/ 1848990 h 2531008"/>
                <a:gd name="connsiteX13" fmla="*/ 619511 w 1666599"/>
                <a:gd name="connsiteY13" fmla="*/ 1644604 h 2531008"/>
                <a:gd name="connsiteX14" fmla="*/ 656332 w 1666599"/>
                <a:gd name="connsiteY14" fmla="*/ 1651062 h 2531008"/>
                <a:gd name="connsiteX15" fmla="*/ 752394 w 1666599"/>
                <a:gd name="connsiteY15" fmla="*/ 1690821 h 2531008"/>
                <a:gd name="connsiteX16" fmla="*/ 793895 w 1666599"/>
                <a:gd name="connsiteY16" fmla="*/ 1732323 h 2531008"/>
                <a:gd name="connsiteX17" fmla="*/ 798249 w 1666599"/>
                <a:gd name="connsiteY17" fmla="*/ 1742771 h 2531008"/>
                <a:gd name="connsiteX18" fmla="*/ 787510 w 1666599"/>
                <a:gd name="connsiteY18" fmla="*/ 1744802 h 2531008"/>
                <a:gd name="connsiteX19" fmla="*/ 684773 w 1666599"/>
                <a:gd name="connsiteY19" fmla="*/ 1745092 h 2531008"/>
                <a:gd name="connsiteX20" fmla="*/ 581166 w 1666599"/>
                <a:gd name="connsiteY20" fmla="*/ 1745092 h 2531008"/>
                <a:gd name="connsiteX21" fmla="*/ 567815 w 1666599"/>
                <a:gd name="connsiteY21" fmla="*/ 1736385 h 2531008"/>
                <a:gd name="connsiteX22" fmla="*/ 555046 w 1666599"/>
                <a:gd name="connsiteY22" fmla="*/ 1674279 h 2531008"/>
                <a:gd name="connsiteX23" fmla="*/ 582036 w 1666599"/>
                <a:gd name="connsiteY23" fmla="*/ 1644677 h 2531008"/>
                <a:gd name="connsiteX24" fmla="*/ 619511 w 1666599"/>
                <a:gd name="connsiteY24" fmla="*/ 1644604 h 2531008"/>
                <a:gd name="connsiteX25" fmla="*/ 443130 w 1666599"/>
                <a:gd name="connsiteY25" fmla="*/ 1555520 h 2531008"/>
                <a:gd name="connsiteX26" fmla="*/ 290655 w 1666599"/>
                <a:gd name="connsiteY26" fmla="*/ 1598822 h 2531008"/>
                <a:gd name="connsiteX27" fmla="*/ 209974 w 1666599"/>
                <a:gd name="connsiteY27" fmla="*/ 1711717 h 2531008"/>
                <a:gd name="connsiteX28" fmla="*/ 210264 w 1666599"/>
                <a:gd name="connsiteY28" fmla="*/ 1807200 h 2531008"/>
                <a:gd name="connsiteX29" fmla="*/ 216649 w 1666599"/>
                <a:gd name="connsiteY29" fmla="*/ 1894556 h 2531008"/>
                <a:gd name="connsiteX30" fmla="*/ 224195 w 1666599"/>
                <a:gd name="connsiteY30" fmla="*/ 1902973 h 2531008"/>
                <a:gd name="connsiteX31" fmla="*/ 289494 w 1666599"/>
                <a:gd name="connsiteY31" fmla="*/ 1902973 h 2531008"/>
                <a:gd name="connsiteX32" fmla="*/ 300813 w 1666599"/>
                <a:gd name="connsiteY32" fmla="*/ 1894266 h 2531008"/>
                <a:gd name="connsiteX33" fmla="*/ 386138 w 1666599"/>
                <a:gd name="connsiteY33" fmla="*/ 1827515 h 2531008"/>
                <a:gd name="connsiteX34" fmla="*/ 472043 w 1666599"/>
                <a:gd name="connsiteY34" fmla="*/ 1893105 h 2531008"/>
                <a:gd name="connsiteX35" fmla="*/ 485683 w 1666599"/>
                <a:gd name="connsiteY35" fmla="*/ 1902683 h 2531008"/>
                <a:gd name="connsiteX36" fmla="*/ 654591 w 1666599"/>
                <a:gd name="connsiteY36" fmla="*/ 1902683 h 2531008"/>
                <a:gd name="connsiteX37" fmla="*/ 823499 w 1666599"/>
                <a:gd name="connsiteY37" fmla="*/ 1903263 h 2531008"/>
                <a:gd name="connsiteX38" fmla="*/ 837430 w 1666599"/>
                <a:gd name="connsiteY38" fmla="*/ 1892525 h 2531008"/>
                <a:gd name="connsiteX39" fmla="*/ 921013 w 1666599"/>
                <a:gd name="connsiteY39" fmla="*/ 1827806 h 2531008"/>
                <a:gd name="connsiteX40" fmla="*/ 1008079 w 1666599"/>
                <a:gd name="connsiteY40" fmla="*/ 1893396 h 2531008"/>
                <a:gd name="connsiteX41" fmla="*/ 1016495 w 1666599"/>
                <a:gd name="connsiteY41" fmla="*/ 1903263 h 2531008"/>
                <a:gd name="connsiteX42" fmla="*/ 1106463 w 1666599"/>
                <a:gd name="connsiteY42" fmla="*/ 1903263 h 2531008"/>
                <a:gd name="connsiteX43" fmla="*/ 1114299 w 1666599"/>
                <a:gd name="connsiteY43" fmla="*/ 1897459 h 2531008"/>
                <a:gd name="connsiteX44" fmla="*/ 1119813 w 1666599"/>
                <a:gd name="connsiteY44" fmla="*/ 1807781 h 2531008"/>
                <a:gd name="connsiteX45" fmla="*/ 1034488 w 1666599"/>
                <a:gd name="connsiteY45" fmla="*/ 1730872 h 2531008"/>
                <a:gd name="connsiteX46" fmla="*/ 964545 w 1666599"/>
                <a:gd name="connsiteY46" fmla="*/ 1727099 h 2531008"/>
                <a:gd name="connsiteX47" fmla="*/ 854552 w 1666599"/>
                <a:gd name="connsiteY47" fmla="*/ 1703011 h 2531008"/>
                <a:gd name="connsiteX48" fmla="*/ 716118 w 1666599"/>
                <a:gd name="connsiteY48" fmla="*/ 1635389 h 2531008"/>
                <a:gd name="connsiteX49" fmla="*/ 497582 w 1666599"/>
                <a:gd name="connsiteY49" fmla="*/ 1559932 h 2531008"/>
                <a:gd name="connsiteX50" fmla="*/ 443130 w 1666599"/>
                <a:gd name="connsiteY50" fmla="*/ 1555520 h 2531008"/>
                <a:gd name="connsiteX51" fmla="*/ 362339 w 1666599"/>
                <a:gd name="connsiteY51" fmla="*/ 159040 h 2531008"/>
                <a:gd name="connsiteX52" fmla="*/ 257280 w 1666599"/>
                <a:gd name="connsiteY52" fmla="*/ 264681 h 2531008"/>
                <a:gd name="connsiteX53" fmla="*/ 257280 w 1666599"/>
                <a:gd name="connsiteY53" fmla="*/ 664894 h 2531008"/>
                <a:gd name="connsiteX54" fmla="*/ 258151 w 1666599"/>
                <a:gd name="connsiteY54" fmla="*/ 682597 h 2531008"/>
                <a:gd name="connsiteX55" fmla="*/ 360888 w 1666599"/>
                <a:gd name="connsiteY55" fmla="*/ 770824 h 2531008"/>
                <a:gd name="connsiteX56" fmla="*/ 664168 w 1666599"/>
                <a:gd name="connsiteY56" fmla="*/ 770824 h 2531008"/>
                <a:gd name="connsiteX57" fmla="*/ 967448 w 1666599"/>
                <a:gd name="connsiteY57" fmla="*/ 770824 h 2531008"/>
                <a:gd name="connsiteX58" fmla="*/ 1073088 w 1666599"/>
                <a:gd name="connsiteY58" fmla="*/ 664604 h 2531008"/>
                <a:gd name="connsiteX59" fmla="*/ 1073378 w 1666599"/>
                <a:gd name="connsiteY59" fmla="*/ 264390 h 2531008"/>
                <a:gd name="connsiteX60" fmla="*/ 968029 w 1666599"/>
                <a:gd name="connsiteY60" fmla="*/ 159040 h 2531008"/>
                <a:gd name="connsiteX61" fmla="*/ 362339 w 1666599"/>
                <a:gd name="connsiteY61" fmla="*/ 159040 h 2531008"/>
                <a:gd name="connsiteX62" fmla="*/ 302844 w 1666599"/>
                <a:gd name="connsiteY62" fmla="*/ 0 h 2531008"/>
                <a:gd name="connsiteX63" fmla="*/ 1027233 w 1666599"/>
                <a:gd name="connsiteY63" fmla="*/ 0 h 2531008"/>
                <a:gd name="connsiteX64" fmla="*/ 1198463 w 1666599"/>
                <a:gd name="connsiteY64" fmla="*/ 105930 h 2531008"/>
                <a:gd name="connsiteX65" fmla="*/ 1223712 w 1666599"/>
                <a:gd name="connsiteY65" fmla="*/ 209248 h 2531008"/>
                <a:gd name="connsiteX66" fmla="*/ 1223422 w 1666599"/>
                <a:gd name="connsiteY66" fmla="*/ 1258683 h 2531008"/>
                <a:gd name="connsiteX67" fmla="*/ 1223712 w 1666599"/>
                <a:gd name="connsiteY67" fmla="*/ 1276387 h 2531008"/>
                <a:gd name="connsiteX68" fmla="*/ 1227957 w 1666599"/>
                <a:gd name="connsiteY68" fmla="*/ 1289665 h 2531008"/>
                <a:gd name="connsiteX69" fmla="*/ 1231154 w 1666599"/>
                <a:gd name="connsiteY69" fmla="*/ 1290880 h 2531008"/>
                <a:gd name="connsiteX70" fmla="*/ 1231154 w 1666599"/>
                <a:gd name="connsiteY70" fmla="*/ 1400729 h 2531008"/>
                <a:gd name="connsiteX71" fmla="*/ 1230025 w 1666599"/>
                <a:gd name="connsiteY71" fmla="*/ 1400456 h 2531008"/>
                <a:gd name="connsiteX72" fmla="*/ 1224293 w 1666599"/>
                <a:gd name="connsiteY72" fmla="*/ 1410759 h 2531008"/>
                <a:gd name="connsiteX73" fmla="*/ 1224003 w 1666599"/>
                <a:gd name="connsiteY73" fmla="*/ 1423528 h 2531008"/>
                <a:gd name="connsiteX74" fmla="*/ 1224003 w 1666599"/>
                <a:gd name="connsiteY74" fmla="*/ 2308989 h 2531008"/>
                <a:gd name="connsiteX75" fmla="*/ 1252734 w 1666599"/>
                <a:gd name="connsiteY75" fmla="*/ 2338011 h 2531008"/>
                <a:gd name="connsiteX76" fmla="*/ 1277403 w 1666599"/>
                <a:gd name="connsiteY76" fmla="*/ 2338882 h 2531008"/>
                <a:gd name="connsiteX77" fmla="*/ 1328482 w 1666599"/>
                <a:gd name="connsiteY77" fmla="*/ 2391412 h 2531008"/>
                <a:gd name="connsiteX78" fmla="*/ 1328482 w 1666599"/>
                <a:gd name="connsiteY78" fmla="*/ 2482541 h 2531008"/>
                <a:gd name="connsiteX79" fmla="*/ 1323838 w 1666599"/>
                <a:gd name="connsiteY79" fmla="*/ 2496761 h 2531008"/>
                <a:gd name="connsiteX80" fmla="*/ 1276532 w 1666599"/>
                <a:gd name="connsiteY80" fmla="*/ 2531008 h 2531008"/>
                <a:gd name="connsiteX81" fmla="*/ 52965 w 1666599"/>
                <a:gd name="connsiteY81" fmla="*/ 2531008 h 2531008"/>
                <a:gd name="connsiteX82" fmla="*/ 49192 w 1666599"/>
                <a:gd name="connsiteY82" fmla="*/ 2530137 h 2531008"/>
                <a:gd name="connsiteX83" fmla="*/ 3337 w 1666599"/>
                <a:gd name="connsiteY83" fmla="*/ 2486314 h 2531008"/>
                <a:gd name="connsiteX84" fmla="*/ 3628 w 1666599"/>
                <a:gd name="connsiteY84" fmla="*/ 2385607 h 2531008"/>
                <a:gd name="connsiteX85" fmla="*/ 59640 w 1666599"/>
                <a:gd name="connsiteY85" fmla="*/ 2338301 h 2531008"/>
                <a:gd name="connsiteX86" fmla="*/ 88372 w 1666599"/>
                <a:gd name="connsiteY86" fmla="*/ 2338011 h 2531008"/>
                <a:gd name="connsiteX87" fmla="*/ 105205 w 1666599"/>
                <a:gd name="connsiteY87" fmla="*/ 2321469 h 2531008"/>
                <a:gd name="connsiteX88" fmla="*/ 105495 w 1666599"/>
                <a:gd name="connsiteY88" fmla="*/ 2301734 h 2531008"/>
                <a:gd name="connsiteX89" fmla="*/ 105785 w 1666599"/>
                <a:gd name="connsiteY89" fmla="*/ 200832 h 2531008"/>
                <a:gd name="connsiteX90" fmla="*/ 211715 w 1666599"/>
                <a:gd name="connsiteY90" fmla="*/ 22637 h 2531008"/>
                <a:gd name="connsiteX91" fmla="*/ 302844 w 1666599"/>
                <a:gd name="connsiteY9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1423528 h 2531008"/>
                <a:gd name="connsiteX71" fmla="*/ 1224003 w 1333379"/>
                <a:gd name="connsiteY71" fmla="*/ 2308989 h 2531008"/>
                <a:gd name="connsiteX72" fmla="*/ 1252734 w 1333379"/>
                <a:gd name="connsiteY72" fmla="*/ 2338011 h 2531008"/>
                <a:gd name="connsiteX73" fmla="*/ 1277403 w 1333379"/>
                <a:gd name="connsiteY73" fmla="*/ 2338882 h 2531008"/>
                <a:gd name="connsiteX74" fmla="*/ 1328482 w 1333379"/>
                <a:gd name="connsiteY74" fmla="*/ 2391412 h 2531008"/>
                <a:gd name="connsiteX75" fmla="*/ 1328482 w 1333379"/>
                <a:gd name="connsiteY75" fmla="*/ 2482541 h 2531008"/>
                <a:gd name="connsiteX76" fmla="*/ 1323838 w 1333379"/>
                <a:gd name="connsiteY76" fmla="*/ 2496761 h 2531008"/>
                <a:gd name="connsiteX77" fmla="*/ 1276532 w 1333379"/>
                <a:gd name="connsiteY77" fmla="*/ 2531008 h 2531008"/>
                <a:gd name="connsiteX78" fmla="*/ 52965 w 1333379"/>
                <a:gd name="connsiteY78" fmla="*/ 2531008 h 2531008"/>
                <a:gd name="connsiteX79" fmla="*/ 49192 w 1333379"/>
                <a:gd name="connsiteY79" fmla="*/ 2530137 h 2531008"/>
                <a:gd name="connsiteX80" fmla="*/ 3337 w 1333379"/>
                <a:gd name="connsiteY80" fmla="*/ 2486314 h 2531008"/>
                <a:gd name="connsiteX81" fmla="*/ 3628 w 1333379"/>
                <a:gd name="connsiteY81" fmla="*/ 2385607 h 2531008"/>
                <a:gd name="connsiteX82" fmla="*/ 59640 w 1333379"/>
                <a:gd name="connsiteY82" fmla="*/ 2338301 h 2531008"/>
                <a:gd name="connsiteX83" fmla="*/ 88372 w 1333379"/>
                <a:gd name="connsiteY83" fmla="*/ 2338011 h 2531008"/>
                <a:gd name="connsiteX84" fmla="*/ 105205 w 1333379"/>
                <a:gd name="connsiteY84" fmla="*/ 2321469 h 2531008"/>
                <a:gd name="connsiteX85" fmla="*/ 105495 w 1333379"/>
                <a:gd name="connsiteY85" fmla="*/ 2301734 h 2531008"/>
                <a:gd name="connsiteX86" fmla="*/ 105785 w 1333379"/>
                <a:gd name="connsiteY86" fmla="*/ 200832 h 2531008"/>
                <a:gd name="connsiteX87" fmla="*/ 211715 w 1333379"/>
                <a:gd name="connsiteY87" fmla="*/ 22637 h 2531008"/>
                <a:gd name="connsiteX88" fmla="*/ 302844 w 1333379"/>
                <a:gd name="connsiteY88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293 w 1333379"/>
                <a:gd name="connsiteY69" fmla="*/ 1410759 h 2531008"/>
                <a:gd name="connsiteX70" fmla="*/ 1224003 w 1333379"/>
                <a:gd name="connsiteY70" fmla="*/ 2308989 h 2531008"/>
                <a:gd name="connsiteX71" fmla="*/ 1252734 w 1333379"/>
                <a:gd name="connsiteY71" fmla="*/ 2338011 h 2531008"/>
                <a:gd name="connsiteX72" fmla="*/ 1277403 w 1333379"/>
                <a:gd name="connsiteY72" fmla="*/ 2338882 h 2531008"/>
                <a:gd name="connsiteX73" fmla="*/ 1328482 w 1333379"/>
                <a:gd name="connsiteY73" fmla="*/ 2391412 h 2531008"/>
                <a:gd name="connsiteX74" fmla="*/ 1328482 w 1333379"/>
                <a:gd name="connsiteY74" fmla="*/ 2482541 h 2531008"/>
                <a:gd name="connsiteX75" fmla="*/ 1323838 w 1333379"/>
                <a:gd name="connsiteY75" fmla="*/ 2496761 h 2531008"/>
                <a:gd name="connsiteX76" fmla="*/ 1276532 w 1333379"/>
                <a:gd name="connsiteY76" fmla="*/ 2531008 h 2531008"/>
                <a:gd name="connsiteX77" fmla="*/ 52965 w 1333379"/>
                <a:gd name="connsiteY77" fmla="*/ 2531008 h 2531008"/>
                <a:gd name="connsiteX78" fmla="*/ 49192 w 1333379"/>
                <a:gd name="connsiteY78" fmla="*/ 2530137 h 2531008"/>
                <a:gd name="connsiteX79" fmla="*/ 3337 w 1333379"/>
                <a:gd name="connsiteY79" fmla="*/ 2486314 h 2531008"/>
                <a:gd name="connsiteX80" fmla="*/ 3628 w 1333379"/>
                <a:gd name="connsiteY80" fmla="*/ 2385607 h 2531008"/>
                <a:gd name="connsiteX81" fmla="*/ 59640 w 1333379"/>
                <a:gd name="connsiteY81" fmla="*/ 2338301 h 2531008"/>
                <a:gd name="connsiteX82" fmla="*/ 88372 w 1333379"/>
                <a:gd name="connsiteY82" fmla="*/ 2338011 h 2531008"/>
                <a:gd name="connsiteX83" fmla="*/ 105205 w 1333379"/>
                <a:gd name="connsiteY83" fmla="*/ 2321469 h 2531008"/>
                <a:gd name="connsiteX84" fmla="*/ 105495 w 1333379"/>
                <a:gd name="connsiteY84" fmla="*/ 2301734 h 2531008"/>
                <a:gd name="connsiteX85" fmla="*/ 105785 w 1333379"/>
                <a:gd name="connsiteY85" fmla="*/ 200832 h 2531008"/>
                <a:gd name="connsiteX86" fmla="*/ 211715 w 1333379"/>
                <a:gd name="connsiteY86" fmla="*/ 22637 h 2531008"/>
                <a:gd name="connsiteX87" fmla="*/ 302844 w 1333379"/>
                <a:gd name="connsiteY87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30025 w 1333379"/>
                <a:gd name="connsiteY68" fmla="*/ 1400456 h 2531008"/>
                <a:gd name="connsiteX69" fmla="*/ 1224003 w 1333379"/>
                <a:gd name="connsiteY69" fmla="*/ 2308989 h 2531008"/>
                <a:gd name="connsiteX70" fmla="*/ 1252734 w 1333379"/>
                <a:gd name="connsiteY70" fmla="*/ 2338011 h 2531008"/>
                <a:gd name="connsiteX71" fmla="*/ 1277403 w 1333379"/>
                <a:gd name="connsiteY71" fmla="*/ 2338882 h 2531008"/>
                <a:gd name="connsiteX72" fmla="*/ 1328482 w 1333379"/>
                <a:gd name="connsiteY72" fmla="*/ 2391412 h 2531008"/>
                <a:gd name="connsiteX73" fmla="*/ 1328482 w 1333379"/>
                <a:gd name="connsiteY73" fmla="*/ 2482541 h 2531008"/>
                <a:gd name="connsiteX74" fmla="*/ 1323838 w 1333379"/>
                <a:gd name="connsiteY74" fmla="*/ 2496761 h 2531008"/>
                <a:gd name="connsiteX75" fmla="*/ 1276532 w 1333379"/>
                <a:gd name="connsiteY75" fmla="*/ 2531008 h 2531008"/>
                <a:gd name="connsiteX76" fmla="*/ 52965 w 1333379"/>
                <a:gd name="connsiteY76" fmla="*/ 2531008 h 2531008"/>
                <a:gd name="connsiteX77" fmla="*/ 49192 w 1333379"/>
                <a:gd name="connsiteY77" fmla="*/ 2530137 h 2531008"/>
                <a:gd name="connsiteX78" fmla="*/ 3337 w 1333379"/>
                <a:gd name="connsiteY78" fmla="*/ 2486314 h 2531008"/>
                <a:gd name="connsiteX79" fmla="*/ 3628 w 1333379"/>
                <a:gd name="connsiteY79" fmla="*/ 2385607 h 2531008"/>
                <a:gd name="connsiteX80" fmla="*/ 59640 w 1333379"/>
                <a:gd name="connsiteY80" fmla="*/ 2338301 h 2531008"/>
                <a:gd name="connsiteX81" fmla="*/ 88372 w 1333379"/>
                <a:gd name="connsiteY81" fmla="*/ 2338011 h 2531008"/>
                <a:gd name="connsiteX82" fmla="*/ 105205 w 1333379"/>
                <a:gd name="connsiteY82" fmla="*/ 2321469 h 2531008"/>
                <a:gd name="connsiteX83" fmla="*/ 105495 w 1333379"/>
                <a:gd name="connsiteY83" fmla="*/ 2301734 h 2531008"/>
                <a:gd name="connsiteX84" fmla="*/ 105785 w 1333379"/>
                <a:gd name="connsiteY84" fmla="*/ 200832 h 2531008"/>
                <a:gd name="connsiteX85" fmla="*/ 211715 w 1333379"/>
                <a:gd name="connsiteY85" fmla="*/ 22637 h 2531008"/>
                <a:gd name="connsiteX86" fmla="*/ 302844 w 1333379"/>
                <a:gd name="connsiteY86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290880 h 2531008"/>
                <a:gd name="connsiteX67" fmla="*/ 1231154 w 1333379"/>
                <a:gd name="connsiteY67" fmla="*/ 1400729 h 2531008"/>
                <a:gd name="connsiteX68" fmla="*/ 1224003 w 1333379"/>
                <a:gd name="connsiteY68" fmla="*/ 2308989 h 2531008"/>
                <a:gd name="connsiteX69" fmla="*/ 1252734 w 1333379"/>
                <a:gd name="connsiteY69" fmla="*/ 2338011 h 2531008"/>
                <a:gd name="connsiteX70" fmla="*/ 1277403 w 1333379"/>
                <a:gd name="connsiteY70" fmla="*/ 2338882 h 2531008"/>
                <a:gd name="connsiteX71" fmla="*/ 1328482 w 1333379"/>
                <a:gd name="connsiteY71" fmla="*/ 2391412 h 2531008"/>
                <a:gd name="connsiteX72" fmla="*/ 1328482 w 1333379"/>
                <a:gd name="connsiteY72" fmla="*/ 2482541 h 2531008"/>
                <a:gd name="connsiteX73" fmla="*/ 1323838 w 1333379"/>
                <a:gd name="connsiteY73" fmla="*/ 2496761 h 2531008"/>
                <a:gd name="connsiteX74" fmla="*/ 1276532 w 1333379"/>
                <a:gd name="connsiteY74" fmla="*/ 2531008 h 2531008"/>
                <a:gd name="connsiteX75" fmla="*/ 52965 w 1333379"/>
                <a:gd name="connsiteY75" fmla="*/ 2531008 h 2531008"/>
                <a:gd name="connsiteX76" fmla="*/ 49192 w 1333379"/>
                <a:gd name="connsiteY76" fmla="*/ 2530137 h 2531008"/>
                <a:gd name="connsiteX77" fmla="*/ 3337 w 1333379"/>
                <a:gd name="connsiteY77" fmla="*/ 2486314 h 2531008"/>
                <a:gd name="connsiteX78" fmla="*/ 3628 w 1333379"/>
                <a:gd name="connsiteY78" fmla="*/ 2385607 h 2531008"/>
                <a:gd name="connsiteX79" fmla="*/ 59640 w 1333379"/>
                <a:gd name="connsiteY79" fmla="*/ 2338301 h 2531008"/>
                <a:gd name="connsiteX80" fmla="*/ 88372 w 1333379"/>
                <a:gd name="connsiteY80" fmla="*/ 2338011 h 2531008"/>
                <a:gd name="connsiteX81" fmla="*/ 105205 w 1333379"/>
                <a:gd name="connsiteY81" fmla="*/ 2321469 h 2531008"/>
                <a:gd name="connsiteX82" fmla="*/ 105495 w 1333379"/>
                <a:gd name="connsiteY82" fmla="*/ 2301734 h 2531008"/>
                <a:gd name="connsiteX83" fmla="*/ 105785 w 1333379"/>
                <a:gd name="connsiteY83" fmla="*/ 200832 h 2531008"/>
                <a:gd name="connsiteX84" fmla="*/ 211715 w 1333379"/>
                <a:gd name="connsiteY84" fmla="*/ 22637 h 2531008"/>
                <a:gd name="connsiteX85" fmla="*/ 302844 w 1333379"/>
                <a:gd name="connsiteY85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27957 w 1333379"/>
                <a:gd name="connsiteY65" fmla="*/ 1289665 h 2531008"/>
                <a:gd name="connsiteX66" fmla="*/ 1231154 w 1333379"/>
                <a:gd name="connsiteY66" fmla="*/ 1400729 h 2531008"/>
                <a:gd name="connsiteX67" fmla="*/ 1224003 w 1333379"/>
                <a:gd name="connsiteY67" fmla="*/ 2308989 h 2531008"/>
                <a:gd name="connsiteX68" fmla="*/ 1252734 w 1333379"/>
                <a:gd name="connsiteY68" fmla="*/ 2338011 h 2531008"/>
                <a:gd name="connsiteX69" fmla="*/ 1277403 w 1333379"/>
                <a:gd name="connsiteY69" fmla="*/ 2338882 h 2531008"/>
                <a:gd name="connsiteX70" fmla="*/ 1328482 w 1333379"/>
                <a:gd name="connsiteY70" fmla="*/ 2391412 h 2531008"/>
                <a:gd name="connsiteX71" fmla="*/ 1328482 w 1333379"/>
                <a:gd name="connsiteY71" fmla="*/ 2482541 h 2531008"/>
                <a:gd name="connsiteX72" fmla="*/ 1323838 w 1333379"/>
                <a:gd name="connsiteY72" fmla="*/ 2496761 h 2531008"/>
                <a:gd name="connsiteX73" fmla="*/ 1276532 w 1333379"/>
                <a:gd name="connsiteY73" fmla="*/ 2531008 h 2531008"/>
                <a:gd name="connsiteX74" fmla="*/ 52965 w 1333379"/>
                <a:gd name="connsiteY74" fmla="*/ 2531008 h 2531008"/>
                <a:gd name="connsiteX75" fmla="*/ 49192 w 1333379"/>
                <a:gd name="connsiteY75" fmla="*/ 2530137 h 2531008"/>
                <a:gd name="connsiteX76" fmla="*/ 3337 w 1333379"/>
                <a:gd name="connsiteY76" fmla="*/ 2486314 h 2531008"/>
                <a:gd name="connsiteX77" fmla="*/ 3628 w 1333379"/>
                <a:gd name="connsiteY77" fmla="*/ 2385607 h 2531008"/>
                <a:gd name="connsiteX78" fmla="*/ 59640 w 1333379"/>
                <a:gd name="connsiteY78" fmla="*/ 2338301 h 2531008"/>
                <a:gd name="connsiteX79" fmla="*/ 88372 w 1333379"/>
                <a:gd name="connsiteY79" fmla="*/ 2338011 h 2531008"/>
                <a:gd name="connsiteX80" fmla="*/ 105205 w 1333379"/>
                <a:gd name="connsiteY80" fmla="*/ 2321469 h 2531008"/>
                <a:gd name="connsiteX81" fmla="*/ 105495 w 1333379"/>
                <a:gd name="connsiteY81" fmla="*/ 2301734 h 2531008"/>
                <a:gd name="connsiteX82" fmla="*/ 105785 w 1333379"/>
                <a:gd name="connsiteY82" fmla="*/ 200832 h 2531008"/>
                <a:gd name="connsiteX83" fmla="*/ 211715 w 1333379"/>
                <a:gd name="connsiteY83" fmla="*/ 22637 h 2531008"/>
                <a:gd name="connsiteX84" fmla="*/ 302844 w 1333379"/>
                <a:gd name="connsiteY84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23712 w 1333379"/>
                <a:gd name="connsiteY64" fmla="*/ 1276387 h 2531008"/>
                <a:gd name="connsiteX65" fmla="*/ 1231154 w 1333379"/>
                <a:gd name="connsiteY65" fmla="*/ 1400729 h 2531008"/>
                <a:gd name="connsiteX66" fmla="*/ 1224003 w 1333379"/>
                <a:gd name="connsiteY66" fmla="*/ 2308989 h 2531008"/>
                <a:gd name="connsiteX67" fmla="*/ 1252734 w 1333379"/>
                <a:gd name="connsiteY67" fmla="*/ 2338011 h 2531008"/>
                <a:gd name="connsiteX68" fmla="*/ 1277403 w 1333379"/>
                <a:gd name="connsiteY68" fmla="*/ 2338882 h 2531008"/>
                <a:gd name="connsiteX69" fmla="*/ 1328482 w 1333379"/>
                <a:gd name="connsiteY69" fmla="*/ 2391412 h 2531008"/>
                <a:gd name="connsiteX70" fmla="*/ 1328482 w 1333379"/>
                <a:gd name="connsiteY70" fmla="*/ 2482541 h 2531008"/>
                <a:gd name="connsiteX71" fmla="*/ 1323838 w 1333379"/>
                <a:gd name="connsiteY71" fmla="*/ 2496761 h 2531008"/>
                <a:gd name="connsiteX72" fmla="*/ 1276532 w 1333379"/>
                <a:gd name="connsiteY72" fmla="*/ 2531008 h 2531008"/>
                <a:gd name="connsiteX73" fmla="*/ 52965 w 1333379"/>
                <a:gd name="connsiteY73" fmla="*/ 2531008 h 2531008"/>
                <a:gd name="connsiteX74" fmla="*/ 49192 w 1333379"/>
                <a:gd name="connsiteY74" fmla="*/ 2530137 h 2531008"/>
                <a:gd name="connsiteX75" fmla="*/ 3337 w 1333379"/>
                <a:gd name="connsiteY75" fmla="*/ 2486314 h 2531008"/>
                <a:gd name="connsiteX76" fmla="*/ 3628 w 1333379"/>
                <a:gd name="connsiteY76" fmla="*/ 2385607 h 2531008"/>
                <a:gd name="connsiteX77" fmla="*/ 59640 w 1333379"/>
                <a:gd name="connsiteY77" fmla="*/ 2338301 h 2531008"/>
                <a:gd name="connsiteX78" fmla="*/ 88372 w 1333379"/>
                <a:gd name="connsiteY78" fmla="*/ 2338011 h 2531008"/>
                <a:gd name="connsiteX79" fmla="*/ 105205 w 1333379"/>
                <a:gd name="connsiteY79" fmla="*/ 2321469 h 2531008"/>
                <a:gd name="connsiteX80" fmla="*/ 105495 w 1333379"/>
                <a:gd name="connsiteY80" fmla="*/ 2301734 h 2531008"/>
                <a:gd name="connsiteX81" fmla="*/ 105785 w 1333379"/>
                <a:gd name="connsiteY81" fmla="*/ 200832 h 2531008"/>
                <a:gd name="connsiteX82" fmla="*/ 211715 w 1333379"/>
                <a:gd name="connsiteY82" fmla="*/ 22637 h 2531008"/>
                <a:gd name="connsiteX83" fmla="*/ 302844 w 1333379"/>
                <a:gd name="connsiteY83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3422 w 1333379"/>
                <a:gd name="connsiteY63" fmla="*/ 1258683 h 2531008"/>
                <a:gd name="connsiteX64" fmla="*/ 1231154 w 1333379"/>
                <a:gd name="connsiteY64" fmla="*/ 1400729 h 2531008"/>
                <a:gd name="connsiteX65" fmla="*/ 1224003 w 1333379"/>
                <a:gd name="connsiteY65" fmla="*/ 2308989 h 2531008"/>
                <a:gd name="connsiteX66" fmla="*/ 1252734 w 1333379"/>
                <a:gd name="connsiteY66" fmla="*/ 2338011 h 2531008"/>
                <a:gd name="connsiteX67" fmla="*/ 1277403 w 1333379"/>
                <a:gd name="connsiteY67" fmla="*/ 2338882 h 2531008"/>
                <a:gd name="connsiteX68" fmla="*/ 1328482 w 1333379"/>
                <a:gd name="connsiteY68" fmla="*/ 2391412 h 2531008"/>
                <a:gd name="connsiteX69" fmla="*/ 1328482 w 1333379"/>
                <a:gd name="connsiteY69" fmla="*/ 2482541 h 2531008"/>
                <a:gd name="connsiteX70" fmla="*/ 1323838 w 1333379"/>
                <a:gd name="connsiteY70" fmla="*/ 2496761 h 2531008"/>
                <a:gd name="connsiteX71" fmla="*/ 1276532 w 1333379"/>
                <a:gd name="connsiteY71" fmla="*/ 2531008 h 2531008"/>
                <a:gd name="connsiteX72" fmla="*/ 52965 w 1333379"/>
                <a:gd name="connsiteY72" fmla="*/ 2531008 h 2531008"/>
                <a:gd name="connsiteX73" fmla="*/ 49192 w 1333379"/>
                <a:gd name="connsiteY73" fmla="*/ 2530137 h 2531008"/>
                <a:gd name="connsiteX74" fmla="*/ 3337 w 1333379"/>
                <a:gd name="connsiteY74" fmla="*/ 2486314 h 2531008"/>
                <a:gd name="connsiteX75" fmla="*/ 3628 w 1333379"/>
                <a:gd name="connsiteY75" fmla="*/ 2385607 h 2531008"/>
                <a:gd name="connsiteX76" fmla="*/ 59640 w 1333379"/>
                <a:gd name="connsiteY76" fmla="*/ 2338301 h 2531008"/>
                <a:gd name="connsiteX77" fmla="*/ 88372 w 1333379"/>
                <a:gd name="connsiteY77" fmla="*/ 2338011 h 2531008"/>
                <a:gd name="connsiteX78" fmla="*/ 105205 w 1333379"/>
                <a:gd name="connsiteY78" fmla="*/ 2321469 h 2531008"/>
                <a:gd name="connsiteX79" fmla="*/ 105495 w 1333379"/>
                <a:gd name="connsiteY79" fmla="*/ 2301734 h 2531008"/>
                <a:gd name="connsiteX80" fmla="*/ 105785 w 1333379"/>
                <a:gd name="connsiteY80" fmla="*/ 200832 h 2531008"/>
                <a:gd name="connsiteX81" fmla="*/ 211715 w 1333379"/>
                <a:gd name="connsiteY81" fmla="*/ 22637 h 2531008"/>
                <a:gd name="connsiteX82" fmla="*/ 302844 w 1333379"/>
                <a:gd name="connsiteY82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31154 w 1333379"/>
                <a:gd name="connsiteY63" fmla="*/ 1400729 h 2531008"/>
                <a:gd name="connsiteX64" fmla="*/ 1224003 w 1333379"/>
                <a:gd name="connsiteY64" fmla="*/ 2308989 h 2531008"/>
                <a:gd name="connsiteX65" fmla="*/ 1252734 w 1333379"/>
                <a:gd name="connsiteY65" fmla="*/ 2338011 h 2531008"/>
                <a:gd name="connsiteX66" fmla="*/ 1277403 w 1333379"/>
                <a:gd name="connsiteY66" fmla="*/ 2338882 h 2531008"/>
                <a:gd name="connsiteX67" fmla="*/ 1328482 w 1333379"/>
                <a:gd name="connsiteY67" fmla="*/ 2391412 h 2531008"/>
                <a:gd name="connsiteX68" fmla="*/ 1328482 w 1333379"/>
                <a:gd name="connsiteY68" fmla="*/ 2482541 h 2531008"/>
                <a:gd name="connsiteX69" fmla="*/ 1323838 w 1333379"/>
                <a:gd name="connsiteY69" fmla="*/ 2496761 h 2531008"/>
                <a:gd name="connsiteX70" fmla="*/ 1276532 w 1333379"/>
                <a:gd name="connsiteY70" fmla="*/ 2531008 h 2531008"/>
                <a:gd name="connsiteX71" fmla="*/ 52965 w 1333379"/>
                <a:gd name="connsiteY71" fmla="*/ 2531008 h 2531008"/>
                <a:gd name="connsiteX72" fmla="*/ 49192 w 1333379"/>
                <a:gd name="connsiteY72" fmla="*/ 2530137 h 2531008"/>
                <a:gd name="connsiteX73" fmla="*/ 3337 w 1333379"/>
                <a:gd name="connsiteY73" fmla="*/ 2486314 h 2531008"/>
                <a:gd name="connsiteX74" fmla="*/ 3628 w 1333379"/>
                <a:gd name="connsiteY74" fmla="*/ 2385607 h 2531008"/>
                <a:gd name="connsiteX75" fmla="*/ 59640 w 1333379"/>
                <a:gd name="connsiteY75" fmla="*/ 2338301 h 2531008"/>
                <a:gd name="connsiteX76" fmla="*/ 88372 w 1333379"/>
                <a:gd name="connsiteY76" fmla="*/ 2338011 h 2531008"/>
                <a:gd name="connsiteX77" fmla="*/ 105205 w 1333379"/>
                <a:gd name="connsiteY77" fmla="*/ 2321469 h 2531008"/>
                <a:gd name="connsiteX78" fmla="*/ 105495 w 1333379"/>
                <a:gd name="connsiteY78" fmla="*/ 2301734 h 2531008"/>
                <a:gd name="connsiteX79" fmla="*/ 105785 w 1333379"/>
                <a:gd name="connsiteY79" fmla="*/ 200832 h 2531008"/>
                <a:gd name="connsiteX80" fmla="*/ 211715 w 1333379"/>
                <a:gd name="connsiteY80" fmla="*/ 22637 h 2531008"/>
                <a:gd name="connsiteX81" fmla="*/ 302844 w 1333379"/>
                <a:gd name="connsiteY81" fmla="*/ 0 h 2531008"/>
                <a:gd name="connsiteX0" fmla="*/ 923624 w 1333379"/>
                <a:gd name="connsiteY0" fmla="*/ 1848992 h 2531008"/>
                <a:gd name="connsiteX1" fmla="*/ 855423 w 1333379"/>
                <a:gd name="connsiteY1" fmla="*/ 1914872 h 2531008"/>
                <a:gd name="connsiteX2" fmla="*/ 921593 w 1333379"/>
                <a:gd name="connsiteY2" fmla="*/ 1983073 h 2531008"/>
                <a:gd name="connsiteX3" fmla="*/ 989794 w 1333379"/>
                <a:gd name="connsiteY3" fmla="*/ 1916903 h 2531008"/>
                <a:gd name="connsiteX4" fmla="*/ 923624 w 1333379"/>
                <a:gd name="connsiteY4" fmla="*/ 1848992 h 2531008"/>
                <a:gd name="connsiteX5" fmla="*/ 386427 w 1333379"/>
                <a:gd name="connsiteY5" fmla="*/ 1848990 h 2531008"/>
                <a:gd name="connsiteX6" fmla="*/ 319677 w 1333379"/>
                <a:gd name="connsiteY6" fmla="*/ 1916321 h 2531008"/>
                <a:gd name="connsiteX7" fmla="*/ 387008 w 1333379"/>
                <a:gd name="connsiteY7" fmla="*/ 1983071 h 2531008"/>
                <a:gd name="connsiteX8" fmla="*/ 454048 w 1333379"/>
                <a:gd name="connsiteY8" fmla="*/ 1915740 h 2531008"/>
                <a:gd name="connsiteX9" fmla="*/ 386427 w 1333379"/>
                <a:gd name="connsiteY9" fmla="*/ 1848990 h 2531008"/>
                <a:gd name="connsiteX10" fmla="*/ 619511 w 1333379"/>
                <a:gd name="connsiteY10" fmla="*/ 1644604 h 2531008"/>
                <a:gd name="connsiteX11" fmla="*/ 656332 w 1333379"/>
                <a:gd name="connsiteY11" fmla="*/ 1651062 h 2531008"/>
                <a:gd name="connsiteX12" fmla="*/ 752394 w 1333379"/>
                <a:gd name="connsiteY12" fmla="*/ 1690821 h 2531008"/>
                <a:gd name="connsiteX13" fmla="*/ 793895 w 1333379"/>
                <a:gd name="connsiteY13" fmla="*/ 1732323 h 2531008"/>
                <a:gd name="connsiteX14" fmla="*/ 798249 w 1333379"/>
                <a:gd name="connsiteY14" fmla="*/ 1742771 h 2531008"/>
                <a:gd name="connsiteX15" fmla="*/ 787510 w 1333379"/>
                <a:gd name="connsiteY15" fmla="*/ 1744802 h 2531008"/>
                <a:gd name="connsiteX16" fmla="*/ 684773 w 1333379"/>
                <a:gd name="connsiteY16" fmla="*/ 1745092 h 2531008"/>
                <a:gd name="connsiteX17" fmla="*/ 581166 w 1333379"/>
                <a:gd name="connsiteY17" fmla="*/ 1745092 h 2531008"/>
                <a:gd name="connsiteX18" fmla="*/ 567815 w 1333379"/>
                <a:gd name="connsiteY18" fmla="*/ 1736385 h 2531008"/>
                <a:gd name="connsiteX19" fmla="*/ 555046 w 1333379"/>
                <a:gd name="connsiteY19" fmla="*/ 1674279 h 2531008"/>
                <a:gd name="connsiteX20" fmla="*/ 582036 w 1333379"/>
                <a:gd name="connsiteY20" fmla="*/ 1644677 h 2531008"/>
                <a:gd name="connsiteX21" fmla="*/ 619511 w 1333379"/>
                <a:gd name="connsiteY21" fmla="*/ 1644604 h 2531008"/>
                <a:gd name="connsiteX22" fmla="*/ 443130 w 1333379"/>
                <a:gd name="connsiteY22" fmla="*/ 1555520 h 2531008"/>
                <a:gd name="connsiteX23" fmla="*/ 290655 w 1333379"/>
                <a:gd name="connsiteY23" fmla="*/ 1598822 h 2531008"/>
                <a:gd name="connsiteX24" fmla="*/ 209974 w 1333379"/>
                <a:gd name="connsiteY24" fmla="*/ 1711717 h 2531008"/>
                <a:gd name="connsiteX25" fmla="*/ 210264 w 1333379"/>
                <a:gd name="connsiteY25" fmla="*/ 1807200 h 2531008"/>
                <a:gd name="connsiteX26" fmla="*/ 216649 w 1333379"/>
                <a:gd name="connsiteY26" fmla="*/ 1894556 h 2531008"/>
                <a:gd name="connsiteX27" fmla="*/ 224195 w 1333379"/>
                <a:gd name="connsiteY27" fmla="*/ 1902973 h 2531008"/>
                <a:gd name="connsiteX28" fmla="*/ 289494 w 1333379"/>
                <a:gd name="connsiteY28" fmla="*/ 1902973 h 2531008"/>
                <a:gd name="connsiteX29" fmla="*/ 300813 w 1333379"/>
                <a:gd name="connsiteY29" fmla="*/ 1894266 h 2531008"/>
                <a:gd name="connsiteX30" fmla="*/ 386138 w 1333379"/>
                <a:gd name="connsiteY30" fmla="*/ 1827515 h 2531008"/>
                <a:gd name="connsiteX31" fmla="*/ 472043 w 1333379"/>
                <a:gd name="connsiteY31" fmla="*/ 1893105 h 2531008"/>
                <a:gd name="connsiteX32" fmla="*/ 485683 w 1333379"/>
                <a:gd name="connsiteY32" fmla="*/ 1902683 h 2531008"/>
                <a:gd name="connsiteX33" fmla="*/ 654591 w 1333379"/>
                <a:gd name="connsiteY33" fmla="*/ 1902683 h 2531008"/>
                <a:gd name="connsiteX34" fmla="*/ 823499 w 1333379"/>
                <a:gd name="connsiteY34" fmla="*/ 1903263 h 2531008"/>
                <a:gd name="connsiteX35" fmla="*/ 837430 w 1333379"/>
                <a:gd name="connsiteY35" fmla="*/ 1892525 h 2531008"/>
                <a:gd name="connsiteX36" fmla="*/ 921013 w 1333379"/>
                <a:gd name="connsiteY36" fmla="*/ 1827806 h 2531008"/>
                <a:gd name="connsiteX37" fmla="*/ 1008079 w 1333379"/>
                <a:gd name="connsiteY37" fmla="*/ 1893396 h 2531008"/>
                <a:gd name="connsiteX38" fmla="*/ 1016495 w 1333379"/>
                <a:gd name="connsiteY38" fmla="*/ 1903263 h 2531008"/>
                <a:gd name="connsiteX39" fmla="*/ 1106463 w 1333379"/>
                <a:gd name="connsiteY39" fmla="*/ 1903263 h 2531008"/>
                <a:gd name="connsiteX40" fmla="*/ 1114299 w 1333379"/>
                <a:gd name="connsiteY40" fmla="*/ 1897459 h 2531008"/>
                <a:gd name="connsiteX41" fmla="*/ 1119813 w 1333379"/>
                <a:gd name="connsiteY41" fmla="*/ 1807781 h 2531008"/>
                <a:gd name="connsiteX42" fmla="*/ 1034488 w 1333379"/>
                <a:gd name="connsiteY42" fmla="*/ 1730872 h 2531008"/>
                <a:gd name="connsiteX43" fmla="*/ 964545 w 1333379"/>
                <a:gd name="connsiteY43" fmla="*/ 1727099 h 2531008"/>
                <a:gd name="connsiteX44" fmla="*/ 854552 w 1333379"/>
                <a:gd name="connsiteY44" fmla="*/ 1703011 h 2531008"/>
                <a:gd name="connsiteX45" fmla="*/ 716118 w 1333379"/>
                <a:gd name="connsiteY45" fmla="*/ 1635389 h 2531008"/>
                <a:gd name="connsiteX46" fmla="*/ 497582 w 1333379"/>
                <a:gd name="connsiteY46" fmla="*/ 1559932 h 2531008"/>
                <a:gd name="connsiteX47" fmla="*/ 443130 w 1333379"/>
                <a:gd name="connsiteY47" fmla="*/ 1555520 h 2531008"/>
                <a:gd name="connsiteX48" fmla="*/ 362339 w 1333379"/>
                <a:gd name="connsiteY48" fmla="*/ 159040 h 2531008"/>
                <a:gd name="connsiteX49" fmla="*/ 257280 w 1333379"/>
                <a:gd name="connsiteY49" fmla="*/ 264681 h 2531008"/>
                <a:gd name="connsiteX50" fmla="*/ 257280 w 1333379"/>
                <a:gd name="connsiteY50" fmla="*/ 664894 h 2531008"/>
                <a:gd name="connsiteX51" fmla="*/ 258151 w 1333379"/>
                <a:gd name="connsiteY51" fmla="*/ 682597 h 2531008"/>
                <a:gd name="connsiteX52" fmla="*/ 360888 w 1333379"/>
                <a:gd name="connsiteY52" fmla="*/ 770824 h 2531008"/>
                <a:gd name="connsiteX53" fmla="*/ 664168 w 1333379"/>
                <a:gd name="connsiteY53" fmla="*/ 770824 h 2531008"/>
                <a:gd name="connsiteX54" fmla="*/ 967448 w 1333379"/>
                <a:gd name="connsiteY54" fmla="*/ 770824 h 2531008"/>
                <a:gd name="connsiteX55" fmla="*/ 1073088 w 1333379"/>
                <a:gd name="connsiteY55" fmla="*/ 664604 h 2531008"/>
                <a:gd name="connsiteX56" fmla="*/ 1073378 w 1333379"/>
                <a:gd name="connsiteY56" fmla="*/ 264390 h 2531008"/>
                <a:gd name="connsiteX57" fmla="*/ 968029 w 1333379"/>
                <a:gd name="connsiteY57" fmla="*/ 159040 h 2531008"/>
                <a:gd name="connsiteX58" fmla="*/ 362339 w 1333379"/>
                <a:gd name="connsiteY58" fmla="*/ 159040 h 2531008"/>
                <a:gd name="connsiteX59" fmla="*/ 302844 w 1333379"/>
                <a:gd name="connsiteY59" fmla="*/ 0 h 2531008"/>
                <a:gd name="connsiteX60" fmla="*/ 1027233 w 1333379"/>
                <a:gd name="connsiteY60" fmla="*/ 0 h 2531008"/>
                <a:gd name="connsiteX61" fmla="*/ 1198463 w 1333379"/>
                <a:gd name="connsiteY61" fmla="*/ 105930 h 2531008"/>
                <a:gd name="connsiteX62" fmla="*/ 1223712 w 1333379"/>
                <a:gd name="connsiteY62" fmla="*/ 209248 h 2531008"/>
                <a:gd name="connsiteX63" fmla="*/ 1224003 w 1333379"/>
                <a:gd name="connsiteY63" fmla="*/ 2308989 h 2531008"/>
                <a:gd name="connsiteX64" fmla="*/ 1252734 w 1333379"/>
                <a:gd name="connsiteY64" fmla="*/ 2338011 h 2531008"/>
                <a:gd name="connsiteX65" fmla="*/ 1277403 w 1333379"/>
                <a:gd name="connsiteY65" fmla="*/ 2338882 h 2531008"/>
                <a:gd name="connsiteX66" fmla="*/ 1328482 w 1333379"/>
                <a:gd name="connsiteY66" fmla="*/ 2391412 h 2531008"/>
                <a:gd name="connsiteX67" fmla="*/ 1328482 w 1333379"/>
                <a:gd name="connsiteY67" fmla="*/ 2482541 h 2531008"/>
                <a:gd name="connsiteX68" fmla="*/ 1323838 w 1333379"/>
                <a:gd name="connsiteY68" fmla="*/ 2496761 h 2531008"/>
                <a:gd name="connsiteX69" fmla="*/ 1276532 w 1333379"/>
                <a:gd name="connsiteY69" fmla="*/ 2531008 h 2531008"/>
                <a:gd name="connsiteX70" fmla="*/ 52965 w 1333379"/>
                <a:gd name="connsiteY70" fmla="*/ 2531008 h 2531008"/>
                <a:gd name="connsiteX71" fmla="*/ 49192 w 1333379"/>
                <a:gd name="connsiteY71" fmla="*/ 2530137 h 2531008"/>
                <a:gd name="connsiteX72" fmla="*/ 3337 w 1333379"/>
                <a:gd name="connsiteY72" fmla="*/ 2486314 h 2531008"/>
                <a:gd name="connsiteX73" fmla="*/ 3628 w 1333379"/>
                <a:gd name="connsiteY73" fmla="*/ 2385607 h 2531008"/>
                <a:gd name="connsiteX74" fmla="*/ 59640 w 1333379"/>
                <a:gd name="connsiteY74" fmla="*/ 2338301 h 2531008"/>
                <a:gd name="connsiteX75" fmla="*/ 88372 w 1333379"/>
                <a:gd name="connsiteY75" fmla="*/ 2338011 h 2531008"/>
                <a:gd name="connsiteX76" fmla="*/ 105205 w 1333379"/>
                <a:gd name="connsiteY76" fmla="*/ 2321469 h 2531008"/>
                <a:gd name="connsiteX77" fmla="*/ 105495 w 1333379"/>
                <a:gd name="connsiteY77" fmla="*/ 2301734 h 2531008"/>
                <a:gd name="connsiteX78" fmla="*/ 105785 w 1333379"/>
                <a:gd name="connsiteY78" fmla="*/ 200832 h 2531008"/>
                <a:gd name="connsiteX79" fmla="*/ 211715 w 1333379"/>
                <a:gd name="connsiteY79" fmla="*/ 22637 h 2531008"/>
                <a:gd name="connsiteX80" fmla="*/ 302844 w 1333379"/>
                <a:gd name="connsiteY80" fmla="*/ 0 h 25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33379" h="2531008">
                  <a:moveTo>
                    <a:pt x="923624" y="1848992"/>
                  </a:moveTo>
                  <a:cubicBezTo>
                    <a:pt x="886186" y="1848702"/>
                    <a:pt x="856004" y="1878304"/>
                    <a:pt x="855423" y="1914872"/>
                  </a:cubicBezTo>
                  <a:cubicBezTo>
                    <a:pt x="855133" y="1952020"/>
                    <a:pt x="884735" y="1982783"/>
                    <a:pt x="921593" y="1983073"/>
                  </a:cubicBezTo>
                  <a:cubicBezTo>
                    <a:pt x="958450" y="1983653"/>
                    <a:pt x="989213" y="1953761"/>
                    <a:pt x="989794" y="1916903"/>
                  </a:cubicBezTo>
                  <a:cubicBezTo>
                    <a:pt x="990374" y="1880046"/>
                    <a:pt x="960482" y="1849282"/>
                    <a:pt x="923624" y="1848992"/>
                  </a:cubicBezTo>
                  <a:close/>
                  <a:moveTo>
                    <a:pt x="386427" y="1848990"/>
                  </a:moveTo>
                  <a:cubicBezTo>
                    <a:pt x="349279" y="1848990"/>
                    <a:pt x="319677" y="1878883"/>
                    <a:pt x="319677" y="1916321"/>
                  </a:cubicBezTo>
                  <a:cubicBezTo>
                    <a:pt x="319677" y="1953468"/>
                    <a:pt x="349860" y="1983651"/>
                    <a:pt x="387008" y="1983071"/>
                  </a:cubicBezTo>
                  <a:cubicBezTo>
                    <a:pt x="423575" y="1983071"/>
                    <a:pt x="454338" y="1952308"/>
                    <a:pt x="454048" y="1915740"/>
                  </a:cubicBezTo>
                  <a:cubicBezTo>
                    <a:pt x="453757" y="1878883"/>
                    <a:pt x="423575" y="1848990"/>
                    <a:pt x="386427" y="1848990"/>
                  </a:cubicBezTo>
                  <a:close/>
                  <a:moveTo>
                    <a:pt x="619511" y="1644604"/>
                  </a:moveTo>
                  <a:cubicBezTo>
                    <a:pt x="631881" y="1645983"/>
                    <a:pt x="644143" y="1648450"/>
                    <a:pt x="656332" y="1651062"/>
                  </a:cubicBezTo>
                  <a:cubicBezTo>
                    <a:pt x="690578" y="1658607"/>
                    <a:pt x="723082" y="1670796"/>
                    <a:pt x="752394" y="1690821"/>
                  </a:cubicBezTo>
                  <a:cubicBezTo>
                    <a:pt x="768936" y="1702140"/>
                    <a:pt x="783157" y="1715490"/>
                    <a:pt x="793895" y="1732323"/>
                  </a:cubicBezTo>
                  <a:cubicBezTo>
                    <a:pt x="795927" y="1735515"/>
                    <a:pt x="799990" y="1738998"/>
                    <a:pt x="798249" y="1742771"/>
                  </a:cubicBezTo>
                  <a:cubicBezTo>
                    <a:pt x="796507" y="1746833"/>
                    <a:pt x="791283" y="1744802"/>
                    <a:pt x="787510" y="1744802"/>
                  </a:cubicBezTo>
                  <a:lnTo>
                    <a:pt x="684773" y="1745092"/>
                  </a:lnTo>
                  <a:lnTo>
                    <a:pt x="581166" y="1745092"/>
                  </a:lnTo>
                  <a:cubicBezTo>
                    <a:pt x="574200" y="1745092"/>
                    <a:pt x="570427" y="1743061"/>
                    <a:pt x="567815" y="1736385"/>
                  </a:cubicBezTo>
                  <a:cubicBezTo>
                    <a:pt x="559980" y="1716361"/>
                    <a:pt x="553305" y="1696046"/>
                    <a:pt x="555046" y="1674279"/>
                  </a:cubicBezTo>
                  <a:cubicBezTo>
                    <a:pt x="556207" y="1655995"/>
                    <a:pt x="564043" y="1647289"/>
                    <a:pt x="582036" y="1644677"/>
                  </a:cubicBezTo>
                  <a:cubicBezTo>
                    <a:pt x="594661" y="1642936"/>
                    <a:pt x="607140" y="1643226"/>
                    <a:pt x="619511" y="1644604"/>
                  </a:cubicBezTo>
                  <a:close/>
                  <a:moveTo>
                    <a:pt x="443130" y="1555520"/>
                  </a:moveTo>
                  <a:cubicBezTo>
                    <a:pt x="389530" y="1555506"/>
                    <a:pt x="338542" y="1569002"/>
                    <a:pt x="290655" y="1598822"/>
                  </a:cubicBezTo>
                  <a:cubicBezTo>
                    <a:pt x="247993" y="1625232"/>
                    <a:pt x="218971" y="1661509"/>
                    <a:pt x="209974" y="1711717"/>
                  </a:cubicBezTo>
                  <a:cubicBezTo>
                    <a:pt x="204170" y="1743642"/>
                    <a:pt x="206491" y="1775276"/>
                    <a:pt x="210264" y="1807200"/>
                  </a:cubicBezTo>
                  <a:cubicBezTo>
                    <a:pt x="213747" y="1836222"/>
                    <a:pt x="219551" y="1864954"/>
                    <a:pt x="216649" y="1894556"/>
                  </a:cubicBezTo>
                  <a:cubicBezTo>
                    <a:pt x="215778" y="1901522"/>
                    <a:pt x="217810" y="1902973"/>
                    <a:pt x="224195" y="1902973"/>
                  </a:cubicBezTo>
                  <a:cubicBezTo>
                    <a:pt x="245961" y="1902683"/>
                    <a:pt x="267728" y="1902683"/>
                    <a:pt x="289494" y="1902973"/>
                  </a:cubicBezTo>
                  <a:cubicBezTo>
                    <a:pt x="296169" y="1902973"/>
                    <a:pt x="299072" y="1901232"/>
                    <a:pt x="300813" y="1894266"/>
                  </a:cubicBezTo>
                  <a:cubicBezTo>
                    <a:pt x="311261" y="1854216"/>
                    <a:pt x="345797" y="1827515"/>
                    <a:pt x="386138" y="1827515"/>
                  </a:cubicBezTo>
                  <a:cubicBezTo>
                    <a:pt x="426768" y="1827225"/>
                    <a:pt x="461595" y="1853345"/>
                    <a:pt x="472043" y="1893105"/>
                  </a:cubicBezTo>
                  <a:cubicBezTo>
                    <a:pt x="474364" y="1901522"/>
                    <a:pt x="478137" y="1902683"/>
                    <a:pt x="485683" y="1902683"/>
                  </a:cubicBezTo>
                  <a:lnTo>
                    <a:pt x="654591" y="1902683"/>
                  </a:lnTo>
                  <a:lnTo>
                    <a:pt x="823499" y="1903263"/>
                  </a:lnTo>
                  <a:cubicBezTo>
                    <a:pt x="831625" y="1903263"/>
                    <a:pt x="835108" y="1900942"/>
                    <a:pt x="837430" y="1892525"/>
                  </a:cubicBezTo>
                  <a:cubicBezTo>
                    <a:pt x="847878" y="1854216"/>
                    <a:pt x="882123" y="1828096"/>
                    <a:pt x="921013" y="1827806"/>
                  </a:cubicBezTo>
                  <a:cubicBezTo>
                    <a:pt x="962224" y="1827225"/>
                    <a:pt x="996760" y="1853635"/>
                    <a:pt x="1008079" y="1893396"/>
                  </a:cubicBezTo>
                  <a:cubicBezTo>
                    <a:pt x="1009240" y="1897749"/>
                    <a:pt x="1008949" y="1903263"/>
                    <a:pt x="1016495" y="1903263"/>
                  </a:cubicBezTo>
                  <a:lnTo>
                    <a:pt x="1106463" y="1903263"/>
                  </a:lnTo>
                  <a:cubicBezTo>
                    <a:pt x="1110817" y="1903263"/>
                    <a:pt x="1113138" y="1901522"/>
                    <a:pt x="1114299" y="1897459"/>
                  </a:cubicBezTo>
                  <a:cubicBezTo>
                    <a:pt x="1122425" y="1868147"/>
                    <a:pt x="1126488" y="1837963"/>
                    <a:pt x="1119813" y="1807781"/>
                  </a:cubicBezTo>
                  <a:cubicBezTo>
                    <a:pt x="1111687" y="1772083"/>
                    <a:pt x="1086148" y="1735516"/>
                    <a:pt x="1034488" y="1730872"/>
                  </a:cubicBezTo>
                  <a:cubicBezTo>
                    <a:pt x="1011271" y="1728840"/>
                    <a:pt x="988053" y="1726809"/>
                    <a:pt x="964545" y="1727099"/>
                  </a:cubicBezTo>
                  <a:cubicBezTo>
                    <a:pt x="925946" y="1727679"/>
                    <a:pt x="889669" y="1719263"/>
                    <a:pt x="854552" y="1703011"/>
                  </a:cubicBezTo>
                  <a:cubicBezTo>
                    <a:pt x="807827" y="1681244"/>
                    <a:pt x="762553" y="1657446"/>
                    <a:pt x="716118" y="1635389"/>
                  </a:cubicBezTo>
                  <a:cubicBezTo>
                    <a:pt x="646174" y="1602014"/>
                    <a:pt x="575071" y="1571831"/>
                    <a:pt x="497582" y="1559932"/>
                  </a:cubicBezTo>
                  <a:cubicBezTo>
                    <a:pt x="479153" y="1557030"/>
                    <a:pt x="460996" y="1555524"/>
                    <a:pt x="443130" y="1555520"/>
                  </a:cubicBezTo>
                  <a:close/>
                  <a:moveTo>
                    <a:pt x="362339" y="159040"/>
                  </a:moveTo>
                  <a:cubicBezTo>
                    <a:pt x="301103" y="159040"/>
                    <a:pt x="257280" y="203154"/>
                    <a:pt x="257280" y="264681"/>
                  </a:cubicBezTo>
                  <a:lnTo>
                    <a:pt x="257280" y="664894"/>
                  </a:lnTo>
                  <a:cubicBezTo>
                    <a:pt x="257280" y="670698"/>
                    <a:pt x="257280" y="676793"/>
                    <a:pt x="258151" y="682597"/>
                  </a:cubicBezTo>
                  <a:cubicBezTo>
                    <a:pt x="266277" y="735127"/>
                    <a:pt x="307778" y="770824"/>
                    <a:pt x="360888" y="770824"/>
                  </a:cubicBezTo>
                  <a:lnTo>
                    <a:pt x="664168" y="770824"/>
                  </a:lnTo>
                  <a:lnTo>
                    <a:pt x="967448" y="770824"/>
                  </a:lnTo>
                  <a:cubicBezTo>
                    <a:pt x="1028975" y="770534"/>
                    <a:pt x="1073088" y="726420"/>
                    <a:pt x="1073088" y="664604"/>
                  </a:cubicBezTo>
                  <a:cubicBezTo>
                    <a:pt x="1073088" y="531393"/>
                    <a:pt x="1073088" y="397892"/>
                    <a:pt x="1073378" y="264390"/>
                  </a:cubicBezTo>
                  <a:cubicBezTo>
                    <a:pt x="1073378" y="203154"/>
                    <a:pt x="1029265" y="159040"/>
                    <a:pt x="968029" y="159040"/>
                  </a:cubicBezTo>
                  <a:lnTo>
                    <a:pt x="362339" y="159040"/>
                  </a:lnTo>
                  <a:close/>
                  <a:moveTo>
                    <a:pt x="302844" y="0"/>
                  </a:moveTo>
                  <a:lnTo>
                    <a:pt x="1027233" y="0"/>
                  </a:lnTo>
                  <a:cubicBezTo>
                    <a:pt x="1106173" y="0"/>
                    <a:pt x="1161025" y="39760"/>
                    <a:pt x="1198463" y="105930"/>
                  </a:cubicBezTo>
                  <a:cubicBezTo>
                    <a:pt x="1216747" y="137854"/>
                    <a:pt x="1223712" y="172391"/>
                    <a:pt x="1223712" y="209248"/>
                  </a:cubicBezTo>
                  <a:cubicBezTo>
                    <a:pt x="1227969" y="576424"/>
                    <a:pt x="1219166" y="1954195"/>
                    <a:pt x="1224003" y="2308989"/>
                  </a:cubicBezTo>
                  <a:cubicBezTo>
                    <a:pt x="1224293" y="2335690"/>
                    <a:pt x="1226324" y="2337721"/>
                    <a:pt x="1252734" y="2338011"/>
                  </a:cubicBezTo>
                  <a:cubicBezTo>
                    <a:pt x="1260860" y="2338011"/>
                    <a:pt x="1269276" y="2337431"/>
                    <a:pt x="1277403" y="2338882"/>
                  </a:cubicBezTo>
                  <a:cubicBezTo>
                    <a:pt x="1307005" y="2344106"/>
                    <a:pt x="1322387" y="2363841"/>
                    <a:pt x="1328482" y="2391412"/>
                  </a:cubicBezTo>
                  <a:cubicBezTo>
                    <a:pt x="1335157" y="2421595"/>
                    <a:pt x="1334866" y="2452068"/>
                    <a:pt x="1328482" y="2482541"/>
                  </a:cubicBezTo>
                  <a:cubicBezTo>
                    <a:pt x="1327321" y="2487474"/>
                    <a:pt x="1325579" y="2492118"/>
                    <a:pt x="1323838" y="2496761"/>
                  </a:cubicBezTo>
                  <a:cubicBezTo>
                    <a:pt x="1316002" y="2519109"/>
                    <a:pt x="1300040" y="2530427"/>
                    <a:pt x="1276532" y="2531008"/>
                  </a:cubicBezTo>
                  <a:lnTo>
                    <a:pt x="52965" y="2531008"/>
                  </a:lnTo>
                  <a:cubicBezTo>
                    <a:pt x="51804" y="2530427"/>
                    <a:pt x="50644" y="2530137"/>
                    <a:pt x="49192" y="2530137"/>
                  </a:cubicBezTo>
                  <a:cubicBezTo>
                    <a:pt x="22782" y="2528396"/>
                    <a:pt x="6820" y="2512723"/>
                    <a:pt x="3337" y="2486314"/>
                  </a:cubicBezTo>
                  <a:cubicBezTo>
                    <a:pt x="-1016" y="2452648"/>
                    <a:pt x="-1306" y="2418983"/>
                    <a:pt x="3628" y="2385607"/>
                  </a:cubicBezTo>
                  <a:cubicBezTo>
                    <a:pt x="7401" y="2358617"/>
                    <a:pt x="27136" y="2340913"/>
                    <a:pt x="59640" y="2338301"/>
                  </a:cubicBezTo>
                  <a:cubicBezTo>
                    <a:pt x="69218" y="2337721"/>
                    <a:pt x="78795" y="2338591"/>
                    <a:pt x="88372" y="2338011"/>
                  </a:cubicBezTo>
                  <a:cubicBezTo>
                    <a:pt x="99981" y="2337141"/>
                    <a:pt x="104334" y="2332787"/>
                    <a:pt x="105205" y="2321469"/>
                  </a:cubicBezTo>
                  <a:cubicBezTo>
                    <a:pt x="105785" y="2314794"/>
                    <a:pt x="105495" y="2308409"/>
                    <a:pt x="105495" y="2301734"/>
                  </a:cubicBezTo>
                  <a:cubicBezTo>
                    <a:pt x="105495" y="1601433"/>
                    <a:pt x="105495" y="901133"/>
                    <a:pt x="105785" y="200832"/>
                  </a:cubicBezTo>
                  <a:cubicBezTo>
                    <a:pt x="105785" y="121312"/>
                    <a:pt x="145255" y="63558"/>
                    <a:pt x="211715" y="22637"/>
                  </a:cubicBezTo>
                  <a:cubicBezTo>
                    <a:pt x="239576" y="5514"/>
                    <a:pt x="270630" y="0"/>
                    <a:pt x="302844" y="0"/>
                  </a:cubicBezTo>
                  <a:close/>
                </a:path>
              </a:pathLst>
            </a:custGeom>
            <a:solidFill>
              <a:schemeClr val="accent3"/>
            </a:solidFill>
            <a:ln w="785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B594AAC-4929-41AC-8FF6-982F03EE4B62}"/>
                </a:ext>
              </a:extLst>
            </p:cNvPr>
            <p:cNvGrpSpPr/>
            <p:nvPr/>
          </p:nvGrpSpPr>
          <p:grpSpPr>
            <a:xfrm>
              <a:off x="2612264" y="2115051"/>
              <a:ext cx="7687529" cy="3646085"/>
              <a:chOff x="2612264" y="2115051"/>
              <a:chExt cx="7687529" cy="364608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9535D2-4FE7-44D5-9A68-FCFF1D14AC34}"/>
                  </a:ext>
                </a:extLst>
              </p:cNvPr>
              <p:cNvSpPr/>
              <p:nvPr/>
            </p:nvSpPr>
            <p:spPr>
              <a:xfrm rot="16200000">
                <a:off x="9184150" y="2898274"/>
                <a:ext cx="128165" cy="21031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B943FE8-386D-414A-8949-598996144A1C}"/>
                  </a:ext>
                </a:extLst>
              </p:cNvPr>
              <p:cNvSpPr/>
              <p:nvPr/>
            </p:nvSpPr>
            <p:spPr>
              <a:xfrm rot="5400000">
                <a:off x="3807196" y="3339914"/>
                <a:ext cx="128165" cy="1200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FE2BBD1-BE25-40BF-9A3E-BD15138801B6}"/>
                  </a:ext>
                </a:extLst>
              </p:cNvPr>
              <p:cNvSpPr/>
              <p:nvPr/>
            </p:nvSpPr>
            <p:spPr>
              <a:xfrm rot="5400000">
                <a:off x="6246352" y="184305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A82C45-224E-4E16-8ED1-0B3C27A63542}"/>
                  </a:ext>
                </a:extLst>
              </p:cNvPr>
              <p:cNvSpPr/>
              <p:nvPr/>
            </p:nvSpPr>
            <p:spPr>
              <a:xfrm>
                <a:off x="584582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D0BE98-D60C-476C-B32F-B545A6ED3DBC}"/>
                  </a:ext>
                </a:extLst>
              </p:cNvPr>
              <p:cNvSpPr/>
              <p:nvPr/>
            </p:nvSpPr>
            <p:spPr>
              <a:xfrm>
                <a:off x="6646518" y="2115051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26BAFE-9984-4AAE-8D20-7C0FB83D2F7C}"/>
                  </a:ext>
                </a:extLst>
              </p:cNvPr>
              <p:cNvSpPr/>
              <p:nvPr/>
            </p:nvSpPr>
            <p:spPr>
              <a:xfrm rot="10800000">
                <a:off x="8071973" y="3604093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9EBC8EC-661C-4C46-90F0-E0E43881D613}"/>
                  </a:ext>
                </a:extLst>
              </p:cNvPr>
              <p:cNvSpPr/>
              <p:nvPr/>
            </p:nvSpPr>
            <p:spPr>
              <a:xfrm rot="5400000">
                <a:off x="7362056" y="276565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F33D587-B457-425D-BC97-0ED926271714}"/>
                  </a:ext>
                </a:extLst>
              </p:cNvPr>
              <p:cNvSpPr/>
              <p:nvPr/>
            </p:nvSpPr>
            <p:spPr>
              <a:xfrm rot="5400000">
                <a:off x="7362056" y="3566339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C922664-6AF3-4966-8DCA-A1A9908200AC}"/>
                  </a:ext>
                </a:extLst>
              </p:cNvPr>
              <p:cNvSpPr/>
              <p:nvPr/>
            </p:nvSpPr>
            <p:spPr>
              <a:xfrm rot="16200000">
                <a:off x="6250868" y="5355054"/>
                <a:ext cx="128165" cy="68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3E8873A-A81B-48AD-9125-AA420EB37981}"/>
                  </a:ext>
                </a:extLst>
              </p:cNvPr>
              <p:cNvSpPr/>
              <p:nvPr/>
            </p:nvSpPr>
            <p:spPr>
              <a:xfrm rot="10800000">
                <a:off x="664547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071560E-5472-4A82-A8FC-D45D260D1302}"/>
                  </a:ext>
                </a:extLst>
              </p:cNvPr>
              <p:cNvSpPr/>
              <p:nvPr/>
            </p:nvSpPr>
            <p:spPr>
              <a:xfrm rot="10800000">
                <a:off x="5844785" y="4280243"/>
                <a:ext cx="128165" cy="147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D632075-A4AD-4115-8E5F-EC386C343E38}"/>
                  </a:ext>
                </a:extLst>
              </p:cNvPr>
              <p:cNvSpPr/>
              <p:nvPr/>
            </p:nvSpPr>
            <p:spPr>
              <a:xfrm>
                <a:off x="4429203" y="3603736"/>
                <a:ext cx="128165" cy="67217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6BF3879-CE8E-41B0-9315-AA64ED9CE83A}"/>
                  </a:ext>
                </a:extLst>
              </p:cNvPr>
              <p:cNvSpPr/>
              <p:nvPr/>
            </p:nvSpPr>
            <p:spPr>
              <a:xfrm rot="16200000">
                <a:off x="5139120" y="3566341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2420788-8C07-4432-9671-645A541AAEBA}"/>
                  </a:ext>
                </a:extLst>
              </p:cNvPr>
              <p:cNvSpPr/>
              <p:nvPr/>
            </p:nvSpPr>
            <p:spPr>
              <a:xfrm rot="16200000">
                <a:off x="5139120" y="2765650"/>
                <a:ext cx="128165" cy="1548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6E02BB96-7C6C-4C82-AF6E-D2D0250972CE}"/>
                  </a:ext>
                </a:extLst>
              </p:cNvPr>
              <p:cNvSpPr/>
              <p:nvPr/>
            </p:nvSpPr>
            <p:spPr>
              <a:xfrm>
                <a:off x="6153631" y="2348902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5E52BF47-B58C-4D9F-81F8-5B6E9F6F50CF}"/>
                  </a:ext>
                </a:extLst>
              </p:cNvPr>
              <p:cNvSpPr/>
              <p:nvPr/>
            </p:nvSpPr>
            <p:spPr>
              <a:xfrm rot="5400000">
                <a:off x="7600057" y="378458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F4A374D9-60B5-4870-8E39-90B906044BF4}"/>
                  </a:ext>
                </a:extLst>
              </p:cNvPr>
              <p:cNvSpPr/>
              <p:nvPr/>
            </p:nvSpPr>
            <p:spPr>
              <a:xfrm rot="10800000">
                <a:off x="6158958" y="5229310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A9178E79-0B8D-4E7D-8C8F-E99642514DF1}"/>
                  </a:ext>
                </a:extLst>
              </p:cNvPr>
              <p:cNvSpPr/>
              <p:nvPr/>
            </p:nvSpPr>
            <p:spPr>
              <a:xfrm rot="16200000">
                <a:off x="4721908" y="3800409"/>
                <a:ext cx="310808" cy="2679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CF8EDE0-AB26-48DC-ABA5-98CAE9C0CD7B}"/>
                  </a:ext>
                </a:extLst>
              </p:cNvPr>
              <p:cNvSpPr/>
              <p:nvPr/>
            </p:nvSpPr>
            <p:spPr>
              <a:xfrm rot="16200000">
                <a:off x="2667609" y="3598615"/>
                <a:ext cx="565444" cy="676133"/>
              </a:xfrm>
              <a:custGeom>
                <a:avLst/>
                <a:gdLst>
                  <a:gd name="connsiteX0" fmla="*/ 182559 w 565444"/>
                  <a:gd name="connsiteY0" fmla="*/ 37056 h 676133"/>
                  <a:gd name="connsiteX1" fmla="*/ 182559 w 565444"/>
                  <a:gd name="connsiteY1" fmla="*/ 175472 h 676133"/>
                  <a:gd name="connsiteX2" fmla="*/ 108447 w 565444"/>
                  <a:gd name="connsiteY2" fmla="*/ 175472 h 676133"/>
                  <a:gd name="connsiteX3" fmla="*/ 108447 w 565444"/>
                  <a:gd name="connsiteY3" fmla="*/ 37056 h 676133"/>
                  <a:gd name="connsiteX4" fmla="*/ 145503 w 565444"/>
                  <a:gd name="connsiteY4" fmla="*/ 0 h 676133"/>
                  <a:gd name="connsiteX5" fmla="*/ 182559 w 565444"/>
                  <a:gd name="connsiteY5" fmla="*/ 37056 h 676133"/>
                  <a:gd name="connsiteX6" fmla="*/ 456997 w 565444"/>
                  <a:gd name="connsiteY6" fmla="*/ 37056 h 676133"/>
                  <a:gd name="connsiteX7" fmla="*/ 456997 w 565444"/>
                  <a:gd name="connsiteY7" fmla="*/ 175472 h 676133"/>
                  <a:gd name="connsiteX8" fmla="*/ 382885 w 565444"/>
                  <a:gd name="connsiteY8" fmla="*/ 175472 h 676133"/>
                  <a:gd name="connsiteX9" fmla="*/ 382885 w 565444"/>
                  <a:gd name="connsiteY9" fmla="*/ 37056 h 676133"/>
                  <a:gd name="connsiteX10" fmla="*/ 419941 w 565444"/>
                  <a:gd name="connsiteY10" fmla="*/ 0 h 676133"/>
                  <a:gd name="connsiteX11" fmla="*/ 456997 w 565444"/>
                  <a:gd name="connsiteY11" fmla="*/ 37056 h 676133"/>
                  <a:gd name="connsiteX12" fmla="*/ 486829 w 565444"/>
                  <a:gd name="connsiteY12" fmla="*/ 382984 h 676133"/>
                  <a:gd name="connsiteX13" fmla="*/ 483131 w 565444"/>
                  <a:gd name="connsiteY13" fmla="*/ 374056 h 676133"/>
                  <a:gd name="connsiteX14" fmla="*/ 474202 w 565444"/>
                  <a:gd name="connsiteY14" fmla="*/ 370358 h 676133"/>
                  <a:gd name="connsiteX15" fmla="*/ 91243 w 565444"/>
                  <a:gd name="connsiteY15" fmla="*/ 370357 h 676133"/>
                  <a:gd name="connsiteX16" fmla="*/ 78616 w 565444"/>
                  <a:gd name="connsiteY16" fmla="*/ 382984 h 676133"/>
                  <a:gd name="connsiteX17" fmla="*/ 78615 w 565444"/>
                  <a:gd name="connsiteY17" fmla="*/ 382984 h 676133"/>
                  <a:gd name="connsiteX18" fmla="*/ 91242 w 565444"/>
                  <a:gd name="connsiteY18" fmla="*/ 395611 h 676133"/>
                  <a:gd name="connsiteX19" fmla="*/ 474202 w 565444"/>
                  <a:gd name="connsiteY19" fmla="*/ 395611 h 676133"/>
                  <a:gd name="connsiteX20" fmla="*/ 483131 w 565444"/>
                  <a:gd name="connsiteY20" fmla="*/ 391913 h 676133"/>
                  <a:gd name="connsiteX21" fmla="*/ 486829 w 565444"/>
                  <a:gd name="connsiteY21" fmla="*/ 329549 h 676133"/>
                  <a:gd name="connsiteX22" fmla="*/ 483131 w 565444"/>
                  <a:gd name="connsiteY22" fmla="*/ 320621 h 676133"/>
                  <a:gd name="connsiteX23" fmla="*/ 474202 w 565444"/>
                  <a:gd name="connsiteY23" fmla="*/ 316923 h 676133"/>
                  <a:gd name="connsiteX24" fmla="*/ 91243 w 565444"/>
                  <a:gd name="connsiteY24" fmla="*/ 316922 h 676133"/>
                  <a:gd name="connsiteX25" fmla="*/ 78616 w 565444"/>
                  <a:gd name="connsiteY25" fmla="*/ 329549 h 676133"/>
                  <a:gd name="connsiteX26" fmla="*/ 78615 w 565444"/>
                  <a:gd name="connsiteY26" fmla="*/ 329549 h 676133"/>
                  <a:gd name="connsiteX27" fmla="*/ 91242 w 565444"/>
                  <a:gd name="connsiteY27" fmla="*/ 342176 h 676133"/>
                  <a:gd name="connsiteX28" fmla="*/ 474202 w 565444"/>
                  <a:gd name="connsiteY28" fmla="*/ 342176 h 676133"/>
                  <a:gd name="connsiteX29" fmla="*/ 483131 w 565444"/>
                  <a:gd name="connsiteY29" fmla="*/ 338478 h 676133"/>
                  <a:gd name="connsiteX30" fmla="*/ 486829 w 565444"/>
                  <a:gd name="connsiteY30" fmla="*/ 276114 h 676133"/>
                  <a:gd name="connsiteX31" fmla="*/ 483131 w 565444"/>
                  <a:gd name="connsiteY31" fmla="*/ 267186 h 676133"/>
                  <a:gd name="connsiteX32" fmla="*/ 474202 w 565444"/>
                  <a:gd name="connsiteY32" fmla="*/ 263488 h 676133"/>
                  <a:gd name="connsiteX33" fmla="*/ 91243 w 565444"/>
                  <a:gd name="connsiteY33" fmla="*/ 263487 h 676133"/>
                  <a:gd name="connsiteX34" fmla="*/ 78616 w 565444"/>
                  <a:gd name="connsiteY34" fmla="*/ 276114 h 676133"/>
                  <a:gd name="connsiteX35" fmla="*/ 78615 w 565444"/>
                  <a:gd name="connsiteY35" fmla="*/ 276114 h 676133"/>
                  <a:gd name="connsiteX36" fmla="*/ 91242 w 565444"/>
                  <a:gd name="connsiteY36" fmla="*/ 288741 h 676133"/>
                  <a:gd name="connsiteX37" fmla="*/ 474202 w 565444"/>
                  <a:gd name="connsiteY37" fmla="*/ 288741 h 676133"/>
                  <a:gd name="connsiteX38" fmla="*/ 483131 w 565444"/>
                  <a:gd name="connsiteY38" fmla="*/ 285043 h 676133"/>
                  <a:gd name="connsiteX39" fmla="*/ 565444 w 565444"/>
                  <a:gd name="connsiteY39" fmla="*/ 194687 h 676133"/>
                  <a:gd name="connsiteX40" fmla="*/ 546230 w 565444"/>
                  <a:gd name="connsiteY40" fmla="*/ 213901 h 676133"/>
                  <a:gd name="connsiteX41" fmla="*/ 525276 w 565444"/>
                  <a:gd name="connsiteY41" fmla="*/ 213901 h 676133"/>
                  <a:gd name="connsiteX42" fmla="*/ 508899 w 565444"/>
                  <a:gd name="connsiteY42" fmla="*/ 524387 h 676133"/>
                  <a:gd name="connsiteX43" fmla="*/ 378243 w 565444"/>
                  <a:gd name="connsiteY43" fmla="*/ 676133 h 676133"/>
                  <a:gd name="connsiteX44" fmla="*/ 184455 w 565444"/>
                  <a:gd name="connsiteY44" fmla="*/ 676133 h 676133"/>
                  <a:gd name="connsiteX45" fmla="*/ 53799 w 565444"/>
                  <a:gd name="connsiteY45" fmla="*/ 524387 h 676133"/>
                  <a:gd name="connsiteX46" fmla="*/ 37422 w 565444"/>
                  <a:gd name="connsiteY46" fmla="*/ 213901 h 676133"/>
                  <a:gd name="connsiteX47" fmla="*/ 19214 w 565444"/>
                  <a:gd name="connsiteY47" fmla="*/ 213901 h 676133"/>
                  <a:gd name="connsiteX48" fmla="*/ 0 w 565444"/>
                  <a:gd name="connsiteY48" fmla="*/ 194687 h 676133"/>
                  <a:gd name="connsiteX49" fmla="*/ 19214 w 565444"/>
                  <a:gd name="connsiteY49" fmla="*/ 175473 h 676133"/>
                  <a:gd name="connsiteX50" fmla="*/ 546230 w 565444"/>
                  <a:gd name="connsiteY50" fmla="*/ 175473 h 676133"/>
                  <a:gd name="connsiteX51" fmla="*/ 565444 w 565444"/>
                  <a:gd name="connsiteY51" fmla="*/ 194687 h 67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5444" h="676133">
                    <a:moveTo>
                      <a:pt x="182559" y="37056"/>
                    </a:moveTo>
                    <a:lnTo>
                      <a:pt x="182559" y="175472"/>
                    </a:lnTo>
                    <a:lnTo>
                      <a:pt x="108447" y="175472"/>
                    </a:lnTo>
                    <a:lnTo>
                      <a:pt x="108447" y="37056"/>
                    </a:lnTo>
                    <a:cubicBezTo>
                      <a:pt x="108447" y="16591"/>
                      <a:pt x="125038" y="0"/>
                      <a:pt x="145503" y="0"/>
                    </a:cubicBezTo>
                    <a:cubicBezTo>
                      <a:pt x="165968" y="0"/>
                      <a:pt x="182559" y="16591"/>
                      <a:pt x="182559" y="37056"/>
                    </a:cubicBezTo>
                    <a:close/>
                    <a:moveTo>
                      <a:pt x="456997" y="37056"/>
                    </a:moveTo>
                    <a:lnTo>
                      <a:pt x="456997" y="175472"/>
                    </a:lnTo>
                    <a:lnTo>
                      <a:pt x="382885" y="175472"/>
                    </a:lnTo>
                    <a:lnTo>
                      <a:pt x="382885" y="37056"/>
                    </a:lnTo>
                    <a:cubicBezTo>
                      <a:pt x="382885" y="16591"/>
                      <a:pt x="399476" y="0"/>
                      <a:pt x="419941" y="0"/>
                    </a:cubicBezTo>
                    <a:cubicBezTo>
                      <a:pt x="440406" y="0"/>
                      <a:pt x="456997" y="16591"/>
                      <a:pt x="456997" y="37056"/>
                    </a:cubicBezTo>
                    <a:close/>
                    <a:moveTo>
                      <a:pt x="486829" y="382984"/>
                    </a:moveTo>
                    <a:lnTo>
                      <a:pt x="483131" y="374056"/>
                    </a:lnTo>
                    <a:cubicBezTo>
                      <a:pt x="480846" y="371771"/>
                      <a:pt x="477689" y="370358"/>
                      <a:pt x="474202" y="370358"/>
                    </a:cubicBezTo>
                    <a:lnTo>
                      <a:pt x="91243" y="370357"/>
                    </a:lnTo>
                    <a:cubicBezTo>
                      <a:pt x="84269" y="370357"/>
                      <a:pt x="78616" y="376010"/>
                      <a:pt x="78616" y="382984"/>
                    </a:cubicBezTo>
                    <a:lnTo>
                      <a:pt x="78615" y="382984"/>
                    </a:lnTo>
                    <a:cubicBezTo>
                      <a:pt x="78615" y="389958"/>
                      <a:pt x="84268" y="395611"/>
                      <a:pt x="91242" y="395611"/>
                    </a:cubicBezTo>
                    <a:lnTo>
                      <a:pt x="474202" y="395611"/>
                    </a:lnTo>
                    <a:cubicBezTo>
                      <a:pt x="477689" y="395611"/>
                      <a:pt x="480846" y="394198"/>
                      <a:pt x="483131" y="391913"/>
                    </a:cubicBezTo>
                    <a:close/>
                    <a:moveTo>
                      <a:pt x="486829" y="329549"/>
                    </a:moveTo>
                    <a:lnTo>
                      <a:pt x="483131" y="320621"/>
                    </a:lnTo>
                    <a:cubicBezTo>
                      <a:pt x="480846" y="318336"/>
                      <a:pt x="477689" y="316923"/>
                      <a:pt x="474202" y="316923"/>
                    </a:cubicBezTo>
                    <a:lnTo>
                      <a:pt x="91243" y="316922"/>
                    </a:lnTo>
                    <a:cubicBezTo>
                      <a:pt x="84269" y="316922"/>
                      <a:pt x="78616" y="322575"/>
                      <a:pt x="78616" y="329549"/>
                    </a:cubicBezTo>
                    <a:lnTo>
                      <a:pt x="78615" y="329549"/>
                    </a:lnTo>
                    <a:cubicBezTo>
                      <a:pt x="78615" y="336523"/>
                      <a:pt x="84268" y="342176"/>
                      <a:pt x="91242" y="342176"/>
                    </a:cubicBezTo>
                    <a:lnTo>
                      <a:pt x="474202" y="342176"/>
                    </a:lnTo>
                    <a:cubicBezTo>
                      <a:pt x="477689" y="342176"/>
                      <a:pt x="480846" y="340763"/>
                      <a:pt x="483131" y="338478"/>
                    </a:cubicBezTo>
                    <a:close/>
                    <a:moveTo>
                      <a:pt x="486829" y="276114"/>
                    </a:moveTo>
                    <a:lnTo>
                      <a:pt x="483131" y="267186"/>
                    </a:lnTo>
                    <a:cubicBezTo>
                      <a:pt x="480846" y="264901"/>
                      <a:pt x="477689" y="263488"/>
                      <a:pt x="474202" y="263488"/>
                    </a:cubicBezTo>
                    <a:lnTo>
                      <a:pt x="91243" y="263487"/>
                    </a:lnTo>
                    <a:cubicBezTo>
                      <a:pt x="84269" y="263487"/>
                      <a:pt x="78616" y="269140"/>
                      <a:pt x="78616" y="276114"/>
                    </a:cubicBezTo>
                    <a:lnTo>
                      <a:pt x="78615" y="276114"/>
                    </a:lnTo>
                    <a:cubicBezTo>
                      <a:pt x="78615" y="283088"/>
                      <a:pt x="84268" y="288741"/>
                      <a:pt x="91242" y="288741"/>
                    </a:cubicBezTo>
                    <a:lnTo>
                      <a:pt x="474202" y="288741"/>
                    </a:lnTo>
                    <a:cubicBezTo>
                      <a:pt x="477689" y="288741"/>
                      <a:pt x="480846" y="287328"/>
                      <a:pt x="483131" y="285043"/>
                    </a:cubicBezTo>
                    <a:close/>
                    <a:moveTo>
                      <a:pt x="565444" y="194687"/>
                    </a:moveTo>
                    <a:cubicBezTo>
                      <a:pt x="565444" y="205299"/>
                      <a:pt x="556842" y="213901"/>
                      <a:pt x="546230" y="213901"/>
                    </a:cubicBezTo>
                    <a:lnTo>
                      <a:pt x="525276" y="213901"/>
                    </a:lnTo>
                    <a:lnTo>
                      <a:pt x="508899" y="524387"/>
                    </a:lnTo>
                    <a:cubicBezTo>
                      <a:pt x="504507" y="609786"/>
                      <a:pt x="447139" y="676133"/>
                      <a:pt x="378243" y="676133"/>
                    </a:cubicBezTo>
                    <a:lnTo>
                      <a:pt x="184455" y="676133"/>
                    </a:lnTo>
                    <a:cubicBezTo>
                      <a:pt x="115558" y="676133"/>
                      <a:pt x="58190" y="609786"/>
                      <a:pt x="53799" y="524387"/>
                    </a:cubicBezTo>
                    <a:lnTo>
                      <a:pt x="37422" y="213901"/>
                    </a:lnTo>
                    <a:lnTo>
                      <a:pt x="19214" y="213901"/>
                    </a:lnTo>
                    <a:cubicBezTo>
                      <a:pt x="8602" y="213901"/>
                      <a:pt x="0" y="205299"/>
                      <a:pt x="0" y="194687"/>
                    </a:cubicBezTo>
                    <a:cubicBezTo>
                      <a:pt x="0" y="184075"/>
                      <a:pt x="8602" y="175473"/>
                      <a:pt x="19214" y="175473"/>
                    </a:cubicBezTo>
                    <a:lnTo>
                      <a:pt x="546230" y="175473"/>
                    </a:lnTo>
                    <a:cubicBezTo>
                      <a:pt x="556842" y="175473"/>
                      <a:pt x="565444" y="184075"/>
                      <a:pt x="565444" y="1946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8F6833-887A-442E-B430-52156C651E25}"/>
                </a:ext>
              </a:extLst>
            </p:cNvPr>
            <p:cNvSpPr/>
            <p:nvPr/>
          </p:nvSpPr>
          <p:spPr>
            <a:xfrm>
              <a:off x="803468" y="2105450"/>
              <a:ext cx="1778945" cy="3425872"/>
            </a:xfrm>
            <a:custGeom>
              <a:avLst/>
              <a:gdLst>
                <a:gd name="connsiteX0" fmla="*/ 387070 w 1778945"/>
                <a:gd name="connsiteY0" fmla="*/ 3227427 h 3425872"/>
                <a:gd name="connsiteX1" fmla="*/ 379162 w 1778945"/>
                <a:gd name="connsiteY1" fmla="*/ 3256422 h 3425872"/>
                <a:gd name="connsiteX2" fmla="*/ 408533 w 1778945"/>
                <a:gd name="connsiteY2" fmla="*/ 3303492 h 3425872"/>
                <a:gd name="connsiteX3" fmla="*/ 706014 w 1778945"/>
                <a:gd name="connsiteY3" fmla="*/ 3359976 h 3425872"/>
                <a:gd name="connsiteX4" fmla="*/ 713922 w 1778945"/>
                <a:gd name="connsiteY4" fmla="*/ 3340018 h 3425872"/>
                <a:gd name="connsiteX5" fmla="*/ 677019 w 1778945"/>
                <a:gd name="connsiteY5" fmla="*/ 3320438 h 3425872"/>
                <a:gd name="connsiteX6" fmla="*/ 430373 w 1778945"/>
                <a:gd name="connsiteY6" fmla="*/ 3245502 h 3425872"/>
                <a:gd name="connsiteX7" fmla="*/ 387070 w 1778945"/>
                <a:gd name="connsiteY7" fmla="*/ 3227427 h 3425872"/>
                <a:gd name="connsiteX8" fmla="*/ 1424836 w 1778945"/>
                <a:gd name="connsiteY8" fmla="*/ 3224467 h 3425872"/>
                <a:gd name="connsiteX9" fmla="*/ 1381531 w 1778945"/>
                <a:gd name="connsiteY9" fmla="*/ 3242542 h 3425872"/>
                <a:gd name="connsiteX10" fmla="*/ 1134886 w 1778945"/>
                <a:gd name="connsiteY10" fmla="*/ 3317477 h 3425872"/>
                <a:gd name="connsiteX11" fmla="*/ 1097983 w 1778945"/>
                <a:gd name="connsiteY11" fmla="*/ 3336682 h 3425872"/>
                <a:gd name="connsiteX12" fmla="*/ 1105892 w 1778945"/>
                <a:gd name="connsiteY12" fmla="*/ 3356639 h 3425872"/>
                <a:gd name="connsiteX13" fmla="*/ 1403372 w 1778945"/>
                <a:gd name="connsiteY13" fmla="*/ 3300156 h 3425872"/>
                <a:gd name="connsiteX14" fmla="*/ 1432742 w 1778945"/>
                <a:gd name="connsiteY14" fmla="*/ 3253086 h 3425872"/>
                <a:gd name="connsiteX15" fmla="*/ 1424836 w 1778945"/>
                <a:gd name="connsiteY15" fmla="*/ 3224467 h 3425872"/>
                <a:gd name="connsiteX16" fmla="*/ 1347737 w 1778945"/>
                <a:gd name="connsiteY16" fmla="*/ 2435482 h 3425872"/>
                <a:gd name="connsiteX17" fmla="*/ 1332580 w 1778945"/>
                <a:gd name="connsiteY17" fmla="*/ 2439343 h 3425872"/>
                <a:gd name="connsiteX18" fmla="*/ 935693 w 1778945"/>
                <a:gd name="connsiteY18" fmla="*/ 2514060 h 3425872"/>
                <a:gd name="connsiteX19" fmla="*/ 892441 w 1778945"/>
                <a:gd name="connsiteY19" fmla="*/ 2511871 h 3425872"/>
                <a:gd name="connsiteX20" fmla="*/ 892441 w 1778945"/>
                <a:gd name="connsiteY20" fmla="*/ 2514506 h 3425872"/>
                <a:gd name="connsiteX21" fmla="*/ 805049 w 1778945"/>
                <a:gd name="connsiteY21" fmla="*/ 2510082 h 3425872"/>
                <a:gd name="connsiteX22" fmla="*/ 474431 w 1778945"/>
                <a:gd name="connsiteY22" fmla="*/ 2440797 h 3425872"/>
                <a:gd name="connsiteX23" fmla="*/ 452591 w 1778945"/>
                <a:gd name="connsiteY23" fmla="*/ 2451716 h 3425872"/>
                <a:gd name="connsiteX24" fmla="*/ 432633 w 1778945"/>
                <a:gd name="connsiteY24" fmla="*/ 2527782 h 3425872"/>
                <a:gd name="connsiteX25" fmla="*/ 402132 w 1778945"/>
                <a:gd name="connsiteY25" fmla="*/ 2741290 h 3425872"/>
                <a:gd name="connsiteX26" fmla="*/ 456732 w 1778945"/>
                <a:gd name="connsiteY26" fmla="*/ 2845973 h 3425872"/>
                <a:gd name="connsiteX27" fmla="*/ 800083 w 1778945"/>
                <a:gd name="connsiteY27" fmla="*/ 2942773 h 3425872"/>
                <a:gd name="connsiteX28" fmla="*/ 886012 w 1778945"/>
                <a:gd name="connsiteY28" fmla="*/ 2947001 h 3425872"/>
                <a:gd name="connsiteX29" fmla="*/ 886012 w 1778945"/>
                <a:gd name="connsiteY29" fmla="*/ 2944357 h 3425872"/>
                <a:gd name="connsiteX30" fmla="*/ 923260 w 1778945"/>
                <a:gd name="connsiteY30" fmla="*/ 2946190 h 3425872"/>
                <a:gd name="connsiteX31" fmla="*/ 1086687 w 1778945"/>
                <a:gd name="connsiteY31" fmla="*/ 2929621 h 3425872"/>
                <a:gd name="connsiteX32" fmla="*/ 1361199 w 1778945"/>
                <a:gd name="connsiteY32" fmla="*/ 2839248 h 3425872"/>
                <a:gd name="connsiteX33" fmla="*/ 1405632 w 1778945"/>
                <a:gd name="connsiteY33" fmla="*/ 2761676 h 3425872"/>
                <a:gd name="connsiteX34" fmla="*/ 1400737 w 1778945"/>
                <a:gd name="connsiteY34" fmla="*/ 2685611 h 3425872"/>
                <a:gd name="connsiteX35" fmla="*/ 1356680 w 1778945"/>
                <a:gd name="connsiteY35" fmla="*/ 2449133 h 3425872"/>
                <a:gd name="connsiteX36" fmla="*/ 1347737 w 1778945"/>
                <a:gd name="connsiteY36" fmla="*/ 2435482 h 3425872"/>
                <a:gd name="connsiteX37" fmla="*/ 248873 w 1778945"/>
                <a:gd name="connsiteY37" fmla="*/ 1756591 h 3425872"/>
                <a:gd name="connsiteX38" fmla="*/ 245484 w 1778945"/>
                <a:gd name="connsiteY38" fmla="*/ 1778055 h 3425872"/>
                <a:gd name="connsiteX39" fmla="*/ 256028 w 1778945"/>
                <a:gd name="connsiteY39" fmla="*/ 2057461 h 3425872"/>
                <a:gd name="connsiteX40" fmla="*/ 266948 w 1778945"/>
                <a:gd name="connsiteY40" fmla="*/ 2209214 h 3425872"/>
                <a:gd name="connsiteX41" fmla="*/ 298956 w 1778945"/>
                <a:gd name="connsiteY41" fmla="*/ 2438538 h 3425872"/>
                <a:gd name="connsiteX42" fmla="*/ 326821 w 1778945"/>
                <a:gd name="connsiteY42" fmla="*/ 2594433 h 3425872"/>
                <a:gd name="connsiteX43" fmla="*/ 332846 w 1778945"/>
                <a:gd name="connsiteY43" fmla="*/ 2623427 h 3425872"/>
                <a:gd name="connsiteX44" fmla="*/ 364477 w 1778945"/>
                <a:gd name="connsiteY44" fmla="*/ 2287915 h 3425872"/>
                <a:gd name="connsiteX45" fmla="*/ 373891 w 1778945"/>
                <a:gd name="connsiteY45" fmla="*/ 2067251 h 3425872"/>
                <a:gd name="connsiteX46" fmla="*/ 375775 w 1778945"/>
                <a:gd name="connsiteY46" fmla="*/ 1842822 h 3425872"/>
                <a:gd name="connsiteX47" fmla="*/ 358829 w 1778945"/>
                <a:gd name="connsiteY47" fmla="*/ 1814581 h 3425872"/>
                <a:gd name="connsiteX48" fmla="*/ 268455 w 1778945"/>
                <a:gd name="connsiteY48" fmla="*/ 1764876 h 3425872"/>
                <a:gd name="connsiteX49" fmla="*/ 248873 w 1778945"/>
                <a:gd name="connsiteY49" fmla="*/ 1756591 h 3425872"/>
                <a:gd name="connsiteX50" fmla="*/ 1558326 w 1778945"/>
                <a:gd name="connsiteY50" fmla="*/ 1754903 h 3425872"/>
                <a:gd name="connsiteX51" fmla="*/ 1545334 w 1778945"/>
                <a:gd name="connsiteY51" fmla="*/ 1757774 h 3425872"/>
                <a:gd name="connsiteX52" fmla="*/ 1441780 w 1778945"/>
                <a:gd name="connsiteY52" fmla="*/ 1815386 h 3425872"/>
                <a:gd name="connsiteX53" fmla="*/ 1430484 w 1778945"/>
                <a:gd name="connsiteY53" fmla="*/ 1836474 h 3425872"/>
                <a:gd name="connsiteX54" fmla="*/ 1432367 w 1778945"/>
                <a:gd name="connsiteY54" fmla="*/ 1978437 h 3425872"/>
                <a:gd name="connsiteX55" fmla="*/ 1439521 w 1778945"/>
                <a:gd name="connsiteY55" fmla="*/ 2171611 h 3425872"/>
                <a:gd name="connsiteX56" fmla="*/ 1450064 w 1778945"/>
                <a:gd name="connsiteY56" fmla="*/ 2356878 h 3425872"/>
                <a:gd name="connsiteX57" fmla="*/ 1478684 w 1778945"/>
                <a:gd name="connsiteY57" fmla="*/ 2603899 h 3425872"/>
                <a:gd name="connsiteX58" fmla="*/ 1486214 w 1778945"/>
                <a:gd name="connsiteY58" fmla="*/ 2605782 h 3425872"/>
                <a:gd name="connsiteX59" fmla="*/ 1510315 w 1778945"/>
                <a:gd name="connsiteY59" fmla="*/ 2432189 h 3425872"/>
                <a:gd name="connsiteX60" fmla="*/ 1539686 w 1778945"/>
                <a:gd name="connsiteY60" fmla="*/ 2214914 h 3425872"/>
                <a:gd name="connsiteX61" fmla="*/ 1551736 w 1778945"/>
                <a:gd name="connsiteY61" fmla="*/ 2042451 h 3425872"/>
                <a:gd name="connsiteX62" fmla="*/ 1561150 w 1778945"/>
                <a:gd name="connsiteY62" fmla="*/ 1767564 h 3425872"/>
                <a:gd name="connsiteX63" fmla="*/ 1558326 w 1778945"/>
                <a:gd name="connsiteY63" fmla="*/ 1754903 h 3425872"/>
                <a:gd name="connsiteX64" fmla="*/ 282387 w 1778945"/>
                <a:gd name="connsiteY64" fmla="*/ 1005357 h 3425872"/>
                <a:gd name="connsiteX65" fmla="*/ 251886 w 1778945"/>
                <a:gd name="connsiteY65" fmla="*/ 1259911 h 3425872"/>
                <a:gd name="connsiteX66" fmla="*/ 245108 w 1778945"/>
                <a:gd name="connsiteY66" fmla="*/ 1612746 h 3425872"/>
                <a:gd name="connsiteX67" fmla="*/ 252638 w 1778945"/>
                <a:gd name="connsiteY67" fmla="*/ 1636093 h 3425872"/>
                <a:gd name="connsiteX68" fmla="*/ 376526 w 1778945"/>
                <a:gd name="connsiteY68" fmla="*/ 1719688 h 3425872"/>
                <a:gd name="connsiteX69" fmla="*/ 282387 w 1778945"/>
                <a:gd name="connsiteY69" fmla="*/ 1005357 h 3425872"/>
                <a:gd name="connsiteX70" fmla="*/ 1525001 w 1778945"/>
                <a:gd name="connsiteY70" fmla="*/ 1001645 h 3425872"/>
                <a:gd name="connsiteX71" fmla="*/ 1483202 w 1778945"/>
                <a:gd name="connsiteY71" fmla="*/ 1152268 h 3425872"/>
                <a:gd name="connsiteX72" fmla="*/ 1450818 w 1778945"/>
                <a:gd name="connsiteY72" fmla="*/ 1385734 h 3425872"/>
                <a:gd name="connsiteX73" fmla="*/ 1438769 w 1778945"/>
                <a:gd name="connsiteY73" fmla="*/ 1531085 h 3425872"/>
                <a:gd name="connsiteX74" fmla="*/ 1430860 w 1778945"/>
                <a:gd name="connsiteY74" fmla="*/ 1698653 h 3425872"/>
                <a:gd name="connsiteX75" fmla="*/ 1448182 w 1778945"/>
                <a:gd name="connsiteY75" fmla="*/ 1706938 h 3425872"/>
                <a:gd name="connsiteX76" fmla="*/ 1544205 w 1778945"/>
                <a:gd name="connsiteY76" fmla="*/ 1642546 h 3425872"/>
                <a:gd name="connsiteX77" fmla="*/ 1561150 w 1778945"/>
                <a:gd name="connsiteY77" fmla="*/ 1602631 h 3425872"/>
                <a:gd name="connsiteX78" fmla="*/ 1555125 w 1778945"/>
                <a:gd name="connsiteY78" fmla="*/ 1201220 h 3425872"/>
                <a:gd name="connsiteX79" fmla="*/ 1536674 w 1778945"/>
                <a:gd name="connsiteY79" fmla="*/ 1054363 h 3425872"/>
                <a:gd name="connsiteX80" fmla="*/ 1525001 w 1778945"/>
                <a:gd name="connsiteY80" fmla="*/ 1001645 h 3425872"/>
                <a:gd name="connsiteX81" fmla="*/ 898407 w 1778945"/>
                <a:gd name="connsiteY81" fmla="*/ 794914 h 3425872"/>
                <a:gd name="connsiteX82" fmla="*/ 892441 w 1778945"/>
                <a:gd name="connsiteY82" fmla="*/ 795187 h 3425872"/>
                <a:gd name="connsiteX83" fmla="*/ 892441 w 1778945"/>
                <a:gd name="connsiteY83" fmla="*/ 798441 h 3425872"/>
                <a:gd name="connsiteX84" fmla="*/ 756566 w 1778945"/>
                <a:gd name="connsiteY84" fmla="*/ 804653 h 3425872"/>
                <a:gd name="connsiteX85" fmla="*/ 605472 w 1778945"/>
                <a:gd name="connsiteY85" fmla="*/ 819338 h 3425872"/>
                <a:gd name="connsiteX86" fmla="*/ 368995 w 1778945"/>
                <a:gd name="connsiteY86" fmla="*/ 885612 h 3425872"/>
                <a:gd name="connsiteX87" fmla="*/ 330208 w 1778945"/>
                <a:gd name="connsiteY87" fmla="*/ 960548 h 3425872"/>
                <a:gd name="connsiteX88" fmla="*/ 447694 w 1778945"/>
                <a:gd name="connsiteY88" fmla="*/ 1261794 h 3425872"/>
                <a:gd name="connsiteX89" fmla="*/ 512087 w 1778945"/>
                <a:gd name="connsiteY89" fmla="*/ 1293802 h 3425872"/>
                <a:gd name="connsiteX90" fmla="*/ 834043 w 1778945"/>
                <a:gd name="connsiteY90" fmla="*/ 1274598 h 3425872"/>
                <a:gd name="connsiteX91" fmla="*/ 886012 w 1778945"/>
                <a:gd name="connsiteY91" fmla="*/ 1274739 h 3425872"/>
                <a:gd name="connsiteX92" fmla="*/ 886012 w 1778945"/>
                <a:gd name="connsiteY92" fmla="*/ 1271797 h 3425872"/>
                <a:gd name="connsiteX93" fmla="*/ 1000454 w 1778945"/>
                <a:gd name="connsiteY93" fmla="*/ 1272108 h 3425872"/>
                <a:gd name="connsiteX94" fmla="*/ 1173295 w 1778945"/>
                <a:gd name="connsiteY94" fmla="*/ 1281052 h 3425872"/>
                <a:gd name="connsiteX95" fmla="*/ 1294923 w 1778945"/>
                <a:gd name="connsiteY95" fmla="*/ 1290466 h 3425872"/>
                <a:gd name="connsiteX96" fmla="*/ 1363080 w 1778945"/>
                <a:gd name="connsiteY96" fmla="*/ 1256575 h 3425872"/>
                <a:gd name="connsiteX97" fmla="*/ 1478306 w 1778945"/>
                <a:gd name="connsiteY97" fmla="*/ 956835 h 3425872"/>
                <a:gd name="connsiteX98" fmla="*/ 1443663 w 1778945"/>
                <a:gd name="connsiteY98" fmla="*/ 883406 h 3425872"/>
                <a:gd name="connsiteX99" fmla="*/ 1343498 w 1778945"/>
                <a:gd name="connsiteY99" fmla="*/ 846126 h 3425872"/>
                <a:gd name="connsiteX100" fmla="*/ 898407 w 1778945"/>
                <a:gd name="connsiteY100" fmla="*/ 794914 h 3425872"/>
                <a:gd name="connsiteX101" fmla="*/ 886012 w 1778945"/>
                <a:gd name="connsiteY101" fmla="*/ 0 h 3425872"/>
                <a:gd name="connsiteX102" fmla="*/ 1152003 w 1778945"/>
                <a:gd name="connsiteY102" fmla="*/ 0 h 3425872"/>
                <a:gd name="connsiteX103" fmla="*/ 1625336 w 1778945"/>
                <a:gd name="connsiteY103" fmla="*/ 473334 h 3425872"/>
                <a:gd name="connsiteX104" fmla="*/ 1625336 w 1778945"/>
                <a:gd name="connsiteY104" fmla="*/ 960223 h 3425872"/>
                <a:gd name="connsiteX105" fmla="*/ 1753366 w 1778945"/>
                <a:gd name="connsiteY105" fmla="*/ 1034029 h 3425872"/>
                <a:gd name="connsiteX106" fmla="*/ 1772194 w 1778945"/>
                <a:gd name="connsiteY106" fmla="*/ 1104445 h 3425872"/>
                <a:gd name="connsiteX107" fmla="*/ 1771440 w 1778945"/>
                <a:gd name="connsiteY107" fmla="*/ 1105574 h 3425872"/>
                <a:gd name="connsiteX108" fmla="*/ 1701024 w 1778945"/>
                <a:gd name="connsiteY108" fmla="*/ 1124403 h 3425872"/>
                <a:gd name="connsiteX109" fmla="*/ 1624960 w 1778945"/>
                <a:gd name="connsiteY109" fmla="*/ 1080722 h 3425872"/>
                <a:gd name="connsiteX110" fmla="*/ 1624960 w 1778945"/>
                <a:gd name="connsiteY110" fmla="*/ 3067441 h 3425872"/>
                <a:gd name="connsiteX111" fmla="*/ 1269489 w 1778945"/>
                <a:gd name="connsiteY111" fmla="*/ 3422912 h 3425872"/>
                <a:gd name="connsiteX112" fmla="*/ 892441 w 1778945"/>
                <a:gd name="connsiteY112" fmla="*/ 3422912 h 3425872"/>
                <a:gd name="connsiteX113" fmla="*/ 892441 w 1778945"/>
                <a:gd name="connsiteY113" fmla="*/ 3425872 h 3425872"/>
                <a:gd name="connsiteX114" fmla="*/ 563095 w 1778945"/>
                <a:gd name="connsiteY114" fmla="*/ 3425872 h 3425872"/>
                <a:gd name="connsiteX115" fmla="*/ 207625 w 1778945"/>
                <a:gd name="connsiteY115" fmla="*/ 3070401 h 3425872"/>
                <a:gd name="connsiteX116" fmla="*/ 207625 w 1778945"/>
                <a:gd name="connsiteY116" fmla="*/ 1052428 h 3425872"/>
                <a:gd name="connsiteX117" fmla="*/ 78089 w 1778945"/>
                <a:gd name="connsiteY117" fmla="*/ 1127363 h 3425872"/>
                <a:gd name="connsiteX118" fmla="*/ 7673 w 1778945"/>
                <a:gd name="connsiteY118" fmla="*/ 1108534 h 3425872"/>
                <a:gd name="connsiteX119" fmla="*/ 6920 w 1778945"/>
                <a:gd name="connsiteY119" fmla="*/ 1107405 h 3425872"/>
                <a:gd name="connsiteX120" fmla="*/ 25748 w 1778945"/>
                <a:gd name="connsiteY120" fmla="*/ 1036989 h 3425872"/>
                <a:gd name="connsiteX121" fmla="*/ 207625 w 1778945"/>
                <a:gd name="connsiteY121" fmla="*/ 932305 h 3425872"/>
                <a:gd name="connsiteX122" fmla="*/ 207625 w 1778945"/>
                <a:gd name="connsiteY122" fmla="*/ 476294 h 3425872"/>
                <a:gd name="connsiteX123" fmla="*/ 680957 w 1778945"/>
                <a:gd name="connsiteY123" fmla="*/ 2960 h 3425872"/>
                <a:gd name="connsiteX124" fmla="*/ 886012 w 1778945"/>
                <a:gd name="connsiteY124" fmla="*/ 2960 h 342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78945" h="3425872">
                  <a:moveTo>
                    <a:pt x="387070" y="3227427"/>
                  </a:moveTo>
                  <a:cubicBezTo>
                    <a:pt x="374643" y="3234205"/>
                    <a:pt x="380291" y="3247008"/>
                    <a:pt x="379162" y="3256422"/>
                  </a:cubicBezTo>
                  <a:cubicBezTo>
                    <a:pt x="379162" y="3283912"/>
                    <a:pt x="376526" y="3294831"/>
                    <a:pt x="408533" y="3303492"/>
                  </a:cubicBezTo>
                  <a:cubicBezTo>
                    <a:pt x="513593" y="3331358"/>
                    <a:pt x="597942" y="3349432"/>
                    <a:pt x="706014" y="3359976"/>
                  </a:cubicBezTo>
                  <a:cubicBezTo>
                    <a:pt x="721077" y="3361482"/>
                    <a:pt x="718441" y="3351315"/>
                    <a:pt x="713922" y="3340018"/>
                  </a:cubicBezTo>
                  <a:cubicBezTo>
                    <a:pt x="706391" y="3320813"/>
                    <a:pt x="693211" y="3321190"/>
                    <a:pt x="677019" y="3320438"/>
                  </a:cubicBezTo>
                  <a:cubicBezTo>
                    <a:pt x="573842" y="3306504"/>
                    <a:pt x="531290" y="3293702"/>
                    <a:pt x="430373" y="3245502"/>
                  </a:cubicBezTo>
                  <a:cubicBezTo>
                    <a:pt x="421337" y="3239854"/>
                    <a:pt x="399119" y="3221025"/>
                    <a:pt x="387070" y="3227427"/>
                  </a:cubicBezTo>
                  <a:close/>
                  <a:moveTo>
                    <a:pt x="1424836" y="3224467"/>
                  </a:moveTo>
                  <a:cubicBezTo>
                    <a:pt x="1413162" y="3218065"/>
                    <a:pt x="1390945" y="3237270"/>
                    <a:pt x="1381531" y="3242542"/>
                  </a:cubicBezTo>
                  <a:cubicBezTo>
                    <a:pt x="1280614" y="3290741"/>
                    <a:pt x="1237686" y="3303544"/>
                    <a:pt x="1134886" y="3317477"/>
                  </a:cubicBezTo>
                  <a:cubicBezTo>
                    <a:pt x="1118694" y="3318230"/>
                    <a:pt x="1105514" y="3317853"/>
                    <a:pt x="1097983" y="3336682"/>
                  </a:cubicBezTo>
                  <a:cubicBezTo>
                    <a:pt x="1093464" y="3347978"/>
                    <a:pt x="1090828" y="3358145"/>
                    <a:pt x="1105892" y="3356639"/>
                  </a:cubicBezTo>
                  <a:cubicBezTo>
                    <a:pt x="1213963" y="3346096"/>
                    <a:pt x="1298311" y="3328021"/>
                    <a:pt x="1403372" y="3300156"/>
                  </a:cubicBezTo>
                  <a:cubicBezTo>
                    <a:pt x="1435378" y="3291871"/>
                    <a:pt x="1432742" y="3280952"/>
                    <a:pt x="1432742" y="3253086"/>
                  </a:cubicBezTo>
                  <a:cubicBezTo>
                    <a:pt x="1431613" y="3244048"/>
                    <a:pt x="1437638" y="3230869"/>
                    <a:pt x="1424836" y="3224467"/>
                  </a:cubicBezTo>
                  <a:close/>
                  <a:moveTo>
                    <a:pt x="1347737" y="2435482"/>
                  </a:moveTo>
                  <a:cubicBezTo>
                    <a:pt x="1344064" y="2434447"/>
                    <a:pt x="1339357" y="2436331"/>
                    <a:pt x="1332580" y="2439343"/>
                  </a:cubicBezTo>
                  <a:cubicBezTo>
                    <a:pt x="1204362" y="2493849"/>
                    <a:pt x="1071695" y="2514466"/>
                    <a:pt x="935693" y="2514060"/>
                  </a:cubicBezTo>
                  <a:lnTo>
                    <a:pt x="892441" y="2511871"/>
                  </a:lnTo>
                  <a:lnTo>
                    <a:pt x="892441" y="2514506"/>
                  </a:lnTo>
                  <a:lnTo>
                    <a:pt x="805049" y="2510082"/>
                  </a:lnTo>
                  <a:cubicBezTo>
                    <a:pt x="690952" y="2499539"/>
                    <a:pt x="579491" y="2489373"/>
                    <a:pt x="474431" y="2440797"/>
                  </a:cubicBezTo>
                  <a:cubicBezTo>
                    <a:pt x="462381" y="2435148"/>
                    <a:pt x="455603" y="2438538"/>
                    <a:pt x="452591" y="2451716"/>
                  </a:cubicBezTo>
                  <a:cubicBezTo>
                    <a:pt x="446189" y="2477323"/>
                    <a:pt x="437905" y="2502176"/>
                    <a:pt x="432633" y="2527782"/>
                  </a:cubicBezTo>
                  <a:cubicBezTo>
                    <a:pt x="417571" y="2598197"/>
                    <a:pt x="410417" y="2669743"/>
                    <a:pt x="402132" y="2741290"/>
                  </a:cubicBezTo>
                  <a:cubicBezTo>
                    <a:pt x="396483" y="2790243"/>
                    <a:pt x="413052" y="2824885"/>
                    <a:pt x="456732" y="2845973"/>
                  </a:cubicBezTo>
                  <a:cubicBezTo>
                    <a:pt x="563770" y="2897938"/>
                    <a:pt x="675254" y="2929993"/>
                    <a:pt x="800083" y="2942773"/>
                  </a:cubicBezTo>
                  <a:lnTo>
                    <a:pt x="886012" y="2947001"/>
                  </a:lnTo>
                  <a:lnTo>
                    <a:pt x="886012" y="2944357"/>
                  </a:lnTo>
                  <a:lnTo>
                    <a:pt x="923260" y="2946190"/>
                  </a:lnTo>
                  <a:cubicBezTo>
                    <a:pt x="964682" y="2949203"/>
                    <a:pt x="1026061" y="2940918"/>
                    <a:pt x="1086687" y="2929621"/>
                  </a:cubicBezTo>
                  <a:cubicBezTo>
                    <a:pt x="1182334" y="2911924"/>
                    <a:pt x="1274590" y="2884058"/>
                    <a:pt x="1361199" y="2839248"/>
                  </a:cubicBezTo>
                  <a:cubicBezTo>
                    <a:pt x="1389063" y="2824561"/>
                    <a:pt x="1406762" y="2796321"/>
                    <a:pt x="1405632" y="2761676"/>
                  </a:cubicBezTo>
                  <a:cubicBezTo>
                    <a:pt x="1404879" y="2736071"/>
                    <a:pt x="1402996" y="2710841"/>
                    <a:pt x="1400737" y="2685611"/>
                  </a:cubicBezTo>
                  <a:cubicBezTo>
                    <a:pt x="1393582" y="2605405"/>
                    <a:pt x="1380026" y="2526328"/>
                    <a:pt x="1356680" y="2449133"/>
                  </a:cubicBezTo>
                  <a:cubicBezTo>
                    <a:pt x="1354044" y="2440472"/>
                    <a:pt x="1351407" y="2436519"/>
                    <a:pt x="1347737" y="2435482"/>
                  </a:cubicBezTo>
                  <a:close/>
                  <a:moveTo>
                    <a:pt x="248873" y="1756591"/>
                  </a:moveTo>
                  <a:cubicBezTo>
                    <a:pt x="241719" y="1761109"/>
                    <a:pt x="245108" y="1770900"/>
                    <a:pt x="245484" y="1778055"/>
                  </a:cubicBezTo>
                  <a:cubicBezTo>
                    <a:pt x="248873" y="1873700"/>
                    <a:pt x="251510" y="1961815"/>
                    <a:pt x="256028" y="2057461"/>
                  </a:cubicBezTo>
                  <a:cubicBezTo>
                    <a:pt x="258287" y="2108295"/>
                    <a:pt x="262430" y="2158755"/>
                    <a:pt x="266948" y="2209214"/>
                  </a:cubicBezTo>
                  <a:cubicBezTo>
                    <a:pt x="274103" y="2285655"/>
                    <a:pt x="290295" y="2362097"/>
                    <a:pt x="298956" y="2438538"/>
                  </a:cubicBezTo>
                  <a:cubicBezTo>
                    <a:pt x="306111" y="2502176"/>
                    <a:pt x="314019" y="2527782"/>
                    <a:pt x="326821" y="2594433"/>
                  </a:cubicBezTo>
                  <a:cubicBezTo>
                    <a:pt x="330963" y="2588408"/>
                    <a:pt x="332846" y="2624934"/>
                    <a:pt x="332846" y="2623427"/>
                  </a:cubicBezTo>
                  <a:cubicBezTo>
                    <a:pt x="348661" y="2511966"/>
                    <a:pt x="356570" y="2399752"/>
                    <a:pt x="364477" y="2287915"/>
                  </a:cubicBezTo>
                  <a:cubicBezTo>
                    <a:pt x="369749" y="2214486"/>
                    <a:pt x="370503" y="2140680"/>
                    <a:pt x="373891" y="2067251"/>
                  </a:cubicBezTo>
                  <a:cubicBezTo>
                    <a:pt x="378034" y="1990057"/>
                    <a:pt x="375020" y="1920018"/>
                    <a:pt x="375775" y="1842822"/>
                  </a:cubicBezTo>
                  <a:cubicBezTo>
                    <a:pt x="375775" y="1828890"/>
                    <a:pt x="370503" y="1820982"/>
                    <a:pt x="358829" y="1814581"/>
                  </a:cubicBezTo>
                  <a:cubicBezTo>
                    <a:pt x="330963" y="1798389"/>
                    <a:pt x="296320" y="1781068"/>
                    <a:pt x="268455" y="1764876"/>
                  </a:cubicBezTo>
                  <a:cubicBezTo>
                    <a:pt x="262430" y="1761486"/>
                    <a:pt x="256405" y="1752072"/>
                    <a:pt x="248873" y="1756591"/>
                  </a:cubicBezTo>
                  <a:close/>
                  <a:moveTo>
                    <a:pt x="1558326" y="1754903"/>
                  </a:moveTo>
                  <a:cubicBezTo>
                    <a:pt x="1556160" y="1752878"/>
                    <a:pt x="1552301" y="1753443"/>
                    <a:pt x="1545334" y="1757774"/>
                  </a:cubicBezTo>
                  <a:cubicBezTo>
                    <a:pt x="1513703" y="1777354"/>
                    <a:pt x="1474165" y="1796559"/>
                    <a:pt x="1441780" y="1815386"/>
                  </a:cubicBezTo>
                  <a:cubicBezTo>
                    <a:pt x="1433119" y="1820282"/>
                    <a:pt x="1430484" y="1827060"/>
                    <a:pt x="1430484" y="1836474"/>
                  </a:cubicBezTo>
                  <a:cubicBezTo>
                    <a:pt x="1430860" y="1883920"/>
                    <a:pt x="1427848" y="1931367"/>
                    <a:pt x="1432367" y="1978437"/>
                  </a:cubicBezTo>
                  <a:cubicBezTo>
                    <a:pt x="1439144" y="2045464"/>
                    <a:pt x="1433496" y="2104961"/>
                    <a:pt x="1439521" y="2171611"/>
                  </a:cubicBezTo>
                  <a:cubicBezTo>
                    <a:pt x="1444793" y="2232989"/>
                    <a:pt x="1446676" y="2295122"/>
                    <a:pt x="1450064" y="2356878"/>
                  </a:cubicBezTo>
                  <a:cubicBezTo>
                    <a:pt x="1455714" y="2449888"/>
                    <a:pt x="1465127" y="2504487"/>
                    <a:pt x="1478684" y="2603899"/>
                  </a:cubicBezTo>
                  <a:cubicBezTo>
                    <a:pt x="1482073" y="2587331"/>
                    <a:pt x="1484708" y="2615572"/>
                    <a:pt x="1486214" y="2605782"/>
                  </a:cubicBezTo>
                  <a:cubicBezTo>
                    <a:pt x="1494499" y="2548169"/>
                    <a:pt x="1503536" y="2490179"/>
                    <a:pt x="1510315" y="2432189"/>
                  </a:cubicBezTo>
                  <a:cubicBezTo>
                    <a:pt x="1518599" y="2359889"/>
                    <a:pt x="1533662" y="2287591"/>
                    <a:pt x="1539686" y="2214914"/>
                  </a:cubicBezTo>
                  <a:cubicBezTo>
                    <a:pt x="1544581" y="2157677"/>
                    <a:pt x="1547970" y="2100065"/>
                    <a:pt x="1551736" y="2042451"/>
                  </a:cubicBezTo>
                  <a:cubicBezTo>
                    <a:pt x="1558137" y="1948312"/>
                    <a:pt x="1561150" y="1861704"/>
                    <a:pt x="1561150" y="1767564"/>
                  </a:cubicBezTo>
                  <a:cubicBezTo>
                    <a:pt x="1560961" y="1761539"/>
                    <a:pt x="1560491" y="1756926"/>
                    <a:pt x="1558326" y="1754903"/>
                  </a:cubicBezTo>
                  <a:close/>
                  <a:moveTo>
                    <a:pt x="282387" y="1005357"/>
                  </a:moveTo>
                  <a:cubicBezTo>
                    <a:pt x="265817" y="1094602"/>
                    <a:pt x="254522" y="1169913"/>
                    <a:pt x="251886" y="1259911"/>
                  </a:cubicBezTo>
                  <a:cubicBezTo>
                    <a:pt x="248496" y="1381162"/>
                    <a:pt x="242096" y="1491117"/>
                    <a:pt x="245108" y="1612746"/>
                  </a:cubicBezTo>
                  <a:cubicBezTo>
                    <a:pt x="245484" y="1621407"/>
                    <a:pt x="244731" y="1630067"/>
                    <a:pt x="252638" y="1636093"/>
                  </a:cubicBezTo>
                  <a:cubicBezTo>
                    <a:pt x="289542" y="1662828"/>
                    <a:pt x="333975" y="1689187"/>
                    <a:pt x="376526" y="1719688"/>
                  </a:cubicBezTo>
                  <a:cubicBezTo>
                    <a:pt x="370877" y="1464381"/>
                    <a:pt x="355063" y="1244472"/>
                    <a:pt x="282387" y="1005357"/>
                  </a:cubicBezTo>
                  <a:close/>
                  <a:moveTo>
                    <a:pt x="1525001" y="1001645"/>
                  </a:moveTo>
                  <a:cubicBezTo>
                    <a:pt x="1506926" y="1060011"/>
                    <a:pt x="1493746" y="1098044"/>
                    <a:pt x="1483202" y="1152268"/>
                  </a:cubicBezTo>
                  <a:cubicBezTo>
                    <a:pt x="1468140" y="1229463"/>
                    <a:pt x="1458349" y="1307410"/>
                    <a:pt x="1450818" y="1385734"/>
                  </a:cubicBezTo>
                  <a:cubicBezTo>
                    <a:pt x="1445923" y="1437698"/>
                    <a:pt x="1443287" y="1478743"/>
                    <a:pt x="1438769" y="1531085"/>
                  </a:cubicBezTo>
                  <a:cubicBezTo>
                    <a:pt x="1433874" y="1586815"/>
                    <a:pt x="1438769" y="1642923"/>
                    <a:pt x="1430860" y="1698653"/>
                  </a:cubicBezTo>
                  <a:cubicBezTo>
                    <a:pt x="1428600" y="1715222"/>
                    <a:pt x="1436509" y="1715600"/>
                    <a:pt x="1448182" y="1706938"/>
                  </a:cubicBezTo>
                  <a:cubicBezTo>
                    <a:pt x="1477554" y="1685098"/>
                    <a:pt x="1514457" y="1663634"/>
                    <a:pt x="1544205" y="1642546"/>
                  </a:cubicBezTo>
                  <a:cubicBezTo>
                    <a:pt x="1558138" y="1632380"/>
                    <a:pt x="1561150" y="1619200"/>
                    <a:pt x="1561150" y="1602631"/>
                  </a:cubicBezTo>
                  <a:cubicBezTo>
                    <a:pt x="1560774" y="1464811"/>
                    <a:pt x="1561527" y="1338664"/>
                    <a:pt x="1555125" y="1201220"/>
                  </a:cubicBezTo>
                  <a:cubicBezTo>
                    <a:pt x="1552867" y="1152268"/>
                    <a:pt x="1542698" y="1102938"/>
                    <a:pt x="1536674" y="1054363"/>
                  </a:cubicBezTo>
                  <a:cubicBezTo>
                    <a:pt x="1534038" y="1034028"/>
                    <a:pt x="1537051" y="1026874"/>
                    <a:pt x="1525001" y="1001645"/>
                  </a:cubicBezTo>
                  <a:close/>
                  <a:moveTo>
                    <a:pt x="898407" y="794914"/>
                  </a:moveTo>
                  <a:lnTo>
                    <a:pt x="892441" y="795187"/>
                  </a:lnTo>
                  <a:lnTo>
                    <a:pt x="892441" y="798441"/>
                  </a:lnTo>
                  <a:lnTo>
                    <a:pt x="756566" y="804653"/>
                  </a:lnTo>
                  <a:cubicBezTo>
                    <a:pt x="706390" y="807477"/>
                    <a:pt x="655742" y="811619"/>
                    <a:pt x="605472" y="819338"/>
                  </a:cubicBezTo>
                  <a:cubicBezTo>
                    <a:pt x="524136" y="831765"/>
                    <a:pt x="443553" y="848333"/>
                    <a:pt x="368995" y="885612"/>
                  </a:cubicBezTo>
                  <a:cubicBezTo>
                    <a:pt x="336987" y="901805"/>
                    <a:pt x="324560" y="926281"/>
                    <a:pt x="330208" y="960548"/>
                  </a:cubicBezTo>
                  <a:cubicBezTo>
                    <a:pt x="347154" y="1062972"/>
                    <a:pt x="387069" y="1178198"/>
                    <a:pt x="447694" y="1261794"/>
                  </a:cubicBezTo>
                  <a:cubicBezTo>
                    <a:pt x="463510" y="1283636"/>
                    <a:pt x="485351" y="1297191"/>
                    <a:pt x="512087" y="1293802"/>
                  </a:cubicBezTo>
                  <a:cubicBezTo>
                    <a:pt x="619028" y="1280246"/>
                    <a:pt x="726724" y="1279493"/>
                    <a:pt x="834043" y="1274598"/>
                  </a:cubicBezTo>
                  <a:lnTo>
                    <a:pt x="886012" y="1274739"/>
                  </a:lnTo>
                  <a:lnTo>
                    <a:pt x="886012" y="1271797"/>
                  </a:lnTo>
                  <a:lnTo>
                    <a:pt x="1000454" y="1272108"/>
                  </a:lnTo>
                  <a:cubicBezTo>
                    <a:pt x="1058067" y="1274274"/>
                    <a:pt x="1115681" y="1277851"/>
                    <a:pt x="1173295" y="1281052"/>
                  </a:cubicBezTo>
                  <a:cubicBezTo>
                    <a:pt x="1213963" y="1283311"/>
                    <a:pt x="1254255" y="1287453"/>
                    <a:pt x="1294923" y="1290466"/>
                  </a:cubicBezTo>
                  <a:cubicBezTo>
                    <a:pt x="1322787" y="1292349"/>
                    <a:pt x="1345758" y="1281805"/>
                    <a:pt x="1363080" y="1256575"/>
                  </a:cubicBezTo>
                  <a:cubicBezTo>
                    <a:pt x="1421069" y="1172226"/>
                    <a:pt x="1462490" y="1058882"/>
                    <a:pt x="1478306" y="956835"/>
                  </a:cubicBezTo>
                  <a:cubicBezTo>
                    <a:pt x="1483578" y="921814"/>
                    <a:pt x="1474541" y="899222"/>
                    <a:pt x="1443663" y="883406"/>
                  </a:cubicBezTo>
                  <a:cubicBezTo>
                    <a:pt x="1411655" y="867213"/>
                    <a:pt x="1378141" y="855917"/>
                    <a:pt x="1343498" y="846126"/>
                  </a:cubicBezTo>
                  <a:cubicBezTo>
                    <a:pt x="1199277" y="805459"/>
                    <a:pt x="1051290" y="800940"/>
                    <a:pt x="898407" y="794914"/>
                  </a:cubicBezTo>
                  <a:close/>
                  <a:moveTo>
                    <a:pt x="886012" y="0"/>
                  </a:moveTo>
                  <a:lnTo>
                    <a:pt x="1152003" y="0"/>
                  </a:lnTo>
                  <a:cubicBezTo>
                    <a:pt x="1412205" y="0"/>
                    <a:pt x="1624960" y="213132"/>
                    <a:pt x="1625336" y="473334"/>
                  </a:cubicBezTo>
                  <a:lnTo>
                    <a:pt x="1625336" y="960223"/>
                  </a:lnTo>
                  <a:lnTo>
                    <a:pt x="1753366" y="1034029"/>
                  </a:lnTo>
                  <a:cubicBezTo>
                    <a:pt x="1777842" y="1048338"/>
                    <a:pt x="1786126" y="1079968"/>
                    <a:pt x="1772194" y="1104445"/>
                  </a:cubicBezTo>
                  <a:lnTo>
                    <a:pt x="1771440" y="1105574"/>
                  </a:lnTo>
                  <a:cubicBezTo>
                    <a:pt x="1757131" y="1130051"/>
                    <a:pt x="1725500" y="1138712"/>
                    <a:pt x="1701024" y="1124403"/>
                  </a:cubicBezTo>
                  <a:lnTo>
                    <a:pt x="1624960" y="1080722"/>
                  </a:lnTo>
                  <a:lnTo>
                    <a:pt x="1624960" y="3067441"/>
                  </a:lnTo>
                  <a:cubicBezTo>
                    <a:pt x="1624960" y="3262876"/>
                    <a:pt x="1464923" y="3422912"/>
                    <a:pt x="1269489" y="3422912"/>
                  </a:cubicBezTo>
                  <a:lnTo>
                    <a:pt x="892441" y="3422912"/>
                  </a:lnTo>
                  <a:lnTo>
                    <a:pt x="892441" y="3425872"/>
                  </a:lnTo>
                  <a:lnTo>
                    <a:pt x="563095" y="3425872"/>
                  </a:lnTo>
                  <a:cubicBezTo>
                    <a:pt x="367661" y="3425872"/>
                    <a:pt x="207625" y="3265836"/>
                    <a:pt x="207625" y="3070401"/>
                  </a:cubicBezTo>
                  <a:lnTo>
                    <a:pt x="207625" y="1052428"/>
                  </a:lnTo>
                  <a:lnTo>
                    <a:pt x="78089" y="1127363"/>
                  </a:lnTo>
                  <a:cubicBezTo>
                    <a:pt x="53613" y="1141672"/>
                    <a:pt x="21982" y="1133011"/>
                    <a:pt x="7673" y="1108534"/>
                  </a:cubicBezTo>
                  <a:lnTo>
                    <a:pt x="6920" y="1107405"/>
                  </a:lnTo>
                  <a:cubicBezTo>
                    <a:pt x="-7390" y="1082928"/>
                    <a:pt x="1271" y="1051298"/>
                    <a:pt x="25748" y="1036989"/>
                  </a:cubicBezTo>
                  <a:lnTo>
                    <a:pt x="207625" y="932305"/>
                  </a:lnTo>
                  <a:lnTo>
                    <a:pt x="207625" y="476294"/>
                  </a:lnTo>
                  <a:cubicBezTo>
                    <a:pt x="207625" y="216092"/>
                    <a:pt x="420756" y="2960"/>
                    <a:pt x="680957" y="2960"/>
                  </a:cubicBezTo>
                  <a:lnTo>
                    <a:pt x="886012" y="2960"/>
                  </a:lnTo>
                  <a:close/>
                </a:path>
              </a:pathLst>
            </a:custGeom>
            <a:solidFill>
              <a:schemeClr val="accent2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1" y="4776932"/>
            <a:ext cx="4998494" cy="1687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15271" y="3188791"/>
            <a:ext cx="1965196" cy="6708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481" y="4990482"/>
            <a:ext cx="2295000" cy="147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810" y="1398011"/>
            <a:ext cx="3139835" cy="30421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606" y="1773371"/>
            <a:ext cx="4083750" cy="250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103" y="4440195"/>
            <a:ext cx="2284250" cy="20558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316" y="2042305"/>
            <a:ext cx="2218619" cy="19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1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068610"/>
            <a:ext cx="3183750" cy="338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900" y="4747332"/>
            <a:ext cx="5040727" cy="1820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12" y="969527"/>
            <a:ext cx="1811250" cy="311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97" y="2527652"/>
            <a:ext cx="5687078" cy="17568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18" y="4804995"/>
            <a:ext cx="2723763" cy="17624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701" y="4413961"/>
            <a:ext cx="2247553" cy="21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BA312-9331-4C1B-BE17-BD18934F51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2CC9A5-58C7-4B87-AF55-A3F558D74E1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6E66BC-7A9E-46B1-A06F-EE41A9352E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4" name="Rectangle 3"/>
          <p:cNvSpPr/>
          <p:nvPr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45779" y="3044281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9677" y="81572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41143" y="1584750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02389" y="1655284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43229" y="4612804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14808" y="3747156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96099" y="4734507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74483" y="3735104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92774" y="3693164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79897" y="1611314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66757" y="1611313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39000" y="4711582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67531" y="2620364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54431" y="1563210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37624" y="1516900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34819" y="4693557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47569" y="5561782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65936" y="3637729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40136" y="2636530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96015" y="3679873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89296" y="1573458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63275" y="2608585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08667" y="3716053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53289" y="2630841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87289" y="2620102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87825" y="2659773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83571" y="2644620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49018" y="5627936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40446" y="2564234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66609" y="3726804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17293" y="5578541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46115" y="5671424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89695" y="5671424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98068" y="567449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41649" y="5668022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43881" y="567449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54771" y="3612748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30247" y="3637845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08101" y="5569080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05308" y="470601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31493" y="2646704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55765" y="1631946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61893" y="1632012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92546" y="467062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17504" y="467062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67588" y="467062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42629" y="467062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20812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03206" y="1484703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50348" y="1528991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67778" y="1514157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88333" y="1525911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13102" y="2549284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633154" y="1518292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49775" y="1613925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75156" y="1506389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532648" y="1507406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252881" y="1560096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79840" y="2503242"/>
            <a:ext cx="325734" cy="529812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91028" y="2503242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202313" y="2490871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039654" y="2503213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364327" y="2490871"/>
            <a:ext cx="501857" cy="554554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543398" y="2520963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339992" y="2503242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81956" y="3645147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130320" y="250324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80708" y="3645147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918890" y="3662637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054394" y="3700338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204404" y="3663401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711405" y="3663983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71962" y="469612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28732" y="3645147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11067" y="364514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50136" y="3645147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70947" y="4749109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82655" y="4733453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050282" y="4872317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134006" y="477423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515082" y="570236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67429" y="4812126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11067" y="4879254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69168" y="4749109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49686" y="4749109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355622" y="5708897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508613" y="5708897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043598" y="5708897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93608" y="5708897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08983" y="5698349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98448" y="5734839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61326" y="5698349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431541" y="5699416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0269" y="4560813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853875" y="4640167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777643" y="3584944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893469" y="3559121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523275" y="4698132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670606" y="3592462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416552" y="5603345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391274" y="2591392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872420" y="5604764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627245" y="1485560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664636" y="4616701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184693" y="3591179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583075" y="4659488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734790" y="1499319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675966" y="1466253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542975" y="1422661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512115" y="4702239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555407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462729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37005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27737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476028" y="3640975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191939" y="2495208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151783" y="2494681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854652" y="1459665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720295" y="5635657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660665" y="5690555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7083365" y="5635367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381509" y="5667047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357941" y="5603953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623317" y="5649453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222365" y="5600065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874065" y="1400868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461228" y="1397812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110228" y="1490515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86737" y="1452450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979045" y="2555156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500132" y="2554033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829340" y="2554033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549274" y="2550321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377503" y="4696347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841635" y="2419123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627635" y="2577471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470435" y="4664011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726243" y="4631306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8586" y="56179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6000" dirty="0">
                <a:solidFill>
                  <a:srgbClr val="36B9EC"/>
                </a:solidFill>
              </a:rPr>
              <a:t>Infographic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F84EAA-820C-4300-9EDF-B1B497FD2136}"/>
              </a:ext>
            </a:extLst>
          </p:cNvPr>
          <p:cNvSpPr/>
          <p:nvPr/>
        </p:nvSpPr>
        <p:spPr>
          <a:xfrm>
            <a:off x="0" y="3018971"/>
            <a:ext cx="12192000" cy="10326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DB140-7CFA-4251-BD4E-31068FF9990D}"/>
              </a:ext>
            </a:extLst>
          </p:cNvPr>
          <p:cNvSpPr/>
          <p:nvPr/>
        </p:nvSpPr>
        <p:spPr>
          <a:xfrm>
            <a:off x="0" y="4040244"/>
            <a:ext cx="12192000" cy="2817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46445E-4481-4149-AFF8-A1084844A06D}"/>
              </a:ext>
            </a:extLst>
          </p:cNvPr>
          <p:cNvGrpSpPr/>
          <p:nvPr/>
        </p:nvGrpSpPr>
        <p:grpSpPr>
          <a:xfrm>
            <a:off x="764237" y="5563697"/>
            <a:ext cx="1645920" cy="924724"/>
            <a:chOff x="881863" y="6139209"/>
            <a:chExt cx="1645920" cy="9247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D8D53A-EF06-46E8-9554-5DB6FB7B2BD2}"/>
                </a:ext>
              </a:extLst>
            </p:cNvPr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3BBE26-312E-4F58-86FD-5E604F36378A}"/>
                </a:ext>
              </a:extLst>
            </p:cNvPr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DCB34D-FDBF-407D-A01E-A9CE0A83A6D8}"/>
              </a:ext>
            </a:extLst>
          </p:cNvPr>
          <p:cNvGrpSpPr/>
          <p:nvPr/>
        </p:nvGrpSpPr>
        <p:grpSpPr>
          <a:xfrm>
            <a:off x="2875003" y="5563697"/>
            <a:ext cx="1645920" cy="924724"/>
            <a:chOff x="3314429" y="6139209"/>
            <a:chExt cx="1645920" cy="9247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0423D1-BC4E-4BA9-BB5A-29F747A62323}"/>
                </a:ext>
              </a:extLst>
            </p:cNvPr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9D6676-BC1D-4B4E-9E8A-4F8F1C5A4D10}"/>
                </a:ext>
              </a:extLst>
            </p:cNvPr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B4702B-8BC7-4122-AC1D-7DE73000AD41}"/>
              </a:ext>
            </a:extLst>
          </p:cNvPr>
          <p:cNvGrpSpPr/>
          <p:nvPr/>
        </p:nvGrpSpPr>
        <p:grpSpPr>
          <a:xfrm>
            <a:off x="4985769" y="5563697"/>
            <a:ext cx="1645920" cy="924724"/>
            <a:chOff x="5746994" y="6139209"/>
            <a:chExt cx="1645920" cy="9247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6FA5BC-6197-4EF5-9F93-15E47250CB90}"/>
                </a:ext>
              </a:extLst>
            </p:cNvPr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A92911-658C-4382-9D45-6FE87ABFA1BA}"/>
                </a:ext>
              </a:extLst>
            </p:cNvPr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B493D8C-2508-4380-9646-172A3E708694}"/>
              </a:ext>
            </a:extLst>
          </p:cNvPr>
          <p:cNvSpPr txBox="1"/>
          <p:nvPr/>
        </p:nvSpPr>
        <p:spPr>
          <a:xfrm>
            <a:off x="723150" y="4324109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C52DA-1350-4E5E-B0AA-28244BD716A3}"/>
              </a:ext>
            </a:extLst>
          </p:cNvPr>
          <p:cNvSpPr txBox="1"/>
          <p:nvPr/>
        </p:nvSpPr>
        <p:spPr>
          <a:xfrm>
            <a:off x="723150" y="4892218"/>
            <a:ext cx="603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09EBD6-C432-497B-86F8-0F39EFB0490D}"/>
              </a:ext>
            </a:extLst>
          </p:cNvPr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24" y="771605"/>
            <a:ext cx="4380093" cy="30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8900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ABF881D-B306-42F3-B4F0-5C76ACB5A2C6}"/>
              </a:ext>
            </a:extLst>
          </p:cNvPr>
          <p:cNvGrpSpPr/>
          <p:nvPr/>
        </p:nvGrpSpPr>
        <p:grpSpPr>
          <a:xfrm>
            <a:off x="9518473" y="1014197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1B0014-D691-47FD-8F14-F7B5C8014C0D}"/>
              </a:ext>
            </a:extLst>
          </p:cNvPr>
          <p:cNvGrpSpPr/>
          <p:nvPr/>
        </p:nvGrpSpPr>
        <p:grpSpPr>
          <a:xfrm>
            <a:off x="1752074" y="1714878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752074" y="2502968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1752074" y="3291060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379CD9-135B-4976-9025-6DF1085B6857}"/>
              </a:ext>
            </a:extLst>
          </p:cNvPr>
          <p:cNvGrpSpPr/>
          <p:nvPr/>
        </p:nvGrpSpPr>
        <p:grpSpPr>
          <a:xfrm>
            <a:off x="1752074" y="4079150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960508-E3BC-4F12-9E9A-79EB404FFF9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0265C1-A8F0-4E6F-8F9D-6DA341C23F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D731BC-7094-42B1-8BB6-EDDD803185DA}"/>
              </a:ext>
            </a:extLst>
          </p:cNvPr>
          <p:cNvSpPr txBox="1"/>
          <p:nvPr/>
        </p:nvSpPr>
        <p:spPr>
          <a:xfrm>
            <a:off x="7736997" y="4789633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CFBBCA-9814-4A96-A4A4-1E5F0D71FA33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3FCD04-DB6B-4616-9C63-1494E184EEA0}"/>
              </a:ext>
            </a:extLst>
          </p:cNvPr>
          <p:cNvSpPr txBox="1"/>
          <p:nvPr/>
        </p:nvSpPr>
        <p:spPr>
          <a:xfrm>
            <a:off x="10166320" y="3608361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E2C8EC-0533-4898-BBA6-160F31160676}"/>
              </a:ext>
            </a:extLst>
          </p:cNvPr>
          <p:cNvSpPr txBox="1"/>
          <p:nvPr/>
        </p:nvSpPr>
        <p:spPr>
          <a:xfrm>
            <a:off x="8539613" y="236446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3EC1EC-4EA5-45C5-B49C-5639F5FFF10C}"/>
              </a:ext>
            </a:extLst>
          </p:cNvPr>
          <p:cNvSpPr txBox="1"/>
          <p:nvPr/>
        </p:nvSpPr>
        <p:spPr>
          <a:xfrm>
            <a:off x="790576" y="164745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1CFB33-90BC-4CE1-BA05-9D2415F7C19E}"/>
              </a:ext>
            </a:extLst>
          </p:cNvPr>
          <p:cNvSpPr txBox="1"/>
          <p:nvPr/>
        </p:nvSpPr>
        <p:spPr>
          <a:xfrm>
            <a:off x="790576" y="2435549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FC191A-85F3-491A-972D-26486E0CFDC4}"/>
              </a:ext>
            </a:extLst>
          </p:cNvPr>
          <p:cNvSpPr txBox="1"/>
          <p:nvPr/>
        </p:nvSpPr>
        <p:spPr>
          <a:xfrm>
            <a:off x="790576" y="322364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1C88E2-E89B-4278-ADAE-09B87A9D2445}"/>
              </a:ext>
            </a:extLst>
          </p:cNvPr>
          <p:cNvSpPr txBox="1"/>
          <p:nvPr/>
        </p:nvSpPr>
        <p:spPr>
          <a:xfrm>
            <a:off x="790576" y="4011731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7" y="5536025"/>
            <a:ext cx="3363750" cy="225000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31" y="5509150"/>
            <a:ext cx="3363750" cy="22500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86054" y="3966650"/>
            <a:ext cx="3363750" cy="225000"/>
          </a:xfrm>
          <a:prstGeom prst="rect">
            <a:avLst/>
          </a:prstGeom>
        </p:spPr>
      </p:pic>
      <p:grpSp>
        <p:nvGrpSpPr>
          <p:cNvPr id="72" name="그룹 6">
            <a:extLst>
              <a:ext uri="{FF2B5EF4-FFF2-40B4-BE49-F238E27FC236}">
                <a16:creationId xmlns:a16="http://schemas.microsoft.com/office/drawing/2014/main" id="{DABF881D-B306-42F3-B4F0-5C76ACB5A2C6}"/>
              </a:ext>
            </a:extLst>
          </p:cNvPr>
          <p:cNvGrpSpPr/>
          <p:nvPr/>
        </p:nvGrpSpPr>
        <p:grpSpPr>
          <a:xfrm rot="5400000">
            <a:off x="5280830" y="5096023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73" name="Rectangle 17">
              <a:extLst>
                <a:ext uri="{FF2B5EF4-FFF2-40B4-BE49-F238E27FC236}">
                  <a16:creationId xmlns:a16="http://schemas.microsoft.com/office/drawing/2014/main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4" name="Isosceles Triangle 18">
              <a:extLst>
                <a:ext uri="{FF2B5EF4-FFF2-40B4-BE49-F238E27FC236}">
                  <a16:creationId xmlns:a16="http://schemas.microsoft.com/office/drawing/2014/main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" fmla="*/ 0 w 9848850"/>
              <a:gd name="connsiteY0" fmla="*/ 0 h 6877050"/>
              <a:gd name="connsiteX1" fmla="*/ 5486400 w 9848850"/>
              <a:gd name="connsiteY1" fmla="*/ 0 h 6877050"/>
              <a:gd name="connsiteX2" fmla="*/ 9848850 w 9848850"/>
              <a:gd name="connsiteY2" fmla="*/ 6877050 h 6877050"/>
              <a:gd name="connsiteX3" fmla="*/ 0 w 9848850"/>
              <a:gd name="connsiteY3" fmla="*/ 6858000 h 6877050"/>
              <a:gd name="connsiteX4" fmla="*/ 0 w 9848850"/>
              <a:gd name="connsiteY4" fmla="*/ 0 h 6877050"/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EA2C-5FBB-4FCA-9AF0-4C60C2F5D625}"/>
              </a:ext>
            </a:extLst>
          </p:cNvPr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DEB82-E3CD-442A-8246-2D1643C01B9E}"/>
              </a:ext>
            </a:extLst>
          </p:cNvPr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6D25-A766-4044-923E-3A40F770CE2A}"/>
              </a:ext>
            </a:extLst>
          </p:cNvPr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9A5ABE-B904-49C2-8A31-6478981AE36A}"/>
              </a:ext>
            </a:extLst>
          </p:cNvPr>
          <p:cNvSpPr txBox="1"/>
          <p:nvPr/>
        </p:nvSpPr>
        <p:spPr>
          <a:xfrm>
            <a:off x="714470" y="320088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658" y="528992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2789F4-5014-4988-8C21-B5715F3AB7FF}"/>
              </a:ext>
            </a:extLst>
          </p:cNvPr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id="{69E5EEB4-F69F-427B-89A0-DCB50AEBF2ED}"/>
                </a:ext>
              </a:extLst>
            </p:cNvPr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8000"/>
                  </a:schemeClr>
                </a:gs>
                <a:gs pos="26000">
                  <a:schemeClr val="accent2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id="{4A92B039-6845-4D0F-AA29-19F09371AB0E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1948CC-6C6C-456F-B717-AFEEF344B3DC}"/>
              </a:ext>
            </a:extLst>
          </p:cNvPr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717ECB-56F3-477E-AD94-0D99B0370F16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9C166C-80F0-4355-996A-CECE29AC72A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61FFE1-136E-4C50-8196-E3A7391CACE1}"/>
              </a:ext>
            </a:extLst>
          </p:cNvPr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4E7A041A-2D73-42D0-821E-659B8B222C2E}"/>
                </a:ext>
              </a:extLst>
            </p:cNvPr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200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id="{E790A5A8-B6CF-4E6A-B85D-996FC658C17E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6FF1B4-762F-4E2A-9096-6A0186615B32}"/>
              </a:ext>
            </a:extLst>
          </p:cNvPr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299720-8E6A-4E3F-979C-44FCF2CA1C34}"/>
              </a:ext>
            </a:extLst>
          </p:cNvPr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0F8497-4180-471F-AAE4-A644C8C54C06}"/>
              </a:ext>
            </a:extLst>
          </p:cNvPr>
          <p:cNvSpPr txBox="1"/>
          <p:nvPr/>
        </p:nvSpPr>
        <p:spPr>
          <a:xfrm>
            <a:off x="904672" y="254621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5DE18C-255F-43A7-A75C-AE5819CC8B92}"/>
              </a:ext>
            </a:extLst>
          </p:cNvPr>
          <p:cNvSpPr txBox="1"/>
          <p:nvPr/>
        </p:nvSpPr>
        <p:spPr>
          <a:xfrm>
            <a:off x="904672" y="189922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2AEC66-5F7E-4050-AB7D-075145ACFDDE}"/>
              </a:ext>
            </a:extLst>
          </p:cNvPr>
          <p:cNvSpPr txBox="1"/>
          <p:nvPr/>
        </p:nvSpPr>
        <p:spPr>
          <a:xfrm>
            <a:off x="904672" y="518821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17FEB6-0CFB-456C-ACFF-1E570EEC4269}"/>
              </a:ext>
            </a:extLst>
          </p:cNvPr>
          <p:cNvSpPr txBox="1"/>
          <p:nvPr/>
        </p:nvSpPr>
        <p:spPr>
          <a:xfrm>
            <a:off x="904672" y="454123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8C89FF-1DE5-41DA-9079-4D7395D3B819}"/>
              </a:ext>
            </a:extLst>
          </p:cNvPr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04FE71-FB62-49FE-B4DF-70DF7E10623B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B3E8A8-4A91-4BDC-9751-52B499B2B9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903" y="4951412"/>
            <a:ext cx="2590871" cy="19149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909" y="251506"/>
            <a:ext cx="1828994" cy="15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4955</Words>
  <Application>Microsoft Office PowerPoint</Application>
  <PresentationFormat>Panorámica</PresentationFormat>
  <Paragraphs>572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Adobe Song Std L</vt:lpstr>
      <vt:lpstr>Arial</vt:lpstr>
      <vt:lpstr>Arial Black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216</cp:revision>
  <dcterms:created xsi:type="dcterms:W3CDTF">2019-01-14T06:35:35Z</dcterms:created>
  <dcterms:modified xsi:type="dcterms:W3CDTF">2023-11-19T22:22:44Z</dcterms:modified>
</cp:coreProperties>
</file>