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6C2D5E4-954A-4F74-9D8F-C37766FBCFF1}">
  <a:tblStyle styleId="{26C2D5E4-954A-4F74-9D8F-C37766FBCFF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 sz="58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9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 sz="3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300"/>
              <a:buNone/>
              <a:defRPr sz="13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302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21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111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 sz="1300"/>
            </a:lvl1pPr>
            <a:lvl2pPr indent="-31115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2pPr>
            <a:lvl3pPr indent="-31115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3pPr>
            <a:lvl4pPr indent="-31115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4pPr>
            <a:lvl5pPr indent="-31115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5pPr>
            <a:lvl6pPr indent="-31115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■"/>
              <a:defRPr sz="1300"/>
            </a:lvl6pPr>
            <a:lvl7pPr indent="-31115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●"/>
              <a:defRPr sz="1300"/>
            </a:lvl7pPr>
            <a:lvl8pPr indent="-31115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300"/>
              <a:buChar char="○"/>
              <a:defRPr sz="1300"/>
            </a:lvl8pPr>
            <a:lvl9pPr indent="-31115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300"/>
              <a:buChar char="■"/>
              <a:defRPr sz="13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  <a:noFill/>
          <a:ln>
            <a:noFill/>
          </a:ln>
        </p:spPr>
        <p:txBody>
          <a:bodyPr anchorCtr="0" anchor="b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700"/>
              <a:buNone/>
              <a:defRPr sz="47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3556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30200" lvl="1" marL="914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2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b="0" i="0" sz="3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01575" lIns="101575" spcFirstLastPara="1" rIns="101575" wrap="square" tIns="10157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●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○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800"/>
              </a:spcBef>
              <a:spcAft>
                <a:spcPts val="1800"/>
              </a:spcAft>
              <a:buClr>
                <a:schemeClr val="dk2"/>
              </a:buClr>
              <a:buSzPts val="1600"/>
              <a:buFont typeface="Arial"/>
              <a:buChar char="■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1575" lIns="101575" spcFirstLastPara="1" rIns="101575" wrap="square" tIns="1015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"/>
            <a:ext cx="10058400" cy="563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5142300"/>
            <a:ext cx="10058400" cy="2630100"/>
          </a:xfrm>
          <a:prstGeom prst="rect">
            <a:avLst/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832150" y="788900"/>
            <a:ext cx="8877600" cy="4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Oh no, the sequence of steps for making bread is out of order.  Help the Little Red Hen by putting the steps back in order.</a:t>
            </a:r>
            <a:endParaRPr/>
          </a:p>
        </p:txBody>
      </p:sp>
      <p:graphicFrame>
        <p:nvGraphicFramePr>
          <p:cNvPr id="57" name="Google Shape;57;p13"/>
          <p:cNvGraphicFramePr/>
          <p:nvPr/>
        </p:nvGraphicFramePr>
        <p:xfrm>
          <a:off x="999050" y="1856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{26C2D5E4-954A-4F74-9D8F-C37766FBCFF1}</a:tableStyleId>
              </a:tblPr>
              <a:tblGrid>
                <a:gridCol w="2015075"/>
                <a:gridCol w="2015075"/>
                <a:gridCol w="2015075"/>
                <a:gridCol w="2015075"/>
              </a:tblGrid>
              <a:tr h="959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59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58" name="Google Shape;58;p13"/>
          <p:cNvSpPr txBox="1"/>
          <p:nvPr/>
        </p:nvSpPr>
        <p:spPr>
          <a:xfrm>
            <a:off x="702788" y="53132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Care for the wheat</a:t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2919763" y="53132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the dough</a:t>
            </a:r>
            <a:endParaRPr/>
          </a:p>
        </p:txBody>
      </p:sp>
      <p:sp>
        <p:nvSpPr>
          <p:cNvPr id="60" name="Google Shape;60;p13"/>
          <p:cNvSpPr txBox="1"/>
          <p:nvPr/>
        </p:nvSpPr>
        <p:spPr>
          <a:xfrm>
            <a:off x="5136738" y="53132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Carry the wheat to the mill</a:t>
            </a:r>
            <a:endParaRPr/>
          </a:p>
        </p:txBody>
      </p:sp>
      <p:sp>
        <p:nvSpPr>
          <p:cNvPr id="61" name="Google Shape;61;p13"/>
          <p:cNvSpPr txBox="1"/>
          <p:nvPr/>
        </p:nvSpPr>
        <p:spPr>
          <a:xfrm>
            <a:off x="7299863" y="53132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Cut the wheat</a:t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702788" y="66858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Mill the wheat</a:t>
            </a:r>
            <a:endParaRPr/>
          </a:p>
        </p:txBody>
      </p:sp>
      <p:sp>
        <p:nvSpPr>
          <p:cNvPr id="63" name="Google Shape;63;p13"/>
          <p:cNvSpPr txBox="1"/>
          <p:nvPr/>
        </p:nvSpPr>
        <p:spPr>
          <a:xfrm>
            <a:off x="2919763" y="66858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Eat the bread</a:t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5136738" y="66858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Plant the seeds</a:t>
            </a:r>
            <a:endParaRPr/>
          </a:p>
        </p:txBody>
      </p:sp>
      <p:sp>
        <p:nvSpPr>
          <p:cNvPr id="65" name="Google Shape;65;p13"/>
          <p:cNvSpPr txBox="1"/>
          <p:nvPr/>
        </p:nvSpPr>
        <p:spPr>
          <a:xfrm>
            <a:off x="7353713" y="6685850"/>
            <a:ext cx="2001900" cy="9156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Bake the bread</a:t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-3993200" y="977225"/>
            <a:ext cx="2552700" cy="2133600"/>
          </a:xfrm>
          <a:prstGeom prst="roundRect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 customize this graphic organizer, change the instructions, replace the background image (or delete it), and change text for the tiles to be arranged.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