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slideLayout" Target="../slideLayouts/slideLayout1.xml"/><Relationship Id="rId10"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image" Target="../media/image-15-32.png"/><Relationship Id="rId33" Type="http://schemas.openxmlformats.org/officeDocument/2006/relationships/image" Target="../media/image-15-33.png"/><Relationship Id="rId34" Type="http://schemas.openxmlformats.org/officeDocument/2006/relationships/image" Target="../media/image-15-34.png"/><Relationship Id="rId35" Type="http://schemas.openxmlformats.org/officeDocument/2006/relationships/slideLayout" Target="../slideLayouts/slideLayout1.xml"/><Relationship Id="rId3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slideLayout" Target="../slideLayouts/slideLayout1.xml"/><Relationship Id="rId1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slideLayout" Target="../slideLayouts/slideLayout1.xml"/><Relationship Id="rId1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8"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9" Type="http://schemas.openxmlformats.org/officeDocument/2006/relationships/slideLayout" Target="../slideLayouts/slideLayout1.xml"/><Relationship Id="rId2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1" Type="http://schemas.openxmlformats.org/officeDocument/2006/relationships/image" Target="../media/image-25-10.png"/><Relationship Id="rId12" Type="http://schemas.openxmlformats.org/officeDocument/2006/relationships/slideLayout" Target="../slideLayouts/slideLayout1.xml"/><Relationship Id="rId13"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97"/>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6"/>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0" y="5600700"/>
            <a:ext cx="2266950" cy="3228975"/>
          </a:xfrm>
          <a:prstGeom prst="rect">
            <a:avLst/>
          </a:prstGeom>
        </p:spPr>
      </p:pic>
      <p:pic>
        <p:nvPicPr>
          <p:cNvPr id="6" name="Image 4" descr="preencoded.png">    </p:cNvPr>
          <p:cNvPicPr>
            <a:picLocks noChangeAspect="1"/>
          </p:cNvPicPr>
          <p:nvPr/>
        </p:nvPicPr>
        <p:blipFill>
          <a:blip r:embed="rId5"/>
          <a:stretch>
            <a:fillRect/>
          </a:stretch>
        </p:blipFill>
        <p:spPr>
          <a:xfrm>
            <a:off x="1000125" y="7896225"/>
            <a:ext cx="323850" cy="304800"/>
          </a:xfrm>
          <a:prstGeom prst="rect">
            <a:avLst/>
          </a:prstGeom>
        </p:spPr>
      </p:pic>
      <p:pic>
        <p:nvPicPr>
          <p:cNvPr id="7" name="Image 5" descr="preencoded.png">    </p:cNvPr>
          <p:cNvPicPr>
            <a:picLocks noChangeAspect="1"/>
          </p:cNvPicPr>
          <p:nvPr/>
        </p:nvPicPr>
        <p:blipFill>
          <a:blip r:embed="rId6"/>
          <a:stretch>
            <a:fillRect/>
          </a:stretch>
        </p:blipFill>
        <p:spPr>
          <a:xfrm>
            <a:off x="3067050" y="9391650"/>
            <a:ext cx="5032631" cy="381399"/>
          </a:xfrm>
          <a:prstGeom prst="rect">
            <a:avLst/>
          </a:prstGeom>
        </p:spPr>
      </p:pic>
      <p:grpSp>
        <p:nvGrpSpPr>
          <p:cNvPr id="54106"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0" name="Image 7" descr="preencoded.png">    </p:cNvPr>
          <p:cNvPicPr>
            <a:picLocks noChangeAspect="1"/>
          </p:cNvPicPr>
          <p:nvPr/>
        </p:nvPicPr>
        <p:blipFill>
          <a:blip r:embed="rId8"/>
          <a:stretch>
            <a:fillRect/>
          </a:stretch>
        </p:blipFill>
        <p:spPr>
          <a:xfrm>
            <a:off x="7172325" y="504825"/>
            <a:ext cx="10201275" cy="9267825"/>
          </a:xfrm>
          <a:prstGeom prst="rect">
            <a:avLst/>
          </a:prstGeom>
        </p:spPr>
      </p:pic>
      <p:sp>
        <p:nvSpPr>
          <p:cNvPr id="11" name="Text 1"/>
          <p:cNvSpPr/>
          <p:nvPr/>
        </p:nvSpPr>
        <p:spPr>
          <a:xfrm>
            <a:off x="1000125" y="1733550"/>
            <a:ext cx="6827520" cy="4084320"/>
          </a:xfrm>
          <a:prstGeom prst="rect">
            <a:avLst/>
          </a:prstGeom>
          <a:noFill/>
          <a:ln/>
        </p:spPr>
        <p:txBody>
          <a:bodyPr wrap="square" lIns="0" tIns="0" rIns="0" bIns="0" rtlCol="0" anchor="t"/>
          <a:lstStyle/>
          <a:p>
            <a:pPr algn="l" indent="0" marL="0">
              <a:buNone/>
            </a:pPr>
            <a:r>
              <a:rPr lang="en-US" sz="9600" b="1" u="none" dirty="0">
                <a:solidFill>
                  <a:srgbClr val="D26B6E"/>
                </a:solidFill>
                <a:latin typeface="Poppins" pitchFamily="34" charset="0"/>
                <a:ea typeface="Poppins" pitchFamily="34" charset="-122"/>
                <a:cs typeface="Poppins" pitchFamily="34" charset="-120"/>
              </a:rPr>
              <a:t>Menstrual</a:t>
            </a:r>
            <a:endParaRPr lang="en-US" sz="9600" dirty="0"/>
          </a:p>
          <a:p>
            <a:pPr algn="l" indent="0" marL="0">
              <a:buNone/>
            </a:pPr>
            <a:r>
              <a:rPr lang="en-US" sz="9600" b="1" u="none" dirty="0">
                <a:solidFill>
                  <a:srgbClr val="D26B6E"/>
                </a:solidFill>
                <a:latin typeface="Poppins" pitchFamily="34" charset="0"/>
                <a:ea typeface="Poppins" pitchFamily="34" charset="-122"/>
                <a:cs typeface="Poppins" pitchFamily="34" charset="-120"/>
              </a:rPr>
              <a:t>Hygiene</a:t>
            </a:r>
            <a:endParaRPr lang="en-US" sz="9600" dirty="0"/>
          </a:p>
        </p:txBody>
      </p:sp>
      <p:sp>
        <p:nvSpPr>
          <p:cNvPr id="12" name="Text 2"/>
          <p:cNvSpPr/>
          <p:nvPr/>
        </p:nvSpPr>
        <p:spPr>
          <a:xfrm>
            <a:off x="1000125" y="5800725"/>
            <a:ext cx="5293995" cy="2956560"/>
          </a:xfrm>
          <a:prstGeom prst="rect">
            <a:avLst/>
          </a:prstGeom>
          <a:noFill/>
          <a:ln/>
        </p:spPr>
        <p:txBody>
          <a:bodyPr wrap="square" lIns="0" tIns="0" rIns="0" bIns="0" rtlCol="0" anchor="t"/>
          <a:lstStyle/>
          <a:p>
            <a:pPr algn="l" indent="0" marL="0">
              <a:buNone/>
            </a:pPr>
            <a:r>
              <a:rPr lang="en-US" sz="4800" u="none" dirty="0">
                <a:solidFill>
                  <a:srgbClr val="F3A59D"/>
                </a:solidFill>
                <a:latin typeface="Poppins SemiBold" pitchFamily="34" charset="0"/>
                <a:ea typeface="Poppins SemiBold" pitchFamily="34" charset="-122"/>
                <a:cs typeface="Poppins SemiBold" pitchFamily="34" charset="-120"/>
              </a:rPr>
              <a:t>FREE PRESENTATION TEMPLATE</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219950" y="2819400"/>
            <a:ext cx="11068050" cy="6267450"/>
          </a:xfrm>
          <a:prstGeom prst="rect">
            <a:avLst/>
          </a:prstGeom>
        </p:spPr>
      </p:pic>
      <p:pic>
        <p:nvPicPr>
          <p:cNvPr id="3" name="Image 1" descr="preencoded.png">    </p:cNvPr>
          <p:cNvPicPr>
            <a:picLocks noChangeAspect="1"/>
          </p:cNvPicPr>
          <p:nvPr/>
        </p:nvPicPr>
        <p:blipFill>
          <a:blip r:embed="rId2"/>
          <a:stretch>
            <a:fillRect/>
          </a:stretch>
        </p:blipFill>
        <p:spPr>
          <a:xfrm>
            <a:off x="9361493" y="2986773"/>
            <a:ext cx="432563" cy="410285"/>
          </a:xfrm>
          <a:prstGeom prst="rect">
            <a:avLst/>
          </a:prstGeom>
        </p:spPr>
      </p:pic>
      <p:pic>
        <p:nvPicPr>
          <p:cNvPr id="4" name="Image 2" descr="preencoded.png">    </p:cNvPr>
          <p:cNvPicPr>
            <a:picLocks noChangeAspect="1"/>
          </p:cNvPicPr>
          <p:nvPr/>
        </p:nvPicPr>
        <p:blipFill>
          <a:blip r:embed="rId3"/>
          <a:stretch>
            <a:fillRect/>
          </a:stretch>
        </p:blipFill>
        <p:spPr>
          <a:xfrm>
            <a:off x="16782482" y="7032564"/>
            <a:ext cx="432563" cy="410284"/>
          </a:xfrm>
          <a:prstGeom prst="rect">
            <a:avLst/>
          </a:prstGeom>
        </p:spPr>
      </p:pic>
      <p:pic>
        <p:nvPicPr>
          <p:cNvPr id="5" name="Image 3" descr="preencoded.png">    </p:cNvPr>
          <p:cNvPicPr>
            <a:picLocks noChangeAspect="1"/>
          </p:cNvPicPr>
          <p:nvPr/>
        </p:nvPicPr>
        <p:blipFill>
          <a:blip r:embed="rId4"/>
          <a:stretch>
            <a:fillRect/>
          </a:stretch>
        </p:blipFill>
        <p:spPr>
          <a:xfrm rot="10800000">
            <a:off x="635258" y="397016"/>
            <a:ext cx="7832467" cy="593584"/>
          </a:xfrm>
          <a:prstGeom prst="rect">
            <a:avLst/>
          </a:prstGeom>
        </p:spPr>
      </p:pic>
      <p:grpSp>
        <p:nvGrpSpPr>
          <p:cNvPr id="24926" name="Group"/>
          <p:cNvGrpSpPr/>
          <p:nvPr/>
        </p:nvGrpSpPr>
        <p:grpSpPr>
          <a:xfrm>
            <a:off x="17235487" y="8456817"/>
            <a:ext cx="1463470" cy="1601583"/>
            <a:chOff x="17235487" y="8456817"/>
            <a:chExt cx="1463470" cy="1601583"/>
          </a:xfrm>
        </p:grpSpPr>
        <p:pic>
          <p:nvPicPr>
            <p:cNvPr id="6"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7"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8" name="Text 1"/>
          <p:cNvSpPr/>
          <p:nvPr/>
        </p:nvSpPr>
        <p:spPr>
          <a:xfrm>
            <a:off x="6829425" y="352425"/>
            <a:ext cx="490537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Pricing Plan</a:t>
            </a:r>
            <a:endParaRPr lang="en-US" sz="6000" dirty="0"/>
          </a:p>
        </p:txBody>
      </p:sp>
      <p:grpSp>
        <p:nvGrpSpPr>
          <p:cNvPr id="23653" name="Group"/>
          <p:cNvGrpSpPr/>
          <p:nvPr/>
        </p:nvGrpSpPr>
        <p:grpSpPr>
          <a:xfrm>
            <a:off x="1333500" y="1866900"/>
            <a:ext cx="15630525" cy="7696200"/>
            <a:chOff x="1333500" y="1866900"/>
            <a:chExt cx="15630525" cy="7696200"/>
          </a:xfrm>
        </p:grpSpPr>
        <p:sp>
          <p:nvSpPr>
            <p:cNvPr id="9" name="Shape 2"/>
            <p:cNvSpPr/>
            <p:nvPr/>
          </p:nvSpPr>
          <p:spPr>
            <a:xfrm>
              <a:off x="1333500" y="1866900"/>
              <a:ext cx="4829175" cy="7620000"/>
            </a:xfrm>
            <a:prstGeom prst="roundRect">
              <a:avLst>
                <a:gd name="adj" fmla="val 1195"/>
              </a:avLst>
            </a:prstGeom>
            <a:noFill/>
            <a:ln w="9525">
              <a:solidFill>
                <a:srgbClr val="FD7380"/>
              </a:solidFill>
              <a:prstDash val="solid"/>
            </a:ln>
          </p:spPr>
        </p:sp>
        <p:pic>
          <p:nvPicPr>
            <p:cNvPr id="10" name="Image 5" descr="preencoded.png">    </p:cNvPr>
            <p:cNvPicPr>
              <a:picLocks noChangeAspect="1"/>
            </p:cNvPicPr>
            <p:nvPr/>
          </p:nvPicPr>
          <p:blipFill>
            <a:blip r:embed="rId6"/>
            <a:stretch>
              <a:fillRect/>
            </a:stretch>
          </p:blipFill>
          <p:spPr>
            <a:xfrm>
              <a:off x="3452812" y="2181225"/>
              <a:ext cx="590550" cy="971550"/>
            </a:xfrm>
            <a:prstGeom prst="rect">
              <a:avLst/>
            </a:prstGeom>
          </p:spPr>
        </p:pic>
        <p:sp>
          <p:nvSpPr>
            <p:cNvPr id="11" name="Shape 3"/>
            <p:cNvSpPr/>
            <p:nvPr/>
          </p:nvSpPr>
          <p:spPr>
            <a:xfrm>
              <a:off x="6734175" y="1866900"/>
              <a:ext cx="4829175" cy="7620000"/>
            </a:xfrm>
            <a:prstGeom prst="roundRect">
              <a:avLst>
                <a:gd name="adj" fmla="val 1195"/>
              </a:avLst>
            </a:prstGeom>
            <a:noFill/>
            <a:ln w="9525">
              <a:solidFill>
                <a:srgbClr val="FD7380"/>
              </a:solidFill>
              <a:prstDash val="solid"/>
            </a:ln>
          </p:spPr>
        </p:sp>
        <p:pic>
          <p:nvPicPr>
            <p:cNvPr id="12" name="Image 6" descr="preencoded.png">    </p:cNvPr>
            <p:cNvPicPr>
              <a:picLocks noChangeAspect="1"/>
            </p:cNvPicPr>
            <p:nvPr/>
          </p:nvPicPr>
          <p:blipFill>
            <a:blip r:embed="rId7"/>
            <a:stretch>
              <a:fillRect/>
            </a:stretch>
          </p:blipFill>
          <p:spPr>
            <a:xfrm>
              <a:off x="8967788" y="2181225"/>
              <a:ext cx="361950" cy="971550"/>
            </a:xfrm>
            <a:prstGeom prst="rect">
              <a:avLst/>
            </a:prstGeom>
          </p:spPr>
        </p:pic>
        <p:sp>
          <p:nvSpPr>
            <p:cNvPr id="13" name="Shape 4"/>
            <p:cNvSpPr/>
            <p:nvPr/>
          </p:nvSpPr>
          <p:spPr>
            <a:xfrm>
              <a:off x="12134850" y="1866900"/>
              <a:ext cx="4829175" cy="7696200"/>
            </a:xfrm>
            <a:prstGeom prst="roundRect">
              <a:avLst>
                <a:gd name="adj" fmla="val 1195"/>
              </a:avLst>
            </a:prstGeom>
            <a:noFill/>
            <a:ln w="9525">
              <a:solidFill>
                <a:srgbClr val="FD7380"/>
              </a:solidFill>
              <a:prstDash val="solid"/>
            </a:ln>
          </p:spPr>
        </p:sp>
        <p:pic>
          <p:nvPicPr>
            <p:cNvPr id="14" name="Image 7" descr="preencoded.png">    </p:cNvPr>
            <p:cNvPicPr>
              <a:picLocks noChangeAspect="1"/>
            </p:cNvPicPr>
            <p:nvPr/>
          </p:nvPicPr>
          <p:blipFill>
            <a:blip r:embed="rId8"/>
            <a:stretch>
              <a:fillRect/>
            </a:stretch>
          </p:blipFill>
          <p:spPr>
            <a:xfrm>
              <a:off x="14212455" y="2181225"/>
              <a:ext cx="673966" cy="1047750"/>
            </a:xfrm>
            <a:prstGeom prst="rect">
              <a:avLst/>
            </a:prstGeom>
          </p:spPr>
        </p:pic>
        <p:sp>
          <p:nvSpPr>
            <p:cNvPr id="15" name="Text 5"/>
            <p:cNvSpPr/>
            <p:nvPr/>
          </p:nvSpPr>
          <p:spPr>
            <a:xfrm>
              <a:off x="3025140" y="3352800"/>
              <a:ext cx="1445895" cy="845820"/>
            </a:xfrm>
            <a:prstGeom prst="rect">
              <a:avLst/>
            </a:prstGeom>
            <a:noFill/>
            <a:ln/>
          </p:spPr>
          <p:txBody>
            <a:bodyPr wrap="square" lIns="0" tIns="0" rIns="0" bIns="0" rtlCol="0" anchor="t"/>
            <a:lstStyle/>
            <a:p>
              <a:pPr algn="ctr" indent="0" marL="0">
                <a:buNone/>
              </a:pPr>
              <a:r>
                <a:rPr lang="en-US" sz="3600" b="1" u="none" dirty="0">
                  <a:solidFill>
                    <a:srgbClr val="FD7380"/>
                  </a:solidFill>
                  <a:latin typeface="Poppins" pitchFamily="34" charset="0"/>
                  <a:ea typeface="Poppins" pitchFamily="34" charset="-122"/>
                  <a:cs typeface="Poppins" pitchFamily="34" charset="-120"/>
                </a:rPr>
                <a:t>Basic</a:t>
              </a:r>
              <a:endParaRPr lang="en-US" sz="3600" dirty="0"/>
            </a:p>
          </p:txBody>
        </p:sp>
        <p:sp>
          <p:nvSpPr>
            <p:cNvPr id="16" name="Text 6"/>
            <p:cNvSpPr/>
            <p:nvPr/>
          </p:nvSpPr>
          <p:spPr>
            <a:xfrm>
              <a:off x="1676400" y="42672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7" name="Text 7"/>
            <p:cNvSpPr/>
            <p:nvPr/>
          </p:nvSpPr>
          <p:spPr>
            <a:xfrm>
              <a:off x="2386965" y="8458200"/>
              <a:ext cx="272224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$10/month</a:t>
              </a:r>
              <a:endParaRPr lang="en-US" sz="3600" dirty="0"/>
            </a:p>
          </p:txBody>
        </p:sp>
        <p:sp>
          <p:nvSpPr>
            <p:cNvPr id="18" name="Text 8"/>
            <p:cNvSpPr/>
            <p:nvPr/>
          </p:nvSpPr>
          <p:spPr>
            <a:xfrm>
              <a:off x="8573453" y="3352800"/>
              <a:ext cx="1150620" cy="845820"/>
            </a:xfrm>
            <a:prstGeom prst="rect">
              <a:avLst/>
            </a:prstGeom>
            <a:noFill/>
            <a:ln/>
          </p:spPr>
          <p:txBody>
            <a:bodyPr wrap="square" lIns="0" tIns="0" rIns="0" bIns="0" rtlCol="0" anchor="t"/>
            <a:lstStyle/>
            <a:p>
              <a:pPr algn="ctr" indent="0" marL="0">
                <a:buNone/>
              </a:pPr>
              <a:r>
                <a:rPr lang="en-US" sz="3600" b="1" u="none" dirty="0">
                  <a:solidFill>
                    <a:srgbClr val="FD7380"/>
                  </a:solidFill>
                  <a:latin typeface="Poppins" pitchFamily="34" charset="0"/>
                  <a:ea typeface="Poppins" pitchFamily="34" charset="-122"/>
                  <a:cs typeface="Poppins" pitchFamily="34" charset="-120"/>
                </a:rPr>
                <a:t>Elite</a:t>
              </a:r>
              <a:endParaRPr lang="en-US" sz="3600" dirty="0"/>
            </a:p>
          </p:txBody>
        </p:sp>
        <p:sp>
          <p:nvSpPr>
            <p:cNvPr id="19" name="Text 9"/>
            <p:cNvSpPr/>
            <p:nvPr/>
          </p:nvSpPr>
          <p:spPr>
            <a:xfrm>
              <a:off x="7077075" y="42672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20" name="Text 10"/>
            <p:cNvSpPr/>
            <p:nvPr/>
          </p:nvSpPr>
          <p:spPr>
            <a:xfrm>
              <a:off x="7725728" y="8458200"/>
              <a:ext cx="284607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$50/month</a:t>
              </a:r>
              <a:endParaRPr lang="en-US" sz="3600" dirty="0"/>
            </a:p>
          </p:txBody>
        </p:sp>
        <p:sp>
          <p:nvSpPr>
            <p:cNvPr id="21" name="Text 11"/>
            <p:cNvSpPr/>
            <p:nvPr/>
          </p:nvSpPr>
          <p:spPr>
            <a:xfrm>
              <a:off x="13216890" y="3429000"/>
              <a:ext cx="2665095" cy="845820"/>
            </a:xfrm>
            <a:prstGeom prst="rect">
              <a:avLst/>
            </a:prstGeom>
            <a:noFill/>
            <a:ln/>
          </p:spPr>
          <p:txBody>
            <a:bodyPr wrap="square" lIns="0" tIns="0" rIns="0" bIns="0" rtlCol="0" anchor="t"/>
            <a:lstStyle/>
            <a:p>
              <a:pPr algn="ctr" indent="0" marL="0">
                <a:buNone/>
              </a:pPr>
              <a:r>
                <a:rPr lang="en-US" sz="3600" b="1" u="none" dirty="0">
                  <a:solidFill>
                    <a:srgbClr val="FD7380"/>
                  </a:solidFill>
                  <a:latin typeface="Poppins" pitchFamily="34" charset="0"/>
                  <a:ea typeface="Poppins" pitchFamily="34" charset="-122"/>
                  <a:cs typeface="Poppins" pitchFamily="34" charset="-120"/>
                </a:rPr>
                <a:t>Legendary</a:t>
              </a:r>
              <a:endParaRPr lang="en-US" sz="3600" dirty="0"/>
            </a:p>
          </p:txBody>
        </p:sp>
        <p:sp>
          <p:nvSpPr>
            <p:cNvPr id="22" name="Text 12"/>
            <p:cNvSpPr/>
            <p:nvPr/>
          </p:nvSpPr>
          <p:spPr>
            <a:xfrm>
              <a:off x="12477750" y="43434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3" name="Text 13"/>
            <p:cNvSpPr/>
            <p:nvPr/>
          </p:nvSpPr>
          <p:spPr>
            <a:xfrm>
              <a:off x="13040677" y="8534400"/>
              <a:ext cx="301752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77"/>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0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7"/>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3"/>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57"/>
            <a:ext cx="410285" cy="432564"/>
          </a:xfrm>
          <a:prstGeom prst="rect">
            <a:avLst/>
          </a:prstGeom>
        </p:spPr>
      </p:pic>
      <p:grpSp>
        <p:nvGrpSpPr>
          <p:cNvPr id="75929"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87105" name="Group"/>
          <p:cNvGrpSpPr/>
          <p:nvPr/>
        </p:nvGrpSpPr>
        <p:grpSpPr>
          <a:xfrm>
            <a:off x="2495548" y="873137"/>
            <a:ext cx="13355957" cy="8710918"/>
            <a:chOff x="2495548" y="873137"/>
            <a:chExt cx="13355957" cy="8710918"/>
          </a:xfrm>
        </p:grpSpPr>
        <p:pic>
          <p:nvPicPr>
            <p:cNvPr id="12" name="Image 9" descr="preencoded.png">    </p:cNvPr>
            <p:cNvPicPr>
              <a:picLocks noChangeAspect="1"/>
            </p:cNvPicPr>
            <p:nvPr/>
          </p:nvPicPr>
          <p:blipFill>
            <a:blip r:embed="rId10"/>
            <a:stretch>
              <a:fillRect/>
            </a:stretch>
          </p:blipFill>
          <p:spPr>
            <a:xfrm>
              <a:off x="9029700" y="1209666"/>
              <a:ext cx="3914775" cy="3924309"/>
            </a:xfrm>
            <a:prstGeom prst="rect">
              <a:avLst/>
            </a:prstGeom>
          </p:spPr>
        </p:pic>
        <p:pic>
          <p:nvPicPr>
            <p:cNvPr id="13" name="Image 10" descr="preencoded.png">    </p:cNvPr>
            <p:cNvPicPr>
              <a:picLocks noChangeAspect="1"/>
            </p:cNvPicPr>
            <p:nvPr/>
          </p:nvPicPr>
          <p:blipFill>
            <a:blip r:embed="rId11"/>
            <a:stretch>
              <a:fillRect/>
            </a:stretch>
          </p:blipFill>
          <p:spPr>
            <a:xfrm>
              <a:off x="5105400" y="1209666"/>
              <a:ext cx="3914775" cy="3924309"/>
            </a:xfrm>
            <a:prstGeom prst="rect">
              <a:avLst/>
            </a:prstGeom>
          </p:spPr>
        </p:pic>
        <p:pic>
          <p:nvPicPr>
            <p:cNvPr id="14" name="Image 11" descr="preencoded.png">    </p:cNvPr>
            <p:cNvPicPr>
              <a:picLocks noChangeAspect="1"/>
            </p:cNvPicPr>
            <p:nvPr/>
          </p:nvPicPr>
          <p:blipFill>
            <a:blip r:embed="rId12"/>
            <a:stretch>
              <a:fillRect/>
            </a:stretch>
          </p:blipFill>
          <p:spPr>
            <a:xfrm>
              <a:off x="5105400" y="5143500"/>
              <a:ext cx="3914775" cy="3924309"/>
            </a:xfrm>
            <a:prstGeom prst="rect">
              <a:avLst/>
            </a:prstGeom>
          </p:spPr>
        </p:pic>
        <p:pic>
          <p:nvPicPr>
            <p:cNvPr id="15" name="Image 12" descr="preencoded.png">    </p:cNvPr>
            <p:cNvPicPr>
              <a:picLocks noChangeAspect="1"/>
            </p:cNvPicPr>
            <p:nvPr/>
          </p:nvPicPr>
          <p:blipFill>
            <a:blip r:embed="rId13"/>
            <a:stretch>
              <a:fillRect/>
            </a:stretch>
          </p:blipFill>
          <p:spPr>
            <a:xfrm>
              <a:off x="9029700" y="5143500"/>
              <a:ext cx="3914775" cy="3924309"/>
            </a:xfrm>
            <a:prstGeom prst="rect">
              <a:avLst/>
            </a:prstGeom>
          </p:spPr>
        </p:pic>
        <p:sp>
          <p:nvSpPr>
            <p:cNvPr id="16" name="Shape 1"/>
            <p:cNvSpPr/>
            <p:nvPr/>
          </p:nvSpPr>
          <p:spPr>
            <a:xfrm rot="5396226">
              <a:off x="4686297" y="5148263"/>
              <a:ext cx="8677280" cy="0"/>
            </a:xfrm>
            <a:prstGeom prst="line">
              <a:avLst/>
            </a:prstGeom>
            <a:noFill/>
            <a:ln w="9525">
              <a:solidFill>
                <a:srgbClr val="000000"/>
              </a:solidFill>
              <a:prstDash val="solid"/>
            </a:ln>
          </p:spPr>
        </p:sp>
        <p:sp>
          <p:nvSpPr>
            <p:cNvPr id="17" name="Shape 2"/>
            <p:cNvSpPr/>
            <p:nvPr/>
          </p:nvSpPr>
          <p:spPr>
            <a:xfrm rot="2509">
              <a:off x="2495548" y="5138738"/>
              <a:ext cx="13049253" cy="0"/>
            </a:xfrm>
            <a:prstGeom prst="line">
              <a:avLst/>
            </a:prstGeom>
            <a:noFill/>
            <a:ln w="9525">
              <a:solidFill>
                <a:srgbClr val="000000"/>
              </a:solidFill>
              <a:prstDash val="solid"/>
            </a:ln>
          </p:spPr>
        </p:sp>
        <p:pic>
          <p:nvPicPr>
            <p:cNvPr id="18" name="Image 13" descr="preencoded.png">    </p:cNvPr>
            <p:cNvPicPr>
              <a:picLocks noChangeAspect="1"/>
            </p:cNvPicPr>
            <p:nvPr/>
          </p:nvPicPr>
          <p:blipFill>
            <a:blip r:embed="rId14"/>
            <a:stretch>
              <a:fillRect/>
            </a:stretch>
          </p:blipFill>
          <p:spPr>
            <a:xfrm>
              <a:off x="2559058" y="873137"/>
              <a:ext cx="1092180" cy="1092182"/>
            </a:xfrm>
            <a:prstGeom prst="rect">
              <a:avLst/>
            </a:prstGeom>
          </p:spPr>
        </p:pic>
        <p:pic>
          <p:nvPicPr>
            <p:cNvPr id="19" name="Image 14" descr="preencoded.png">    </p:cNvPr>
            <p:cNvPicPr>
              <a:picLocks noChangeAspect="1"/>
            </p:cNvPicPr>
            <p:nvPr/>
          </p:nvPicPr>
          <p:blipFill>
            <a:blip r:embed="rId15"/>
            <a:stretch>
              <a:fillRect/>
            </a:stretch>
          </p:blipFill>
          <p:spPr>
            <a:xfrm>
              <a:off x="2571731" y="6099572"/>
              <a:ext cx="1139446" cy="1139446"/>
            </a:xfrm>
            <a:prstGeom prst="rect">
              <a:avLst/>
            </a:prstGeom>
          </p:spPr>
        </p:pic>
        <p:pic>
          <p:nvPicPr>
            <p:cNvPr id="20" name="Image 15" descr="preencoded.png">    </p:cNvPr>
            <p:cNvPicPr>
              <a:picLocks noChangeAspect="1"/>
            </p:cNvPicPr>
            <p:nvPr/>
          </p:nvPicPr>
          <p:blipFill>
            <a:blip r:embed="rId16"/>
            <a:stretch>
              <a:fillRect/>
            </a:stretch>
          </p:blipFill>
          <p:spPr>
            <a:xfrm>
              <a:off x="12506325" y="962025"/>
              <a:ext cx="894080" cy="892810"/>
            </a:xfrm>
            <a:prstGeom prst="rect">
              <a:avLst/>
            </a:prstGeom>
          </p:spPr>
        </p:pic>
        <p:pic>
          <p:nvPicPr>
            <p:cNvPr id="21" name="Image 16" descr="preencoded.png">    </p:cNvPr>
            <p:cNvPicPr>
              <a:picLocks noChangeAspect="1"/>
            </p:cNvPicPr>
            <p:nvPr/>
          </p:nvPicPr>
          <p:blipFill>
            <a:blip r:embed="rId17"/>
            <a:stretch>
              <a:fillRect/>
            </a:stretch>
          </p:blipFill>
          <p:spPr>
            <a:xfrm>
              <a:off x="12430126" y="6095997"/>
              <a:ext cx="1117600" cy="1219200"/>
            </a:xfrm>
            <a:prstGeom prst="rect">
              <a:avLst/>
            </a:prstGeom>
          </p:spPr>
        </p:pic>
        <p:sp>
          <p:nvSpPr>
            <p:cNvPr id="22" name="Text 3"/>
            <p:cNvSpPr/>
            <p:nvPr/>
          </p:nvSpPr>
          <p:spPr>
            <a:xfrm>
              <a:off x="7496175" y="3076575"/>
              <a:ext cx="1179195"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S</a:t>
              </a:r>
              <a:endParaRPr lang="en-US" sz="9600" dirty="0"/>
            </a:p>
          </p:txBody>
        </p:sp>
        <p:sp>
          <p:nvSpPr>
            <p:cNvPr id="23" name="Text 4"/>
            <p:cNvSpPr/>
            <p:nvPr/>
          </p:nvSpPr>
          <p:spPr>
            <a:xfrm>
              <a:off x="9496425" y="3076575"/>
              <a:ext cx="171259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W</a:t>
              </a:r>
              <a:endParaRPr lang="en-US" sz="9600" dirty="0"/>
            </a:p>
          </p:txBody>
        </p:sp>
        <p:sp>
          <p:nvSpPr>
            <p:cNvPr id="24" name="Text 5"/>
            <p:cNvSpPr/>
            <p:nvPr/>
          </p:nvSpPr>
          <p:spPr>
            <a:xfrm>
              <a:off x="7391400" y="5638800"/>
              <a:ext cx="138874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O</a:t>
              </a:r>
              <a:endParaRPr lang="en-US" sz="9600" dirty="0"/>
            </a:p>
          </p:txBody>
        </p:sp>
        <p:sp>
          <p:nvSpPr>
            <p:cNvPr id="25" name="Text 6"/>
            <p:cNvSpPr/>
            <p:nvPr/>
          </p:nvSpPr>
          <p:spPr>
            <a:xfrm>
              <a:off x="9686925" y="5638800"/>
              <a:ext cx="1150620"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T</a:t>
              </a:r>
              <a:endParaRPr lang="en-US" sz="9600" dirty="0"/>
            </a:p>
          </p:txBody>
        </p:sp>
        <p:sp>
          <p:nvSpPr>
            <p:cNvPr id="26" name="Text 7"/>
            <p:cNvSpPr/>
            <p:nvPr/>
          </p:nvSpPr>
          <p:spPr>
            <a:xfrm>
              <a:off x="2495550"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Strengths</a:t>
              </a:r>
              <a:endParaRPr lang="en-US" sz="2700" dirty="0"/>
            </a:p>
          </p:txBody>
        </p:sp>
        <p:sp>
          <p:nvSpPr>
            <p:cNvPr id="27" name="Text 8"/>
            <p:cNvSpPr/>
            <p:nvPr/>
          </p:nvSpPr>
          <p:spPr>
            <a:xfrm>
              <a:off x="2495550"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8" name="Text 9"/>
            <p:cNvSpPr/>
            <p:nvPr/>
          </p:nvSpPr>
          <p:spPr>
            <a:xfrm>
              <a:off x="2495550"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Opportunities</a:t>
              </a:r>
              <a:endParaRPr lang="en-US" sz="2700" dirty="0"/>
            </a:p>
          </p:txBody>
        </p:sp>
        <p:sp>
          <p:nvSpPr>
            <p:cNvPr id="29" name="Text 10"/>
            <p:cNvSpPr/>
            <p:nvPr/>
          </p:nvSpPr>
          <p:spPr>
            <a:xfrm>
              <a:off x="2495550"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30" name="Text 11"/>
            <p:cNvSpPr/>
            <p:nvPr/>
          </p:nvSpPr>
          <p:spPr>
            <a:xfrm>
              <a:off x="12353925"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Weaknesses</a:t>
              </a:r>
              <a:endParaRPr lang="en-US" sz="2700" dirty="0"/>
            </a:p>
          </p:txBody>
        </p:sp>
        <p:sp>
          <p:nvSpPr>
            <p:cNvPr id="31" name="Text 12"/>
            <p:cNvSpPr/>
            <p:nvPr/>
          </p:nvSpPr>
          <p:spPr>
            <a:xfrm>
              <a:off x="12353925"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32" name="Text 13"/>
            <p:cNvSpPr/>
            <p:nvPr/>
          </p:nvSpPr>
          <p:spPr>
            <a:xfrm>
              <a:off x="12353925"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Threats</a:t>
              </a:r>
              <a:endParaRPr lang="en-US" sz="2700" dirty="0"/>
            </a:p>
          </p:txBody>
        </p:sp>
        <p:sp>
          <p:nvSpPr>
            <p:cNvPr id="33" name="Text 14"/>
            <p:cNvSpPr/>
            <p:nvPr/>
          </p:nvSpPr>
          <p:spPr>
            <a:xfrm>
              <a:off x="12353925"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98"/>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20"/>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11355"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1" name="Text 1"/>
          <p:cNvSpPr/>
          <p:nvPr/>
        </p:nvSpPr>
        <p:spPr>
          <a:xfrm>
            <a:off x="1047750" y="857250"/>
            <a:ext cx="7915275" cy="1409700"/>
          </a:xfrm>
          <a:prstGeom prst="rect">
            <a:avLst/>
          </a:prstGeom>
          <a:noFill/>
          <a:ln/>
        </p:spPr>
        <p:txBody>
          <a:bodyPr wrap="square" lIns="0" tIns="0" rIns="0" bIns="0" rtlCol="0" anchor="t"/>
          <a:lstStyle/>
          <a:p>
            <a:pPr algn="l" indent="0" marL="0">
              <a:buNone/>
            </a:pPr>
            <a:r>
              <a:rPr lang="en-US" sz="6000" b="1" u="none" dirty="0">
                <a:solidFill>
                  <a:srgbClr val="0E0E0E"/>
                </a:solidFill>
                <a:latin typeface="Poppins" pitchFamily="34" charset="0"/>
                <a:ea typeface="Poppins" pitchFamily="34" charset="-122"/>
                <a:cs typeface="Poppins" pitchFamily="34" charset="-120"/>
              </a:rPr>
              <a:t>Some Data</a:t>
            </a:r>
            <a:endParaRPr lang="en-US" sz="6000" dirty="0"/>
          </a:p>
        </p:txBody>
      </p:sp>
      <p:grpSp>
        <p:nvGrpSpPr>
          <p:cNvPr id="36995" name="Group"/>
          <p:cNvGrpSpPr/>
          <p:nvPr/>
        </p:nvGrpSpPr>
        <p:grpSpPr>
          <a:xfrm>
            <a:off x="933450" y="3200400"/>
            <a:ext cx="6497955" cy="5593080"/>
            <a:chOff x="933450" y="3200400"/>
            <a:chExt cx="6497955" cy="5593080"/>
          </a:xfrm>
        </p:grpSpPr>
        <p:sp>
          <p:nvSpPr>
            <p:cNvPr id="12" name="Text 2"/>
            <p:cNvSpPr/>
            <p:nvPr/>
          </p:nvSpPr>
          <p:spPr>
            <a:xfrm>
              <a:off x="933450" y="3381375"/>
              <a:ext cx="18383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75%</a:t>
              </a:r>
              <a:endParaRPr lang="en-US" sz="6000" dirty="0"/>
            </a:p>
          </p:txBody>
        </p:sp>
        <p:sp>
          <p:nvSpPr>
            <p:cNvPr id="13" name="Text 3"/>
            <p:cNvSpPr/>
            <p:nvPr/>
          </p:nvSpPr>
          <p:spPr>
            <a:xfrm>
              <a:off x="2657475" y="3200400"/>
              <a:ext cx="477393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Enchanted Creatures</a:t>
              </a:r>
              <a:endParaRPr lang="en-US" sz="2700" dirty="0"/>
            </a:p>
          </p:txBody>
        </p:sp>
        <p:sp>
          <p:nvSpPr>
            <p:cNvPr id="14" name="Text 4"/>
            <p:cNvSpPr/>
            <p:nvPr/>
          </p:nvSpPr>
          <p:spPr>
            <a:xfrm>
              <a:off x="2657475" y="3790950"/>
              <a:ext cx="47663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sp>
          <p:nvSpPr>
            <p:cNvPr id="15" name="Text 5"/>
            <p:cNvSpPr/>
            <p:nvPr/>
          </p:nvSpPr>
          <p:spPr>
            <a:xfrm>
              <a:off x="933450" y="5372100"/>
              <a:ext cx="19145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60%</a:t>
              </a:r>
              <a:endParaRPr lang="en-US" sz="6000" dirty="0"/>
            </a:p>
          </p:txBody>
        </p:sp>
        <p:sp>
          <p:nvSpPr>
            <p:cNvPr id="16" name="Text 6"/>
            <p:cNvSpPr/>
            <p:nvPr/>
          </p:nvSpPr>
          <p:spPr>
            <a:xfrm>
              <a:off x="2733675" y="5162550"/>
              <a:ext cx="4697730" cy="114871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Magic-Wielding Individuals</a:t>
              </a:r>
              <a:endParaRPr lang="en-US" sz="2700" dirty="0"/>
            </a:p>
          </p:txBody>
        </p:sp>
        <p:sp>
          <p:nvSpPr>
            <p:cNvPr id="17" name="Text 7"/>
            <p:cNvSpPr/>
            <p:nvPr/>
          </p:nvSpPr>
          <p:spPr>
            <a:xfrm>
              <a:off x="2733675" y="6267450"/>
              <a:ext cx="46901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sp>
          <p:nvSpPr>
            <p:cNvPr id="18" name="Text 8"/>
            <p:cNvSpPr/>
            <p:nvPr/>
          </p:nvSpPr>
          <p:spPr>
            <a:xfrm>
              <a:off x="933450" y="7362825"/>
              <a:ext cx="190500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90%</a:t>
              </a:r>
              <a:endParaRPr lang="en-US" sz="6000" dirty="0"/>
            </a:p>
          </p:txBody>
        </p:sp>
        <p:sp>
          <p:nvSpPr>
            <p:cNvPr id="19" name="Text 9"/>
            <p:cNvSpPr/>
            <p:nvPr/>
          </p:nvSpPr>
          <p:spPr>
            <a:xfrm>
              <a:off x="2724150" y="7181850"/>
              <a:ext cx="470725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Spells Cast</a:t>
              </a:r>
              <a:endParaRPr lang="en-US" sz="2700" dirty="0"/>
            </a:p>
          </p:txBody>
        </p:sp>
        <p:sp>
          <p:nvSpPr>
            <p:cNvPr id="20" name="Text 10"/>
            <p:cNvSpPr/>
            <p:nvPr/>
          </p:nvSpPr>
          <p:spPr>
            <a:xfrm>
              <a:off x="2724150" y="7772400"/>
              <a:ext cx="46996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pic>
        <p:nvPicPr>
          <p:cNvPr id="21" name="Image 8" descr="preencoded.png">    </p:cNvPr>
          <p:cNvPicPr>
            <a:picLocks noChangeAspect="1"/>
          </p:cNvPicPr>
          <p:nvPr/>
        </p:nvPicPr>
        <p:blipFill>
          <a:blip r:embed="rId9"/>
          <a:stretch>
            <a:fillRect/>
          </a:stretch>
        </p:blipFill>
        <p:spPr>
          <a:xfrm>
            <a:off x="7800975" y="1123950"/>
            <a:ext cx="8639175" cy="7848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D7380"/>
          </a:solidFill>
          <a:ln/>
        </p:spPr>
      </p:sp>
      <p:pic>
        <p:nvPicPr>
          <p:cNvPr id="3" name="Image 0" descr="preencoded.png">    </p:cNvPr>
          <p:cNvPicPr>
            <a:picLocks noChangeAspect="1"/>
          </p:cNvPicPr>
          <p:nvPr/>
        </p:nvPicPr>
        <p:blipFill>
          <a:blip r:embed="rId1"/>
          <a:stretch>
            <a:fillRect/>
          </a:stretch>
        </p:blipFill>
        <p:spPr>
          <a:xfrm>
            <a:off x="114300" y="1704975"/>
            <a:ext cx="6724650" cy="8858250"/>
          </a:xfrm>
          <a:prstGeom prst="rect">
            <a:avLst/>
          </a:prstGeom>
        </p:spPr>
      </p:pic>
      <p:pic>
        <p:nvPicPr>
          <p:cNvPr id="4" name="Image 1" descr="preencoded.png">    </p:cNvPr>
          <p:cNvPicPr>
            <a:picLocks noChangeAspect="1"/>
          </p:cNvPicPr>
          <p:nvPr/>
        </p:nvPicPr>
        <p:blipFill>
          <a:blip r:embed="rId2"/>
          <a:stretch>
            <a:fillRect/>
          </a:stretch>
        </p:blipFill>
        <p:spPr>
          <a:xfrm>
            <a:off x="1637879" y="882281"/>
            <a:ext cx="4717784" cy="4718314"/>
          </a:xfrm>
          <a:prstGeom prst="rect">
            <a:avLst/>
          </a:prstGeom>
        </p:spPr>
      </p:pic>
      <p:pic>
        <p:nvPicPr>
          <p:cNvPr id="5" name="Image 2" descr="preencoded.png">    </p:cNvPr>
          <p:cNvPicPr>
            <a:picLocks noChangeAspect="1"/>
          </p:cNvPicPr>
          <p:nvPr/>
        </p:nvPicPr>
        <p:blipFill>
          <a:blip r:embed="rId3"/>
          <a:stretch>
            <a:fillRect/>
          </a:stretch>
        </p:blipFill>
        <p:spPr>
          <a:xfrm>
            <a:off x="3209925" y="-533401"/>
            <a:ext cx="11858625" cy="11363326"/>
          </a:xfrm>
          <a:prstGeom prst="rect">
            <a:avLst/>
          </a:prstGeom>
        </p:spPr>
      </p:pic>
      <p:pic>
        <p:nvPicPr>
          <p:cNvPr id="6" name="Image 3" descr="preencoded.png">    </p:cNvPr>
          <p:cNvPicPr>
            <a:picLocks noChangeAspect="1"/>
          </p:cNvPicPr>
          <p:nvPr/>
        </p:nvPicPr>
        <p:blipFill>
          <a:blip r:embed="rId4"/>
          <a:stretch>
            <a:fillRect/>
          </a:stretch>
        </p:blipFill>
        <p:spPr>
          <a:xfrm>
            <a:off x="12630150" y="8039100"/>
            <a:ext cx="3688189" cy="702841"/>
          </a:xfrm>
          <a:prstGeom prst="rect">
            <a:avLst/>
          </a:prstGeom>
        </p:spPr>
      </p:pic>
      <p:pic>
        <p:nvPicPr>
          <p:cNvPr id="7" name="Image 4" descr="preencoded.png">    </p:cNvPr>
          <p:cNvPicPr>
            <a:picLocks noChangeAspect="1"/>
          </p:cNvPicPr>
          <p:nvPr/>
        </p:nvPicPr>
        <p:blipFill>
          <a:blip r:embed="rId5"/>
          <a:stretch>
            <a:fillRect/>
          </a:stretch>
        </p:blipFill>
        <p:spPr>
          <a:xfrm>
            <a:off x="1398661" y="6879506"/>
            <a:ext cx="422235" cy="400486"/>
          </a:xfrm>
          <a:prstGeom prst="rect">
            <a:avLst/>
          </a:prstGeom>
        </p:spPr>
      </p:pic>
      <p:pic>
        <p:nvPicPr>
          <p:cNvPr id="8" name="Image 5" descr="preencoded.png">    </p:cNvPr>
          <p:cNvPicPr>
            <a:picLocks noChangeAspect="1"/>
          </p:cNvPicPr>
          <p:nvPr/>
        </p:nvPicPr>
        <p:blipFill>
          <a:blip r:embed="rId6"/>
          <a:stretch>
            <a:fillRect/>
          </a:stretch>
        </p:blipFill>
        <p:spPr>
          <a:xfrm>
            <a:off x="16316325" y="800100"/>
            <a:ext cx="422235" cy="400486"/>
          </a:xfrm>
          <a:prstGeom prst="rect">
            <a:avLst/>
          </a:prstGeom>
        </p:spPr>
      </p:pic>
      <p:pic>
        <p:nvPicPr>
          <p:cNvPr id="9" name="Image 6" descr="preencoded.png">    </p:cNvPr>
          <p:cNvPicPr>
            <a:picLocks noChangeAspect="1"/>
          </p:cNvPicPr>
          <p:nvPr/>
        </p:nvPicPr>
        <p:blipFill>
          <a:blip r:embed="rId7"/>
          <a:stretch>
            <a:fillRect/>
          </a:stretch>
        </p:blipFill>
        <p:spPr>
          <a:xfrm>
            <a:off x="7878570" y="6038757"/>
            <a:ext cx="422234" cy="400487"/>
          </a:xfrm>
          <a:prstGeom prst="rect">
            <a:avLst/>
          </a:prstGeom>
        </p:spPr>
      </p:pic>
      <p:pic>
        <p:nvPicPr>
          <p:cNvPr id="10" name="Image 7" descr="preencoded.png">    </p:cNvPr>
          <p:cNvPicPr>
            <a:picLocks noChangeAspect="1"/>
          </p:cNvPicPr>
          <p:nvPr/>
        </p:nvPicPr>
        <p:blipFill>
          <a:blip r:embed="rId8"/>
          <a:stretch>
            <a:fillRect/>
          </a:stretch>
        </p:blipFill>
        <p:spPr>
          <a:xfrm rot="16200000">
            <a:off x="14873288" y="6253162"/>
            <a:ext cx="4981575" cy="381000"/>
          </a:xfrm>
          <a:prstGeom prst="rect">
            <a:avLst/>
          </a:prstGeom>
        </p:spPr>
      </p:pic>
      <p:grpSp>
        <p:nvGrpSpPr>
          <p:cNvPr id="74316" name="Group"/>
          <p:cNvGrpSpPr/>
          <p:nvPr/>
        </p:nvGrpSpPr>
        <p:grpSpPr>
          <a:xfrm>
            <a:off x="17235487" y="8456817"/>
            <a:ext cx="1463470" cy="1601583"/>
            <a:chOff x="17235487" y="8456817"/>
            <a:chExt cx="1463470" cy="1601583"/>
          </a:xfrm>
        </p:grpSpPr>
        <p:pic>
          <p:nvPicPr>
            <p:cNvPr id="11"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2"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91946" name="Group"/>
          <p:cNvGrpSpPr/>
          <p:nvPr/>
        </p:nvGrpSpPr>
        <p:grpSpPr>
          <a:xfrm>
            <a:off x="5641658" y="7353300"/>
            <a:ext cx="7014210" cy="1021080"/>
            <a:chOff x="5641658" y="7353300"/>
            <a:chExt cx="7014210" cy="1021080"/>
          </a:xfrm>
        </p:grpSpPr>
        <p:grpSp>
          <p:nvGrpSpPr>
            <p:cNvPr id="16856" name="Group"/>
            <p:cNvGrpSpPr/>
            <p:nvPr/>
          </p:nvGrpSpPr>
          <p:grpSpPr>
            <a:xfrm>
              <a:off x="3177540" y="2552700"/>
              <a:ext cx="11942445" cy="4709160"/>
              <a:chOff x="3177540" y="2552700"/>
              <a:chExt cx="11942445" cy="4709160"/>
            </a:xfrm>
          </p:grpSpPr>
          <p:sp>
            <p:nvSpPr>
              <p:cNvPr id="13" name="Text 2"/>
              <p:cNvSpPr/>
              <p:nvPr/>
            </p:nvSpPr>
            <p:spPr>
              <a:xfrm>
                <a:off x="4214813" y="2552700"/>
                <a:ext cx="9867900" cy="4229100"/>
              </a:xfrm>
              <a:prstGeom prst="rect">
                <a:avLst/>
              </a:prstGeom>
              <a:noFill/>
              <a:ln/>
            </p:spPr>
            <p:txBody>
              <a:bodyPr wrap="square" lIns="0" tIns="0" rIns="0" bIns="0" rtlCol="0" anchor="t"/>
              <a:lstStyle/>
              <a:p>
                <a:pPr algn="ctr" indent="0" marL="0">
                  <a:buNone/>
                </a:pPr>
                <a:r>
                  <a:rPr lang="en-US" sz="18000" b="1" u="none" dirty="0">
                    <a:solidFill>
                      <a:srgbClr val="272727"/>
                    </a:solidFill>
                    <a:latin typeface="Poppins" pitchFamily="34" charset="0"/>
                    <a:ea typeface="Poppins" pitchFamily="34" charset="-122"/>
                    <a:cs typeface="Poppins" pitchFamily="34" charset="-120"/>
                  </a:rPr>
                  <a:t>234,567</a:t>
                </a:r>
                <a:endParaRPr lang="en-US" sz="18000" dirty="0"/>
              </a:p>
            </p:txBody>
          </p:sp>
          <p:sp>
            <p:nvSpPr>
              <p:cNvPr id="14" name="Text 3"/>
              <p:cNvSpPr/>
              <p:nvPr/>
            </p:nvSpPr>
            <p:spPr>
              <a:xfrm>
                <a:off x="3177540" y="6134100"/>
                <a:ext cx="11942445" cy="1127760"/>
              </a:xfrm>
              <a:prstGeom prst="rect">
                <a:avLst/>
              </a:prstGeom>
              <a:noFill/>
              <a:ln/>
            </p:spPr>
            <p:txBody>
              <a:bodyPr wrap="square" lIns="0" tIns="0" rIns="0" bIns="0" rtlCol="0" anchor="t"/>
              <a:lstStyle/>
              <a:p>
                <a:pPr algn="ctr" indent="0" marL="0">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15" name="Text 4"/>
            <p:cNvSpPr/>
            <p:nvPr/>
          </p:nvSpPr>
          <p:spPr>
            <a:xfrm>
              <a:off x="5641658" y="7353300"/>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444207" y="1638300"/>
            <a:ext cx="3761574" cy="3761575"/>
          </a:xfrm>
          <a:prstGeom prst="rect">
            <a:avLst/>
          </a:prstGeom>
        </p:spPr>
      </p:pic>
      <p:pic>
        <p:nvPicPr>
          <p:cNvPr id="3" name="Image 1" descr="preencoded.png">    </p:cNvPr>
          <p:cNvPicPr>
            <a:picLocks noChangeAspect="1"/>
          </p:cNvPicPr>
          <p:nvPr/>
        </p:nvPicPr>
        <p:blipFill>
          <a:blip r:embed="rId2"/>
          <a:stretch>
            <a:fillRect/>
          </a:stretch>
        </p:blipFill>
        <p:spPr>
          <a:xfrm rot="10800000">
            <a:off x="0" y="1200150"/>
            <a:ext cx="11068050" cy="6267449"/>
          </a:xfrm>
          <a:prstGeom prst="rect">
            <a:avLst/>
          </a:prstGeom>
        </p:spPr>
      </p:pic>
      <p:pic>
        <p:nvPicPr>
          <p:cNvPr id="4" name="Image 2" descr="preencoded.png">    </p:cNvPr>
          <p:cNvPicPr>
            <a:picLocks noChangeAspect="1"/>
          </p:cNvPicPr>
          <p:nvPr/>
        </p:nvPicPr>
        <p:blipFill>
          <a:blip r:embed="rId3"/>
          <a:stretch>
            <a:fillRect/>
          </a:stretch>
        </p:blipFill>
        <p:spPr>
          <a:xfrm rot="10800000">
            <a:off x="908844" y="3915240"/>
            <a:ext cx="5169040" cy="5169040"/>
          </a:xfrm>
          <a:prstGeom prst="rect">
            <a:avLst/>
          </a:prstGeom>
        </p:spPr>
      </p:pic>
      <p:pic>
        <p:nvPicPr>
          <p:cNvPr id="5" name="Image 3" descr="preencoded.png">    </p:cNvPr>
          <p:cNvPicPr>
            <a:picLocks noChangeAspect="1"/>
          </p:cNvPicPr>
          <p:nvPr/>
        </p:nvPicPr>
        <p:blipFill>
          <a:blip r:embed="rId4"/>
          <a:stretch>
            <a:fillRect/>
          </a:stretch>
        </p:blipFill>
        <p:spPr>
          <a:xfrm rot="10800000">
            <a:off x="8493944" y="6889942"/>
            <a:ext cx="432563" cy="410285"/>
          </a:xfrm>
          <a:prstGeom prst="rect">
            <a:avLst/>
          </a:prstGeom>
        </p:spPr>
      </p:pic>
      <p:pic>
        <p:nvPicPr>
          <p:cNvPr id="6" name="Image 4" descr="preencoded.png">    </p:cNvPr>
          <p:cNvPicPr>
            <a:picLocks noChangeAspect="1"/>
          </p:cNvPicPr>
          <p:nvPr/>
        </p:nvPicPr>
        <p:blipFill>
          <a:blip r:embed="rId5"/>
          <a:stretch>
            <a:fillRect/>
          </a:stretch>
        </p:blipFill>
        <p:spPr>
          <a:xfrm rot="10800000">
            <a:off x="1072955" y="2844161"/>
            <a:ext cx="432563" cy="410285"/>
          </a:xfrm>
          <a:prstGeom prst="rect">
            <a:avLst/>
          </a:prstGeom>
        </p:spPr>
      </p:pic>
      <p:pic>
        <p:nvPicPr>
          <p:cNvPr id="7" name="Image 5" descr="preencoded.png">    </p:cNvPr>
          <p:cNvPicPr>
            <a:picLocks noChangeAspect="1"/>
          </p:cNvPicPr>
          <p:nvPr/>
        </p:nvPicPr>
        <p:blipFill>
          <a:blip r:embed="rId6"/>
          <a:stretch>
            <a:fillRect/>
          </a:stretch>
        </p:blipFill>
        <p:spPr>
          <a:xfrm rot="10800000">
            <a:off x="2069035" y="3420182"/>
            <a:ext cx="3567031" cy="679279"/>
          </a:xfrm>
          <a:prstGeom prst="rect">
            <a:avLst/>
          </a:prstGeom>
        </p:spPr>
      </p:pic>
      <p:pic>
        <p:nvPicPr>
          <p:cNvPr id="8" name="Image 6" descr="preencoded.png">    </p:cNvPr>
          <p:cNvPicPr>
            <a:picLocks noChangeAspect="1"/>
          </p:cNvPicPr>
          <p:nvPr/>
        </p:nvPicPr>
        <p:blipFill>
          <a:blip r:embed="rId7"/>
          <a:stretch>
            <a:fillRect/>
          </a:stretch>
        </p:blipFill>
        <p:spPr>
          <a:xfrm>
            <a:off x="9820275" y="9296400"/>
            <a:ext cx="7832467" cy="593584"/>
          </a:xfrm>
          <a:prstGeom prst="rect">
            <a:avLst/>
          </a:prstGeom>
        </p:spPr>
      </p:pic>
      <p:grpSp>
        <p:nvGrpSpPr>
          <p:cNvPr id="57949"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88580" name="Group"/>
          <p:cNvGrpSpPr/>
          <p:nvPr/>
        </p:nvGrpSpPr>
        <p:grpSpPr>
          <a:xfrm>
            <a:off x="2495550" y="2447925"/>
            <a:ext cx="6427470" cy="2392680"/>
            <a:chOff x="2495550" y="2447925"/>
            <a:chExt cx="6427470" cy="2392680"/>
          </a:xfrm>
        </p:grpSpPr>
        <p:sp>
          <p:nvSpPr>
            <p:cNvPr id="11" name="Text 1"/>
            <p:cNvSpPr/>
            <p:nvPr/>
          </p:nvSpPr>
          <p:spPr>
            <a:xfrm>
              <a:off x="2495550" y="2447925"/>
              <a:ext cx="64274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233 Coins</a:t>
              </a:r>
              <a:endParaRPr lang="en-US" sz="9600" dirty="0"/>
            </a:p>
          </p:txBody>
        </p:sp>
        <p:sp>
          <p:nvSpPr>
            <p:cNvPr id="12" name="Text 2"/>
            <p:cNvSpPr/>
            <p:nvPr/>
          </p:nvSpPr>
          <p:spPr>
            <a:xfrm>
              <a:off x="251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27135" name="Group"/>
          <p:cNvGrpSpPr/>
          <p:nvPr/>
        </p:nvGrpSpPr>
        <p:grpSpPr>
          <a:xfrm>
            <a:off x="2324100" y="5238750"/>
            <a:ext cx="6770370" cy="2392680"/>
            <a:chOff x="2324100" y="5238750"/>
            <a:chExt cx="6770370" cy="2392680"/>
          </a:xfrm>
        </p:grpSpPr>
        <p:sp>
          <p:nvSpPr>
            <p:cNvPr id="13" name="Text 3"/>
            <p:cNvSpPr/>
            <p:nvPr/>
          </p:nvSpPr>
          <p:spPr>
            <a:xfrm>
              <a:off x="2324100" y="5238750"/>
              <a:ext cx="67703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456 Hours</a:t>
              </a:r>
              <a:endParaRPr lang="en-US" sz="9600" dirty="0"/>
            </a:p>
          </p:txBody>
        </p:sp>
        <p:sp>
          <p:nvSpPr>
            <p:cNvPr id="14" name="Text 4"/>
            <p:cNvSpPr/>
            <p:nvPr/>
          </p:nvSpPr>
          <p:spPr>
            <a:xfrm>
              <a:off x="251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73579" name="Group"/>
          <p:cNvGrpSpPr/>
          <p:nvPr/>
        </p:nvGrpSpPr>
        <p:grpSpPr>
          <a:xfrm>
            <a:off x="10132695" y="2447925"/>
            <a:ext cx="5966460" cy="2392680"/>
            <a:chOff x="10132695" y="2447925"/>
            <a:chExt cx="5966460" cy="2392680"/>
          </a:xfrm>
        </p:grpSpPr>
        <p:sp>
          <p:nvSpPr>
            <p:cNvPr id="15" name="Text 5"/>
            <p:cNvSpPr/>
            <p:nvPr/>
          </p:nvSpPr>
          <p:spPr>
            <a:xfrm>
              <a:off x="11791950" y="2447925"/>
              <a:ext cx="3074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85%</a:t>
              </a:r>
              <a:endParaRPr lang="en-US" sz="9600" dirty="0"/>
            </a:p>
          </p:txBody>
        </p:sp>
        <p:sp>
          <p:nvSpPr>
            <p:cNvPr id="16" name="Text 6"/>
            <p:cNvSpPr/>
            <p:nvPr/>
          </p:nvSpPr>
          <p:spPr>
            <a:xfrm>
              <a:off x="1013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13604" name="Group"/>
          <p:cNvGrpSpPr/>
          <p:nvPr/>
        </p:nvGrpSpPr>
        <p:grpSpPr>
          <a:xfrm>
            <a:off x="10132695" y="5238750"/>
            <a:ext cx="5966460" cy="2392680"/>
            <a:chOff x="10132695" y="5238750"/>
            <a:chExt cx="5966460" cy="2392680"/>
          </a:xfrm>
        </p:grpSpPr>
        <p:sp>
          <p:nvSpPr>
            <p:cNvPr id="17" name="Text 7"/>
            <p:cNvSpPr/>
            <p:nvPr/>
          </p:nvSpPr>
          <p:spPr>
            <a:xfrm>
              <a:off x="10753725" y="5238750"/>
              <a:ext cx="515112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535 Km</a:t>
              </a:r>
              <a:endParaRPr lang="en-US" sz="9600" dirty="0"/>
            </a:p>
          </p:txBody>
        </p:sp>
        <p:sp>
          <p:nvSpPr>
            <p:cNvPr id="18" name="Text 8"/>
            <p:cNvSpPr/>
            <p:nvPr/>
          </p:nvSpPr>
          <p:spPr>
            <a:xfrm>
              <a:off x="1013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68"/>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1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7"/>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3"/>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48"/>
            <a:ext cx="410285" cy="432564"/>
          </a:xfrm>
          <a:prstGeom prst="rect">
            <a:avLst/>
          </a:prstGeom>
        </p:spPr>
      </p:pic>
      <p:grpSp>
        <p:nvGrpSpPr>
          <p:cNvPr id="21154"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2" name="Text 1"/>
          <p:cNvSpPr/>
          <p:nvPr/>
        </p:nvSpPr>
        <p:spPr>
          <a:xfrm>
            <a:off x="5181600" y="857250"/>
            <a:ext cx="79152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Some Graph</a:t>
            </a:r>
            <a:endParaRPr lang="en-US" sz="6000" dirty="0"/>
          </a:p>
        </p:txBody>
      </p:sp>
      <p:grpSp>
        <p:nvGrpSpPr>
          <p:cNvPr id="17944" name="Group"/>
          <p:cNvGrpSpPr/>
          <p:nvPr/>
        </p:nvGrpSpPr>
        <p:grpSpPr>
          <a:xfrm>
            <a:off x="2038350" y="2824588"/>
            <a:ext cx="6709938" cy="4712871"/>
            <a:chOff x="2038350" y="2824588"/>
            <a:chExt cx="6709938" cy="4712871"/>
          </a:xfrm>
        </p:grpSpPr>
        <p:pic>
          <p:nvPicPr>
            <p:cNvPr id="13" name="Image 9" descr="preencoded.png">    </p:cNvPr>
            <p:cNvPicPr>
              <a:picLocks noChangeAspect="1"/>
            </p:cNvPicPr>
            <p:nvPr/>
          </p:nvPicPr>
          <p:blipFill>
            <a:blip r:embed="rId10"/>
            <a:stretch>
              <a:fillRect/>
            </a:stretch>
          </p:blipFill>
          <p:spPr>
            <a:xfrm>
              <a:off x="2530372" y="2824588"/>
              <a:ext cx="6217916" cy="4133250"/>
            </a:xfrm>
            <a:prstGeom prst="rect">
              <a:avLst/>
            </a:prstGeom>
          </p:spPr>
        </p:pic>
        <p:pic>
          <p:nvPicPr>
            <p:cNvPr id="14" name="Image 10" descr="preencoded.png">    </p:cNvPr>
            <p:cNvPicPr>
              <a:picLocks noChangeAspect="1"/>
            </p:cNvPicPr>
            <p:nvPr/>
          </p:nvPicPr>
          <p:blipFill>
            <a:blip r:embed="rId11"/>
            <a:stretch>
              <a:fillRect/>
            </a:stretch>
          </p:blipFill>
          <p:spPr>
            <a:xfrm>
              <a:off x="3384152"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4237930" y="3139083"/>
              <a:ext cx="8673" cy="3943830"/>
            </a:xfrm>
            <a:prstGeom prst="rect">
              <a:avLst/>
            </a:prstGeom>
          </p:spPr>
        </p:pic>
        <p:pic>
          <p:nvPicPr>
            <p:cNvPr id="16" name="Image 12" descr="preencoded.png">    </p:cNvPr>
            <p:cNvPicPr>
              <a:picLocks noChangeAspect="1"/>
            </p:cNvPicPr>
            <p:nvPr/>
          </p:nvPicPr>
          <p:blipFill>
            <a:blip r:embed="rId13"/>
            <a:stretch>
              <a:fillRect/>
            </a:stretch>
          </p:blipFill>
          <p:spPr>
            <a:xfrm>
              <a:off x="5091711" y="3139083"/>
              <a:ext cx="8673" cy="3943830"/>
            </a:xfrm>
            <a:prstGeom prst="rect">
              <a:avLst/>
            </a:prstGeom>
          </p:spPr>
        </p:pic>
        <p:pic>
          <p:nvPicPr>
            <p:cNvPr id="17" name="Image 13" descr="preencoded.png">    </p:cNvPr>
            <p:cNvPicPr>
              <a:picLocks noChangeAspect="1"/>
            </p:cNvPicPr>
            <p:nvPr/>
          </p:nvPicPr>
          <p:blipFill>
            <a:blip r:embed="rId14"/>
            <a:stretch>
              <a:fillRect/>
            </a:stretch>
          </p:blipFill>
          <p:spPr>
            <a:xfrm>
              <a:off x="5945489" y="3139083"/>
              <a:ext cx="8673" cy="3943830"/>
            </a:xfrm>
            <a:prstGeom prst="rect">
              <a:avLst/>
            </a:prstGeom>
          </p:spPr>
        </p:pic>
        <p:pic>
          <p:nvPicPr>
            <p:cNvPr id="18" name="Image 14" descr="preencoded.png">    </p:cNvPr>
            <p:cNvPicPr>
              <a:picLocks noChangeAspect="1"/>
            </p:cNvPicPr>
            <p:nvPr/>
          </p:nvPicPr>
          <p:blipFill>
            <a:blip r:embed="rId15"/>
            <a:stretch>
              <a:fillRect/>
            </a:stretch>
          </p:blipFill>
          <p:spPr>
            <a:xfrm>
              <a:off x="6799271" y="3139083"/>
              <a:ext cx="8673" cy="3943830"/>
            </a:xfrm>
            <a:prstGeom prst="rect">
              <a:avLst/>
            </a:prstGeom>
          </p:spPr>
        </p:pic>
        <p:pic>
          <p:nvPicPr>
            <p:cNvPr id="19" name="Image 15" descr="preencoded.png">    </p:cNvPr>
            <p:cNvPicPr>
              <a:picLocks noChangeAspect="1"/>
            </p:cNvPicPr>
            <p:nvPr/>
          </p:nvPicPr>
          <p:blipFill>
            <a:blip r:embed="rId16"/>
            <a:stretch>
              <a:fillRect/>
            </a:stretch>
          </p:blipFill>
          <p:spPr>
            <a:xfrm>
              <a:off x="7653049" y="3139083"/>
              <a:ext cx="8673" cy="3943830"/>
            </a:xfrm>
            <a:prstGeom prst="rect">
              <a:avLst/>
            </a:prstGeom>
          </p:spPr>
        </p:pic>
        <p:pic>
          <p:nvPicPr>
            <p:cNvPr id="20" name="Image 16" descr="preencoded.png">    </p:cNvPr>
            <p:cNvPicPr>
              <a:picLocks noChangeAspect="1"/>
            </p:cNvPicPr>
            <p:nvPr/>
          </p:nvPicPr>
          <p:blipFill>
            <a:blip r:embed="rId17"/>
            <a:stretch>
              <a:fillRect/>
            </a:stretch>
          </p:blipFill>
          <p:spPr>
            <a:xfrm>
              <a:off x="8506828" y="3139083"/>
              <a:ext cx="8673" cy="3943830"/>
            </a:xfrm>
            <a:prstGeom prst="rect">
              <a:avLst/>
            </a:prstGeom>
          </p:spPr>
        </p:pic>
        <p:pic>
          <p:nvPicPr>
            <p:cNvPr id="21" name="Image 17" descr="preencoded.png">    </p:cNvPr>
            <p:cNvPicPr>
              <a:picLocks noChangeAspect="1"/>
            </p:cNvPicPr>
            <p:nvPr/>
          </p:nvPicPr>
          <p:blipFill>
            <a:blip r:embed="rId18"/>
            <a:stretch>
              <a:fillRect/>
            </a:stretch>
          </p:blipFill>
          <p:spPr>
            <a:xfrm>
              <a:off x="2516122" y="4106724"/>
              <a:ext cx="6036870" cy="1780186"/>
            </a:xfrm>
            <a:prstGeom prst="rect">
              <a:avLst/>
            </a:prstGeom>
          </p:spPr>
        </p:pic>
        <p:pic>
          <p:nvPicPr>
            <p:cNvPr id="22" name="Image 18" descr="preencoded.png">    </p:cNvPr>
            <p:cNvPicPr>
              <a:picLocks noChangeAspect="1"/>
            </p:cNvPicPr>
            <p:nvPr/>
          </p:nvPicPr>
          <p:blipFill>
            <a:blip r:embed="rId19"/>
            <a:stretch>
              <a:fillRect/>
            </a:stretch>
          </p:blipFill>
          <p:spPr>
            <a:xfrm>
              <a:off x="2526404" y="4773581"/>
              <a:ext cx="6032267" cy="1701393"/>
            </a:xfrm>
            <a:prstGeom prst="rect">
              <a:avLst/>
            </a:prstGeom>
          </p:spPr>
        </p:pic>
        <p:pic>
          <p:nvPicPr>
            <p:cNvPr id="23" name="Image 19" descr="preencoded.png">    </p:cNvPr>
            <p:cNvPicPr>
              <a:picLocks noChangeAspect="1"/>
            </p:cNvPicPr>
            <p:nvPr/>
          </p:nvPicPr>
          <p:blipFill>
            <a:blip r:embed="rId20"/>
            <a:stretch>
              <a:fillRect/>
            </a:stretch>
          </p:blipFill>
          <p:spPr>
            <a:xfrm>
              <a:off x="3330897" y="4541732"/>
              <a:ext cx="115179" cy="115178"/>
            </a:xfrm>
            <a:prstGeom prst="rect">
              <a:avLst/>
            </a:prstGeom>
          </p:spPr>
        </p:pic>
        <p:pic>
          <p:nvPicPr>
            <p:cNvPr id="24" name="Image 20" descr="preencoded.png">    </p:cNvPr>
            <p:cNvPicPr>
              <a:picLocks noChangeAspect="1"/>
            </p:cNvPicPr>
            <p:nvPr/>
          </p:nvPicPr>
          <p:blipFill>
            <a:blip r:embed="rId21"/>
            <a:stretch>
              <a:fillRect/>
            </a:stretch>
          </p:blipFill>
          <p:spPr>
            <a:xfrm>
              <a:off x="3330897" y="5235848"/>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4184677" y="4238458"/>
              <a:ext cx="115179" cy="115179"/>
            </a:xfrm>
            <a:prstGeom prst="rect">
              <a:avLst/>
            </a:prstGeom>
          </p:spPr>
        </p:pic>
        <p:pic>
          <p:nvPicPr>
            <p:cNvPr id="26" name="Image 22" descr="preencoded.png">    </p:cNvPr>
            <p:cNvPicPr>
              <a:picLocks noChangeAspect="1"/>
            </p:cNvPicPr>
            <p:nvPr/>
          </p:nvPicPr>
          <p:blipFill>
            <a:blip r:embed="rId23"/>
            <a:stretch>
              <a:fillRect/>
            </a:stretch>
          </p:blipFill>
          <p:spPr>
            <a:xfrm>
              <a:off x="4184677" y="5561633"/>
              <a:ext cx="115179" cy="115179"/>
            </a:xfrm>
            <a:prstGeom prst="rect">
              <a:avLst/>
            </a:prstGeom>
          </p:spPr>
        </p:pic>
        <p:pic>
          <p:nvPicPr>
            <p:cNvPr id="27" name="Image 23" descr="preencoded.png">    </p:cNvPr>
            <p:cNvPicPr>
              <a:picLocks noChangeAspect="1"/>
            </p:cNvPicPr>
            <p:nvPr/>
          </p:nvPicPr>
          <p:blipFill>
            <a:blip r:embed="rId24"/>
            <a:stretch>
              <a:fillRect/>
            </a:stretch>
          </p:blipFill>
          <p:spPr>
            <a:xfrm>
              <a:off x="5038458" y="5799609"/>
              <a:ext cx="115179" cy="115179"/>
            </a:xfrm>
            <a:prstGeom prst="rect">
              <a:avLst/>
            </a:prstGeom>
          </p:spPr>
        </p:pic>
        <p:pic>
          <p:nvPicPr>
            <p:cNvPr id="28" name="Image 24" descr="preencoded.png">    </p:cNvPr>
            <p:cNvPicPr>
              <a:picLocks noChangeAspect="1"/>
            </p:cNvPicPr>
            <p:nvPr/>
          </p:nvPicPr>
          <p:blipFill>
            <a:blip r:embed="rId25"/>
            <a:stretch>
              <a:fillRect/>
            </a:stretch>
          </p:blipFill>
          <p:spPr>
            <a:xfrm>
              <a:off x="5038458" y="4733869"/>
              <a:ext cx="115179" cy="115179"/>
            </a:xfrm>
            <a:prstGeom prst="rect">
              <a:avLst/>
            </a:prstGeom>
          </p:spPr>
        </p:pic>
        <p:pic>
          <p:nvPicPr>
            <p:cNvPr id="29" name="Image 25" descr="preencoded.png">    </p:cNvPr>
            <p:cNvPicPr>
              <a:picLocks noChangeAspect="1"/>
            </p:cNvPicPr>
            <p:nvPr/>
          </p:nvPicPr>
          <p:blipFill>
            <a:blip r:embed="rId26"/>
            <a:stretch>
              <a:fillRect/>
            </a:stretch>
          </p:blipFill>
          <p:spPr>
            <a:xfrm>
              <a:off x="5895705" y="5049924"/>
              <a:ext cx="115179" cy="115179"/>
            </a:xfrm>
            <a:prstGeom prst="rect">
              <a:avLst/>
            </a:prstGeom>
          </p:spPr>
        </p:pic>
        <p:pic>
          <p:nvPicPr>
            <p:cNvPr id="30" name="Image 26" descr="preencoded.png">    </p:cNvPr>
            <p:cNvPicPr>
              <a:picLocks noChangeAspect="1"/>
            </p:cNvPicPr>
            <p:nvPr/>
          </p:nvPicPr>
          <p:blipFill>
            <a:blip r:embed="rId27"/>
            <a:stretch>
              <a:fillRect/>
            </a:stretch>
          </p:blipFill>
          <p:spPr>
            <a:xfrm>
              <a:off x="5895705" y="4815483"/>
              <a:ext cx="115179" cy="115179"/>
            </a:xfrm>
            <a:prstGeom prst="rect">
              <a:avLst/>
            </a:prstGeom>
          </p:spPr>
        </p:pic>
        <p:pic>
          <p:nvPicPr>
            <p:cNvPr id="31" name="Image 27" descr="preencoded.png">    </p:cNvPr>
            <p:cNvPicPr>
              <a:picLocks noChangeAspect="1"/>
            </p:cNvPicPr>
            <p:nvPr/>
          </p:nvPicPr>
          <p:blipFill>
            <a:blip r:embed="rId28"/>
            <a:stretch>
              <a:fillRect/>
            </a:stretch>
          </p:blipFill>
          <p:spPr>
            <a:xfrm>
              <a:off x="6746016" y="5750682"/>
              <a:ext cx="115179" cy="115178"/>
            </a:xfrm>
            <a:prstGeom prst="rect">
              <a:avLst/>
            </a:prstGeom>
          </p:spPr>
        </p:pic>
        <p:pic>
          <p:nvPicPr>
            <p:cNvPr id="32" name="Image 28" descr="preencoded.png">    </p:cNvPr>
            <p:cNvPicPr>
              <a:picLocks noChangeAspect="1"/>
            </p:cNvPicPr>
            <p:nvPr/>
          </p:nvPicPr>
          <p:blipFill>
            <a:blip r:embed="rId29"/>
            <a:stretch>
              <a:fillRect/>
            </a:stretch>
          </p:blipFill>
          <p:spPr>
            <a:xfrm>
              <a:off x="6746016" y="5307657"/>
              <a:ext cx="115179" cy="115178"/>
            </a:xfrm>
            <a:prstGeom prst="rect">
              <a:avLst/>
            </a:prstGeom>
          </p:spPr>
        </p:pic>
        <p:pic>
          <p:nvPicPr>
            <p:cNvPr id="33" name="Image 29" descr="preencoded.png">    </p:cNvPr>
            <p:cNvPicPr>
              <a:picLocks noChangeAspect="1"/>
            </p:cNvPicPr>
            <p:nvPr/>
          </p:nvPicPr>
          <p:blipFill>
            <a:blip r:embed="rId30"/>
            <a:stretch>
              <a:fillRect/>
            </a:stretch>
          </p:blipFill>
          <p:spPr>
            <a:xfrm>
              <a:off x="7603266" y="5229337"/>
              <a:ext cx="115179" cy="115179"/>
            </a:xfrm>
            <a:prstGeom prst="rect">
              <a:avLst/>
            </a:prstGeom>
          </p:spPr>
        </p:pic>
        <p:pic>
          <p:nvPicPr>
            <p:cNvPr id="34" name="Image 30" descr="preencoded.png">    </p:cNvPr>
            <p:cNvPicPr>
              <a:picLocks noChangeAspect="1"/>
            </p:cNvPicPr>
            <p:nvPr/>
          </p:nvPicPr>
          <p:blipFill>
            <a:blip r:embed="rId31"/>
            <a:stretch>
              <a:fillRect/>
            </a:stretch>
          </p:blipFill>
          <p:spPr>
            <a:xfrm>
              <a:off x="7603266" y="4929578"/>
              <a:ext cx="115179" cy="115179"/>
            </a:xfrm>
            <a:prstGeom prst="rect">
              <a:avLst/>
            </a:prstGeom>
          </p:spPr>
        </p:pic>
        <p:sp>
          <p:nvSpPr>
            <p:cNvPr id="35"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0</a:t>
              </a:r>
              <a:endParaRPr lang="en-US" sz="1366" dirty="0"/>
            </a:p>
          </p:txBody>
        </p:sp>
        <p:sp>
          <p:nvSpPr>
            <p:cNvPr id="36"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1</a:t>
              </a:r>
              <a:endParaRPr lang="en-US" sz="1639" dirty="0"/>
            </a:p>
          </p:txBody>
        </p:sp>
        <p:sp>
          <p:nvSpPr>
            <p:cNvPr id="37"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2</a:t>
              </a:r>
              <a:endParaRPr lang="en-US" sz="1639" dirty="0"/>
            </a:p>
          </p:txBody>
        </p:sp>
        <p:sp>
          <p:nvSpPr>
            <p:cNvPr id="38"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3</a:t>
              </a:r>
              <a:endParaRPr lang="en-US" sz="1639" dirty="0"/>
            </a:p>
          </p:txBody>
        </p:sp>
        <p:sp>
          <p:nvSpPr>
            <p:cNvPr id="39"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4</a:t>
              </a:r>
              <a:endParaRPr lang="en-US" sz="1639" dirty="0"/>
            </a:p>
          </p:txBody>
        </p:sp>
        <p:sp>
          <p:nvSpPr>
            <p:cNvPr id="40"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5</a:t>
              </a:r>
              <a:endParaRPr lang="en-US" sz="1639" dirty="0"/>
            </a:p>
          </p:txBody>
        </p:sp>
        <p:sp>
          <p:nvSpPr>
            <p:cNvPr id="41"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6</a:t>
              </a:r>
              <a:endParaRPr lang="en-US" sz="1639" dirty="0"/>
            </a:p>
          </p:txBody>
        </p:sp>
        <p:sp>
          <p:nvSpPr>
            <p:cNvPr id="42"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7</a:t>
              </a:r>
              <a:endParaRPr lang="en-US" sz="1639" dirty="0"/>
            </a:p>
          </p:txBody>
        </p:sp>
        <p:sp>
          <p:nvSpPr>
            <p:cNvPr id="43"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FD7380"/>
                  </a:solidFill>
                  <a:latin typeface="Lato" pitchFamily="34" charset="0"/>
                  <a:ea typeface="Lato" pitchFamily="34" charset="-122"/>
                  <a:cs typeface="Lato" pitchFamily="34" charset="-120"/>
                </a:rPr>
                <a:t>8</a:t>
              </a:r>
              <a:endParaRPr lang="en-US" sz="1639" dirty="0"/>
            </a:p>
          </p:txBody>
        </p:sp>
        <p:sp>
          <p:nvSpPr>
            <p:cNvPr id="44"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10</a:t>
              </a:r>
              <a:endParaRPr lang="en-US" sz="1366" dirty="0"/>
            </a:p>
          </p:txBody>
        </p:sp>
        <p:sp>
          <p:nvSpPr>
            <p:cNvPr id="45"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20</a:t>
              </a:r>
              <a:endParaRPr lang="en-US" sz="1366" dirty="0"/>
            </a:p>
          </p:txBody>
        </p:sp>
        <p:sp>
          <p:nvSpPr>
            <p:cNvPr id="46"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30</a:t>
              </a:r>
              <a:endParaRPr lang="en-US" sz="1366" dirty="0"/>
            </a:p>
          </p:txBody>
        </p:sp>
        <p:sp>
          <p:nvSpPr>
            <p:cNvPr id="47"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40</a:t>
              </a:r>
              <a:endParaRPr lang="en-US" sz="1366" dirty="0"/>
            </a:p>
          </p:txBody>
        </p:sp>
        <p:sp>
          <p:nvSpPr>
            <p:cNvPr id="48"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50</a:t>
              </a:r>
              <a:endParaRPr lang="en-US" sz="1366" dirty="0"/>
            </a:p>
          </p:txBody>
        </p:sp>
        <p:sp>
          <p:nvSpPr>
            <p:cNvPr id="49"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60</a:t>
              </a:r>
              <a:endParaRPr lang="en-US" sz="1366" dirty="0"/>
            </a:p>
          </p:txBody>
        </p:sp>
        <p:sp>
          <p:nvSpPr>
            <p:cNvPr id="50"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70</a:t>
              </a:r>
              <a:endParaRPr lang="en-US" sz="1366" dirty="0"/>
            </a:p>
          </p:txBody>
        </p:sp>
        <p:sp>
          <p:nvSpPr>
            <p:cNvPr id="51"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80</a:t>
              </a:r>
              <a:endParaRPr lang="en-US" sz="1366" dirty="0"/>
            </a:p>
          </p:txBody>
        </p:sp>
        <p:sp>
          <p:nvSpPr>
            <p:cNvPr id="52"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90</a:t>
              </a:r>
              <a:endParaRPr lang="en-US" sz="1366" dirty="0"/>
            </a:p>
          </p:txBody>
        </p:sp>
        <p:sp>
          <p:nvSpPr>
            <p:cNvPr id="53"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FD7380"/>
                  </a:solidFill>
                  <a:latin typeface="Lato" pitchFamily="34" charset="0"/>
                  <a:ea typeface="Lato" pitchFamily="34" charset="-122"/>
                  <a:cs typeface="Lato" pitchFamily="34" charset="-120"/>
                </a:rPr>
                <a:t>100</a:t>
              </a:r>
              <a:endParaRPr lang="en-US" sz="1366" dirty="0"/>
            </a:p>
          </p:txBody>
        </p:sp>
      </p:grpSp>
      <p:grpSp>
        <p:nvGrpSpPr>
          <p:cNvPr id="25702" name="Group"/>
          <p:cNvGrpSpPr/>
          <p:nvPr/>
        </p:nvGrpSpPr>
        <p:grpSpPr>
          <a:xfrm>
            <a:off x="10801350" y="3143250"/>
            <a:ext cx="4181476" cy="4181456"/>
            <a:chOff x="10801350" y="3143250"/>
            <a:chExt cx="4181476" cy="4181456"/>
          </a:xfrm>
        </p:grpSpPr>
        <p:pic>
          <p:nvPicPr>
            <p:cNvPr id="54" name="Image 31" descr="preencoded.png">    </p:cNvPr>
            <p:cNvPicPr>
              <a:picLocks noChangeAspect="1"/>
            </p:cNvPicPr>
            <p:nvPr/>
          </p:nvPicPr>
          <p:blipFill>
            <a:blip r:embed="rId32"/>
            <a:stretch>
              <a:fillRect/>
            </a:stretch>
          </p:blipFill>
          <p:spPr>
            <a:xfrm>
              <a:off x="12892088" y="3143250"/>
              <a:ext cx="2090738" cy="3569103"/>
            </a:xfrm>
            <a:prstGeom prst="rect">
              <a:avLst/>
            </a:prstGeom>
          </p:spPr>
        </p:pic>
        <p:pic>
          <p:nvPicPr>
            <p:cNvPr id="55" name="Image 32" descr="preencoded.png">    </p:cNvPr>
            <p:cNvPicPr>
              <a:picLocks noChangeAspect="1"/>
            </p:cNvPicPr>
            <p:nvPr/>
          </p:nvPicPr>
          <p:blipFill>
            <a:blip r:embed="rId33"/>
            <a:stretch>
              <a:fillRect/>
            </a:stretch>
          </p:blipFill>
          <p:spPr>
            <a:xfrm>
              <a:off x="11413713" y="6268845"/>
              <a:ext cx="2956750" cy="1055861"/>
            </a:xfrm>
            <a:prstGeom prst="rect">
              <a:avLst/>
            </a:prstGeom>
          </p:spPr>
        </p:pic>
        <p:pic>
          <p:nvPicPr>
            <p:cNvPr id="56" name="Image 33" descr="preencoded.png">    </p:cNvPr>
            <p:cNvPicPr>
              <a:picLocks noChangeAspect="1"/>
            </p:cNvPicPr>
            <p:nvPr/>
          </p:nvPicPr>
          <p:blipFill>
            <a:blip r:embed="rId34"/>
            <a:stretch>
              <a:fillRect/>
            </a:stretch>
          </p:blipFill>
          <p:spPr>
            <a:xfrm>
              <a:off x="10801350" y="3143250"/>
              <a:ext cx="2090738" cy="3569103"/>
            </a:xfrm>
            <a:prstGeom prst="rect">
              <a:avLst/>
            </a:prstGeom>
          </p:spPr>
        </p:pic>
        <p:sp>
          <p:nvSpPr>
            <p:cNvPr id="57" name="Text 21"/>
            <p:cNvSpPr/>
            <p:nvPr/>
          </p:nvSpPr>
          <p:spPr>
            <a:xfrm>
              <a:off x="12111038" y="4662488"/>
              <a:ext cx="17316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34.574</a:t>
              </a:r>
              <a:endParaRPr lang="en-US" sz="3600" dirty="0"/>
            </a:p>
          </p:txBody>
        </p:sp>
        <p:sp>
          <p:nvSpPr>
            <p:cNvPr id="58" name="Text 22"/>
            <p:cNvSpPr/>
            <p:nvPr/>
          </p:nvSpPr>
          <p:spPr>
            <a:xfrm>
              <a:off x="12520613" y="5348288"/>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24053" name="Group"/>
          <p:cNvGrpSpPr/>
          <p:nvPr/>
        </p:nvGrpSpPr>
        <p:grpSpPr>
          <a:xfrm>
            <a:off x="9898380" y="7886700"/>
            <a:ext cx="5996940" cy="1783080"/>
            <a:chOff x="9898380" y="7886700"/>
            <a:chExt cx="5996940" cy="1783080"/>
          </a:xfrm>
        </p:grpSpPr>
        <p:sp>
          <p:nvSpPr>
            <p:cNvPr id="59" name="Text 23"/>
            <p:cNvSpPr/>
            <p:nvPr/>
          </p:nvSpPr>
          <p:spPr>
            <a:xfrm>
              <a:off x="98983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Treasure Found</a:t>
              </a:r>
              <a:endParaRPr lang="en-US" sz="3600" dirty="0"/>
            </a:p>
          </p:txBody>
        </p:sp>
        <p:sp>
          <p:nvSpPr>
            <p:cNvPr id="60" name="Text 24"/>
            <p:cNvSpPr/>
            <p:nvPr/>
          </p:nvSpPr>
          <p:spPr>
            <a:xfrm>
              <a:off x="99136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52362" name="Group"/>
          <p:cNvGrpSpPr/>
          <p:nvPr/>
        </p:nvGrpSpPr>
        <p:grpSpPr>
          <a:xfrm>
            <a:off x="2392680" y="7886700"/>
            <a:ext cx="5996940" cy="1783080"/>
            <a:chOff x="2392680" y="7886700"/>
            <a:chExt cx="5996940" cy="1783080"/>
          </a:xfrm>
        </p:grpSpPr>
        <p:sp>
          <p:nvSpPr>
            <p:cNvPr id="61" name="Text 25"/>
            <p:cNvSpPr/>
            <p:nvPr/>
          </p:nvSpPr>
          <p:spPr>
            <a:xfrm>
              <a:off x="23926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Spellcasting Progress</a:t>
              </a:r>
              <a:endParaRPr lang="en-US" sz="3600" dirty="0"/>
            </a:p>
          </p:txBody>
        </p:sp>
        <p:sp>
          <p:nvSpPr>
            <p:cNvPr id="62" name="Text 26"/>
            <p:cNvSpPr/>
            <p:nvPr/>
          </p:nvSpPr>
          <p:spPr>
            <a:xfrm>
              <a:off x="24079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89"/>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0"/>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57582"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41291" name="Group"/>
          <p:cNvGrpSpPr/>
          <p:nvPr/>
        </p:nvGrpSpPr>
        <p:grpSpPr>
          <a:xfrm>
            <a:off x="10086975" y="4314825"/>
            <a:ext cx="6644640" cy="1859280"/>
            <a:chOff x="10086975" y="4314825"/>
            <a:chExt cx="6644640" cy="1859280"/>
          </a:xfrm>
        </p:grpSpPr>
        <p:sp>
          <p:nvSpPr>
            <p:cNvPr id="11" name="Text 1"/>
            <p:cNvSpPr/>
            <p:nvPr/>
          </p:nvSpPr>
          <p:spPr>
            <a:xfrm>
              <a:off x="10086975" y="431482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12" name="Text 2"/>
            <p:cNvSpPr/>
            <p:nvPr/>
          </p:nvSpPr>
          <p:spPr>
            <a:xfrm>
              <a:off x="10086975" y="5153025"/>
              <a:ext cx="66141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13" name="Image 8" descr="preencoded.png">    </p:cNvPr>
          <p:cNvPicPr>
            <a:picLocks noChangeAspect="1"/>
          </p:cNvPicPr>
          <p:nvPr/>
        </p:nvPicPr>
        <p:blipFill>
          <a:blip r:embed="rId9"/>
          <a:stretch>
            <a:fillRect/>
          </a:stretch>
        </p:blipFill>
        <p:spPr>
          <a:xfrm>
            <a:off x="190500" y="2438400"/>
            <a:ext cx="10325100" cy="6124575"/>
          </a:xfrm>
          <a:prstGeom prst="rect">
            <a:avLst/>
          </a:prstGeom>
        </p:spPr>
      </p:pic>
      <p:pic>
        <p:nvPicPr>
          <p:cNvPr id="14" name="Image 9" descr="preencoded.png">    </p:cNvPr>
          <p:cNvPicPr>
            <a:picLocks noChangeAspect="1"/>
          </p:cNvPicPr>
          <p:nvPr/>
        </p:nvPicPr>
        <p:blipFill>
          <a:blip r:embed="rId10"/>
          <a:stretch>
            <a:fillRect/>
          </a:stretch>
        </p:blipFill>
        <p:spPr>
          <a:xfrm>
            <a:off x="1638300" y="2695575"/>
            <a:ext cx="7419975" cy="4867275"/>
          </a:xfrm>
          <a:prstGeom prst="rect">
            <a:avLst/>
          </a:prstGeom>
        </p:spPr>
      </p:pic>
      <p:sp>
        <p:nvSpPr>
          <p:cNvPr id="15" name="Text 3"/>
          <p:cNvSpPr/>
          <p:nvPr/>
        </p:nvSpPr>
        <p:spPr>
          <a:xfrm>
            <a:off x="5257800" y="914400"/>
            <a:ext cx="791527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444207" y="1638300"/>
            <a:ext cx="3761574" cy="3761575"/>
          </a:xfrm>
          <a:prstGeom prst="rect">
            <a:avLst/>
          </a:prstGeom>
        </p:spPr>
      </p:pic>
      <p:pic>
        <p:nvPicPr>
          <p:cNvPr id="3" name="Image 1" descr="preencoded.png">    </p:cNvPr>
          <p:cNvPicPr>
            <a:picLocks noChangeAspect="1"/>
          </p:cNvPicPr>
          <p:nvPr/>
        </p:nvPicPr>
        <p:blipFill>
          <a:blip r:embed="rId2"/>
          <a:stretch>
            <a:fillRect/>
          </a:stretch>
        </p:blipFill>
        <p:spPr>
          <a:xfrm rot="10800000">
            <a:off x="0" y="1200150"/>
            <a:ext cx="11068050" cy="6267449"/>
          </a:xfrm>
          <a:prstGeom prst="rect">
            <a:avLst/>
          </a:prstGeom>
        </p:spPr>
      </p:pic>
      <p:pic>
        <p:nvPicPr>
          <p:cNvPr id="4" name="Image 2" descr="preencoded.png">    </p:cNvPr>
          <p:cNvPicPr>
            <a:picLocks noChangeAspect="1"/>
          </p:cNvPicPr>
          <p:nvPr/>
        </p:nvPicPr>
        <p:blipFill>
          <a:blip r:embed="rId3"/>
          <a:stretch>
            <a:fillRect/>
          </a:stretch>
        </p:blipFill>
        <p:spPr>
          <a:xfrm rot="10800000">
            <a:off x="908844" y="3915240"/>
            <a:ext cx="5169040" cy="5169040"/>
          </a:xfrm>
          <a:prstGeom prst="rect">
            <a:avLst/>
          </a:prstGeom>
        </p:spPr>
      </p:pic>
      <p:pic>
        <p:nvPicPr>
          <p:cNvPr id="5" name="Image 3" descr="preencoded.png">    </p:cNvPr>
          <p:cNvPicPr>
            <a:picLocks noChangeAspect="1"/>
          </p:cNvPicPr>
          <p:nvPr/>
        </p:nvPicPr>
        <p:blipFill>
          <a:blip r:embed="rId4"/>
          <a:stretch>
            <a:fillRect/>
          </a:stretch>
        </p:blipFill>
        <p:spPr>
          <a:xfrm rot="10800000">
            <a:off x="8493944" y="6889942"/>
            <a:ext cx="432563" cy="410285"/>
          </a:xfrm>
          <a:prstGeom prst="rect">
            <a:avLst/>
          </a:prstGeom>
        </p:spPr>
      </p:pic>
      <p:pic>
        <p:nvPicPr>
          <p:cNvPr id="6" name="Image 4" descr="preencoded.png">    </p:cNvPr>
          <p:cNvPicPr>
            <a:picLocks noChangeAspect="1"/>
          </p:cNvPicPr>
          <p:nvPr/>
        </p:nvPicPr>
        <p:blipFill>
          <a:blip r:embed="rId5"/>
          <a:stretch>
            <a:fillRect/>
          </a:stretch>
        </p:blipFill>
        <p:spPr>
          <a:xfrm rot="10800000">
            <a:off x="1072955" y="2844161"/>
            <a:ext cx="432563" cy="410285"/>
          </a:xfrm>
          <a:prstGeom prst="rect">
            <a:avLst/>
          </a:prstGeom>
        </p:spPr>
      </p:pic>
      <p:pic>
        <p:nvPicPr>
          <p:cNvPr id="7" name="Image 5" descr="preencoded.png">    </p:cNvPr>
          <p:cNvPicPr>
            <a:picLocks noChangeAspect="1"/>
          </p:cNvPicPr>
          <p:nvPr/>
        </p:nvPicPr>
        <p:blipFill>
          <a:blip r:embed="rId6"/>
          <a:stretch>
            <a:fillRect/>
          </a:stretch>
        </p:blipFill>
        <p:spPr>
          <a:xfrm rot="10800000">
            <a:off x="2069035" y="3420182"/>
            <a:ext cx="3567031" cy="679279"/>
          </a:xfrm>
          <a:prstGeom prst="rect">
            <a:avLst/>
          </a:prstGeom>
        </p:spPr>
      </p:pic>
      <p:pic>
        <p:nvPicPr>
          <p:cNvPr id="8" name="Image 6" descr="preencoded.png">    </p:cNvPr>
          <p:cNvPicPr>
            <a:picLocks noChangeAspect="1"/>
          </p:cNvPicPr>
          <p:nvPr/>
        </p:nvPicPr>
        <p:blipFill>
          <a:blip r:embed="rId7"/>
          <a:stretch>
            <a:fillRect/>
          </a:stretch>
        </p:blipFill>
        <p:spPr>
          <a:xfrm>
            <a:off x="9820275" y="9296400"/>
            <a:ext cx="7832467" cy="593584"/>
          </a:xfrm>
          <a:prstGeom prst="rect">
            <a:avLst/>
          </a:prstGeom>
        </p:spPr>
      </p:pic>
      <p:grpSp>
        <p:nvGrpSpPr>
          <p:cNvPr id="62117"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84640" name="Group"/>
          <p:cNvGrpSpPr/>
          <p:nvPr/>
        </p:nvGrpSpPr>
        <p:grpSpPr>
          <a:xfrm>
            <a:off x="2209800" y="3114675"/>
            <a:ext cx="6644640" cy="2316480"/>
            <a:chOff x="2209800" y="3114675"/>
            <a:chExt cx="6644640" cy="2316480"/>
          </a:xfrm>
        </p:grpSpPr>
        <p:sp>
          <p:nvSpPr>
            <p:cNvPr id="11" name="Text 1"/>
            <p:cNvSpPr/>
            <p:nvPr/>
          </p:nvSpPr>
          <p:spPr>
            <a:xfrm>
              <a:off x="2209800" y="311467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An mobile app</a:t>
              </a:r>
              <a:endParaRPr lang="en-US" sz="3600" dirty="0"/>
            </a:p>
          </p:txBody>
        </p:sp>
        <p:sp>
          <p:nvSpPr>
            <p:cNvPr id="12" name="Text 2"/>
            <p:cNvSpPr/>
            <p:nvPr/>
          </p:nvSpPr>
          <p:spPr>
            <a:xfrm>
              <a:off x="2209800" y="3952875"/>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13" name="Text 3"/>
          <p:cNvSpPr/>
          <p:nvPr/>
        </p:nvSpPr>
        <p:spPr>
          <a:xfrm>
            <a:off x="2209800" y="57435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14" name="Text 4"/>
          <p:cNvSpPr/>
          <p:nvPr/>
        </p:nvSpPr>
        <p:spPr>
          <a:xfrm>
            <a:off x="2171700" y="1390650"/>
            <a:ext cx="95726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Future of Fantasy</a:t>
            </a:r>
            <a:endParaRPr lang="en-US" sz="6000" dirty="0"/>
          </a:p>
        </p:txBody>
      </p:sp>
      <p:pic>
        <p:nvPicPr>
          <p:cNvPr id="15" name="Image 8" descr="preencoded.png">    </p:cNvPr>
          <p:cNvPicPr>
            <a:picLocks noChangeAspect="1"/>
          </p:cNvPicPr>
          <p:nvPr/>
        </p:nvPicPr>
        <p:blipFill>
          <a:blip r:embed="rId9"/>
          <a:stretch>
            <a:fillRect/>
          </a:stretch>
        </p:blipFill>
        <p:spPr>
          <a:xfrm>
            <a:off x="11591925" y="771525"/>
            <a:ext cx="4105275" cy="8886825"/>
          </a:xfrm>
          <a:prstGeom prst="rect">
            <a:avLst/>
          </a:prstGeom>
        </p:spPr>
      </p:pic>
      <p:pic>
        <p:nvPicPr>
          <p:cNvPr id="16" name="Image 9" descr="preencoded.png">    </p:cNvPr>
          <p:cNvPicPr>
            <a:picLocks noChangeAspect="1"/>
          </p:cNvPicPr>
          <p:nvPr/>
        </p:nvPicPr>
        <p:blipFill>
          <a:blip r:embed="rId10"/>
          <a:stretch>
            <a:fillRect/>
          </a:stretch>
        </p:blipFill>
        <p:spPr>
          <a:xfrm>
            <a:off x="11734800"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68"/>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1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7"/>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3"/>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48"/>
            <a:ext cx="410285" cy="432564"/>
          </a:xfrm>
          <a:prstGeom prst="rect">
            <a:avLst/>
          </a:prstGeom>
        </p:spPr>
      </p:pic>
      <p:grpSp>
        <p:nvGrpSpPr>
          <p:cNvPr id="72111"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14118" name="Group"/>
          <p:cNvGrpSpPr/>
          <p:nvPr/>
        </p:nvGrpSpPr>
        <p:grpSpPr>
          <a:xfrm>
            <a:off x="657225" y="6229350"/>
            <a:ext cx="4377690" cy="2316480"/>
            <a:chOff x="657225" y="6229350"/>
            <a:chExt cx="4377690" cy="2316480"/>
          </a:xfrm>
        </p:grpSpPr>
        <p:sp>
          <p:nvSpPr>
            <p:cNvPr id="12" name="Text 1"/>
            <p:cNvSpPr/>
            <p:nvPr/>
          </p:nvSpPr>
          <p:spPr>
            <a:xfrm>
              <a:off x="657225" y="6229350"/>
              <a:ext cx="43776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13" name="Text 2"/>
            <p:cNvSpPr/>
            <p:nvPr/>
          </p:nvSpPr>
          <p:spPr>
            <a:xfrm>
              <a:off x="657225" y="7067550"/>
              <a:ext cx="43472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14" name="Text 3"/>
          <p:cNvSpPr/>
          <p:nvPr/>
        </p:nvSpPr>
        <p:spPr>
          <a:xfrm>
            <a:off x="619125" y="923925"/>
            <a:ext cx="5153025" cy="4838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A Gateway to a World of Fantasy and Wonder</a:t>
            </a:r>
            <a:endParaRPr lang="en-US" sz="6000" dirty="0"/>
          </a:p>
        </p:txBody>
      </p:sp>
      <p:sp>
        <p:nvSpPr>
          <p:cNvPr id="15" name="Text 4"/>
          <p:cNvSpPr/>
          <p:nvPr/>
        </p:nvSpPr>
        <p:spPr>
          <a:xfrm>
            <a:off x="12573000" y="33147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68821" name="Group"/>
          <p:cNvGrpSpPr/>
          <p:nvPr/>
        </p:nvGrpSpPr>
        <p:grpSpPr>
          <a:xfrm>
            <a:off x="5924550" y="561975"/>
            <a:ext cx="6429375" cy="9248775"/>
            <a:chOff x="5924550" y="561975"/>
            <a:chExt cx="6429375" cy="9248775"/>
          </a:xfrm>
        </p:grpSpPr>
        <p:pic>
          <p:nvPicPr>
            <p:cNvPr id="16" name="Image 9" descr="preencoded.png">    </p:cNvPr>
            <p:cNvPicPr>
              <a:picLocks noChangeAspect="1"/>
            </p:cNvPicPr>
            <p:nvPr/>
          </p:nvPicPr>
          <p:blipFill>
            <a:blip r:embed="rId10"/>
            <a:stretch>
              <a:fillRect/>
            </a:stretch>
          </p:blipFill>
          <p:spPr>
            <a:xfrm>
              <a:off x="5924550" y="561975"/>
              <a:ext cx="6429375" cy="9248775"/>
            </a:xfrm>
            <a:prstGeom prst="rect">
              <a:avLst/>
            </a:prstGeom>
          </p:spPr>
        </p:pic>
        <p:pic>
          <p:nvPicPr>
            <p:cNvPr id="17" name="Image 10" descr="preencoded.png">    </p:cNvPr>
            <p:cNvPicPr>
              <a:picLocks noChangeAspect="1"/>
            </p:cNvPicPr>
            <p:nvPr/>
          </p:nvPicPr>
          <p:blipFill>
            <a:blip r:embed="rId11"/>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4909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868150" y="523875"/>
            <a:ext cx="5495925" cy="2552700"/>
          </a:xfrm>
          <a:prstGeom prst="rect">
            <a:avLst/>
          </a:prstGeom>
          <a:noFill/>
          <a:ln/>
        </p:spPr>
        <p:txBody>
          <a:bodyPr wrap="square" lIns="0" tIns="0" rIns="0" bIns="0" rtlCol="0" anchor="t"/>
          <a:lstStyle/>
          <a:p>
            <a:pPr algn="r" indent="0" marL="0">
              <a:buNone/>
            </a:pPr>
            <a:r>
              <a:rPr lang="en-US" sz="6000" b="1" u="none" dirty="0">
                <a:solidFill>
                  <a:srgbClr val="272727"/>
                </a:solidFill>
                <a:latin typeface="Poppins" pitchFamily="34" charset="0"/>
                <a:ea typeface="Poppins" pitchFamily="34" charset="-122"/>
                <a:cs typeface="Poppins"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D7380"/>
          </a:solidFill>
          <a:ln/>
        </p:spPr>
      </p:sp>
      <p:pic>
        <p:nvPicPr>
          <p:cNvPr id="3" name="Image 0" descr="preencoded.png">    </p:cNvPr>
          <p:cNvPicPr>
            <a:picLocks noChangeAspect="1"/>
          </p:cNvPicPr>
          <p:nvPr/>
        </p:nvPicPr>
        <p:blipFill>
          <a:blip r:embed="rId1"/>
          <a:stretch>
            <a:fillRect/>
          </a:stretch>
        </p:blipFill>
        <p:spPr>
          <a:xfrm>
            <a:off x="114300" y="1704975"/>
            <a:ext cx="6724650" cy="8858250"/>
          </a:xfrm>
          <a:prstGeom prst="rect">
            <a:avLst/>
          </a:prstGeom>
        </p:spPr>
      </p:pic>
      <p:pic>
        <p:nvPicPr>
          <p:cNvPr id="4" name="Image 1" descr="preencoded.png">    </p:cNvPr>
          <p:cNvPicPr>
            <a:picLocks noChangeAspect="1"/>
          </p:cNvPicPr>
          <p:nvPr/>
        </p:nvPicPr>
        <p:blipFill>
          <a:blip r:embed="rId2"/>
          <a:stretch>
            <a:fillRect/>
          </a:stretch>
        </p:blipFill>
        <p:spPr>
          <a:xfrm>
            <a:off x="1637879" y="882284"/>
            <a:ext cx="4717784" cy="4718314"/>
          </a:xfrm>
          <a:prstGeom prst="rect">
            <a:avLst/>
          </a:prstGeom>
        </p:spPr>
      </p:pic>
      <p:pic>
        <p:nvPicPr>
          <p:cNvPr id="5" name="Image 2" descr="preencoded.png">    </p:cNvPr>
          <p:cNvPicPr>
            <a:picLocks noChangeAspect="1"/>
          </p:cNvPicPr>
          <p:nvPr/>
        </p:nvPicPr>
        <p:blipFill>
          <a:blip r:embed="rId3"/>
          <a:stretch>
            <a:fillRect/>
          </a:stretch>
        </p:blipFill>
        <p:spPr>
          <a:xfrm>
            <a:off x="3209925" y="-533401"/>
            <a:ext cx="11858625" cy="11363326"/>
          </a:xfrm>
          <a:prstGeom prst="rect">
            <a:avLst/>
          </a:prstGeom>
        </p:spPr>
      </p:pic>
      <p:pic>
        <p:nvPicPr>
          <p:cNvPr id="6" name="Image 3" descr="preencoded.png">    </p:cNvPr>
          <p:cNvPicPr>
            <a:picLocks noChangeAspect="1"/>
          </p:cNvPicPr>
          <p:nvPr/>
        </p:nvPicPr>
        <p:blipFill>
          <a:blip r:embed="rId4"/>
          <a:stretch>
            <a:fillRect/>
          </a:stretch>
        </p:blipFill>
        <p:spPr>
          <a:xfrm>
            <a:off x="12630150" y="8039100"/>
            <a:ext cx="3688189" cy="702841"/>
          </a:xfrm>
          <a:prstGeom prst="rect">
            <a:avLst/>
          </a:prstGeom>
        </p:spPr>
      </p:pic>
      <p:pic>
        <p:nvPicPr>
          <p:cNvPr id="7" name="Image 4" descr="preencoded.png">    </p:cNvPr>
          <p:cNvPicPr>
            <a:picLocks noChangeAspect="1"/>
          </p:cNvPicPr>
          <p:nvPr/>
        </p:nvPicPr>
        <p:blipFill>
          <a:blip r:embed="rId5"/>
          <a:stretch>
            <a:fillRect/>
          </a:stretch>
        </p:blipFill>
        <p:spPr>
          <a:xfrm>
            <a:off x="1398661" y="6879507"/>
            <a:ext cx="422235" cy="400486"/>
          </a:xfrm>
          <a:prstGeom prst="rect">
            <a:avLst/>
          </a:prstGeom>
        </p:spPr>
      </p:pic>
      <p:pic>
        <p:nvPicPr>
          <p:cNvPr id="8" name="Image 5" descr="preencoded.png">    </p:cNvPr>
          <p:cNvPicPr>
            <a:picLocks noChangeAspect="1"/>
          </p:cNvPicPr>
          <p:nvPr/>
        </p:nvPicPr>
        <p:blipFill>
          <a:blip r:embed="rId6"/>
          <a:stretch>
            <a:fillRect/>
          </a:stretch>
        </p:blipFill>
        <p:spPr>
          <a:xfrm>
            <a:off x="16316325" y="800100"/>
            <a:ext cx="422235" cy="400486"/>
          </a:xfrm>
          <a:prstGeom prst="rect">
            <a:avLst/>
          </a:prstGeom>
        </p:spPr>
      </p:pic>
      <p:pic>
        <p:nvPicPr>
          <p:cNvPr id="9" name="Image 6" descr="preencoded.png">    </p:cNvPr>
          <p:cNvPicPr>
            <a:picLocks noChangeAspect="1"/>
          </p:cNvPicPr>
          <p:nvPr/>
        </p:nvPicPr>
        <p:blipFill>
          <a:blip r:embed="rId7"/>
          <a:stretch>
            <a:fillRect/>
          </a:stretch>
        </p:blipFill>
        <p:spPr>
          <a:xfrm>
            <a:off x="7878570" y="6038757"/>
            <a:ext cx="422234" cy="400487"/>
          </a:xfrm>
          <a:prstGeom prst="rect">
            <a:avLst/>
          </a:prstGeom>
        </p:spPr>
      </p:pic>
      <p:pic>
        <p:nvPicPr>
          <p:cNvPr id="10" name="Image 7" descr="preencoded.png">    </p:cNvPr>
          <p:cNvPicPr>
            <a:picLocks noChangeAspect="1"/>
          </p:cNvPicPr>
          <p:nvPr/>
        </p:nvPicPr>
        <p:blipFill>
          <a:blip r:embed="rId8"/>
          <a:stretch>
            <a:fillRect/>
          </a:stretch>
        </p:blipFill>
        <p:spPr>
          <a:xfrm rot="16200000">
            <a:off x="14873288" y="6253162"/>
            <a:ext cx="4981575" cy="381000"/>
          </a:xfrm>
          <a:prstGeom prst="rect">
            <a:avLst/>
          </a:prstGeom>
        </p:spPr>
      </p:pic>
      <p:grpSp>
        <p:nvGrpSpPr>
          <p:cNvPr id="91493" name="Group"/>
          <p:cNvGrpSpPr/>
          <p:nvPr/>
        </p:nvGrpSpPr>
        <p:grpSpPr>
          <a:xfrm>
            <a:off x="17235487" y="8456817"/>
            <a:ext cx="1463470" cy="1601583"/>
            <a:chOff x="17235487" y="8456817"/>
            <a:chExt cx="1463470" cy="1601583"/>
          </a:xfrm>
        </p:grpSpPr>
        <p:pic>
          <p:nvPicPr>
            <p:cNvPr id="11"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2"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3" name="Text 2"/>
          <p:cNvSpPr/>
          <p:nvPr/>
        </p:nvSpPr>
        <p:spPr>
          <a:xfrm>
            <a:off x="5673090" y="3238500"/>
            <a:ext cx="6379845" cy="2255520"/>
          </a:xfrm>
          <a:prstGeom prst="rect">
            <a:avLst/>
          </a:prstGeom>
          <a:noFill/>
          <a:ln/>
        </p:spPr>
        <p:txBody>
          <a:bodyPr wrap="square" lIns="0" tIns="0" rIns="0" bIns="0" rtlCol="0" anchor="t"/>
          <a:lstStyle/>
          <a:p>
            <a:pPr algn="ctr" indent="0" marL="0">
              <a:buNone/>
            </a:pPr>
            <a:r>
              <a:rPr lang="en-US" sz="9600" b="1" u="none" dirty="0">
                <a:solidFill>
                  <a:srgbClr val="272727"/>
                </a:solidFill>
                <a:latin typeface="Poppins" pitchFamily="34" charset="0"/>
                <a:ea typeface="Poppins" pitchFamily="34" charset="-122"/>
                <a:cs typeface="Poppins" pitchFamily="34" charset="-120"/>
              </a:rPr>
              <a:t>Welcome</a:t>
            </a:r>
            <a:endParaRPr lang="en-US" sz="9600" dirty="0"/>
          </a:p>
        </p:txBody>
      </p:sp>
      <p:sp>
        <p:nvSpPr>
          <p:cNvPr id="14" name="Text 3"/>
          <p:cNvSpPr/>
          <p:nvPr/>
        </p:nvSpPr>
        <p:spPr>
          <a:xfrm>
            <a:off x="5351145" y="5133975"/>
            <a:ext cx="7023735" cy="2849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89"/>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0"/>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40556"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1" name="Image 8" descr="preencoded.png">    </p:cNvPr>
          <p:cNvPicPr>
            <a:picLocks noChangeAspect="1"/>
          </p:cNvPicPr>
          <p:nvPr/>
        </p:nvPicPr>
        <p:blipFill>
          <a:blip r:embed="rId9"/>
          <a:stretch>
            <a:fillRect/>
          </a:stretch>
        </p:blipFill>
        <p:spPr>
          <a:xfrm>
            <a:off x="0" y="0"/>
            <a:ext cx="5734050" cy="10287000"/>
          </a:xfrm>
          <a:prstGeom prst="rect">
            <a:avLst/>
          </a:prstGeom>
        </p:spPr>
      </p:pic>
      <p:grpSp>
        <p:nvGrpSpPr>
          <p:cNvPr id="65609" name="Group"/>
          <p:cNvGrpSpPr/>
          <p:nvPr/>
        </p:nvGrpSpPr>
        <p:grpSpPr>
          <a:xfrm>
            <a:off x="6505575" y="1933575"/>
            <a:ext cx="5044440" cy="2926080"/>
            <a:chOff x="6505575" y="1933575"/>
            <a:chExt cx="5044440" cy="2926080"/>
          </a:xfrm>
        </p:grpSpPr>
        <p:sp>
          <p:nvSpPr>
            <p:cNvPr id="12" name="Text 1"/>
            <p:cNvSpPr/>
            <p:nvPr/>
          </p:nvSpPr>
          <p:spPr>
            <a:xfrm>
              <a:off x="6505575" y="2428875"/>
              <a:ext cx="89344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1</a:t>
              </a:r>
              <a:endParaRPr lang="en-US" sz="9600" dirty="0"/>
            </a:p>
          </p:txBody>
        </p:sp>
        <p:sp>
          <p:nvSpPr>
            <p:cNvPr id="13" name="Text 2"/>
            <p:cNvSpPr/>
            <p:nvPr/>
          </p:nvSpPr>
          <p:spPr>
            <a:xfrm>
              <a:off x="7124700" y="1933575"/>
              <a:ext cx="442531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Discover the secrets</a:t>
              </a:r>
              <a:endParaRPr lang="en-US" sz="3600" dirty="0"/>
            </a:p>
          </p:txBody>
        </p:sp>
        <p:sp>
          <p:nvSpPr>
            <p:cNvPr id="14" name="Text 3"/>
            <p:cNvSpPr/>
            <p:nvPr/>
          </p:nvSpPr>
          <p:spPr>
            <a:xfrm>
              <a:off x="7124700" y="3381375"/>
              <a:ext cx="439483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49561" name="Group"/>
          <p:cNvGrpSpPr/>
          <p:nvPr/>
        </p:nvGrpSpPr>
        <p:grpSpPr>
          <a:xfrm>
            <a:off x="6505575" y="5248275"/>
            <a:ext cx="5044440" cy="3383280"/>
            <a:chOff x="6505575" y="5248275"/>
            <a:chExt cx="5044440" cy="3383280"/>
          </a:xfrm>
        </p:grpSpPr>
        <p:sp>
          <p:nvSpPr>
            <p:cNvPr id="15" name="Text 4"/>
            <p:cNvSpPr/>
            <p:nvPr/>
          </p:nvSpPr>
          <p:spPr>
            <a:xfrm>
              <a:off x="6505575" y="5972175"/>
              <a:ext cx="1169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3</a:t>
              </a:r>
              <a:endParaRPr lang="en-US" sz="9600" dirty="0"/>
            </a:p>
          </p:txBody>
        </p:sp>
        <p:sp>
          <p:nvSpPr>
            <p:cNvPr id="16" name="Text 5"/>
            <p:cNvSpPr/>
            <p:nvPr/>
          </p:nvSpPr>
          <p:spPr>
            <a:xfrm>
              <a:off x="7400925" y="5248275"/>
              <a:ext cx="41490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Meet the creatures</a:t>
              </a:r>
              <a:endParaRPr lang="en-US" sz="3600" dirty="0"/>
            </a:p>
          </p:txBody>
        </p:sp>
        <p:sp>
          <p:nvSpPr>
            <p:cNvPr id="17" name="Text 6"/>
            <p:cNvSpPr/>
            <p:nvPr/>
          </p:nvSpPr>
          <p:spPr>
            <a:xfrm>
              <a:off x="7400925" y="6696075"/>
              <a:ext cx="411861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46409" name="Group"/>
          <p:cNvGrpSpPr/>
          <p:nvPr/>
        </p:nvGrpSpPr>
        <p:grpSpPr>
          <a:xfrm>
            <a:off x="12134850" y="5248275"/>
            <a:ext cx="5044440" cy="3383280"/>
            <a:chOff x="12134850" y="5248275"/>
            <a:chExt cx="5044440" cy="3383280"/>
          </a:xfrm>
        </p:grpSpPr>
        <p:sp>
          <p:nvSpPr>
            <p:cNvPr id="18" name="Text 7"/>
            <p:cNvSpPr/>
            <p:nvPr/>
          </p:nvSpPr>
          <p:spPr>
            <a:xfrm>
              <a:off x="12134850" y="5972175"/>
              <a:ext cx="125539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a:t>
              </a:r>
              <a:endParaRPr lang="en-US" sz="9600" dirty="0"/>
            </a:p>
          </p:txBody>
        </p:sp>
        <p:sp>
          <p:nvSpPr>
            <p:cNvPr id="19" name="Text 8"/>
            <p:cNvSpPr/>
            <p:nvPr/>
          </p:nvSpPr>
          <p:spPr>
            <a:xfrm>
              <a:off x="13115925" y="5248275"/>
              <a:ext cx="406336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Uncover the magic</a:t>
              </a:r>
              <a:endParaRPr lang="en-US" sz="3600" dirty="0"/>
            </a:p>
          </p:txBody>
        </p:sp>
        <p:sp>
          <p:nvSpPr>
            <p:cNvPr id="20" name="Text 9"/>
            <p:cNvSpPr/>
            <p:nvPr/>
          </p:nvSpPr>
          <p:spPr>
            <a:xfrm>
              <a:off x="13115925" y="6696075"/>
              <a:ext cx="40328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56803" name="Group"/>
          <p:cNvGrpSpPr/>
          <p:nvPr/>
        </p:nvGrpSpPr>
        <p:grpSpPr>
          <a:xfrm>
            <a:off x="12134850" y="1933575"/>
            <a:ext cx="5044440" cy="2926080"/>
            <a:chOff x="12134850" y="1933575"/>
            <a:chExt cx="5044440" cy="2926080"/>
          </a:xfrm>
        </p:grpSpPr>
        <p:sp>
          <p:nvSpPr>
            <p:cNvPr id="21" name="Text 10"/>
            <p:cNvSpPr/>
            <p:nvPr/>
          </p:nvSpPr>
          <p:spPr>
            <a:xfrm>
              <a:off x="12134850" y="2428875"/>
              <a:ext cx="11315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a:t>
              </a:r>
              <a:endParaRPr lang="en-US" sz="9600" dirty="0"/>
            </a:p>
          </p:txBody>
        </p:sp>
        <p:sp>
          <p:nvSpPr>
            <p:cNvPr id="22" name="Text 11"/>
            <p:cNvSpPr/>
            <p:nvPr/>
          </p:nvSpPr>
          <p:spPr>
            <a:xfrm>
              <a:off x="12992100" y="1933575"/>
              <a:ext cx="41871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Find your own path</a:t>
              </a:r>
              <a:endParaRPr lang="en-US" sz="3600" dirty="0"/>
            </a:p>
          </p:txBody>
        </p:sp>
        <p:sp>
          <p:nvSpPr>
            <p:cNvPr id="23" name="Text 12"/>
            <p:cNvSpPr/>
            <p:nvPr/>
          </p:nvSpPr>
          <p:spPr>
            <a:xfrm>
              <a:off x="12992100" y="3381375"/>
              <a:ext cx="41567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082219" y="4887125"/>
            <a:ext cx="3761574" cy="3761575"/>
          </a:xfrm>
          <a:prstGeom prst="rect">
            <a:avLst/>
          </a:prstGeom>
        </p:spPr>
      </p:pic>
      <p:pic>
        <p:nvPicPr>
          <p:cNvPr id="3" name="Image 1" descr="preencoded.png">    </p:cNvPr>
          <p:cNvPicPr>
            <a:picLocks noChangeAspect="1"/>
          </p:cNvPicPr>
          <p:nvPr/>
        </p:nvPicPr>
        <p:blipFill>
          <a:blip r:embed="rId2"/>
          <a:stretch>
            <a:fillRect/>
          </a:stretch>
        </p:blipFill>
        <p:spPr>
          <a:xfrm>
            <a:off x="7219950" y="2819400"/>
            <a:ext cx="11068050" cy="6267450"/>
          </a:xfrm>
          <a:prstGeom prst="rect">
            <a:avLst/>
          </a:prstGeom>
        </p:spPr>
      </p:pic>
      <p:pic>
        <p:nvPicPr>
          <p:cNvPr id="4" name="Image 2" descr="preencoded.png">    </p:cNvPr>
          <p:cNvPicPr>
            <a:picLocks noChangeAspect="1"/>
          </p:cNvPicPr>
          <p:nvPr/>
        </p:nvPicPr>
        <p:blipFill>
          <a:blip r:embed="rId3"/>
          <a:stretch>
            <a:fillRect/>
          </a:stretch>
        </p:blipFill>
        <p:spPr>
          <a:xfrm>
            <a:off x="9361493" y="2986773"/>
            <a:ext cx="432563" cy="410285"/>
          </a:xfrm>
          <a:prstGeom prst="rect">
            <a:avLst/>
          </a:prstGeom>
        </p:spPr>
      </p:pic>
      <p:pic>
        <p:nvPicPr>
          <p:cNvPr id="5" name="Image 3" descr="preencoded.png">    </p:cNvPr>
          <p:cNvPicPr>
            <a:picLocks noChangeAspect="1"/>
          </p:cNvPicPr>
          <p:nvPr/>
        </p:nvPicPr>
        <p:blipFill>
          <a:blip r:embed="rId4"/>
          <a:stretch>
            <a:fillRect/>
          </a:stretch>
        </p:blipFill>
        <p:spPr>
          <a:xfrm>
            <a:off x="16782482" y="7032554"/>
            <a:ext cx="432563" cy="410284"/>
          </a:xfrm>
          <a:prstGeom prst="rect">
            <a:avLst/>
          </a:prstGeom>
        </p:spPr>
      </p:pic>
      <p:pic>
        <p:nvPicPr>
          <p:cNvPr id="6" name="Image 4" descr="preencoded.png">    </p:cNvPr>
          <p:cNvPicPr>
            <a:picLocks noChangeAspect="1"/>
          </p:cNvPicPr>
          <p:nvPr/>
        </p:nvPicPr>
        <p:blipFill>
          <a:blip r:embed="rId5"/>
          <a:stretch>
            <a:fillRect/>
          </a:stretch>
        </p:blipFill>
        <p:spPr>
          <a:xfrm>
            <a:off x="12651934" y="6187539"/>
            <a:ext cx="3567031" cy="679279"/>
          </a:xfrm>
          <a:prstGeom prst="rect">
            <a:avLst/>
          </a:prstGeom>
        </p:spPr>
      </p:pic>
      <p:pic>
        <p:nvPicPr>
          <p:cNvPr id="7" name="Image 5" descr="preencoded.png">    </p:cNvPr>
          <p:cNvPicPr>
            <a:picLocks noChangeAspect="1"/>
          </p:cNvPicPr>
          <p:nvPr/>
        </p:nvPicPr>
        <p:blipFill>
          <a:blip r:embed="rId6"/>
          <a:stretch>
            <a:fillRect/>
          </a:stretch>
        </p:blipFill>
        <p:spPr>
          <a:xfrm rot="10800000">
            <a:off x="635258" y="397016"/>
            <a:ext cx="7832467" cy="593584"/>
          </a:xfrm>
          <a:prstGeom prst="rect">
            <a:avLst/>
          </a:prstGeom>
        </p:spPr>
      </p:pic>
      <p:grpSp>
        <p:nvGrpSpPr>
          <p:cNvPr id="17223"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0" name="Image 7" descr="preencoded.png">    </p:cNvPr>
          <p:cNvPicPr>
            <a:picLocks noChangeAspect="1"/>
          </p:cNvPicPr>
          <p:nvPr/>
        </p:nvPicPr>
        <p:blipFill>
          <a:blip r:embed="rId8"/>
          <a:stretch>
            <a:fillRect/>
          </a:stretch>
        </p:blipFill>
        <p:spPr>
          <a:xfrm>
            <a:off x="381000" y="2200275"/>
            <a:ext cx="10858500" cy="5895975"/>
          </a:xfrm>
          <a:prstGeom prst="rect">
            <a:avLst/>
          </a:prstGeom>
        </p:spPr>
      </p:pic>
      <p:sp>
        <p:nvSpPr>
          <p:cNvPr id="11" name="Text 1"/>
          <p:cNvSpPr/>
          <p:nvPr/>
        </p:nvSpPr>
        <p:spPr>
          <a:xfrm>
            <a:off x="3810000" y="8772525"/>
            <a:ext cx="106584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Fantasy Realm at a Glance</a:t>
            </a:r>
            <a:endParaRPr lang="en-US" sz="6000" dirty="0"/>
          </a:p>
        </p:txBody>
      </p:sp>
      <p:grpSp>
        <p:nvGrpSpPr>
          <p:cNvPr id="91844" name="Group"/>
          <p:cNvGrpSpPr/>
          <p:nvPr/>
        </p:nvGrpSpPr>
        <p:grpSpPr>
          <a:xfrm>
            <a:off x="11791950" y="1171575"/>
            <a:ext cx="5292090" cy="2240280"/>
            <a:chOff x="11791950" y="1171575"/>
            <a:chExt cx="5292090" cy="2240280"/>
          </a:xfrm>
        </p:grpSpPr>
        <p:sp>
          <p:nvSpPr>
            <p:cNvPr id="12" name="Text 2"/>
            <p:cNvSpPr/>
            <p:nvPr/>
          </p:nvSpPr>
          <p:spPr>
            <a:xfrm>
              <a:off x="11791950" y="11715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Enchanted Forest</a:t>
              </a:r>
              <a:endParaRPr lang="en-US" sz="3600" dirty="0"/>
            </a:p>
          </p:txBody>
        </p:sp>
        <p:sp>
          <p:nvSpPr>
            <p:cNvPr id="13" name="Text 3"/>
            <p:cNvSpPr/>
            <p:nvPr/>
          </p:nvSpPr>
          <p:spPr>
            <a:xfrm>
              <a:off x="11791950" y="1933575"/>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talking animals and enchanted creatures.</a:t>
              </a:r>
              <a:endParaRPr lang="en-US" sz="2400" dirty="0"/>
            </a:p>
          </p:txBody>
        </p:sp>
      </p:grpSp>
      <p:grpSp>
        <p:nvGrpSpPr>
          <p:cNvPr id="21729" name="Group"/>
          <p:cNvGrpSpPr/>
          <p:nvPr/>
        </p:nvGrpSpPr>
        <p:grpSpPr>
          <a:xfrm>
            <a:off x="11791950" y="3648075"/>
            <a:ext cx="5292090" cy="2240280"/>
            <a:chOff x="11791950" y="3648075"/>
            <a:chExt cx="5292090" cy="2240280"/>
          </a:xfrm>
        </p:grpSpPr>
        <p:sp>
          <p:nvSpPr>
            <p:cNvPr id="14" name="Text 4"/>
            <p:cNvSpPr/>
            <p:nvPr/>
          </p:nvSpPr>
          <p:spPr>
            <a:xfrm>
              <a:off x="11791950" y="36480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Crystal Caves</a:t>
              </a:r>
              <a:endParaRPr lang="en-US" sz="3600" dirty="0"/>
            </a:p>
          </p:txBody>
        </p:sp>
        <p:sp>
          <p:nvSpPr>
            <p:cNvPr id="15" name="Text 5"/>
            <p:cNvSpPr/>
            <p:nvPr/>
          </p:nvSpPr>
          <p:spPr>
            <a:xfrm>
              <a:off x="11791950" y="4410075"/>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precious gems and crystals.</a:t>
              </a:r>
              <a:endParaRPr lang="en-US" sz="2400" dirty="0"/>
            </a:p>
          </p:txBody>
        </p:sp>
      </p:grpSp>
      <p:grpSp>
        <p:nvGrpSpPr>
          <p:cNvPr id="62076" name="Group"/>
          <p:cNvGrpSpPr/>
          <p:nvPr/>
        </p:nvGrpSpPr>
        <p:grpSpPr>
          <a:xfrm>
            <a:off x="11791950" y="6143625"/>
            <a:ext cx="5292090" cy="1783080"/>
            <a:chOff x="11791950" y="6143625"/>
            <a:chExt cx="5292090" cy="1783080"/>
          </a:xfrm>
        </p:grpSpPr>
        <p:sp>
          <p:nvSpPr>
            <p:cNvPr id="16" name="Text 6"/>
            <p:cNvSpPr/>
            <p:nvPr/>
          </p:nvSpPr>
          <p:spPr>
            <a:xfrm>
              <a:off x="11791950" y="614362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Dragon's Lair</a:t>
              </a:r>
              <a:endParaRPr lang="en-US" sz="3600" dirty="0"/>
            </a:p>
          </p:txBody>
        </p:sp>
        <p:sp>
          <p:nvSpPr>
            <p:cNvPr id="17" name="Text 7"/>
            <p:cNvSpPr/>
            <p:nvPr/>
          </p:nvSpPr>
          <p:spPr>
            <a:xfrm>
              <a:off x="11791950" y="690562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and mysterious place where dragons reside.</a:t>
              </a:r>
              <a:endParaRPr lang="en-US" sz="24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68"/>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1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7"/>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3"/>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48"/>
            <a:ext cx="410285" cy="432564"/>
          </a:xfrm>
          <a:prstGeom prst="rect">
            <a:avLst/>
          </a:prstGeom>
        </p:spPr>
      </p:pic>
      <p:grpSp>
        <p:nvGrpSpPr>
          <p:cNvPr id="28088"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2" name="Text 1"/>
          <p:cNvSpPr/>
          <p:nvPr/>
        </p:nvSpPr>
        <p:spPr>
          <a:xfrm>
            <a:off x="4591050" y="723900"/>
            <a:ext cx="9105900"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Timeline</a:t>
            </a:r>
            <a:endParaRPr lang="en-US" sz="6000" dirty="0"/>
          </a:p>
        </p:txBody>
      </p:sp>
      <p:grpSp>
        <p:nvGrpSpPr>
          <p:cNvPr id="15106" name="Group"/>
          <p:cNvGrpSpPr/>
          <p:nvPr/>
        </p:nvGrpSpPr>
        <p:grpSpPr>
          <a:xfrm>
            <a:off x="649605" y="3352800"/>
            <a:ext cx="16988790" cy="5545455"/>
            <a:chOff x="649605" y="3352800"/>
            <a:chExt cx="16988790" cy="5545455"/>
          </a:xfrm>
        </p:grpSpPr>
        <p:sp>
          <p:nvSpPr>
            <p:cNvPr id="13" name="Shape 2"/>
            <p:cNvSpPr/>
            <p:nvPr/>
          </p:nvSpPr>
          <p:spPr>
            <a:xfrm>
              <a:off x="2276475" y="5400675"/>
              <a:ext cx="1219200" cy="1219200"/>
            </a:xfrm>
            <a:prstGeom prst="ellipse">
              <a:avLst/>
            </a:prstGeom>
            <a:noFill/>
            <a:ln w="9525">
              <a:solidFill>
                <a:srgbClr val="FD7380"/>
              </a:solidFill>
              <a:prstDash val="solid"/>
            </a:ln>
          </p:spPr>
        </p:sp>
        <p:sp>
          <p:nvSpPr>
            <p:cNvPr id="14" name="Shape 3"/>
            <p:cNvSpPr/>
            <p:nvPr/>
          </p:nvSpPr>
          <p:spPr>
            <a:xfrm rot="33924">
              <a:off x="3495605" y="5995988"/>
              <a:ext cx="2895741" cy="0"/>
            </a:xfrm>
            <a:prstGeom prst="line">
              <a:avLst/>
            </a:prstGeom>
            <a:noFill/>
            <a:ln w="28575">
              <a:solidFill>
                <a:srgbClr val="FD7380"/>
              </a:solidFill>
              <a:prstDash val="solid"/>
            </a:ln>
          </p:spPr>
        </p:sp>
        <p:sp>
          <p:nvSpPr>
            <p:cNvPr id="15" name="Shape 4"/>
            <p:cNvSpPr/>
            <p:nvPr/>
          </p:nvSpPr>
          <p:spPr>
            <a:xfrm>
              <a:off x="6391275" y="5400675"/>
              <a:ext cx="1219200" cy="1219200"/>
            </a:xfrm>
            <a:prstGeom prst="ellipse">
              <a:avLst/>
            </a:prstGeom>
            <a:noFill/>
            <a:ln w="9525">
              <a:solidFill>
                <a:srgbClr val="FD7380"/>
              </a:solidFill>
              <a:prstDash val="solid"/>
            </a:ln>
          </p:spPr>
        </p:sp>
        <p:sp>
          <p:nvSpPr>
            <p:cNvPr id="16" name="Shape 5"/>
            <p:cNvSpPr/>
            <p:nvPr/>
          </p:nvSpPr>
          <p:spPr>
            <a:xfrm rot="33924">
              <a:off x="7610405" y="5995988"/>
              <a:ext cx="2895741" cy="0"/>
            </a:xfrm>
            <a:prstGeom prst="line">
              <a:avLst/>
            </a:prstGeom>
            <a:noFill/>
            <a:ln w="28575">
              <a:solidFill>
                <a:srgbClr val="FD7380"/>
              </a:solidFill>
              <a:prstDash val="solid"/>
            </a:ln>
          </p:spPr>
        </p:sp>
        <p:sp>
          <p:nvSpPr>
            <p:cNvPr id="17" name="Shape 6"/>
            <p:cNvSpPr/>
            <p:nvPr/>
          </p:nvSpPr>
          <p:spPr>
            <a:xfrm>
              <a:off x="10506075" y="5400675"/>
              <a:ext cx="1219200" cy="1219200"/>
            </a:xfrm>
            <a:prstGeom prst="ellipse">
              <a:avLst/>
            </a:prstGeom>
            <a:noFill/>
            <a:ln w="9525">
              <a:solidFill>
                <a:srgbClr val="FD7380"/>
              </a:solidFill>
              <a:prstDash val="solid"/>
            </a:ln>
          </p:spPr>
        </p:sp>
        <p:sp>
          <p:nvSpPr>
            <p:cNvPr id="18" name="Shape 7"/>
            <p:cNvSpPr/>
            <p:nvPr/>
          </p:nvSpPr>
          <p:spPr>
            <a:xfrm rot="33924">
              <a:off x="11725205" y="5995988"/>
              <a:ext cx="2895741" cy="0"/>
            </a:xfrm>
            <a:prstGeom prst="line">
              <a:avLst/>
            </a:prstGeom>
            <a:noFill/>
            <a:ln w="28575">
              <a:solidFill>
                <a:srgbClr val="FD7380"/>
              </a:solidFill>
              <a:prstDash val="solid"/>
            </a:ln>
          </p:spPr>
        </p:sp>
        <p:sp>
          <p:nvSpPr>
            <p:cNvPr id="19" name="Shape 8"/>
            <p:cNvSpPr/>
            <p:nvPr/>
          </p:nvSpPr>
          <p:spPr>
            <a:xfrm>
              <a:off x="14620875" y="5400675"/>
              <a:ext cx="1219200" cy="1219200"/>
            </a:xfrm>
            <a:prstGeom prst="ellipse">
              <a:avLst/>
            </a:prstGeom>
            <a:noFill/>
            <a:ln w="9525">
              <a:solidFill>
                <a:srgbClr val="FD7380"/>
              </a:solidFill>
              <a:prstDash val="solid"/>
            </a:ln>
          </p:spPr>
        </p:sp>
        <p:sp>
          <p:nvSpPr>
            <p:cNvPr id="20" name="Text 9"/>
            <p:cNvSpPr/>
            <p:nvPr/>
          </p:nvSpPr>
          <p:spPr>
            <a:xfrm>
              <a:off x="2263140" y="5587365"/>
              <a:ext cx="1245870" cy="845820"/>
            </a:xfrm>
            <a:prstGeom prst="rect">
              <a:avLst/>
            </a:prstGeom>
            <a:noFill/>
            <a:ln/>
          </p:spPr>
          <p:txBody>
            <a:bodyPr wrap="square" lIns="0" tIns="0" rIns="0" bIns="0" rtlCol="0" anchor="ctr"/>
            <a:lstStyle/>
            <a:p>
              <a:pPr algn="ctr" indent="0" marL="0">
                <a:buNone/>
              </a:pPr>
              <a:r>
                <a:rPr lang="en-US" sz="3600" b="1" u="none" dirty="0">
                  <a:solidFill>
                    <a:srgbClr val="FD7380"/>
                  </a:solidFill>
                  <a:latin typeface="Poppins" pitchFamily="34" charset="0"/>
                  <a:ea typeface="Poppins" pitchFamily="34" charset="-122"/>
                  <a:cs typeface="Poppins" pitchFamily="34" charset="-120"/>
                </a:rPr>
                <a:t>2022</a:t>
              </a:r>
              <a:endParaRPr lang="en-US" sz="3600" dirty="0"/>
            </a:p>
          </p:txBody>
        </p:sp>
        <p:sp>
          <p:nvSpPr>
            <p:cNvPr id="21" name="Text 10"/>
            <p:cNvSpPr/>
            <p:nvPr/>
          </p:nvSpPr>
          <p:spPr>
            <a:xfrm>
              <a:off x="6368415" y="5587365"/>
              <a:ext cx="1264920" cy="845820"/>
            </a:xfrm>
            <a:prstGeom prst="rect">
              <a:avLst/>
            </a:prstGeom>
            <a:noFill/>
            <a:ln/>
          </p:spPr>
          <p:txBody>
            <a:bodyPr wrap="square" lIns="0" tIns="0" rIns="0" bIns="0" rtlCol="0" anchor="ctr"/>
            <a:lstStyle/>
            <a:p>
              <a:pPr algn="ctr" indent="0" marL="0">
                <a:buNone/>
              </a:pPr>
              <a:r>
                <a:rPr lang="en-US" sz="3600" b="1" u="none" dirty="0">
                  <a:solidFill>
                    <a:srgbClr val="FD7380"/>
                  </a:solidFill>
                  <a:latin typeface="Poppins" pitchFamily="34" charset="0"/>
                  <a:ea typeface="Poppins" pitchFamily="34" charset="-122"/>
                  <a:cs typeface="Poppins" pitchFamily="34" charset="-120"/>
                </a:rPr>
                <a:t>2023</a:t>
              </a:r>
              <a:endParaRPr lang="en-US" sz="3600" dirty="0"/>
            </a:p>
          </p:txBody>
        </p:sp>
        <p:sp>
          <p:nvSpPr>
            <p:cNvPr id="22" name="Text 11"/>
            <p:cNvSpPr/>
            <p:nvPr/>
          </p:nvSpPr>
          <p:spPr>
            <a:xfrm>
              <a:off x="10468927" y="5587365"/>
              <a:ext cx="1293495" cy="845820"/>
            </a:xfrm>
            <a:prstGeom prst="rect">
              <a:avLst/>
            </a:prstGeom>
            <a:noFill/>
            <a:ln/>
          </p:spPr>
          <p:txBody>
            <a:bodyPr wrap="square" lIns="0" tIns="0" rIns="0" bIns="0" rtlCol="0" anchor="ctr"/>
            <a:lstStyle/>
            <a:p>
              <a:pPr algn="ctr" indent="0" marL="0">
                <a:buNone/>
              </a:pPr>
              <a:r>
                <a:rPr lang="en-US" sz="3600" b="1" u="none" dirty="0">
                  <a:solidFill>
                    <a:srgbClr val="FD7380"/>
                  </a:solidFill>
                  <a:latin typeface="Poppins" pitchFamily="34" charset="0"/>
                  <a:ea typeface="Poppins" pitchFamily="34" charset="-122"/>
                  <a:cs typeface="Poppins" pitchFamily="34" charset="-120"/>
                </a:rPr>
                <a:t>2024</a:t>
              </a:r>
              <a:endParaRPr lang="en-US" sz="3600" dirty="0"/>
            </a:p>
          </p:txBody>
        </p:sp>
        <p:sp>
          <p:nvSpPr>
            <p:cNvPr id="23" name="Text 12"/>
            <p:cNvSpPr/>
            <p:nvPr/>
          </p:nvSpPr>
          <p:spPr>
            <a:xfrm>
              <a:off x="14588490" y="5587365"/>
              <a:ext cx="1283970" cy="845820"/>
            </a:xfrm>
            <a:prstGeom prst="rect">
              <a:avLst/>
            </a:prstGeom>
            <a:noFill/>
            <a:ln/>
          </p:spPr>
          <p:txBody>
            <a:bodyPr wrap="square" lIns="0" tIns="0" rIns="0" bIns="0" rtlCol="0" anchor="ctr"/>
            <a:lstStyle/>
            <a:p>
              <a:pPr algn="ctr" indent="0" marL="0">
                <a:buNone/>
              </a:pPr>
              <a:r>
                <a:rPr lang="en-US" sz="3600" b="1" u="none" dirty="0">
                  <a:solidFill>
                    <a:srgbClr val="FD7380"/>
                  </a:solidFill>
                  <a:latin typeface="Poppins" pitchFamily="34" charset="0"/>
                  <a:ea typeface="Poppins" pitchFamily="34" charset="-122"/>
                  <a:cs typeface="Poppins" pitchFamily="34" charset="-120"/>
                </a:rPr>
                <a:t>2025</a:t>
              </a:r>
              <a:endParaRPr lang="en-US" sz="3600" dirty="0"/>
            </a:p>
          </p:txBody>
        </p:sp>
        <p:sp>
          <p:nvSpPr>
            <p:cNvPr id="24" name="Text 13"/>
            <p:cNvSpPr/>
            <p:nvPr/>
          </p:nvSpPr>
          <p:spPr>
            <a:xfrm>
              <a:off x="649605" y="33528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25" name="Text 14"/>
            <p:cNvSpPr/>
            <p:nvPr/>
          </p:nvSpPr>
          <p:spPr>
            <a:xfrm>
              <a:off x="664845" y="41148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First dragon was successfully tamed</a:t>
              </a:r>
              <a:endParaRPr lang="en-US" sz="2400" dirty="0"/>
            </a:p>
          </p:txBody>
        </p:sp>
        <p:sp>
          <p:nvSpPr>
            <p:cNvPr id="26" name="Text 15"/>
            <p:cNvSpPr/>
            <p:nvPr/>
          </p:nvSpPr>
          <p:spPr>
            <a:xfrm>
              <a:off x="8898255" y="33528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Unicorn Migration</a:t>
              </a:r>
              <a:endParaRPr lang="en-US" sz="3600" dirty="0"/>
            </a:p>
          </p:txBody>
        </p:sp>
        <p:sp>
          <p:nvSpPr>
            <p:cNvPr id="27" name="Text 16"/>
            <p:cNvSpPr/>
            <p:nvPr/>
          </p:nvSpPr>
          <p:spPr>
            <a:xfrm>
              <a:off x="8913495" y="41148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Large herd of unicorns migrated to the realm</a:t>
              </a:r>
              <a:endParaRPr lang="en-US" sz="2400" dirty="0"/>
            </a:p>
          </p:txBody>
        </p:sp>
        <p:sp>
          <p:nvSpPr>
            <p:cNvPr id="28" name="Text 17"/>
            <p:cNvSpPr/>
            <p:nvPr/>
          </p:nvSpPr>
          <p:spPr>
            <a:xfrm>
              <a:off x="12974955" y="71151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Rainbow Sightings</a:t>
              </a:r>
              <a:endParaRPr lang="en-US" sz="3600" dirty="0"/>
            </a:p>
          </p:txBody>
        </p:sp>
        <p:sp>
          <p:nvSpPr>
            <p:cNvPr id="29" name="Text 18"/>
            <p:cNvSpPr/>
            <p:nvPr/>
          </p:nvSpPr>
          <p:spPr>
            <a:xfrm>
              <a:off x="12990195" y="78771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Unusually large number of rainbows were sighted</a:t>
              </a:r>
              <a:endParaRPr lang="en-US" sz="2400" dirty="0"/>
            </a:p>
          </p:txBody>
        </p:sp>
        <p:sp>
          <p:nvSpPr>
            <p:cNvPr id="30" name="Text 19"/>
            <p:cNvSpPr/>
            <p:nvPr/>
          </p:nvSpPr>
          <p:spPr>
            <a:xfrm>
              <a:off x="4821555" y="71151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Enchanted Pool</a:t>
              </a:r>
              <a:endParaRPr lang="en-US" sz="3600" dirty="0"/>
            </a:p>
          </p:txBody>
        </p:sp>
        <p:sp>
          <p:nvSpPr>
            <p:cNvPr id="31" name="Text 20"/>
            <p:cNvSpPr/>
            <p:nvPr/>
          </p:nvSpPr>
          <p:spPr>
            <a:xfrm>
              <a:off x="4836795" y="78771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magical pool with power to grant wishes</a:t>
              </a:r>
              <a:endParaRPr lang="en-US" sz="24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89"/>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0"/>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71626"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1" name="Text 1"/>
          <p:cNvSpPr/>
          <p:nvPr/>
        </p:nvSpPr>
        <p:spPr>
          <a:xfrm>
            <a:off x="2686050" y="533400"/>
            <a:ext cx="42862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Our Team</a:t>
            </a:r>
            <a:endParaRPr lang="en-US" sz="6000" dirty="0"/>
          </a:p>
        </p:txBody>
      </p:sp>
      <p:grpSp>
        <p:nvGrpSpPr>
          <p:cNvPr id="72869" name="Group"/>
          <p:cNvGrpSpPr/>
          <p:nvPr/>
        </p:nvGrpSpPr>
        <p:grpSpPr>
          <a:xfrm>
            <a:off x="2621280" y="2066925"/>
            <a:ext cx="3682365" cy="7688580"/>
            <a:chOff x="2621280" y="2066925"/>
            <a:chExt cx="3682365" cy="7688580"/>
          </a:xfrm>
        </p:grpSpPr>
        <p:pic>
          <p:nvPicPr>
            <p:cNvPr id="12" name="Image 8" descr="preencoded.png">    </p:cNvPr>
            <p:cNvPicPr>
              <a:picLocks noChangeAspect="1"/>
            </p:cNvPicPr>
            <p:nvPr/>
          </p:nvPicPr>
          <p:blipFill>
            <a:blip r:embed="rId9"/>
            <a:stretch>
              <a:fillRect/>
            </a:stretch>
          </p:blipFill>
          <p:spPr>
            <a:xfrm>
              <a:off x="2667000" y="2066925"/>
              <a:ext cx="3590925" cy="6172200"/>
            </a:xfrm>
            <a:prstGeom prst="rect">
              <a:avLst/>
            </a:prstGeom>
          </p:spPr>
        </p:pic>
        <p:sp>
          <p:nvSpPr>
            <p:cNvPr id="13" name="Text 2"/>
            <p:cNvSpPr/>
            <p:nvPr/>
          </p:nvSpPr>
          <p:spPr>
            <a:xfrm>
              <a:off x="262128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Eldruin</a:t>
              </a:r>
              <a:endParaRPr lang="en-US" sz="3600" dirty="0"/>
            </a:p>
          </p:txBody>
        </p:sp>
        <p:sp>
          <p:nvSpPr>
            <p:cNvPr id="14" name="Text 3"/>
            <p:cNvSpPr/>
            <p:nvPr/>
          </p:nvSpPr>
          <p:spPr>
            <a:xfrm>
              <a:off x="263652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nvGrpSpPr>
          <p:cNvPr id="41744" name="Group"/>
          <p:cNvGrpSpPr/>
          <p:nvPr/>
        </p:nvGrpSpPr>
        <p:grpSpPr>
          <a:xfrm>
            <a:off x="6821805" y="2066925"/>
            <a:ext cx="3682365" cy="7688580"/>
            <a:chOff x="6821805" y="2066925"/>
            <a:chExt cx="3682365" cy="7688580"/>
          </a:xfrm>
        </p:grpSpPr>
        <p:pic>
          <p:nvPicPr>
            <p:cNvPr id="15" name="Image 9" descr="preencoded.png">    </p:cNvPr>
            <p:cNvPicPr>
              <a:picLocks noChangeAspect="1"/>
            </p:cNvPicPr>
            <p:nvPr/>
          </p:nvPicPr>
          <p:blipFill>
            <a:blip r:embed="rId10"/>
            <a:stretch>
              <a:fillRect/>
            </a:stretch>
          </p:blipFill>
          <p:spPr>
            <a:xfrm>
              <a:off x="6867525" y="2066925"/>
              <a:ext cx="3590925" cy="6172200"/>
            </a:xfrm>
            <a:prstGeom prst="rect">
              <a:avLst/>
            </a:prstGeom>
          </p:spPr>
        </p:pic>
        <p:sp>
          <p:nvSpPr>
            <p:cNvPr id="16" name="Text 4"/>
            <p:cNvSpPr/>
            <p:nvPr/>
          </p:nvSpPr>
          <p:spPr>
            <a:xfrm>
              <a:off x="6821805"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Elementalen</a:t>
              </a:r>
              <a:endParaRPr lang="en-US" sz="3600" dirty="0"/>
            </a:p>
          </p:txBody>
        </p:sp>
        <p:sp>
          <p:nvSpPr>
            <p:cNvPr id="17" name="Text 5"/>
            <p:cNvSpPr/>
            <p:nvPr/>
          </p:nvSpPr>
          <p:spPr>
            <a:xfrm>
              <a:off x="6837045"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nvGrpSpPr>
          <p:cNvPr id="17563" name="Group"/>
          <p:cNvGrpSpPr/>
          <p:nvPr/>
        </p:nvGrpSpPr>
        <p:grpSpPr>
          <a:xfrm>
            <a:off x="11022330" y="2066925"/>
            <a:ext cx="3682365" cy="7688580"/>
            <a:chOff x="11022330" y="2066925"/>
            <a:chExt cx="3682365" cy="7688580"/>
          </a:xfrm>
        </p:grpSpPr>
        <p:pic>
          <p:nvPicPr>
            <p:cNvPr id="18" name="Image 10" descr="preencoded.png">    </p:cNvPr>
            <p:cNvPicPr>
              <a:picLocks noChangeAspect="1"/>
            </p:cNvPicPr>
            <p:nvPr/>
          </p:nvPicPr>
          <p:blipFill>
            <a:blip r:embed="rId11"/>
            <a:stretch>
              <a:fillRect/>
            </a:stretch>
          </p:blipFill>
          <p:spPr>
            <a:xfrm>
              <a:off x="11068050" y="2066925"/>
              <a:ext cx="3590925" cy="6172200"/>
            </a:xfrm>
            <a:prstGeom prst="rect">
              <a:avLst/>
            </a:prstGeom>
          </p:spPr>
        </p:pic>
        <p:sp>
          <p:nvSpPr>
            <p:cNvPr id="19" name="Text 6"/>
            <p:cNvSpPr/>
            <p:nvPr/>
          </p:nvSpPr>
          <p:spPr>
            <a:xfrm>
              <a:off x="1102233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Lunaria</a:t>
              </a:r>
              <a:endParaRPr lang="en-US" sz="3600" dirty="0"/>
            </a:p>
          </p:txBody>
        </p:sp>
        <p:sp>
          <p:nvSpPr>
            <p:cNvPr id="20" name="Text 7"/>
            <p:cNvSpPr/>
            <p:nvPr/>
          </p:nvSpPr>
          <p:spPr>
            <a:xfrm>
              <a:off x="1103757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89"/>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0"/>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54128"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38318" name="Group"/>
          <p:cNvGrpSpPr/>
          <p:nvPr/>
        </p:nvGrpSpPr>
        <p:grpSpPr>
          <a:xfrm>
            <a:off x="590550" y="2343150"/>
            <a:ext cx="17373600" cy="6667500"/>
            <a:chOff x="590550" y="2343150"/>
            <a:chExt cx="17373600" cy="6667500"/>
          </a:xfrm>
        </p:grpSpPr>
        <p:sp>
          <p:nvSpPr>
            <p:cNvPr id="11" name="Shape 1"/>
            <p:cNvSpPr/>
            <p:nvPr/>
          </p:nvSpPr>
          <p:spPr>
            <a:xfrm>
              <a:off x="7629525" y="2343150"/>
              <a:ext cx="4114800" cy="1352550"/>
            </a:xfrm>
            <a:prstGeom prst="roundRect">
              <a:avLst>
                <a:gd name="adj" fmla="val 67606"/>
              </a:avLst>
            </a:prstGeom>
            <a:solidFill>
              <a:srgbClr val="FFFFFF"/>
            </a:solidFill>
            <a:ln/>
          </p:spPr>
        </p:sp>
        <p:pic>
          <p:nvPicPr>
            <p:cNvPr id="12" name="Image 8" descr="preencoded.png">    </p:cNvPr>
            <p:cNvPicPr>
              <a:picLocks noChangeAspect="1"/>
            </p:cNvPicPr>
            <p:nvPr/>
          </p:nvPicPr>
          <p:blipFill>
            <a:blip r:embed="rId9"/>
            <a:stretch>
              <a:fillRect/>
            </a:stretch>
          </p:blipFill>
          <p:spPr>
            <a:xfrm>
              <a:off x="7858125" y="2600325"/>
              <a:ext cx="838200" cy="838200"/>
            </a:xfrm>
            <a:prstGeom prst="rect">
              <a:avLst/>
            </a:prstGeom>
          </p:spPr>
        </p:pic>
        <p:sp>
          <p:nvSpPr>
            <p:cNvPr id="13" name="Shape 2"/>
            <p:cNvSpPr/>
            <p:nvPr/>
          </p:nvSpPr>
          <p:spPr>
            <a:xfrm>
              <a:off x="590550" y="4114800"/>
              <a:ext cx="4114800" cy="1352550"/>
            </a:xfrm>
            <a:prstGeom prst="roundRect">
              <a:avLst>
                <a:gd name="adj" fmla="val 67606"/>
              </a:avLst>
            </a:prstGeom>
            <a:solidFill>
              <a:srgbClr val="FFFFFF"/>
            </a:solidFill>
            <a:ln/>
          </p:spPr>
        </p:sp>
        <p:pic>
          <p:nvPicPr>
            <p:cNvPr id="14" name="Image 9" descr="preencoded.png">    </p:cNvPr>
            <p:cNvPicPr>
              <a:picLocks noChangeAspect="1"/>
            </p:cNvPicPr>
            <p:nvPr/>
          </p:nvPicPr>
          <p:blipFill>
            <a:blip r:embed="rId10"/>
            <a:stretch>
              <a:fillRect/>
            </a:stretch>
          </p:blipFill>
          <p:spPr>
            <a:xfrm>
              <a:off x="819150" y="4371975"/>
              <a:ext cx="838200" cy="838200"/>
            </a:xfrm>
            <a:prstGeom prst="rect">
              <a:avLst/>
            </a:prstGeom>
          </p:spPr>
        </p:pic>
        <p:sp>
          <p:nvSpPr>
            <p:cNvPr id="15" name="Shape 3"/>
            <p:cNvSpPr/>
            <p:nvPr/>
          </p:nvSpPr>
          <p:spPr>
            <a:xfrm>
              <a:off x="2876550" y="5867400"/>
              <a:ext cx="4114800" cy="1352550"/>
            </a:xfrm>
            <a:prstGeom prst="roundRect">
              <a:avLst>
                <a:gd name="adj" fmla="val 67606"/>
              </a:avLst>
            </a:prstGeom>
            <a:solidFill>
              <a:srgbClr val="FFFFFF"/>
            </a:solidFill>
            <a:ln/>
          </p:spPr>
        </p:sp>
        <p:pic>
          <p:nvPicPr>
            <p:cNvPr id="16" name="Image 10" descr="preencoded.png">    </p:cNvPr>
            <p:cNvPicPr>
              <a:picLocks noChangeAspect="1"/>
            </p:cNvPicPr>
            <p:nvPr/>
          </p:nvPicPr>
          <p:blipFill>
            <a:blip r:embed="rId11"/>
            <a:stretch>
              <a:fillRect/>
            </a:stretch>
          </p:blipFill>
          <p:spPr>
            <a:xfrm>
              <a:off x="3105150" y="6124575"/>
              <a:ext cx="838200" cy="838200"/>
            </a:xfrm>
            <a:prstGeom prst="rect">
              <a:avLst/>
            </a:prstGeom>
          </p:spPr>
        </p:pic>
        <p:sp>
          <p:nvSpPr>
            <p:cNvPr id="17" name="Shape 4"/>
            <p:cNvSpPr/>
            <p:nvPr/>
          </p:nvSpPr>
          <p:spPr>
            <a:xfrm>
              <a:off x="2876550" y="7658100"/>
              <a:ext cx="4114800" cy="1352550"/>
            </a:xfrm>
            <a:prstGeom prst="roundRect">
              <a:avLst>
                <a:gd name="adj" fmla="val 67606"/>
              </a:avLst>
            </a:prstGeom>
            <a:solidFill>
              <a:srgbClr val="FFFFFF"/>
            </a:solidFill>
            <a:ln/>
          </p:spPr>
        </p:sp>
        <p:pic>
          <p:nvPicPr>
            <p:cNvPr id="18" name="Image 11" descr="preencoded.png">    </p:cNvPr>
            <p:cNvPicPr>
              <a:picLocks noChangeAspect="1"/>
            </p:cNvPicPr>
            <p:nvPr/>
          </p:nvPicPr>
          <p:blipFill>
            <a:blip r:embed="rId12"/>
            <a:stretch>
              <a:fillRect/>
            </a:stretch>
          </p:blipFill>
          <p:spPr>
            <a:xfrm>
              <a:off x="3105150" y="7915275"/>
              <a:ext cx="838200" cy="838200"/>
            </a:xfrm>
            <a:prstGeom prst="rect">
              <a:avLst/>
            </a:prstGeom>
          </p:spPr>
        </p:pic>
        <p:sp>
          <p:nvSpPr>
            <p:cNvPr id="19" name="Shape 5"/>
            <p:cNvSpPr/>
            <p:nvPr/>
          </p:nvSpPr>
          <p:spPr>
            <a:xfrm>
              <a:off x="11506200" y="5886450"/>
              <a:ext cx="4114800" cy="1352550"/>
            </a:xfrm>
            <a:prstGeom prst="roundRect">
              <a:avLst>
                <a:gd name="adj" fmla="val 67606"/>
              </a:avLst>
            </a:prstGeom>
            <a:solidFill>
              <a:srgbClr val="FFFFFF"/>
            </a:solidFill>
            <a:ln/>
          </p:spPr>
        </p:sp>
        <p:pic>
          <p:nvPicPr>
            <p:cNvPr id="20" name="Image 12" descr="preencoded.png">    </p:cNvPr>
            <p:cNvPicPr>
              <a:picLocks noChangeAspect="1"/>
            </p:cNvPicPr>
            <p:nvPr/>
          </p:nvPicPr>
          <p:blipFill>
            <a:blip r:embed="rId13"/>
            <a:stretch>
              <a:fillRect/>
            </a:stretch>
          </p:blipFill>
          <p:spPr>
            <a:xfrm>
              <a:off x="11734800" y="6143625"/>
              <a:ext cx="838200" cy="838200"/>
            </a:xfrm>
            <a:prstGeom prst="rect">
              <a:avLst/>
            </a:prstGeom>
          </p:spPr>
        </p:pic>
        <p:sp>
          <p:nvSpPr>
            <p:cNvPr id="21" name="Shape 6"/>
            <p:cNvSpPr/>
            <p:nvPr/>
          </p:nvSpPr>
          <p:spPr>
            <a:xfrm>
              <a:off x="11506200" y="7658100"/>
              <a:ext cx="4114800" cy="1352550"/>
            </a:xfrm>
            <a:prstGeom prst="roundRect">
              <a:avLst>
                <a:gd name="adj" fmla="val 67606"/>
              </a:avLst>
            </a:prstGeom>
            <a:solidFill>
              <a:srgbClr val="FFFFFF"/>
            </a:solidFill>
            <a:ln/>
          </p:spPr>
        </p:sp>
        <p:pic>
          <p:nvPicPr>
            <p:cNvPr id="22" name="Image 13" descr="preencoded.png">    </p:cNvPr>
            <p:cNvPicPr>
              <a:picLocks noChangeAspect="1"/>
            </p:cNvPicPr>
            <p:nvPr/>
          </p:nvPicPr>
          <p:blipFill>
            <a:blip r:embed="rId14"/>
            <a:stretch>
              <a:fillRect/>
            </a:stretch>
          </p:blipFill>
          <p:spPr>
            <a:xfrm>
              <a:off x="11734800" y="7915275"/>
              <a:ext cx="838200" cy="838200"/>
            </a:xfrm>
            <a:prstGeom prst="rect">
              <a:avLst/>
            </a:prstGeom>
          </p:spPr>
        </p:pic>
        <p:sp>
          <p:nvSpPr>
            <p:cNvPr id="23" name="Shape 7"/>
            <p:cNvSpPr/>
            <p:nvPr/>
          </p:nvSpPr>
          <p:spPr>
            <a:xfrm>
              <a:off x="5010150" y="4114800"/>
              <a:ext cx="4114800" cy="1352550"/>
            </a:xfrm>
            <a:prstGeom prst="roundRect">
              <a:avLst>
                <a:gd name="adj" fmla="val 67606"/>
              </a:avLst>
            </a:prstGeom>
            <a:solidFill>
              <a:srgbClr val="FFFFFF"/>
            </a:solidFill>
            <a:ln/>
          </p:spPr>
        </p:sp>
        <p:pic>
          <p:nvPicPr>
            <p:cNvPr id="24" name="Image 14" descr="preencoded.png">    </p:cNvPr>
            <p:cNvPicPr>
              <a:picLocks noChangeAspect="1"/>
            </p:cNvPicPr>
            <p:nvPr/>
          </p:nvPicPr>
          <p:blipFill>
            <a:blip r:embed="rId15"/>
            <a:stretch>
              <a:fillRect/>
            </a:stretch>
          </p:blipFill>
          <p:spPr>
            <a:xfrm>
              <a:off x="5238750" y="4371975"/>
              <a:ext cx="838200" cy="838200"/>
            </a:xfrm>
            <a:prstGeom prst="rect">
              <a:avLst/>
            </a:prstGeom>
          </p:spPr>
        </p:pic>
        <p:sp>
          <p:nvSpPr>
            <p:cNvPr id="25" name="Shape 8"/>
            <p:cNvSpPr/>
            <p:nvPr/>
          </p:nvSpPr>
          <p:spPr>
            <a:xfrm>
              <a:off x="13849350" y="4114800"/>
              <a:ext cx="4114800" cy="1352550"/>
            </a:xfrm>
            <a:prstGeom prst="roundRect">
              <a:avLst>
                <a:gd name="adj" fmla="val 67606"/>
              </a:avLst>
            </a:prstGeom>
            <a:solidFill>
              <a:srgbClr val="FFFFFF"/>
            </a:solidFill>
            <a:ln/>
          </p:spPr>
        </p:sp>
        <p:pic>
          <p:nvPicPr>
            <p:cNvPr id="26" name="Image 15" descr="preencoded.png">    </p:cNvPr>
            <p:cNvPicPr>
              <a:picLocks noChangeAspect="1"/>
            </p:cNvPicPr>
            <p:nvPr/>
          </p:nvPicPr>
          <p:blipFill>
            <a:blip r:embed="rId16"/>
            <a:stretch>
              <a:fillRect/>
            </a:stretch>
          </p:blipFill>
          <p:spPr>
            <a:xfrm>
              <a:off x="14077950" y="4371975"/>
              <a:ext cx="838200" cy="838200"/>
            </a:xfrm>
            <a:prstGeom prst="rect">
              <a:avLst/>
            </a:prstGeom>
          </p:spPr>
        </p:pic>
        <p:sp>
          <p:nvSpPr>
            <p:cNvPr id="27" name="Shape 9"/>
            <p:cNvSpPr/>
            <p:nvPr/>
          </p:nvSpPr>
          <p:spPr>
            <a:xfrm>
              <a:off x="9429750" y="4114800"/>
              <a:ext cx="4114800" cy="1352550"/>
            </a:xfrm>
            <a:prstGeom prst="roundRect">
              <a:avLst>
                <a:gd name="adj" fmla="val 67606"/>
              </a:avLst>
            </a:prstGeom>
            <a:solidFill>
              <a:srgbClr val="FFFFFF"/>
            </a:solidFill>
            <a:ln/>
          </p:spPr>
        </p:sp>
        <p:pic>
          <p:nvPicPr>
            <p:cNvPr id="28" name="Image 16" descr="preencoded.png">    </p:cNvPr>
            <p:cNvPicPr>
              <a:picLocks noChangeAspect="1"/>
            </p:cNvPicPr>
            <p:nvPr/>
          </p:nvPicPr>
          <p:blipFill>
            <a:blip r:embed="rId17"/>
            <a:stretch>
              <a:fillRect/>
            </a:stretch>
          </p:blipFill>
          <p:spPr>
            <a:xfrm>
              <a:off x="9658350" y="4371975"/>
              <a:ext cx="838200" cy="838200"/>
            </a:xfrm>
            <a:prstGeom prst="rect">
              <a:avLst/>
            </a:prstGeom>
          </p:spPr>
        </p:pic>
        <p:sp>
          <p:nvSpPr>
            <p:cNvPr id="29" name="Shape 10"/>
            <p:cNvSpPr/>
            <p:nvPr/>
          </p:nvSpPr>
          <p:spPr>
            <a:xfrm rot="2470">
              <a:off x="2514598" y="3805237"/>
              <a:ext cx="13258803" cy="0"/>
            </a:xfrm>
            <a:prstGeom prst="line">
              <a:avLst/>
            </a:prstGeom>
            <a:noFill/>
            <a:ln w="9525">
              <a:solidFill>
                <a:srgbClr val="4D4D4D"/>
              </a:solidFill>
              <a:prstDash val="solid"/>
            </a:ln>
          </p:spPr>
        </p:sp>
        <p:sp>
          <p:nvSpPr>
            <p:cNvPr id="30" name="Shape 11"/>
            <p:cNvSpPr/>
            <p:nvPr/>
          </p:nvSpPr>
          <p:spPr>
            <a:xfrm rot="5292605">
              <a:off x="9605888" y="3657600"/>
              <a:ext cx="304949" cy="0"/>
            </a:xfrm>
            <a:prstGeom prst="line">
              <a:avLst/>
            </a:prstGeom>
            <a:noFill/>
            <a:ln w="9525">
              <a:solidFill>
                <a:srgbClr val="4D4D4D"/>
              </a:solidFill>
              <a:prstDash val="solid"/>
            </a:ln>
          </p:spPr>
        </p:sp>
        <p:sp>
          <p:nvSpPr>
            <p:cNvPr id="31" name="Shape 12"/>
            <p:cNvSpPr/>
            <p:nvPr/>
          </p:nvSpPr>
          <p:spPr>
            <a:xfrm rot="5295858">
              <a:off x="2362128" y="3967163"/>
              <a:ext cx="314469" cy="0"/>
            </a:xfrm>
            <a:prstGeom prst="line">
              <a:avLst/>
            </a:prstGeom>
            <a:noFill/>
            <a:ln w="9525">
              <a:solidFill>
                <a:srgbClr val="4D4D4D"/>
              </a:solidFill>
              <a:prstDash val="solid"/>
            </a:ln>
          </p:spPr>
        </p:sp>
        <p:sp>
          <p:nvSpPr>
            <p:cNvPr id="32" name="Shape 13"/>
            <p:cNvSpPr/>
            <p:nvPr/>
          </p:nvSpPr>
          <p:spPr>
            <a:xfrm rot="5295858">
              <a:off x="6981753" y="3967163"/>
              <a:ext cx="314469" cy="0"/>
            </a:xfrm>
            <a:prstGeom prst="line">
              <a:avLst/>
            </a:prstGeom>
            <a:noFill/>
            <a:ln w="9525">
              <a:solidFill>
                <a:srgbClr val="4D4D4D"/>
              </a:solidFill>
              <a:prstDash val="solid"/>
            </a:ln>
          </p:spPr>
        </p:sp>
        <p:sp>
          <p:nvSpPr>
            <p:cNvPr id="33" name="Shape 14"/>
            <p:cNvSpPr/>
            <p:nvPr/>
          </p:nvSpPr>
          <p:spPr>
            <a:xfrm rot="5295858">
              <a:off x="11401353" y="3967163"/>
              <a:ext cx="314469" cy="0"/>
            </a:xfrm>
            <a:prstGeom prst="line">
              <a:avLst/>
            </a:prstGeom>
            <a:noFill/>
            <a:ln w="9525">
              <a:solidFill>
                <a:srgbClr val="4D4D4D"/>
              </a:solidFill>
              <a:prstDash val="solid"/>
            </a:ln>
          </p:spPr>
        </p:sp>
        <p:sp>
          <p:nvSpPr>
            <p:cNvPr id="34" name="Shape 15"/>
            <p:cNvSpPr/>
            <p:nvPr/>
          </p:nvSpPr>
          <p:spPr>
            <a:xfrm rot="5295858">
              <a:off x="15611403" y="3967163"/>
              <a:ext cx="314469" cy="0"/>
            </a:xfrm>
            <a:prstGeom prst="line">
              <a:avLst/>
            </a:prstGeom>
            <a:noFill/>
            <a:ln w="9525">
              <a:solidFill>
                <a:srgbClr val="4D4D4D"/>
              </a:solidFill>
              <a:prstDash val="solid"/>
            </a:ln>
          </p:spPr>
        </p:sp>
        <p:sp>
          <p:nvSpPr>
            <p:cNvPr id="35" name="Shape 16"/>
            <p:cNvSpPr/>
            <p:nvPr/>
          </p:nvSpPr>
          <p:spPr>
            <a:xfrm rot="5389519">
              <a:off x="5576880" y="6734175"/>
              <a:ext cx="3124215" cy="0"/>
            </a:xfrm>
            <a:prstGeom prst="line">
              <a:avLst/>
            </a:prstGeom>
            <a:noFill/>
            <a:ln w="9525">
              <a:solidFill>
                <a:srgbClr val="4D4D4D"/>
              </a:solidFill>
              <a:prstDash val="solid"/>
            </a:ln>
          </p:spPr>
        </p:sp>
        <p:sp>
          <p:nvSpPr>
            <p:cNvPr id="36" name="Shape 17"/>
            <p:cNvSpPr/>
            <p:nvPr/>
          </p:nvSpPr>
          <p:spPr>
            <a:xfrm rot="214580">
              <a:off x="6991201" y="6443663"/>
              <a:ext cx="152697" cy="0"/>
            </a:xfrm>
            <a:prstGeom prst="line">
              <a:avLst/>
            </a:prstGeom>
            <a:noFill/>
            <a:ln w="9525">
              <a:solidFill>
                <a:srgbClr val="4D4D4D"/>
              </a:solidFill>
              <a:prstDash val="solid"/>
            </a:ln>
          </p:spPr>
        </p:sp>
        <p:sp>
          <p:nvSpPr>
            <p:cNvPr id="37" name="Shape 18"/>
            <p:cNvSpPr/>
            <p:nvPr/>
          </p:nvSpPr>
          <p:spPr>
            <a:xfrm rot="214580">
              <a:off x="15620851" y="6443663"/>
              <a:ext cx="152697" cy="0"/>
            </a:xfrm>
            <a:prstGeom prst="line">
              <a:avLst/>
            </a:prstGeom>
            <a:noFill/>
            <a:ln w="9525">
              <a:solidFill>
                <a:srgbClr val="4D4D4D"/>
              </a:solidFill>
              <a:prstDash val="solid"/>
            </a:ln>
          </p:spPr>
        </p:sp>
        <p:sp>
          <p:nvSpPr>
            <p:cNvPr id="38" name="Shape 19"/>
            <p:cNvSpPr/>
            <p:nvPr/>
          </p:nvSpPr>
          <p:spPr>
            <a:xfrm rot="214580">
              <a:off x="6991201" y="8291513"/>
              <a:ext cx="152697" cy="0"/>
            </a:xfrm>
            <a:prstGeom prst="line">
              <a:avLst/>
            </a:prstGeom>
            <a:noFill/>
            <a:ln w="9525">
              <a:solidFill>
                <a:srgbClr val="4D4D4D"/>
              </a:solidFill>
              <a:prstDash val="solid"/>
            </a:ln>
          </p:spPr>
        </p:sp>
        <p:sp>
          <p:nvSpPr>
            <p:cNvPr id="39" name="Shape 20"/>
            <p:cNvSpPr/>
            <p:nvPr/>
          </p:nvSpPr>
          <p:spPr>
            <a:xfrm rot="214580">
              <a:off x="15620851" y="8291513"/>
              <a:ext cx="152697" cy="0"/>
            </a:xfrm>
            <a:prstGeom prst="line">
              <a:avLst/>
            </a:prstGeom>
            <a:noFill/>
            <a:ln w="9525">
              <a:solidFill>
                <a:srgbClr val="4D4D4D"/>
              </a:solidFill>
              <a:prstDash val="solid"/>
            </a:ln>
          </p:spPr>
        </p:sp>
        <p:sp>
          <p:nvSpPr>
            <p:cNvPr id="40" name="Shape 21"/>
            <p:cNvSpPr/>
            <p:nvPr/>
          </p:nvSpPr>
          <p:spPr>
            <a:xfrm rot="5389155">
              <a:off x="14258917" y="6786563"/>
              <a:ext cx="3019440" cy="0"/>
            </a:xfrm>
            <a:prstGeom prst="line">
              <a:avLst/>
            </a:prstGeom>
            <a:noFill/>
            <a:ln w="9525">
              <a:solidFill>
                <a:srgbClr val="4D4D4D"/>
              </a:solidFill>
              <a:prstDash val="solid"/>
            </a:ln>
          </p:spPr>
        </p:sp>
        <p:sp>
          <p:nvSpPr>
            <p:cNvPr id="41" name="Text 22"/>
            <p:cNvSpPr/>
            <p:nvPr/>
          </p:nvSpPr>
          <p:spPr>
            <a:xfrm>
              <a:off x="8848725" y="249555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Chloe Ng</a:t>
              </a:r>
              <a:endParaRPr lang="en-US" sz="2700" dirty="0"/>
            </a:p>
          </p:txBody>
        </p:sp>
        <p:sp>
          <p:nvSpPr>
            <p:cNvPr id="42" name="Text 23"/>
            <p:cNvSpPr/>
            <p:nvPr/>
          </p:nvSpPr>
          <p:spPr>
            <a:xfrm>
              <a:off x="8848725" y="30861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Mage</a:t>
              </a:r>
              <a:endParaRPr lang="en-US" sz="2400" dirty="0"/>
            </a:p>
          </p:txBody>
        </p:sp>
        <p:sp>
          <p:nvSpPr>
            <p:cNvPr id="43" name="Text 24"/>
            <p:cNvSpPr/>
            <p:nvPr/>
          </p:nvSpPr>
          <p:spPr>
            <a:xfrm>
              <a:off x="18097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Valtorin</a:t>
              </a:r>
              <a:endParaRPr lang="en-US" sz="2700" dirty="0"/>
            </a:p>
          </p:txBody>
        </p:sp>
        <p:sp>
          <p:nvSpPr>
            <p:cNvPr id="44" name="Text 25"/>
            <p:cNvSpPr/>
            <p:nvPr/>
          </p:nvSpPr>
          <p:spPr>
            <a:xfrm>
              <a:off x="18097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Assassin</a:t>
              </a:r>
              <a:endParaRPr lang="en-US" sz="2400" dirty="0"/>
            </a:p>
          </p:txBody>
        </p:sp>
        <p:sp>
          <p:nvSpPr>
            <p:cNvPr id="45" name="Text 26"/>
            <p:cNvSpPr/>
            <p:nvPr/>
          </p:nvSpPr>
          <p:spPr>
            <a:xfrm>
              <a:off x="4095750" y="60198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Lucian</a:t>
              </a:r>
              <a:endParaRPr lang="en-US" sz="2700" dirty="0"/>
            </a:p>
          </p:txBody>
        </p:sp>
        <p:sp>
          <p:nvSpPr>
            <p:cNvPr id="46" name="Text 27"/>
            <p:cNvSpPr/>
            <p:nvPr/>
          </p:nvSpPr>
          <p:spPr>
            <a:xfrm>
              <a:off x="4095750" y="66103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Conjurer</a:t>
              </a:r>
              <a:endParaRPr lang="en-US" sz="2400" dirty="0"/>
            </a:p>
          </p:txBody>
        </p:sp>
        <p:sp>
          <p:nvSpPr>
            <p:cNvPr id="47" name="Text 28"/>
            <p:cNvSpPr/>
            <p:nvPr/>
          </p:nvSpPr>
          <p:spPr>
            <a:xfrm>
              <a:off x="4095750" y="78105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Cedric</a:t>
              </a:r>
              <a:endParaRPr lang="en-US" sz="2700" dirty="0"/>
            </a:p>
          </p:txBody>
        </p:sp>
        <p:sp>
          <p:nvSpPr>
            <p:cNvPr id="48" name="Text 29"/>
            <p:cNvSpPr/>
            <p:nvPr/>
          </p:nvSpPr>
          <p:spPr>
            <a:xfrm>
              <a:off x="4095750" y="84010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Timekeeper</a:t>
              </a:r>
              <a:endParaRPr lang="en-US" sz="2400" dirty="0"/>
            </a:p>
          </p:txBody>
        </p:sp>
        <p:sp>
          <p:nvSpPr>
            <p:cNvPr id="49" name="Text 30"/>
            <p:cNvSpPr/>
            <p:nvPr/>
          </p:nvSpPr>
          <p:spPr>
            <a:xfrm>
              <a:off x="12725400" y="603885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Elvina</a:t>
              </a:r>
              <a:endParaRPr lang="en-US" sz="2700" dirty="0"/>
            </a:p>
          </p:txBody>
        </p:sp>
        <p:sp>
          <p:nvSpPr>
            <p:cNvPr id="50" name="Text 31"/>
            <p:cNvSpPr/>
            <p:nvPr/>
          </p:nvSpPr>
          <p:spPr>
            <a:xfrm>
              <a:off x="12725400" y="66294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Oracle</a:t>
              </a:r>
              <a:endParaRPr lang="en-US" sz="2400" dirty="0"/>
            </a:p>
          </p:txBody>
        </p:sp>
        <p:sp>
          <p:nvSpPr>
            <p:cNvPr id="51" name="Text 32"/>
            <p:cNvSpPr/>
            <p:nvPr/>
          </p:nvSpPr>
          <p:spPr>
            <a:xfrm>
              <a:off x="12725400" y="78105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Seraphina</a:t>
              </a:r>
              <a:endParaRPr lang="en-US" sz="2700" dirty="0"/>
            </a:p>
          </p:txBody>
        </p:sp>
        <p:sp>
          <p:nvSpPr>
            <p:cNvPr id="52" name="Text 33"/>
            <p:cNvSpPr/>
            <p:nvPr/>
          </p:nvSpPr>
          <p:spPr>
            <a:xfrm>
              <a:off x="12725400" y="84010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Lightbringer</a:t>
              </a:r>
              <a:endParaRPr lang="en-US" sz="2400" dirty="0"/>
            </a:p>
          </p:txBody>
        </p:sp>
        <p:sp>
          <p:nvSpPr>
            <p:cNvPr id="53" name="Text 34"/>
            <p:cNvSpPr/>
            <p:nvPr/>
          </p:nvSpPr>
          <p:spPr>
            <a:xfrm>
              <a:off x="62293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Aurielle</a:t>
              </a:r>
              <a:endParaRPr lang="en-US" sz="2700" dirty="0"/>
            </a:p>
          </p:txBody>
        </p:sp>
        <p:sp>
          <p:nvSpPr>
            <p:cNvPr id="54" name="Text 35"/>
            <p:cNvSpPr/>
            <p:nvPr/>
          </p:nvSpPr>
          <p:spPr>
            <a:xfrm>
              <a:off x="62293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Priestess</a:t>
              </a:r>
              <a:endParaRPr lang="en-US" sz="2400" dirty="0"/>
            </a:p>
          </p:txBody>
        </p:sp>
        <p:sp>
          <p:nvSpPr>
            <p:cNvPr id="55" name="Text 36"/>
            <p:cNvSpPr/>
            <p:nvPr/>
          </p:nvSpPr>
          <p:spPr>
            <a:xfrm>
              <a:off x="150685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Dariana</a:t>
              </a:r>
              <a:endParaRPr lang="en-US" sz="2700" dirty="0"/>
            </a:p>
          </p:txBody>
        </p:sp>
        <p:sp>
          <p:nvSpPr>
            <p:cNvPr id="56" name="Text 37"/>
            <p:cNvSpPr/>
            <p:nvPr/>
          </p:nvSpPr>
          <p:spPr>
            <a:xfrm>
              <a:off x="150685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Shaman</a:t>
              </a:r>
              <a:endParaRPr lang="en-US" sz="2400" dirty="0"/>
            </a:p>
          </p:txBody>
        </p:sp>
        <p:sp>
          <p:nvSpPr>
            <p:cNvPr id="57" name="Text 38"/>
            <p:cNvSpPr/>
            <p:nvPr/>
          </p:nvSpPr>
          <p:spPr>
            <a:xfrm>
              <a:off x="106489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Theronis</a:t>
              </a:r>
              <a:endParaRPr lang="en-US" sz="2700" dirty="0"/>
            </a:p>
          </p:txBody>
        </p:sp>
        <p:sp>
          <p:nvSpPr>
            <p:cNvPr id="58" name="Text 39"/>
            <p:cNvSpPr/>
            <p:nvPr/>
          </p:nvSpPr>
          <p:spPr>
            <a:xfrm>
              <a:off x="106489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Warrior</a:t>
              </a:r>
              <a:endParaRPr lang="en-US" sz="2400" dirty="0"/>
            </a:p>
          </p:txBody>
        </p:sp>
      </p:grpSp>
      <p:sp>
        <p:nvSpPr>
          <p:cNvPr id="59" name="Text 40"/>
          <p:cNvSpPr/>
          <p:nvPr/>
        </p:nvSpPr>
        <p:spPr>
          <a:xfrm>
            <a:off x="5810250" y="9601200"/>
            <a:ext cx="6802755" cy="563880"/>
          </a:xfrm>
          <a:prstGeom prst="rect">
            <a:avLst/>
          </a:prstGeom>
          <a:noFill/>
          <a:ln/>
        </p:spPr>
        <p:txBody>
          <a:bodyPr wrap="square" lIns="0" tIns="0" rIns="0" bIns="0" rtlCol="0" anchor="t"/>
          <a:lstStyle/>
          <a:p>
            <a:pPr algn="l" indent="0" marL="0">
              <a:buNone/>
            </a:pPr>
            <a:r>
              <a:rPr lang="en-US" sz="2400" u="none" dirty="0">
                <a:solidFill>
                  <a:srgbClr val="000000"/>
                </a:solidFill>
                <a:latin typeface="Poppins" pitchFamily="34" charset="0"/>
                <a:ea typeface="Poppins" pitchFamily="34" charset="-122"/>
                <a:cs typeface="Poppins" pitchFamily="34" charset="-120"/>
              </a:rPr>
              <a:t>To download more editable chart, </a:t>
            </a:r>
            <a:pPr algn="l" indent="0" marL="0">
              <a:buNone/>
            </a:pPr>
            <a:r>
              <a:rPr lang="en-US" sz="2400" u="sng" dirty="0">
                <a:solidFill>
                  <a:srgbClr val="000000"/>
                </a:solidFill>
                <a:uFill>
                  <a:solidFill>
                    <a:srgbClr val="00FF00"/>
                  </a:solidFill>
                </a:uFill>
                <a:latin typeface="Montserrat" pitchFamily="34" charset="0"/>
                <a:ea typeface="Montserrat" pitchFamily="34" charset="-122"/>
                <a:cs typeface="Montserrat" pitchFamily="34" charset="-120"/>
                <a:hlinkClick r:id="rId18"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sp>
        <p:nvSpPr>
          <p:cNvPr id="60" name="Text 41"/>
          <p:cNvSpPr/>
          <p:nvPr/>
        </p:nvSpPr>
        <p:spPr>
          <a:xfrm>
            <a:off x="5238750" y="428625"/>
            <a:ext cx="796290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Organization</a:t>
            </a:r>
            <a:endParaRPr lang="en-US" sz="6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D7380"/>
        </a:solidFill>
      </p:bgPr>
    </p:bg>
    <p:spTree>
      <p:nvGrpSpPr>
        <p:cNvPr id="1" name=""/>
        <p:cNvGrpSpPr/>
        <p:nvPr/>
      </p:nvGrpSpPr>
      <p:grpSpPr>
        <a:xfrm>
          <a:off x="0" y="0"/>
          <a:ext cx="0" cy="0"/>
          <a:chOff x="0" y="0"/>
          <a:chExt cx="0" cy="0"/>
        </a:xfrm>
      </p:grpSpPr>
      <p:sp>
        <p:nvSpPr>
          <p:cNvPr id="2" name="Shape 0"/>
          <p:cNvSpPr/>
          <p:nvPr/>
        </p:nvSpPr>
        <p:spPr>
          <a:xfrm>
            <a:off x="-3171825" y="0"/>
            <a:ext cx="18288000" cy="10287000"/>
          </a:xfrm>
          <a:prstGeom prst="rect">
            <a:avLst/>
          </a:prstGeom>
          <a:solidFill>
            <a:srgbClr val="FD7380"/>
          </a:solidFill>
          <a:ln/>
        </p:spPr>
      </p:sp>
      <p:pic>
        <p:nvPicPr>
          <p:cNvPr id="3" name="Image 0" descr="preencoded.png">    </p:cNvPr>
          <p:cNvPicPr>
            <a:picLocks noChangeAspect="1"/>
          </p:cNvPicPr>
          <p:nvPr/>
        </p:nvPicPr>
        <p:blipFill>
          <a:blip r:embed="rId1"/>
          <a:stretch>
            <a:fillRect/>
          </a:stretch>
        </p:blipFill>
        <p:spPr>
          <a:xfrm>
            <a:off x="-3057525" y="1704975"/>
            <a:ext cx="6724650" cy="8858250"/>
          </a:xfrm>
          <a:prstGeom prst="rect">
            <a:avLst/>
          </a:prstGeom>
        </p:spPr>
      </p:pic>
      <p:pic>
        <p:nvPicPr>
          <p:cNvPr id="4" name="Image 1" descr="preencoded.png">    </p:cNvPr>
          <p:cNvPicPr>
            <a:picLocks noChangeAspect="1"/>
          </p:cNvPicPr>
          <p:nvPr/>
        </p:nvPicPr>
        <p:blipFill>
          <a:blip r:embed="rId2"/>
          <a:stretch>
            <a:fillRect/>
          </a:stretch>
        </p:blipFill>
        <p:spPr>
          <a:xfrm>
            <a:off x="-1533947" y="882290"/>
            <a:ext cx="4717784" cy="4718314"/>
          </a:xfrm>
          <a:prstGeom prst="rect">
            <a:avLst/>
          </a:prstGeom>
        </p:spPr>
      </p:pic>
      <p:pic>
        <p:nvPicPr>
          <p:cNvPr id="5" name="Image 2" descr="preencoded.png">    </p:cNvPr>
          <p:cNvPicPr>
            <a:picLocks noChangeAspect="1"/>
          </p:cNvPicPr>
          <p:nvPr/>
        </p:nvPicPr>
        <p:blipFill>
          <a:blip r:embed="rId3"/>
          <a:stretch>
            <a:fillRect/>
          </a:stretch>
        </p:blipFill>
        <p:spPr>
          <a:xfrm>
            <a:off x="38100" y="-533401"/>
            <a:ext cx="11858625" cy="11363326"/>
          </a:xfrm>
          <a:prstGeom prst="rect">
            <a:avLst/>
          </a:prstGeom>
        </p:spPr>
      </p:pic>
      <p:pic>
        <p:nvPicPr>
          <p:cNvPr id="6" name="Image 3" descr="preencoded.png">    </p:cNvPr>
          <p:cNvPicPr>
            <a:picLocks noChangeAspect="1"/>
          </p:cNvPicPr>
          <p:nvPr/>
        </p:nvPicPr>
        <p:blipFill>
          <a:blip r:embed="rId4"/>
          <a:stretch>
            <a:fillRect/>
          </a:stretch>
        </p:blipFill>
        <p:spPr>
          <a:xfrm>
            <a:off x="9458325" y="8039100"/>
            <a:ext cx="3688189" cy="702841"/>
          </a:xfrm>
          <a:prstGeom prst="rect">
            <a:avLst/>
          </a:prstGeom>
        </p:spPr>
      </p:pic>
      <p:pic>
        <p:nvPicPr>
          <p:cNvPr id="7" name="Image 4" descr="preencoded.png">    </p:cNvPr>
          <p:cNvPicPr>
            <a:picLocks noChangeAspect="1"/>
          </p:cNvPicPr>
          <p:nvPr/>
        </p:nvPicPr>
        <p:blipFill>
          <a:blip r:embed="rId5"/>
          <a:stretch>
            <a:fillRect/>
          </a:stretch>
        </p:blipFill>
        <p:spPr>
          <a:xfrm>
            <a:off x="-1773163" y="6879506"/>
            <a:ext cx="422235" cy="400486"/>
          </a:xfrm>
          <a:prstGeom prst="rect">
            <a:avLst/>
          </a:prstGeom>
        </p:spPr>
      </p:pic>
      <p:pic>
        <p:nvPicPr>
          <p:cNvPr id="8" name="Image 5" descr="preencoded.png">    </p:cNvPr>
          <p:cNvPicPr>
            <a:picLocks noChangeAspect="1"/>
          </p:cNvPicPr>
          <p:nvPr/>
        </p:nvPicPr>
        <p:blipFill>
          <a:blip r:embed="rId6"/>
          <a:stretch>
            <a:fillRect/>
          </a:stretch>
        </p:blipFill>
        <p:spPr>
          <a:xfrm>
            <a:off x="13144500" y="800100"/>
            <a:ext cx="422235" cy="400486"/>
          </a:xfrm>
          <a:prstGeom prst="rect">
            <a:avLst/>
          </a:prstGeom>
        </p:spPr>
      </p:pic>
      <p:pic>
        <p:nvPicPr>
          <p:cNvPr id="9" name="Image 6" descr="preencoded.png">    </p:cNvPr>
          <p:cNvPicPr>
            <a:picLocks noChangeAspect="1"/>
          </p:cNvPicPr>
          <p:nvPr/>
        </p:nvPicPr>
        <p:blipFill>
          <a:blip r:embed="rId7"/>
          <a:stretch>
            <a:fillRect/>
          </a:stretch>
        </p:blipFill>
        <p:spPr>
          <a:xfrm>
            <a:off x="4706745" y="6038757"/>
            <a:ext cx="422234" cy="400487"/>
          </a:xfrm>
          <a:prstGeom prst="rect">
            <a:avLst/>
          </a:prstGeom>
        </p:spPr>
      </p:pic>
      <p:pic>
        <p:nvPicPr>
          <p:cNvPr id="10" name="Image 7" descr="preencoded.png">    </p:cNvPr>
          <p:cNvPicPr>
            <a:picLocks noChangeAspect="1"/>
          </p:cNvPicPr>
          <p:nvPr/>
        </p:nvPicPr>
        <p:blipFill>
          <a:blip r:embed="rId8"/>
          <a:stretch>
            <a:fillRect/>
          </a:stretch>
        </p:blipFill>
        <p:spPr>
          <a:xfrm rot="16200000">
            <a:off x="11701463" y="6253162"/>
            <a:ext cx="4981575" cy="381000"/>
          </a:xfrm>
          <a:prstGeom prst="rect">
            <a:avLst/>
          </a:prstGeom>
        </p:spPr>
      </p:pic>
      <p:grpSp>
        <p:nvGrpSpPr>
          <p:cNvPr id="46921" name="Group"/>
          <p:cNvGrpSpPr/>
          <p:nvPr/>
        </p:nvGrpSpPr>
        <p:grpSpPr>
          <a:xfrm>
            <a:off x="17235487" y="8456817"/>
            <a:ext cx="1463470" cy="1601583"/>
            <a:chOff x="17235487" y="8456817"/>
            <a:chExt cx="1463470" cy="1601583"/>
          </a:xfrm>
        </p:grpSpPr>
        <p:pic>
          <p:nvPicPr>
            <p:cNvPr id="11"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2"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15612" name="Group"/>
          <p:cNvGrpSpPr/>
          <p:nvPr/>
        </p:nvGrpSpPr>
        <p:grpSpPr>
          <a:xfrm>
            <a:off x="1533525" y="1809750"/>
            <a:ext cx="7467600" cy="6431280"/>
            <a:chOff x="1533525" y="1809750"/>
            <a:chExt cx="7467600" cy="6431280"/>
          </a:xfrm>
        </p:grpSpPr>
        <p:sp>
          <p:nvSpPr>
            <p:cNvPr id="13" name="Text 2"/>
            <p:cNvSpPr/>
            <p:nvPr/>
          </p:nvSpPr>
          <p:spPr>
            <a:xfrm>
              <a:off x="1533525" y="1809750"/>
              <a:ext cx="7467600" cy="2552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Thank you for choosing EaTemp</a:t>
              </a:r>
              <a:endParaRPr lang="en-US" sz="6000" dirty="0"/>
            </a:p>
          </p:txBody>
        </p:sp>
        <p:sp>
          <p:nvSpPr>
            <p:cNvPr id="14" name="Text 3"/>
            <p:cNvSpPr/>
            <p:nvPr/>
          </p:nvSpPr>
          <p:spPr>
            <a:xfrm>
              <a:off x="1533525" y="4552950"/>
              <a:ext cx="7376160" cy="3688080"/>
            </a:xfrm>
            <a:prstGeom prst="rect">
              <a:avLst/>
            </a:prstGeom>
            <a:noFill/>
            <a:ln/>
          </p:spPr>
          <p:txBody>
            <a:bodyPr wrap="square" lIns="0" tIns="0" rIns="0" bIns="0" rtlCol="0" anchor="t"/>
            <a:lstStyle/>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We offer free and high-quality slides templates for your presentations. We appreciate you choosing us and hope our templates have been helpful. </a:t>
              </a:r>
              <a:endParaRPr lang="en-US" sz="2400" dirty="0"/>
            </a:p>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As a new website, we rely on your support to grow, so please help us by sharing our site with your friends and colleagues. </a:t>
              </a:r>
              <a:endParaRPr lang="en-US" sz="2400" dirty="0"/>
            </a:p>
          </p:txBody>
        </p:sp>
      </p:grpSp>
      <p:sp>
        <p:nvSpPr>
          <p:cNvPr id="15" name="Text 4"/>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00000"/>
                </a:solidFill>
                <a:latin typeface="Inter" pitchFamily="34" charset="0"/>
                <a:ea typeface="Inter" pitchFamily="34" charset="-122"/>
                <a:cs typeface="Inter" pitchFamily="34" charset="-120"/>
              </a:rPr>
              <a:t>Credit | Image: </a:t>
            </a:r>
            <a:pPr algn="l" indent="0" marL="0">
              <a:buNone/>
            </a:pPr>
            <a:r>
              <a:rPr lang="en-US" sz="1800" u="sng" dirty="0">
                <a:solidFill>
                  <a:srgbClr val="000000"/>
                </a:solidFill>
                <a:uFill>
                  <a:solidFill>
                    <a:srgbClr val="00FF00"/>
                  </a:solidFill>
                </a:uFill>
                <a:latin typeface="Inter" pitchFamily="34" charset="0"/>
                <a:ea typeface="Inter" pitchFamily="34" charset="-122"/>
                <a:cs typeface="Inter" pitchFamily="34" charset="-120"/>
                <a:hlinkClick r:id="rId10"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00000"/>
                </a:solidFill>
                <a:latin typeface="Inter" pitchFamily="34" charset="0"/>
                <a:ea typeface="Inter" pitchFamily="34" charset="-122"/>
                <a:cs typeface="Inter" pitchFamily="34" charset="-120"/>
              </a:rPr>
              <a:t> </a:t>
            </a:r>
            <a:endParaRPr lang="en-US" sz="1800" dirty="0"/>
          </a:p>
        </p:txBody>
      </p:sp>
      <p:pic>
        <p:nvPicPr>
          <p:cNvPr id="16" name="Image 9" descr="preencoded.png">    </p:cNvPr>
          <p:cNvPicPr>
            <a:picLocks noChangeAspect="1"/>
          </p:cNvPicPr>
          <p:nvPr/>
        </p:nvPicPr>
        <p:blipFill>
          <a:blip r:embed="rId11"/>
          <a:stretch>
            <a:fillRect/>
          </a:stretch>
        </p:blipFill>
        <p:spPr>
          <a:xfrm>
            <a:off x="8534400" y="1190625"/>
            <a:ext cx="8896350" cy="8267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082219" y="1638300"/>
            <a:ext cx="3761574" cy="3761575"/>
          </a:xfrm>
          <a:prstGeom prst="rect">
            <a:avLst/>
          </a:prstGeom>
        </p:spPr>
      </p:pic>
      <p:pic>
        <p:nvPicPr>
          <p:cNvPr id="3" name="Image 1" descr="preencoded.png">    </p:cNvPr>
          <p:cNvPicPr>
            <a:picLocks noChangeAspect="1"/>
          </p:cNvPicPr>
          <p:nvPr/>
        </p:nvPicPr>
        <p:blipFill>
          <a:blip r:embed="rId2"/>
          <a:stretch>
            <a:fillRect/>
          </a:stretch>
        </p:blipFill>
        <p:spPr>
          <a:xfrm>
            <a:off x="7219950" y="1200150"/>
            <a:ext cx="11068050" cy="6267449"/>
          </a:xfrm>
          <a:prstGeom prst="rect">
            <a:avLst/>
          </a:prstGeom>
        </p:spPr>
      </p:pic>
      <p:pic>
        <p:nvPicPr>
          <p:cNvPr id="4" name="Image 2" descr="preencoded.png">    </p:cNvPr>
          <p:cNvPicPr>
            <a:picLocks noChangeAspect="1"/>
          </p:cNvPicPr>
          <p:nvPr/>
        </p:nvPicPr>
        <p:blipFill>
          <a:blip r:embed="rId3"/>
          <a:stretch>
            <a:fillRect/>
          </a:stretch>
        </p:blipFill>
        <p:spPr>
          <a:xfrm>
            <a:off x="9361493" y="6889942"/>
            <a:ext cx="432563" cy="410285"/>
          </a:xfrm>
          <a:prstGeom prst="rect">
            <a:avLst/>
          </a:prstGeom>
        </p:spPr>
      </p:pic>
      <p:pic>
        <p:nvPicPr>
          <p:cNvPr id="5" name="Image 3" descr="preencoded.png">    </p:cNvPr>
          <p:cNvPicPr>
            <a:picLocks noChangeAspect="1"/>
          </p:cNvPicPr>
          <p:nvPr/>
        </p:nvPicPr>
        <p:blipFill>
          <a:blip r:embed="rId4"/>
          <a:stretch>
            <a:fillRect/>
          </a:stretch>
        </p:blipFill>
        <p:spPr>
          <a:xfrm>
            <a:off x="16782482" y="2844157"/>
            <a:ext cx="432563" cy="410285"/>
          </a:xfrm>
          <a:prstGeom prst="rect">
            <a:avLst/>
          </a:prstGeom>
        </p:spPr>
      </p:pic>
      <p:pic>
        <p:nvPicPr>
          <p:cNvPr id="6" name="Image 4" descr="preencoded.png">    </p:cNvPr>
          <p:cNvPicPr>
            <a:picLocks noChangeAspect="1"/>
          </p:cNvPicPr>
          <p:nvPr/>
        </p:nvPicPr>
        <p:blipFill>
          <a:blip r:embed="rId5"/>
          <a:stretch>
            <a:fillRect/>
          </a:stretch>
        </p:blipFill>
        <p:spPr>
          <a:xfrm>
            <a:off x="12651934" y="3420182"/>
            <a:ext cx="3567031" cy="679279"/>
          </a:xfrm>
          <a:prstGeom prst="rect">
            <a:avLst/>
          </a:prstGeom>
        </p:spPr>
      </p:pic>
      <p:pic>
        <p:nvPicPr>
          <p:cNvPr id="7" name="Image 5" descr="preencoded.png">    </p:cNvPr>
          <p:cNvPicPr>
            <a:picLocks noChangeAspect="1"/>
          </p:cNvPicPr>
          <p:nvPr/>
        </p:nvPicPr>
        <p:blipFill>
          <a:blip r:embed="rId6"/>
          <a:stretch>
            <a:fillRect/>
          </a:stretch>
        </p:blipFill>
        <p:spPr>
          <a:xfrm rot="10800000">
            <a:off x="635258" y="9296400"/>
            <a:ext cx="7832467" cy="593584"/>
          </a:xfrm>
          <a:prstGeom prst="rect">
            <a:avLst/>
          </a:prstGeom>
        </p:spPr>
      </p:pic>
      <p:grpSp>
        <p:nvGrpSpPr>
          <p:cNvPr id="84173"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0" name="Text 1"/>
          <p:cNvSpPr/>
          <p:nvPr/>
        </p:nvSpPr>
        <p:spPr>
          <a:xfrm>
            <a:off x="1171575" y="990600"/>
            <a:ext cx="114185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Table of Contents</a:t>
            </a:r>
            <a:endParaRPr lang="en-US" sz="9600" dirty="0"/>
          </a:p>
        </p:txBody>
      </p:sp>
      <p:grpSp>
        <p:nvGrpSpPr>
          <p:cNvPr id="13388" name="Group"/>
          <p:cNvGrpSpPr/>
          <p:nvPr/>
        </p:nvGrpSpPr>
        <p:grpSpPr>
          <a:xfrm>
            <a:off x="1123950" y="3038475"/>
            <a:ext cx="5577840" cy="1325880"/>
            <a:chOff x="1123950" y="3038475"/>
            <a:chExt cx="5577840" cy="1325880"/>
          </a:xfrm>
        </p:grpSpPr>
        <p:sp>
          <p:nvSpPr>
            <p:cNvPr id="11" name="Shape 2"/>
            <p:cNvSpPr/>
            <p:nvPr/>
          </p:nvSpPr>
          <p:spPr>
            <a:xfrm>
              <a:off x="1123950" y="3038475"/>
              <a:ext cx="1219200" cy="1219200"/>
            </a:xfrm>
            <a:prstGeom prst="ellipse">
              <a:avLst/>
            </a:prstGeom>
            <a:solidFill>
              <a:srgbClr val="FD7380"/>
            </a:solidFill>
            <a:ln/>
          </p:spPr>
        </p:sp>
        <p:sp>
          <p:nvSpPr>
            <p:cNvPr id="12" name="Text 3"/>
            <p:cNvSpPr/>
            <p:nvPr/>
          </p:nvSpPr>
          <p:spPr>
            <a:xfrm>
              <a:off x="1415415" y="3225165"/>
              <a:ext cx="6362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01</a:t>
              </a:r>
              <a:endParaRPr lang="en-US" sz="3600" dirty="0"/>
            </a:p>
          </p:txBody>
        </p:sp>
        <p:sp>
          <p:nvSpPr>
            <p:cNvPr id="13" name="Text 4"/>
            <p:cNvSpPr/>
            <p:nvPr/>
          </p:nvSpPr>
          <p:spPr>
            <a:xfrm>
              <a:off x="2495550"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Introduction</a:t>
              </a:r>
              <a:endParaRPr lang="en-US" sz="3600" dirty="0"/>
            </a:p>
          </p:txBody>
        </p:sp>
        <p:sp>
          <p:nvSpPr>
            <p:cNvPr id="14" name="Text 5"/>
            <p:cNvSpPr/>
            <p:nvPr/>
          </p:nvSpPr>
          <p:spPr>
            <a:xfrm>
              <a:off x="2495550"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92155" name="Group"/>
          <p:cNvGrpSpPr/>
          <p:nvPr/>
        </p:nvGrpSpPr>
        <p:grpSpPr>
          <a:xfrm>
            <a:off x="6724650" y="3038475"/>
            <a:ext cx="5577840" cy="1325880"/>
            <a:chOff x="6724650" y="3038475"/>
            <a:chExt cx="5577840" cy="1325880"/>
          </a:xfrm>
        </p:grpSpPr>
        <p:sp>
          <p:nvSpPr>
            <p:cNvPr id="15" name="Shape 6"/>
            <p:cNvSpPr/>
            <p:nvPr/>
          </p:nvSpPr>
          <p:spPr>
            <a:xfrm>
              <a:off x="6724650" y="3038475"/>
              <a:ext cx="1219200" cy="1219200"/>
            </a:xfrm>
            <a:prstGeom prst="ellipse">
              <a:avLst/>
            </a:prstGeom>
            <a:solidFill>
              <a:srgbClr val="FD7380"/>
            </a:solidFill>
            <a:ln/>
          </p:spPr>
        </p:sp>
        <p:sp>
          <p:nvSpPr>
            <p:cNvPr id="16" name="Text 7"/>
            <p:cNvSpPr/>
            <p:nvPr/>
          </p:nvSpPr>
          <p:spPr>
            <a:xfrm>
              <a:off x="6973253" y="3225165"/>
              <a:ext cx="7219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02</a:t>
              </a:r>
              <a:endParaRPr lang="en-US" sz="3600" dirty="0"/>
            </a:p>
          </p:txBody>
        </p:sp>
        <p:sp>
          <p:nvSpPr>
            <p:cNvPr id="17" name="Text 8"/>
            <p:cNvSpPr/>
            <p:nvPr/>
          </p:nvSpPr>
          <p:spPr>
            <a:xfrm>
              <a:off x="8096250"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Encounters</a:t>
              </a:r>
              <a:endParaRPr lang="en-US" sz="3600" dirty="0"/>
            </a:p>
          </p:txBody>
        </p:sp>
        <p:sp>
          <p:nvSpPr>
            <p:cNvPr id="18" name="Text 9"/>
            <p:cNvSpPr/>
            <p:nvPr/>
          </p:nvSpPr>
          <p:spPr>
            <a:xfrm>
              <a:off x="8096250"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18886" name="Group"/>
          <p:cNvGrpSpPr/>
          <p:nvPr/>
        </p:nvGrpSpPr>
        <p:grpSpPr>
          <a:xfrm>
            <a:off x="1123950" y="5276850"/>
            <a:ext cx="5577840" cy="1325880"/>
            <a:chOff x="1123950" y="5276850"/>
            <a:chExt cx="5577840" cy="1325880"/>
          </a:xfrm>
        </p:grpSpPr>
        <p:sp>
          <p:nvSpPr>
            <p:cNvPr id="19" name="Shape 10"/>
            <p:cNvSpPr/>
            <p:nvPr/>
          </p:nvSpPr>
          <p:spPr>
            <a:xfrm>
              <a:off x="1123950" y="5276850"/>
              <a:ext cx="1219200" cy="1219200"/>
            </a:xfrm>
            <a:prstGeom prst="ellipse">
              <a:avLst/>
            </a:prstGeom>
            <a:solidFill>
              <a:srgbClr val="FD7380"/>
            </a:solidFill>
            <a:ln/>
          </p:spPr>
        </p:sp>
        <p:sp>
          <p:nvSpPr>
            <p:cNvPr id="20" name="Text 11"/>
            <p:cNvSpPr/>
            <p:nvPr/>
          </p:nvSpPr>
          <p:spPr>
            <a:xfrm>
              <a:off x="1363028" y="5463540"/>
              <a:ext cx="74104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03</a:t>
              </a:r>
              <a:endParaRPr lang="en-US" sz="3600" dirty="0"/>
            </a:p>
          </p:txBody>
        </p:sp>
        <p:sp>
          <p:nvSpPr>
            <p:cNvPr id="21" name="Text 12"/>
            <p:cNvSpPr/>
            <p:nvPr/>
          </p:nvSpPr>
          <p:spPr>
            <a:xfrm>
              <a:off x="2495550"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Wonders</a:t>
              </a:r>
              <a:endParaRPr lang="en-US" sz="3600" dirty="0"/>
            </a:p>
          </p:txBody>
        </p:sp>
        <p:sp>
          <p:nvSpPr>
            <p:cNvPr id="22" name="Text 13"/>
            <p:cNvSpPr/>
            <p:nvPr/>
          </p:nvSpPr>
          <p:spPr>
            <a:xfrm>
              <a:off x="2495550"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70889" name="Group"/>
          <p:cNvGrpSpPr/>
          <p:nvPr/>
        </p:nvGrpSpPr>
        <p:grpSpPr>
          <a:xfrm>
            <a:off x="6724650" y="5276850"/>
            <a:ext cx="5577840" cy="1325880"/>
            <a:chOff x="6724650" y="5276850"/>
            <a:chExt cx="5577840" cy="1325880"/>
          </a:xfrm>
        </p:grpSpPr>
        <p:sp>
          <p:nvSpPr>
            <p:cNvPr id="23" name="Shape 14"/>
            <p:cNvSpPr/>
            <p:nvPr/>
          </p:nvSpPr>
          <p:spPr>
            <a:xfrm>
              <a:off x="6724650" y="5276850"/>
              <a:ext cx="1219200" cy="1219200"/>
            </a:xfrm>
            <a:prstGeom prst="ellipse">
              <a:avLst/>
            </a:prstGeom>
            <a:solidFill>
              <a:srgbClr val="FD7380"/>
            </a:solidFill>
            <a:ln/>
          </p:spPr>
        </p:sp>
        <p:sp>
          <p:nvSpPr>
            <p:cNvPr id="24" name="Text 15"/>
            <p:cNvSpPr/>
            <p:nvPr/>
          </p:nvSpPr>
          <p:spPr>
            <a:xfrm>
              <a:off x="6949440" y="5463540"/>
              <a:ext cx="7696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04</a:t>
              </a:r>
              <a:endParaRPr lang="en-US" sz="3600" dirty="0"/>
            </a:p>
          </p:txBody>
        </p:sp>
        <p:sp>
          <p:nvSpPr>
            <p:cNvPr id="25" name="Text 16"/>
            <p:cNvSpPr/>
            <p:nvPr/>
          </p:nvSpPr>
          <p:spPr>
            <a:xfrm>
              <a:off x="8096250"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Magic</a:t>
              </a:r>
              <a:endParaRPr lang="en-US" sz="3600" dirty="0"/>
            </a:p>
          </p:txBody>
        </p:sp>
        <p:sp>
          <p:nvSpPr>
            <p:cNvPr id="26" name="Text 17"/>
            <p:cNvSpPr/>
            <p:nvPr/>
          </p:nvSpPr>
          <p:spPr>
            <a:xfrm>
              <a:off x="8096250"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11834" name="Group"/>
          <p:cNvGrpSpPr/>
          <p:nvPr/>
        </p:nvGrpSpPr>
        <p:grpSpPr>
          <a:xfrm>
            <a:off x="1123950" y="7515225"/>
            <a:ext cx="5577840" cy="1325880"/>
            <a:chOff x="1123950" y="7515225"/>
            <a:chExt cx="5577840" cy="1325880"/>
          </a:xfrm>
        </p:grpSpPr>
        <p:sp>
          <p:nvSpPr>
            <p:cNvPr id="27" name="Shape 18"/>
            <p:cNvSpPr/>
            <p:nvPr/>
          </p:nvSpPr>
          <p:spPr>
            <a:xfrm>
              <a:off x="1123950" y="7515225"/>
              <a:ext cx="1219200" cy="1219200"/>
            </a:xfrm>
            <a:prstGeom prst="ellipse">
              <a:avLst/>
            </a:prstGeom>
            <a:solidFill>
              <a:srgbClr val="FD7380"/>
            </a:solidFill>
            <a:ln/>
          </p:spPr>
        </p:sp>
        <p:sp>
          <p:nvSpPr>
            <p:cNvPr id="28" name="Text 19"/>
            <p:cNvSpPr/>
            <p:nvPr/>
          </p:nvSpPr>
          <p:spPr>
            <a:xfrm>
              <a:off x="1353503" y="7701915"/>
              <a:ext cx="7600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05</a:t>
              </a:r>
              <a:endParaRPr lang="en-US" sz="3600" dirty="0"/>
            </a:p>
          </p:txBody>
        </p:sp>
        <p:sp>
          <p:nvSpPr>
            <p:cNvPr id="29" name="Text 20"/>
            <p:cNvSpPr/>
            <p:nvPr/>
          </p:nvSpPr>
          <p:spPr>
            <a:xfrm>
              <a:off x="2495550"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Adventure</a:t>
              </a:r>
              <a:endParaRPr lang="en-US" sz="3600" dirty="0"/>
            </a:p>
          </p:txBody>
        </p:sp>
        <p:sp>
          <p:nvSpPr>
            <p:cNvPr id="30" name="Text 21"/>
            <p:cNvSpPr/>
            <p:nvPr/>
          </p:nvSpPr>
          <p:spPr>
            <a:xfrm>
              <a:off x="2495550"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Happily Ever After</a:t>
              </a:r>
              <a:endParaRPr lang="en-US" sz="2400" dirty="0"/>
            </a:p>
          </p:txBody>
        </p:sp>
      </p:grpSp>
      <p:grpSp>
        <p:nvGrpSpPr>
          <p:cNvPr id="42256" name="Group"/>
          <p:cNvGrpSpPr/>
          <p:nvPr/>
        </p:nvGrpSpPr>
        <p:grpSpPr>
          <a:xfrm>
            <a:off x="6724650" y="7515225"/>
            <a:ext cx="5577840" cy="1325880"/>
            <a:chOff x="6724650" y="7515225"/>
            <a:chExt cx="5577840" cy="1325880"/>
          </a:xfrm>
        </p:grpSpPr>
        <p:sp>
          <p:nvSpPr>
            <p:cNvPr id="31" name="Shape 22"/>
            <p:cNvSpPr/>
            <p:nvPr/>
          </p:nvSpPr>
          <p:spPr>
            <a:xfrm>
              <a:off x="6724650" y="7515225"/>
              <a:ext cx="1219200" cy="1219200"/>
            </a:xfrm>
            <a:prstGeom prst="ellipse">
              <a:avLst/>
            </a:prstGeom>
            <a:solidFill>
              <a:srgbClr val="FD7380"/>
            </a:solidFill>
            <a:ln/>
          </p:spPr>
        </p:sp>
        <p:sp>
          <p:nvSpPr>
            <p:cNvPr id="32" name="Text 23"/>
            <p:cNvSpPr/>
            <p:nvPr/>
          </p:nvSpPr>
          <p:spPr>
            <a:xfrm>
              <a:off x="6958965" y="7701915"/>
              <a:ext cx="7505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06</a:t>
              </a:r>
              <a:endParaRPr lang="en-US" sz="3600" dirty="0"/>
            </a:p>
          </p:txBody>
        </p:sp>
        <p:sp>
          <p:nvSpPr>
            <p:cNvPr id="33" name="Text 24"/>
            <p:cNvSpPr/>
            <p:nvPr/>
          </p:nvSpPr>
          <p:spPr>
            <a:xfrm>
              <a:off x="8096250"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Conclusion</a:t>
              </a:r>
              <a:endParaRPr lang="en-US" sz="3600" dirty="0"/>
            </a:p>
          </p:txBody>
        </p:sp>
        <p:sp>
          <p:nvSpPr>
            <p:cNvPr id="34" name="Text 25"/>
            <p:cNvSpPr/>
            <p:nvPr/>
          </p:nvSpPr>
          <p:spPr>
            <a:xfrm>
              <a:off x="8096250"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Embrace the Fantasy</a:t>
              </a:r>
              <a:endParaRPr lang="en-US" sz="2400" dirty="0"/>
            </a:p>
          </p:txBody>
        </p:sp>
      </p:grpSp>
      <p:pic>
        <p:nvPicPr>
          <p:cNvPr id="35" name="Image 7" descr="preencoded.png">    </p:cNvPr>
          <p:cNvPicPr>
            <a:picLocks noChangeAspect="1"/>
          </p:cNvPicPr>
          <p:nvPr/>
        </p:nvPicPr>
        <p:blipFill>
          <a:blip r:embed="rId8"/>
          <a:stretch>
            <a:fillRect/>
          </a:stretch>
        </p:blipFill>
        <p:spPr>
          <a:xfrm>
            <a:off x="10725150" y="1933575"/>
            <a:ext cx="7239000" cy="66770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75"/>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0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2"/>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5"/>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53"/>
            <a:ext cx="410285" cy="432564"/>
          </a:xfrm>
          <a:prstGeom prst="rect">
            <a:avLst/>
          </a:prstGeom>
        </p:spPr>
      </p:pic>
      <p:grpSp>
        <p:nvGrpSpPr>
          <p:cNvPr id="56579"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sp>
        <p:nvSpPr>
          <p:cNvPr id="12" name="Text 1"/>
          <p:cNvSpPr/>
          <p:nvPr/>
        </p:nvSpPr>
        <p:spPr>
          <a:xfrm>
            <a:off x="2219325" y="2057400"/>
            <a:ext cx="123253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Realm of the Extraordinary</a:t>
            </a:r>
            <a:endParaRPr lang="en-US" sz="6000" dirty="0"/>
          </a:p>
        </p:txBody>
      </p:sp>
      <p:grpSp>
        <p:nvGrpSpPr>
          <p:cNvPr id="56138" name="Group"/>
          <p:cNvGrpSpPr/>
          <p:nvPr/>
        </p:nvGrpSpPr>
        <p:grpSpPr>
          <a:xfrm>
            <a:off x="2219325" y="3552825"/>
            <a:ext cx="13910310" cy="5135880"/>
            <a:chOff x="2219325" y="3552825"/>
            <a:chExt cx="13910310" cy="5135880"/>
          </a:xfrm>
        </p:grpSpPr>
        <p:sp>
          <p:nvSpPr>
            <p:cNvPr id="13" name="Text 2"/>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14" name="Text 3"/>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800974"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a:off x="14001183" y="5130598"/>
            <a:ext cx="4287450" cy="816350"/>
          </a:xfrm>
          <a:prstGeom prst="rect">
            <a:avLst/>
          </a:prstGeom>
        </p:spPr>
      </p:pic>
      <p:pic>
        <p:nvPicPr>
          <p:cNvPr id="4" name="Image 2" descr="preencoded.png">    </p:cNvPr>
          <p:cNvPicPr>
            <a:picLocks noChangeAspect="1"/>
          </p:cNvPicPr>
          <p:nvPr/>
        </p:nvPicPr>
        <p:blipFill>
          <a:blip r:embed="rId3"/>
          <a:stretch>
            <a:fillRect/>
          </a:stretch>
        </p:blipFill>
        <p:spPr>
          <a:xfrm>
            <a:off x="16989024" y="628915"/>
            <a:ext cx="519849" cy="493075"/>
          </a:xfrm>
          <a:prstGeom prst="rect">
            <a:avLst/>
          </a:prstGeom>
        </p:spPr>
      </p:pic>
      <p:pic>
        <p:nvPicPr>
          <p:cNvPr id="5" name="Image 3" descr="preencoded.png">    </p:cNvPr>
          <p:cNvPicPr>
            <a:picLocks noChangeAspect="1"/>
          </p:cNvPicPr>
          <p:nvPr/>
        </p:nvPicPr>
        <p:blipFill>
          <a:blip r:embed="rId4"/>
          <a:stretch>
            <a:fillRect/>
          </a:stretch>
        </p:blipFill>
        <p:spPr>
          <a:xfrm>
            <a:off x="149949" y="4495800"/>
            <a:ext cx="3073716" cy="3073715"/>
          </a:xfrm>
          <a:prstGeom prst="rect">
            <a:avLst/>
          </a:prstGeom>
        </p:spPr>
      </p:pic>
      <p:pic>
        <p:nvPicPr>
          <p:cNvPr id="6" name="Image 4" descr="preencoded.png">    </p:cNvPr>
          <p:cNvPicPr>
            <a:picLocks noChangeAspect="1"/>
          </p:cNvPicPr>
          <p:nvPr/>
        </p:nvPicPr>
        <p:blipFill>
          <a:blip r:embed="rId5"/>
          <a:stretch>
            <a:fillRect/>
          </a:stretch>
        </p:blipFill>
        <p:spPr>
          <a:xfrm>
            <a:off x="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a:off x="10001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a:off x="3067050" y="9391650"/>
            <a:ext cx="5032631" cy="381399"/>
          </a:xfrm>
          <a:prstGeom prst="rect">
            <a:avLst/>
          </a:prstGeom>
        </p:spPr>
      </p:pic>
      <p:grpSp>
        <p:nvGrpSpPr>
          <p:cNvPr id="86607" name="Group"/>
          <p:cNvGrpSpPr/>
          <p:nvPr/>
        </p:nvGrpSpPr>
        <p:grpSpPr>
          <a:xfrm>
            <a:off x="17235487" y="8456817"/>
            <a:ext cx="1463470" cy="1601583"/>
            <a:chOff x="17235487" y="8456817"/>
            <a:chExt cx="1463470" cy="1601583"/>
          </a:xfrm>
        </p:grpSpPr>
        <p:pic>
          <p:nvPicPr>
            <p:cNvPr id="9"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0"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1" name="Image 8" descr="preencoded.png">    </p:cNvPr>
          <p:cNvPicPr>
            <a:picLocks noChangeAspect="1"/>
          </p:cNvPicPr>
          <p:nvPr/>
        </p:nvPicPr>
        <p:blipFill>
          <a:blip r:embed="rId9"/>
          <a:stretch>
            <a:fillRect/>
          </a:stretch>
        </p:blipFill>
        <p:spPr>
          <a:xfrm>
            <a:off x="466725" y="885825"/>
            <a:ext cx="9010650" cy="8201025"/>
          </a:xfrm>
          <a:prstGeom prst="rect">
            <a:avLst/>
          </a:prstGeom>
        </p:spPr>
      </p:pic>
      <p:grpSp>
        <p:nvGrpSpPr>
          <p:cNvPr id="12642" name="Group"/>
          <p:cNvGrpSpPr/>
          <p:nvPr/>
        </p:nvGrpSpPr>
        <p:grpSpPr>
          <a:xfrm>
            <a:off x="9763125" y="2943225"/>
            <a:ext cx="685801" cy="838200"/>
            <a:chOff x="9763125" y="2943225"/>
            <a:chExt cx="685801" cy="838200"/>
          </a:xfrm>
        </p:grpSpPr>
        <p:pic>
          <p:nvPicPr>
            <p:cNvPr id="12" name="Image 9" descr="preencoded.png">    </p:cNvPr>
            <p:cNvPicPr>
              <a:picLocks noChangeAspect="1"/>
            </p:cNvPicPr>
            <p:nvPr/>
          </p:nvPicPr>
          <p:blipFill>
            <a:blip r:embed="rId10"/>
            <a:stretch>
              <a:fillRect/>
            </a:stretch>
          </p:blipFill>
          <p:spPr>
            <a:xfrm>
              <a:off x="9763125" y="2943225"/>
              <a:ext cx="685801" cy="838200"/>
            </a:xfrm>
            <a:prstGeom prst="rect">
              <a:avLst/>
            </a:prstGeom>
          </p:spPr>
        </p:pic>
        <p:grpSp>
          <p:nvGrpSpPr>
            <p:cNvPr id="47515" name="Group"/>
            <p:cNvGrpSpPr/>
            <p:nvPr/>
          </p:nvGrpSpPr>
          <p:grpSpPr>
            <a:xfrm>
              <a:off x="10725150" y="2028825"/>
              <a:ext cx="6587490" cy="2773680"/>
              <a:chOff x="10725150" y="2028825"/>
              <a:chExt cx="6587490" cy="2773680"/>
            </a:xfrm>
          </p:grpSpPr>
          <p:sp>
            <p:nvSpPr>
              <p:cNvPr id="13" name="Text 1"/>
              <p:cNvSpPr/>
              <p:nvPr/>
            </p:nvSpPr>
            <p:spPr>
              <a:xfrm>
                <a:off x="10725150" y="2028825"/>
                <a:ext cx="65874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sp>
            <p:nvSpPr>
              <p:cNvPr id="14" name="Text 2"/>
              <p:cNvSpPr/>
              <p:nvPr/>
            </p:nvSpPr>
            <p:spPr>
              <a:xfrm>
                <a:off x="10725150" y="2867025"/>
                <a:ext cx="655701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85003" name="Group"/>
          <p:cNvGrpSpPr/>
          <p:nvPr/>
        </p:nvGrpSpPr>
        <p:grpSpPr>
          <a:xfrm>
            <a:off x="9763124" y="5748337"/>
            <a:ext cx="685802" cy="1000127"/>
            <a:chOff x="9763124" y="5748337"/>
            <a:chExt cx="685802" cy="1000127"/>
          </a:xfrm>
        </p:grpSpPr>
        <p:pic>
          <p:nvPicPr>
            <p:cNvPr id="15" name="Image 10" descr="preencoded.png">    </p:cNvPr>
            <p:cNvPicPr>
              <a:picLocks noChangeAspect="1"/>
            </p:cNvPicPr>
            <p:nvPr/>
          </p:nvPicPr>
          <p:blipFill>
            <a:blip r:embed="rId11"/>
            <a:stretch>
              <a:fillRect/>
            </a:stretch>
          </p:blipFill>
          <p:spPr>
            <a:xfrm>
              <a:off x="9763124" y="5748337"/>
              <a:ext cx="685802" cy="1000127"/>
            </a:xfrm>
            <a:prstGeom prst="rect">
              <a:avLst/>
            </a:prstGeom>
          </p:spPr>
        </p:pic>
        <p:grpSp>
          <p:nvGrpSpPr>
            <p:cNvPr id="26381" name="Group"/>
            <p:cNvGrpSpPr/>
            <p:nvPr/>
          </p:nvGrpSpPr>
          <p:grpSpPr>
            <a:xfrm>
              <a:off x="10725150" y="5143500"/>
              <a:ext cx="6587490" cy="2316480"/>
              <a:chOff x="10725150" y="5143500"/>
              <a:chExt cx="6587490" cy="2316480"/>
            </a:xfrm>
          </p:grpSpPr>
          <p:sp>
            <p:nvSpPr>
              <p:cNvPr id="16" name="Text 3"/>
              <p:cNvSpPr/>
              <p:nvPr/>
            </p:nvSpPr>
            <p:spPr>
              <a:xfrm>
                <a:off x="10725150" y="5143500"/>
                <a:ext cx="65874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7" name="Text 4"/>
              <p:cNvSpPr/>
              <p:nvPr/>
            </p:nvSpPr>
            <p:spPr>
              <a:xfrm>
                <a:off x="10725150" y="5981700"/>
                <a:ext cx="65570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444207" y="1638300"/>
            <a:ext cx="3761574" cy="3761575"/>
          </a:xfrm>
          <a:prstGeom prst="rect">
            <a:avLst/>
          </a:prstGeom>
        </p:spPr>
      </p:pic>
      <p:pic>
        <p:nvPicPr>
          <p:cNvPr id="3" name="Image 1" descr="preencoded.png">    </p:cNvPr>
          <p:cNvPicPr>
            <a:picLocks noChangeAspect="1"/>
          </p:cNvPicPr>
          <p:nvPr/>
        </p:nvPicPr>
        <p:blipFill>
          <a:blip r:embed="rId2"/>
          <a:stretch>
            <a:fillRect/>
          </a:stretch>
        </p:blipFill>
        <p:spPr>
          <a:xfrm rot="10800000">
            <a:off x="0" y="1200150"/>
            <a:ext cx="11068050" cy="6267449"/>
          </a:xfrm>
          <a:prstGeom prst="rect">
            <a:avLst/>
          </a:prstGeom>
        </p:spPr>
      </p:pic>
      <p:pic>
        <p:nvPicPr>
          <p:cNvPr id="4" name="Image 2" descr="preencoded.png">    </p:cNvPr>
          <p:cNvPicPr>
            <a:picLocks noChangeAspect="1"/>
          </p:cNvPicPr>
          <p:nvPr/>
        </p:nvPicPr>
        <p:blipFill>
          <a:blip r:embed="rId3"/>
          <a:stretch>
            <a:fillRect/>
          </a:stretch>
        </p:blipFill>
        <p:spPr>
          <a:xfrm rot="10800000">
            <a:off x="8493944" y="6889942"/>
            <a:ext cx="432563" cy="410285"/>
          </a:xfrm>
          <a:prstGeom prst="rect">
            <a:avLst/>
          </a:prstGeom>
        </p:spPr>
      </p:pic>
      <p:pic>
        <p:nvPicPr>
          <p:cNvPr id="5" name="Image 3" descr="preencoded.png">    </p:cNvPr>
          <p:cNvPicPr>
            <a:picLocks noChangeAspect="1"/>
          </p:cNvPicPr>
          <p:nvPr/>
        </p:nvPicPr>
        <p:blipFill>
          <a:blip r:embed="rId4"/>
          <a:stretch>
            <a:fillRect/>
          </a:stretch>
        </p:blipFill>
        <p:spPr>
          <a:xfrm rot="10800000">
            <a:off x="1072955" y="2844157"/>
            <a:ext cx="432563" cy="410285"/>
          </a:xfrm>
          <a:prstGeom prst="rect">
            <a:avLst/>
          </a:prstGeom>
        </p:spPr>
      </p:pic>
      <p:pic>
        <p:nvPicPr>
          <p:cNvPr id="6" name="Image 4" descr="preencoded.png">    </p:cNvPr>
          <p:cNvPicPr>
            <a:picLocks noChangeAspect="1"/>
          </p:cNvPicPr>
          <p:nvPr/>
        </p:nvPicPr>
        <p:blipFill>
          <a:blip r:embed="rId5"/>
          <a:stretch>
            <a:fillRect/>
          </a:stretch>
        </p:blipFill>
        <p:spPr>
          <a:xfrm rot="10800000">
            <a:off x="2069035" y="3420182"/>
            <a:ext cx="3567031" cy="679279"/>
          </a:xfrm>
          <a:prstGeom prst="rect">
            <a:avLst/>
          </a:prstGeom>
        </p:spPr>
      </p:pic>
      <p:pic>
        <p:nvPicPr>
          <p:cNvPr id="7" name="Image 5" descr="preencoded.png">    </p:cNvPr>
          <p:cNvPicPr>
            <a:picLocks noChangeAspect="1"/>
          </p:cNvPicPr>
          <p:nvPr/>
        </p:nvPicPr>
        <p:blipFill>
          <a:blip r:embed="rId6"/>
          <a:stretch>
            <a:fillRect/>
          </a:stretch>
        </p:blipFill>
        <p:spPr>
          <a:xfrm>
            <a:off x="9820275" y="9296400"/>
            <a:ext cx="7832467" cy="593584"/>
          </a:xfrm>
          <a:prstGeom prst="rect">
            <a:avLst/>
          </a:prstGeom>
        </p:spPr>
      </p:pic>
      <p:grpSp>
        <p:nvGrpSpPr>
          <p:cNvPr id="25618" name="Group"/>
          <p:cNvGrpSpPr/>
          <p:nvPr/>
        </p:nvGrpSpPr>
        <p:grpSpPr>
          <a:xfrm>
            <a:off x="17235487" y="8456817"/>
            <a:ext cx="1463470" cy="1601583"/>
            <a:chOff x="17235487" y="8456817"/>
            <a:chExt cx="1463470" cy="1601583"/>
          </a:xfrm>
        </p:grpSpPr>
        <p:pic>
          <p:nvPicPr>
            <p:cNvPr id="8" name="Image 6" descr="preencoded.png">    </p:cNvPr>
            <p:cNvPicPr>
              <a:picLocks noChangeAspect="1"/>
            </p:cNvPicPr>
            <p:nvPr/>
          </p:nvPicPr>
          <p:blipFill>
            <a:blip r:embed="rId7"/>
            <a:stretch>
              <a:fillRect/>
            </a:stretch>
          </p:blipFill>
          <p:spPr>
            <a:xfrm>
              <a:off x="17640300" y="9525000"/>
              <a:ext cx="533400" cy="533400"/>
            </a:xfrm>
            <a:prstGeom prst="rect">
              <a:avLst/>
            </a:prstGeom>
          </p:spPr>
        </p:pic>
        <p:sp>
          <p:nvSpPr>
            <p:cNvPr id="9"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75358" name="Group"/>
          <p:cNvGrpSpPr/>
          <p:nvPr/>
        </p:nvGrpSpPr>
        <p:grpSpPr>
          <a:xfrm>
            <a:off x="2626995" y="1009650"/>
            <a:ext cx="6156960" cy="8439150"/>
            <a:chOff x="2626995" y="1009650"/>
            <a:chExt cx="6156960" cy="8439150"/>
          </a:xfrm>
        </p:grpSpPr>
        <p:pic>
          <p:nvPicPr>
            <p:cNvPr id="10" name="Image 7" descr="preencoded.png">    </p:cNvPr>
            <p:cNvPicPr>
              <a:picLocks noChangeAspect="1"/>
            </p:cNvPicPr>
            <p:nvPr/>
          </p:nvPicPr>
          <p:blipFill>
            <a:blip r:embed="rId8"/>
            <a:stretch>
              <a:fillRect/>
            </a:stretch>
          </p:blipFill>
          <p:spPr>
            <a:xfrm>
              <a:off x="5295900" y="1009650"/>
              <a:ext cx="819150" cy="971550"/>
            </a:xfrm>
            <a:prstGeom prst="rect">
              <a:avLst/>
            </a:prstGeom>
          </p:spPr>
        </p:pic>
        <p:pic>
          <p:nvPicPr>
            <p:cNvPr id="11" name="Image 8" descr="preencoded.png">    </p:cNvPr>
            <p:cNvPicPr>
              <a:picLocks noChangeAspect="1"/>
            </p:cNvPicPr>
            <p:nvPr/>
          </p:nvPicPr>
          <p:blipFill>
            <a:blip r:embed="rId9"/>
            <a:stretch>
              <a:fillRect/>
            </a:stretch>
          </p:blipFill>
          <p:spPr>
            <a:xfrm>
              <a:off x="2657475" y="5381625"/>
              <a:ext cx="6096000" cy="4067175"/>
            </a:xfrm>
            <a:prstGeom prst="rect">
              <a:avLst/>
            </a:prstGeom>
          </p:spPr>
        </p:pic>
        <p:sp>
          <p:nvSpPr>
            <p:cNvPr id="12" name="Text 1"/>
            <p:cNvSpPr/>
            <p:nvPr/>
          </p:nvSpPr>
          <p:spPr>
            <a:xfrm>
              <a:off x="3624263" y="2409825"/>
              <a:ext cx="43224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sp>
          <p:nvSpPr>
            <p:cNvPr id="13" name="Text 2"/>
            <p:cNvSpPr/>
            <p:nvPr/>
          </p:nvSpPr>
          <p:spPr>
            <a:xfrm>
              <a:off x="2626995" y="35528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grpSp>
        <p:nvGrpSpPr>
          <p:cNvPr id="56515" name="Group"/>
          <p:cNvGrpSpPr/>
          <p:nvPr/>
        </p:nvGrpSpPr>
        <p:grpSpPr>
          <a:xfrm>
            <a:off x="9465945" y="1009650"/>
            <a:ext cx="6156960" cy="8439150"/>
            <a:chOff x="9465945" y="1009650"/>
            <a:chExt cx="6156960" cy="8439150"/>
          </a:xfrm>
        </p:grpSpPr>
        <p:pic>
          <p:nvPicPr>
            <p:cNvPr id="14" name="Image 9" descr="preencoded.png">    </p:cNvPr>
            <p:cNvPicPr>
              <a:picLocks noChangeAspect="1"/>
            </p:cNvPicPr>
            <p:nvPr/>
          </p:nvPicPr>
          <p:blipFill>
            <a:blip r:embed="rId10"/>
            <a:stretch>
              <a:fillRect/>
            </a:stretch>
          </p:blipFill>
          <p:spPr>
            <a:xfrm>
              <a:off x="12058650" y="1009650"/>
              <a:ext cx="971550" cy="971550"/>
            </a:xfrm>
            <a:prstGeom prst="rect">
              <a:avLst/>
            </a:prstGeom>
          </p:spPr>
        </p:pic>
        <p:pic>
          <p:nvPicPr>
            <p:cNvPr id="15" name="Image 10" descr="preencoded.png">    </p:cNvPr>
            <p:cNvPicPr>
              <a:picLocks noChangeAspect="1"/>
            </p:cNvPicPr>
            <p:nvPr/>
          </p:nvPicPr>
          <p:blipFill>
            <a:blip r:embed="rId11"/>
            <a:stretch>
              <a:fillRect/>
            </a:stretch>
          </p:blipFill>
          <p:spPr>
            <a:xfrm>
              <a:off x="9496425" y="5381625"/>
              <a:ext cx="6096000" cy="4067175"/>
            </a:xfrm>
            <a:prstGeom prst="rect">
              <a:avLst/>
            </a:prstGeom>
          </p:spPr>
        </p:pic>
        <p:sp>
          <p:nvSpPr>
            <p:cNvPr id="16" name="Text 3"/>
            <p:cNvSpPr/>
            <p:nvPr/>
          </p:nvSpPr>
          <p:spPr>
            <a:xfrm>
              <a:off x="10710863" y="2409825"/>
              <a:ext cx="38271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7" name="Text 4"/>
            <p:cNvSpPr/>
            <p:nvPr/>
          </p:nvSpPr>
          <p:spPr>
            <a:xfrm>
              <a:off x="9465945" y="35528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D7380"/>
          </a:solidFill>
          <a:ln/>
        </p:spPr>
      </p:sp>
      <p:pic>
        <p:nvPicPr>
          <p:cNvPr id="3" name="Image 0" descr="preencoded.png">    </p:cNvPr>
          <p:cNvPicPr>
            <a:picLocks noChangeAspect="1"/>
          </p:cNvPicPr>
          <p:nvPr/>
        </p:nvPicPr>
        <p:blipFill>
          <a:blip r:embed="rId1"/>
          <a:stretch>
            <a:fillRect/>
          </a:stretch>
        </p:blipFill>
        <p:spPr>
          <a:xfrm>
            <a:off x="114300" y="1704975"/>
            <a:ext cx="6724650" cy="8858250"/>
          </a:xfrm>
          <a:prstGeom prst="rect">
            <a:avLst/>
          </a:prstGeom>
        </p:spPr>
      </p:pic>
      <p:pic>
        <p:nvPicPr>
          <p:cNvPr id="4" name="Image 1" descr="preencoded.png">    </p:cNvPr>
          <p:cNvPicPr>
            <a:picLocks noChangeAspect="1"/>
          </p:cNvPicPr>
          <p:nvPr/>
        </p:nvPicPr>
        <p:blipFill>
          <a:blip r:embed="rId2"/>
          <a:stretch>
            <a:fillRect/>
          </a:stretch>
        </p:blipFill>
        <p:spPr>
          <a:xfrm>
            <a:off x="1637879" y="882286"/>
            <a:ext cx="4717784" cy="4718314"/>
          </a:xfrm>
          <a:prstGeom prst="rect">
            <a:avLst/>
          </a:prstGeom>
        </p:spPr>
      </p:pic>
      <p:pic>
        <p:nvPicPr>
          <p:cNvPr id="5" name="Image 2" descr="preencoded.png">    </p:cNvPr>
          <p:cNvPicPr>
            <a:picLocks noChangeAspect="1"/>
          </p:cNvPicPr>
          <p:nvPr/>
        </p:nvPicPr>
        <p:blipFill>
          <a:blip r:embed="rId3"/>
          <a:stretch>
            <a:fillRect/>
          </a:stretch>
        </p:blipFill>
        <p:spPr>
          <a:xfrm>
            <a:off x="7086600" y="-542926"/>
            <a:ext cx="11858625" cy="11363326"/>
          </a:xfrm>
          <a:prstGeom prst="rect">
            <a:avLst/>
          </a:prstGeom>
        </p:spPr>
      </p:pic>
      <p:pic>
        <p:nvPicPr>
          <p:cNvPr id="6" name="Image 3" descr="preencoded.png">    </p:cNvPr>
          <p:cNvPicPr>
            <a:picLocks noChangeAspect="1"/>
          </p:cNvPicPr>
          <p:nvPr/>
        </p:nvPicPr>
        <p:blipFill>
          <a:blip r:embed="rId4"/>
          <a:stretch>
            <a:fillRect/>
          </a:stretch>
        </p:blipFill>
        <p:spPr>
          <a:xfrm>
            <a:off x="12630150" y="8039100"/>
            <a:ext cx="3688189" cy="702841"/>
          </a:xfrm>
          <a:prstGeom prst="rect">
            <a:avLst/>
          </a:prstGeom>
        </p:spPr>
      </p:pic>
      <p:pic>
        <p:nvPicPr>
          <p:cNvPr id="7" name="Image 4" descr="preencoded.png">    </p:cNvPr>
          <p:cNvPicPr>
            <a:picLocks noChangeAspect="1"/>
          </p:cNvPicPr>
          <p:nvPr/>
        </p:nvPicPr>
        <p:blipFill>
          <a:blip r:embed="rId5"/>
          <a:stretch>
            <a:fillRect/>
          </a:stretch>
        </p:blipFill>
        <p:spPr>
          <a:xfrm>
            <a:off x="1398661" y="6879506"/>
            <a:ext cx="422235" cy="400486"/>
          </a:xfrm>
          <a:prstGeom prst="rect">
            <a:avLst/>
          </a:prstGeom>
        </p:spPr>
      </p:pic>
      <p:pic>
        <p:nvPicPr>
          <p:cNvPr id="8" name="Image 5" descr="preencoded.png">    </p:cNvPr>
          <p:cNvPicPr>
            <a:picLocks noChangeAspect="1"/>
          </p:cNvPicPr>
          <p:nvPr/>
        </p:nvPicPr>
        <p:blipFill>
          <a:blip r:embed="rId6"/>
          <a:stretch>
            <a:fillRect/>
          </a:stretch>
        </p:blipFill>
        <p:spPr>
          <a:xfrm>
            <a:off x="16316325" y="800100"/>
            <a:ext cx="422235" cy="400486"/>
          </a:xfrm>
          <a:prstGeom prst="rect">
            <a:avLst/>
          </a:prstGeom>
        </p:spPr>
      </p:pic>
      <p:pic>
        <p:nvPicPr>
          <p:cNvPr id="9" name="Image 6" descr="preencoded.png">    </p:cNvPr>
          <p:cNvPicPr>
            <a:picLocks noChangeAspect="1"/>
          </p:cNvPicPr>
          <p:nvPr/>
        </p:nvPicPr>
        <p:blipFill>
          <a:blip r:embed="rId7"/>
          <a:stretch>
            <a:fillRect/>
          </a:stretch>
        </p:blipFill>
        <p:spPr>
          <a:xfrm>
            <a:off x="7878570" y="6038757"/>
            <a:ext cx="422234" cy="400487"/>
          </a:xfrm>
          <a:prstGeom prst="rect">
            <a:avLst/>
          </a:prstGeom>
        </p:spPr>
      </p:pic>
      <p:pic>
        <p:nvPicPr>
          <p:cNvPr id="10" name="Image 7" descr="preencoded.png">    </p:cNvPr>
          <p:cNvPicPr>
            <a:picLocks noChangeAspect="1"/>
          </p:cNvPicPr>
          <p:nvPr/>
        </p:nvPicPr>
        <p:blipFill>
          <a:blip r:embed="rId8"/>
          <a:stretch>
            <a:fillRect/>
          </a:stretch>
        </p:blipFill>
        <p:spPr>
          <a:xfrm rot="16200000">
            <a:off x="14873288" y="6253162"/>
            <a:ext cx="4981575" cy="381000"/>
          </a:xfrm>
          <a:prstGeom prst="rect">
            <a:avLst/>
          </a:prstGeom>
        </p:spPr>
      </p:pic>
      <p:grpSp>
        <p:nvGrpSpPr>
          <p:cNvPr id="69370" name="Group"/>
          <p:cNvGrpSpPr/>
          <p:nvPr/>
        </p:nvGrpSpPr>
        <p:grpSpPr>
          <a:xfrm>
            <a:off x="17235487" y="8456817"/>
            <a:ext cx="1463470" cy="1601583"/>
            <a:chOff x="17235487" y="8456817"/>
            <a:chExt cx="1463470" cy="1601583"/>
          </a:xfrm>
        </p:grpSpPr>
        <p:pic>
          <p:nvPicPr>
            <p:cNvPr id="11"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2"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3" name="Image 9" descr="preencoded.png">    </p:cNvPr>
          <p:cNvPicPr>
            <a:picLocks noChangeAspect="1"/>
          </p:cNvPicPr>
          <p:nvPr/>
        </p:nvPicPr>
        <p:blipFill>
          <a:blip r:embed="rId10"/>
          <a:stretch>
            <a:fillRect/>
          </a:stretch>
        </p:blipFill>
        <p:spPr>
          <a:xfrm>
            <a:off x="5514975" y="28575"/>
            <a:ext cx="4474464" cy="3328416"/>
          </a:xfrm>
          <a:prstGeom prst="rect">
            <a:avLst/>
          </a:prstGeom>
        </p:spPr>
      </p:pic>
      <p:grpSp>
        <p:nvGrpSpPr>
          <p:cNvPr id="67708" name="Group"/>
          <p:cNvGrpSpPr/>
          <p:nvPr/>
        </p:nvGrpSpPr>
        <p:grpSpPr>
          <a:xfrm>
            <a:off x="9134475" y="2019300"/>
            <a:ext cx="7901940" cy="6349365"/>
            <a:chOff x="9134475" y="2019300"/>
            <a:chExt cx="7901940" cy="6349365"/>
          </a:xfrm>
        </p:grpSpPr>
        <p:sp>
          <p:nvSpPr>
            <p:cNvPr id="14" name="Text 2"/>
            <p:cNvSpPr/>
            <p:nvPr/>
          </p:nvSpPr>
          <p:spPr>
            <a:xfrm>
              <a:off x="9134475" y="2019300"/>
              <a:ext cx="7873365" cy="5646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5" name="Text 3"/>
            <p:cNvSpPr/>
            <p:nvPr/>
          </p:nvSpPr>
          <p:spPr>
            <a:xfrm>
              <a:off x="13544550" y="7734300"/>
              <a:ext cx="349186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5400000">
            <a:off x="12082815" y="-623315"/>
            <a:ext cx="3189290" cy="4435920"/>
          </a:xfrm>
          <a:prstGeom prst="rect">
            <a:avLst/>
          </a:prstGeom>
        </p:spPr>
      </p:pic>
      <p:pic>
        <p:nvPicPr>
          <p:cNvPr id="3" name="Image 1" descr="preencoded.png">    </p:cNvPr>
          <p:cNvPicPr>
            <a:picLocks noChangeAspect="1"/>
          </p:cNvPicPr>
          <p:nvPr/>
        </p:nvPicPr>
        <p:blipFill>
          <a:blip r:embed="rId2"/>
          <a:stretch>
            <a:fillRect/>
          </a:stretch>
        </p:blipFill>
        <p:spPr>
          <a:xfrm rot="5400000">
            <a:off x="13766876" y="1216177"/>
            <a:ext cx="3547467" cy="3547466"/>
          </a:xfrm>
          <a:prstGeom prst="rect">
            <a:avLst/>
          </a:prstGeom>
        </p:spPr>
      </p:pic>
      <p:pic>
        <p:nvPicPr>
          <p:cNvPr id="4" name="Image 2" descr="preencoded.png">    </p:cNvPr>
          <p:cNvPicPr>
            <a:picLocks noChangeAspect="1"/>
          </p:cNvPicPr>
          <p:nvPr/>
        </p:nvPicPr>
        <p:blipFill>
          <a:blip r:embed="rId3"/>
          <a:stretch>
            <a:fillRect/>
          </a:stretch>
        </p:blipFill>
        <p:spPr>
          <a:xfrm>
            <a:off x="11730798" y="2607608"/>
            <a:ext cx="5432048" cy="7679949"/>
          </a:xfrm>
          <a:prstGeom prst="rect">
            <a:avLst/>
          </a:prstGeom>
        </p:spPr>
      </p:pic>
      <p:pic>
        <p:nvPicPr>
          <p:cNvPr id="5" name="Image 3" descr="preencoded.png">    </p:cNvPr>
          <p:cNvPicPr>
            <a:picLocks noChangeAspect="1"/>
          </p:cNvPicPr>
          <p:nvPr/>
        </p:nvPicPr>
        <p:blipFill>
          <a:blip r:embed="rId4"/>
          <a:stretch>
            <a:fillRect/>
          </a:stretch>
        </p:blipFill>
        <p:spPr>
          <a:xfrm rot="5400000">
            <a:off x="1602124" y="7208504"/>
            <a:ext cx="2151358" cy="4003051"/>
          </a:xfrm>
          <a:prstGeom prst="rect">
            <a:avLst/>
          </a:prstGeom>
        </p:spPr>
      </p:pic>
      <p:pic>
        <p:nvPicPr>
          <p:cNvPr id="6" name="Image 4" descr="preencoded.png">    </p:cNvPr>
          <p:cNvPicPr>
            <a:picLocks noChangeAspect="1"/>
          </p:cNvPicPr>
          <p:nvPr/>
        </p:nvPicPr>
        <p:blipFill>
          <a:blip r:embed="rId5"/>
          <a:stretch>
            <a:fillRect/>
          </a:stretch>
        </p:blipFill>
        <p:spPr>
          <a:xfrm>
            <a:off x="15804709" y="3609417"/>
            <a:ext cx="720036" cy="3778419"/>
          </a:xfrm>
          <a:prstGeom prst="rect">
            <a:avLst/>
          </a:prstGeom>
        </p:spPr>
      </p:pic>
      <p:pic>
        <p:nvPicPr>
          <p:cNvPr id="7" name="Image 5" descr="preencoded.png">    </p:cNvPr>
          <p:cNvPicPr>
            <a:picLocks noChangeAspect="1"/>
          </p:cNvPicPr>
          <p:nvPr/>
        </p:nvPicPr>
        <p:blipFill>
          <a:blip r:embed="rId6"/>
          <a:stretch>
            <a:fillRect/>
          </a:stretch>
        </p:blipFill>
        <p:spPr>
          <a:xfrm>
            <a:off x="1438275" y="1676400"/>
            <a:ext cx="361950" cy="4772025"/>
          </a:xfrm>
          <a:prstGeom prst="rect">
            <a:avLst/>
          </a:prstGeom>
        </p:spPr>
      </p:pic>
      <p:pic>
        <p:nvPicPr>
          <p:cNvPr id="8" name="Image 6" descr="preencoded.png">    </p:cNvPr>
          <p:cNvPicPr>
            <a:picLocks noChangeAspect="1"/>
          </p:cNvPicPr>
          <p:nvPr/>
        </p:nvPicPr>
        <p:blipFill>
          <a:blip r:embed="rId7"/>
          <a:stretch>
            <a:fillRect/>
          </a:stretch>
        </p:blipFill>
        <p:spPr>
          <a:xfrm>
            <a:off x="13169110" y="1966113"/>
            <a:ext cx="410284" cy="432566"/>
          </a:xfrm>
          <a:prstGeom prst="rect">
            <a:avLst/>
          </a:prstGeom>
        </p:spPr>
      </p:pic>
      <p:pic>
        <p:nvPicPr>
          <p:cNvPr id="9" name="Image 7" descr="preencoded.png">    </p:cNvPr>
          <p:cNvPicPr>
            <a:picLocks noChangeAspect="1"/>
          </p:cNvPicPr>
          <p:nvPr/>
        </p:nvPicPr>
        <p:blipFill>
          <a:blip r:embed="rId8"/>
          <a:stretch>
            <a:fillRect/>
          </a:stretch>
        </p:blipFill>
        <p:spPr>
          <a:xfrm>
            <a:off x="9179840" y="776557"/>
            <a:ext cx="410285" cy="432564"/>
          </a:xfrm>
          <a:prstGeom prst="rect">
            <a:avLst/>
          </a:prstGeom>
        </p:spPr>
      </p:pic>
      <p:grpSp>
        <p:nvGrpSpPr>
          <p:cNvPr id="99416" name="Group"/>
          <p:cNvGrpSpPr/>
          <p:nvPr/>
        </p:nvGrpSpPr>
        <p:grpSpPr>
          <a:xfrm>
            <a:off x="17235487" y="8456817"/>
            <a:ext cx="1463470" cy="1601583"/>
            <a:chOff x="17235487" y="8456817"/>
            <a:chExt cx="1463470" cy="1601583"/>
          </a:xfrm>
        </p:grpSpPr>
        <p:pic>
          <p:nvPicPr>
            <p:cNvPr id="10" name="Image 8" descr="preencoded.png">    </p:cNvPr>
            <p:cNvPicPr>
              <a:picLocks noChangeAspect="1"/>
            </p:cNvPicPr>
            <p:nvPr/>
          </p:nvPicPr>
          <p:blipFill>
            <a:blip r:embed="rId9"/>
            <a:stretch>
              <a:fillRect/>
            </a:stretch>
          </p:blipFill>
          <p:spPr>
            <a:xfrm>
              <a:off x="17640300" y="9525000"/>
              <a:ext cx="533400" cy="533400"/>
            </a:xfrm>
            <a:prstGeom prst="rect">
              <a:avLst/>
            </a:prstGeom>
          </p:spPr>
        </p:pic>
        <p:sp>
          <p:nvSpPr>
            <p:cNvPr id="11"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pic>
        <p:nvPicPr>
          <p:cNvPr id="12" name="Image 9" descr="preencoded.png">    </p:cNvPr>
          <p:cNvPicPr>
            <a:picLocks noChangeAspect="1"/>
          </p:cNvPicPr>
          <p:nvPr/>
        </p:nvPicPr>
        <p:blipFill>
          <a:blip r:embed="rId10"/>
          <a:stretch>
            <a:fillRect/>
          </a:stretch>
        </p:blipFill>
        <p:spPr>
          <a:xfrm>
            <a:off x="6296025" y="1400175"/>
            <a:ext cx="5695950" cy="7610475"/>
          </a:xfrm>
          <a:prstGeom prst="rect">
            <a:avLst/>
          </a:prstGeom>
        </p:spPr>
      </p:pic>
      <p:grpSp>
        <p:nvGrpSpPr>
          <p:cNvPr id="95044" name="Group"/>
          <p:cNvGrpSpPr/>
          <p:nvPr/>
        </p:nvGrpSpPr>
        <p:grpSpPr>
          <a:xfrm>
            <a:off x="2314575" y="1400175"/>
            <a:ext cx="3368040" cy="4221480"/>
            <a:chOff x="2314575" y="1400175"/>
            <a:chExt cx="3368040" cy="4221480"/>
          </a:xfrm>
        </p:grpSpPr>
        <p:sp>
          <p:nvSpPr>
            <p:cNvPr id="13" name="Text 1"/>
            <p:cNvSpPr/>
            <p:nvPr/>
          </p:nvSpPr>
          <p:spPr>
            <a:xfrm>
              <a:off x="2314575" y="1400175"/>
              <a:ext cx="3368040" cy="2217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 Technique</a:t>
              </a:r>
              <a:endParaRPr lang="en-US" sz="3600" dirty="0"/>
            </a:p>
          </p:txBody>
        </p:sp>
        <p:sp>
          <p:nvSpPr>
            <p:cNvPr id="14" name="Text 2"/>
            <p:cNvSpPr/>
            <p:nvPr/>
          </p:nvSpPr>
          <p:spPr>
            <a:xfrm>
              <a:off x="2314575" y="3686175"/>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67940" name="Group"/>
          <p:cNvGrpSpPr/>
          <p:nvPr/>
        </p:nvGrpSpPr>
        <p:grpSpPr>
          <a:xfrm>
            <a:off x="12696825" y="4895850"/>
            <a:ext cx="3368040" cy="4221480"/>
            <a:chOff x="12696825" y="4895850"/>
            <a:chExt cx="3368040" cy="4221480"/>
          </a:xfrm>
        </p:grpSpPr>
        <p:sp>
          <p:nvSpPr>
            <p:cNvPr id="15" name="Text 3"/>
            <p:cNvSpPr/>
            <p:nvPr/>
          </p:nvSpPr>
          <p:spPr>
            <a:xfrm>
              <a:off x="12696825" y="4895850"/>
              <a:ext cx="3368040" cy="2217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Art of Unicorn Sighting</a:t>
              </a:r>
              <a:endParaRPr lang="en-US" sz="3600" dirty="0"/>
            </a:p>
          </p:txBody>
        </p:sp>
        <p:sp>
          <p:nvSpPr>
            <p:cNvPr id="16" name="Text 4"/>
            <p:cNvSpPr/>
            <p:nvPr/>
          </p:nvSpPr>
          <p:spPr>
            <a:xfrm>
              <a:off x="12696825" y="7181850"/>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96016" y="0"/>
            <a:ext cx="10391010" cy="6828316"/>
          </a:xfrm>
          <a:prstGeom prst="rect">
            <a:avLst/>
          </a:prstGeom>
        </p:spPr>
      </p:pic>
      <p:pic>
        <p:nvPicPr>
          <p:cNvPr id="3" name="Image 1" descr="preencoded.png">    </p:cNvPr>
          <p:cNvPicPr>
            <a:picLocks noChangeAspect="1"/>
          </p:cNvPicPr>
          <p:nvPr/>
        </p:nvPicPr>
        <p:blipFill>
          <a:blip r:embed="rId2"/>
          <a:stretch>
            <a:fillRect/>
          </a:stretch>
        </p:blipFill>
        <p:spPr>
          <a:xfrm rot="10800000">
            <a:off x="-633" y="5130598"/>
            <a:ext cx="4287450" cy="816350"/>
          </a:xfrm>
          <a:prstGeom prst="rect">
            <a:avLst/>
          </a:prstGeom>
        </p:spPr>
      </p:pic>
      <p:pic>
        <p:nvPicPr>
          <p:cNvPr id="4" name="Image 2" descr="preencoded.png">    </p:cNvPr>
          <p:cNvPicPr>
            <a:picLocks noChangeAspect="1"/>
          </p:cNvPicPr>
          <p:nvPr/>
        </p:nvPicPr>
        <p:blipFill>
          <a:blip r:embed="rId3"/>
          <a:stretch>
            <a:fillRect/>
          </a:stretch>
        </p:blipFill>
        <p:spPr>
          <a:xfrm rot="10800000">
            <a:off x="779128" y="628920"/>
            <a:ext cx="519849" cy="493075"/>
          </a:xfrm>
          <a:prstGeom prst="rect">
            <a:avLst/>
          </a:prstGeom>
        </p:spPr>
      </p:pic>
      <p:pic>
        <p:nvPicPr>
          <p:cNvPr id="5" name="Image 3" descr="preencoded.png">    </p:cNvPr>
          <p:cNvPicPr>
            <a:picLocks noChangeAspect="1"/>
          </p:cNvPicPr>
          <p:nvPr/>
        </p:nvPicPr>
        <p:blipFill>
          <a:blip r:embed="rId4"/>
          <a:stretch>
            <a:fillRect/>
          </a:stretch>
        </p:blipFill>
        <p:spPr>
          <a:xfrm rot="10800000">
            <a:off x="15064336" y="4495800"/>
            <a:ext cx="3073715" cy="3073715"/>
          </a:xfrm>
          <a:prstGeom prst="rect">
            <a:avLst/>
          </a:prstGeom>
        </p:spPr>
      </p:pic>
      <p:pic>
        <p:nvPicPr>
          <p:cNvPr id="6" name="Image 4" descr="preencoded.png">    </p:cNvPr>
          <p:cNvPicPr>
            <a:picLocks noChangeAspect="1"/>
          </p:cNvPicPr>
          <p:nvPr/>
        </p:nvPicPr>
        <p:blipFill>
          <a:blip r:embed="rId5"/>
          <a:stretch>
            <a:fillRect/>
          </a:stretch>
        </p:blipFill>
        <p:spPr>
          <a:xfrm rot="10800000">
            <a:off x="16021050" y="5600700"/>
            <a:ext cx="2266950" cy="3228975"/>
          </a:xfrm>
          <a:prstGeom prst="rect">
            <a:avLst/>
          </a:prstGeom>
        </p:spPr>
      </p:pic>
      <p:pic>
        <p:nvPicPr>
          <p:cNvPr id="7" name="Image 5" descr="preencoded.png">    </p:cNvPr>
          <p:cNvPicPr>
            <a:picLocks noChangeAspect="1"/>
          </p:cNvPicPr>
          <p:nvPr/>
        </p:nvPicPr>
        <p:blipFill>
          <a:blip r:embed="rId6"/>
          <a:stretch>
            <a:fillRect/>
          </a:stretch>
        </p:blipFill>
        <p:spPr>
          <a:xfrm rot="10800000">
            <a:off x="16964025" y="7896225"/>
            <a:ext cx="323850" cy="304800"/>
          </a:xfrm>
          <a:prstGeom prst="rect">
            <a:avLst/>
          </a:prstGeom>
        </p:spPr>
      </p:pic>
      <p:pic>
        <p:nvPicPr>
          <p:cNvPr id="8" name="Image 6" descr="preencoded.png">    </p:cNvPr>
          <p:cNvPicPr>
            <a:picLocks noChangeAspect="1"/>
          </p:cNvPicPr>
          <p:nvPr/>
        </p:nvPicPr>
        <p:blipFill>
          <a:blip r:embed="rId7"/>
          <a:stretch>
            <a:fillRect/>
          </a:stretch>
        </p:blipFill>
        <p:spPr>
          <a:xfrm rot="10800000">
            <a:off x="10188318" y="9391650"/>
            <a:ext cx="5032632" cy="381399"/>
          </a:xfrm>
          <a:prstGeom prst="rect">
            <a:avLst/>
          </a:prstGeom>
        </p:spPr>
      </p:pic>
      <p:sp>
        <p:nvSpPr>
          <p:cNvPr id="9" name="Text 0"/>
          <p:cNvSpPr/>
          <p:nvPr/>
        </p:nvSpPr>
        <p:spPr>
          <a:xfrm>
            <a:off x="1619250" y="561975"/>
            <a:ext cx="1505902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Magic of Dragons: A Research</a:t>
            </a:r>
            <a:endParaRPr lang="en-US" sz="6000" dirty="0"/>
          </a:p>
        </p:txBody>
      </p:sp>
      <p:grpSp>
        <p:nvGrpSpPr>
          <p:cNvPr id="71180" name="Group"/>
          <p:cNvGrpSpPr/>
          <p:nvPr/>
        </p:nvGrpSpPr>
        <p:grpSpPr>
          <a:xfrm>
            <a:off x="1609725" y="3019425"/>
            <a:ext cx="6153150" cy="6153150"/>
            <a:chOff x="1609725" y="3019425"/>
            <a:chExt cx="6153150" cy="6153150"/>
          </a:xfrm>
        </p:grpSpPr>
        <p:sp>
          <p:nvSpPr>
            <p:cNvPr id="10" name="Shape 1"/>
            <p:cNvSpPr/>
            <p:nvPr/>
          </p:nvSpPr>
          <p:spPr>
            <a:xfrm>
              <a:off x="1609725" y="3019425"/>
              <a:ext cx="6153150" cy="6153150"/>
            </a:xfrm>
            <a:prstGeom prst="ellipse">
              <a:avLst/>
            </a:prstGeom>
            <a:solidFill>
              <a:srgbClr val="FD7380"/>
            </a:solidFill>
            <a:ln/>
          </p:spPr>
        </p:sp>
        <p:sp>
          <p:nvSpPr>
            <p:cNvPr id="11" name="Shape 2"/>
            <p:cNvSpPr/>
            <p:nvPr/>
          </p:nvSpPr>
          <p:spPr>
            <a:xfrm>
              <a:off x="2381250" y="4438650"/>
              <a:ext cx="4619625" cy="4619625"/>
            </a:xfrm>
            <a:prstGeom prst="ellipse">
              <a:avLst/>
            </a:prstGeom>
            <a:solidFill>
              <a:srgbClr val="FEC1C7"/>
            </a:solidFill>
            <a:ln/>
          </p:spPr>
        </p:sp>
        <p:sp>
          <p:nvSpPr>
            <p:cNvPr id="12" name="Shape 3"/>
            <p:cNvSpPr/>
            <p:nvPr/>
          </p:nvSpPr>
          <p:spPr>
            <a:xfrm>
              <a:off x="3152775" y="5848350"/>
              <a:ext cx="3067050" cy="3067050"/>
            </a:xfrm>
            <a:prstGeom prst="ellipse">
              <a:avLst/>
            </a:prstGeom>
            <a:solidFill>
              <a:srgbClr val="FFFFFF"/>
            </a:solidFill>
            <a:ln/>
          </p:spPr>
        </p:sp>
        <p:sp>
          <p:nvSpPr>
            <p:cNvPr id="13" name="Text 4"/>
            <p:cNvSpPr/>
            <p:nvPr/>
          </p:nvSpPr>
          <p:spPr>
            <a:xfrm>
              <a:off x="4053840" y="3348990"/>
              <a:ext cx="12458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6.7M</a:t>
              </a:r>
              <a:endParaRPr lang="en-US" sz="3600" dirty="0"/>
            </a:p>
          </p:txBody>
        </p:sp>
        <p:sp>
          <p:nvSpPr>
            <p:cNvPr id="14" name="Text 5"/>
            <p:cNvSpPr/>
            <p:nvPr/>
          </p:nvSpPr>
          <p:spPr>
            <a:xfrm>
              <a:off x="4063365" y="6958965"/>
              <a:ext cx="1255395" cy="845820"/>
            </a:xfrm>
            <a:prstGeom prst="rect">
              <a:avLst/>
            </a:prstGeom>
            <a:noFill/>
            <a:ln/>
          </p:spPr>
          <p:txBody>
            <a:bodyPr wrap="square" lIns="0" tIns="0" rIns="0" bIns="0" rtlCol="0" anchor="ctr"/>
            <a:lstStyle/>
            <a:p>
              <a:pPr algn="ctr" indent="0" marL="0">
                <a:buNone/>
              </a:pPr>
              <a:r>
                <a:rPr lang="en-US" sz="3600" b="1" u="none" dirty="0">
                  <a:solidFill>
                    <a:srgbClr val="FD7380"/>
                  </a:solidFill>
                  <a:latin typeface="Poppins" pitchFamily="34" charset="0"/>
                  <a:ea typeface="Poppins" pitchFamily="34" charset="-122"/>
                  <a:cs typeface="Poppins" pitchFamily="34" charset="-120"/>
                </a:rPr>
                <a:t>2.3M</a:t>
              </a:r>
              <a:endParaRPr lang="en-US" sz="3600" dirty="0"/>
            </a:p>
          </p:txBody>
        </p:sp>
        <p:sp>
          <p:nvSpPr>
            <p:cNvPr id="15" name="Text 6"/>
            <p:cNvSpPr/>
            <p:nvPr/>
          </p:nvSpPr>
          <p:spPr>
            <a:xfrm>
              <a:off x="4025265" y="4758690"/>
              <a:ext cx="13315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4.4M</a:t>
              </a:r>
              <a:endParaRPr lang="en-US" sz="3600" dirty="0"/>
            </a:p>
          </p:txBody>
        </p:sp>
      </p:grpSp>
      <p:grpSp>
        <p:nvGrpSpPr>
          <p:cNvPr id="67904" name="Group"/>
          <p:cNvGrpSpPr/>
          <p:nvPr/>
        </p:nvGrpSpPr>
        <p:grpSpPr>
          <a:xfrm>
            <a:off x="17235487" y="8456817"/>
            <a:ext cx="1463470" cy="1601583"/>
            <a:chOff x="17235487" y="8456817"/>
            <a:chExt cx="1463470" cy="1601583"/>
          </a:xfrm>
        </p:grpSpPr>
        <p:pic>
          <p:nvPicPr>
            <p:cNvPr id="16" name="Image 7" descr="preencoded.png">    </p:cNvPr>
            <p:cNvPicPr>
              <a:picLocks noChangeAspect="1"/>
            </p:cNvPicPr>
            <p:nvPr/>
          </p:nvPicPr>
          <p:blipFill>
            <a:blip r:embed="rId8"/>
            <a:stretch>
              <a:fillRect/>
            </a:stretch>
          </p:blipFill>
          <p:spPr>
            <a:xfrm>
              <a:off x="17640300" y="9525000"/>
              <a:ext cx="533400" cy="533400"/>
            </a:xfrm>
            <a:prstGeom prst="rect">
              <a:avLst/>
            </a:prstGeom>
          </p:spPr>
        </p:pic>
        <p:sp>
          <p:nvSpPr>
            <p:cNvPr id="17"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D7380"/>
                  </a:solidFill>
                  <a:latin typeface="Inter" pitchFamily="34" charset="0"/>
                  <a:ea typeface="Inter" pitchFamily="34" charset="-122"/>
                  <a:cs typeface="Inter" pitchFamily="34" charset="-120"/>
                </a:rPr>
                <a:t>EaTemp</a:t>
              </a:r>
              <a:endParaRPr lang="en-US" sz="2710" dirty="0"/>
            </a:p>
          </p:txBody>
        </p:sp>
      </p:grpSp>
      <p:grpSp>
        <p:nvGrpSpPr>
          <p:cNvPr id="55684" name="Group"/>
          <p:cNvGrpSpPr/>
          <p:nvPr/>
        </p:nvGrpSpPr>
        <p:grpSpPr>
          <a:xfrm>
            <a:off x="9448800" y="2667000"/>
            <a:ext cx="390525" cy="895350"/>
            <a:chOff x="9448800" y="2667000"/>
            <a:chExt cx="390525" cy="895350"/>
          </a:xfrm>
        </p:grpSpPr>
        <p:pic>
          <p:nvPicPr>
            <p:cNvPr id="18" name="Image 8" descr="preencoded.png">    </p:cNvPr>
            <p:cNvPicPr>
              <a:picLocks noChangeAspect="1"/>
            </p:cNvPicPr>
            <p:nvPr/>
          </p:nvPicPr>
          <p:blipFill>
            <a:blip r:embed="rId9"/>
            <a:stretch>
              <a:fillRect/>
            </a:stretch>
          </p:blipFill>
          <p:spPr>
            <a:xfrm>
              <a:off x="9448800" y="2667000"/>
              <a:ext cx="390525" cy="895350"/>
            </a:xfrm>
            <a:prstGeom prst="rect">
              <a:avLst/>
            </a:prstGeom>
          </p:spPr>
        </p:pic>
        <p:grpSp>
          <p:nvGrpSpPr>
            <p:cNvPr id="34468" name="Group"/>
            <p:cNvGrpSpPr/>
            <p:nvPr/>
          </p:nvGrpSpPr>
          <p:grpSpPr>
            <a:xfrm>
              <a:off x="9477375" y="3762375"/>
              <a:ext cx="6404610" cy="1021080"/>
              <a:chOff x="9477375" y="3762375"/>
              <a:chExt cx="6404610" cy="1021080"/>
            </a:xfrm>
          </p:grpSpPr>
          <p:sp>
            <p:nvSpPr>
              <p:cNvPr id="19" name="Text 8"/>
              <p:cNvSpPr/>
              <p:nvPr/>
            </p:nvSpPr>
            <p:spPr>
              <a:xfrm>
                <a:off x="9477375" y="37623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89984" name="Group"/>
          <p:cNvGrpSpPr/>
          <p:nvPr/>
        </p:nvGrpSpPr>
        <p:grpSpPr>
          <a:xfrm>
            <a:off x="9448800" y="5181600"/>
            <a:ext cx="933450" cy="895350"/>
            <a:chOff x="9448800" y="5181600"/>
            <a:chExt cx="933450" cy="895350"/>
          </a:xfrm>
        </p:grpSpPr>
        <p:pic>
          <p:nvPicPr>
            <p:cNvPr id="20" name="Image 9" descr="preencoded.png">    </p:cNvPr>
            <p:cNvPicPr>
              <a:picLocks noChangeAspect="1"/>
            </p:cNvPicPr>
            <p:nvPr/>
          </p:nvPicPr>
          <p:blipFill>
            <a:blip r:embed="rId10"/>
            <a:stretch>
              <a:fillRect/>
            </a:stretch>
          </p:blipFill>
          <p:spPr>
            <a:xfrm>
              <a:off x="9448800" y="5181600"/>
              <a:ext cx="933450" cy="895350"/>
            </a:xfrm>
            <a:prstGeom prst="rect">
              <a:avLst/>
            </a:prstGeom>
          </p:spPr>
        </p:pic>
        <p:grpSp>
          <p:nvGrpSpPr>
            <p:cNvPr id="28120" name="Group"/>
            <p:cNvGrpSpPr/>
            <p:nvPr/>
          </p:nvGrpSpPr>
          <p:grpSpPr>
            <a:xfrm>
              <a:off x="9477375" y="6276975"/>
              <a:ext cx="6404610" cy="1021080"/>
              <a:chOff x="9477375" y="6276975"/>
              <a:chExt cx="6404610" cy="1021080"/>
            </a:xfrm>
          </p:grpSpPr>
          <p:sp>
            <p:nvSpPr>
              <p:cNvPr id="21" name="Text 9"/>
              <p:cNvSpPr/>
              <p:nvPr/>
            </p:nvSpPr>
            <p:spPr>
              <a:xfrm>
                <a:off x="9477375" y="62769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18652" name="Group"/>
          <p:cNvGrpSpPr/>
          <p:nvPr/>
        </p:nvGrpSpPr>
        <p:grpSpPr>
          <a:xfrm>
            <a:off x="9448800" y="7696200"/>
            <a:ext cx="619125" cy="895350"/>
            <a:chOff x="9448800" y="7696200"/>
            <a:chExt cx="619125" cy="895350"/>
          </a:xfrm>
        </p:grpSpPr>
        <p:pic>
          <p:nvPicPr>
            <p:cNvPr id="22" name="Image 10" descr="preencoded.png">    </p:cNvPr>
            <p:cNvPicPr>
              <a:picLocks noChangeAspect="1"/>
            </p:cNvPicPr>
            <p:nvPr/>
          </p:nvPicPr>
          <p:blipFill>
            <a:blip r:embed="rId11"/>
            <a:stretch>
              <a:fillRect/>
            </a:stretch>
          </p:blipFill>
          <p:spPr>
            <a:xfrm>
              <a:off x="9448800" y="7696200"/>
              <a:ext cx="619125" cy="895350"/>
            </a:xfrm>
            <a:prstGeom prst="rect">
              <a:avLst/>
            </a:prstGeom>
          </p:spPr>
        </p:pic>
        <p:grpSp>
          <p:nvGrpSpPr>
            <p:cNvPr id="22761" name="Group"/>
            <p:cNvGrpSpPr/>
            <p:nvPr/>
          </p:nvGrpSpPr>
          <p:grpSpPr>
            <a:xfrm>
              <a:off x="9477375" y="8791575"/>
              <a:ext cx="6404610" cy="1021080"/>
              <a:chOff x="9477375" y="8791575"/>
              <a:chExt cx="6404610" cy="1021080"/>
            </a:xfrm>
          </p:grpSpPr>
          <p:sp>
            <p:nvSpPr>
              <p:cNvPr id="23" name="Text 10"/>
              <p:cNvSpPr/>
              <p:nvPr/>
            </p:nvSpPr>
            <p:spPr>
              <a:xfrm>
                <a:off x="9477375" y="8791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2026-08-29T11:06:52Z</dcterms:created>
  <dcterms:modified xsi:type="dcterms:W3CDTF">2026-08-29T11:06:52Z</dcterms:modified>
</cp:coreProperties>
</file>