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slideLayout" Target="../slideLayouts/slideLayout1.xml"/><Relationship Id="rId10"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png"/><Relationship Id="rId25" Type="http://schemas.openxmlformats.org/officeDocument/2006/relationships/slideLayout" Target="../slideLayouts/slideLayout1.xml"/><Relationship Id="rId2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slideLayout" Target="../slideLayouts/slideLayout1.xml"/><Relationship Id="rId1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slideLayout" Target="../slideLayouts/slideLayout1.xml"/><Relationship Id="rId11"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slideLayout" Target="../slideLayouts/slideLayout1.xml"/><Relationship Id="rId10"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image" Target="../media/image-15-29.png"/><Relationship Id="rId30" Type="http://schemas.openxmlformats.org/officeDocument/2006/relationships/image" Target="../media/image-15-30.png"/><Relationship Id="rId31" Type="http://schemas.openxmlformats.org/officeDocument/2006/relationships/image" Target="../media/image-15-31.png"/><Relationship Id="rId32" Type="http://schemas.openxmlformats.org/officeDocument/2006/relationships/image" Target="../media/image-15-32.png"/><Relationship Id="rId33" Type="http://schemas.openxmlformats.org/officeDocument/2006/relationships/image" Target="../media/image-15-33.png"/><Relationship Id="rId34" Type="http://schemas.openxmlformats.org/officeDocument/2006/relationships/slideLayout" Target="../slideLayouts/slideLayout1.xml"/><Relationship Id="rId3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slideLayout" Target="../slideLayouts/slideLayout1.xml"/><Relationship Id="rId1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slideLayout" Target="../slideLayouts/slideLayout1.xml"/><Relationship Id="rId1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slideLayout" Target="../slideLayouts/slideLayout1.xml"/><Relationship Id="rId1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slideLayout" Target="../slideLayouts/slideLayout1.xml"/><Relationship Id="rId11"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slideLayout" Target="../slideLayouts/slideLayout1.xml"/><Relationship Id="rId1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slideLayout" Target="../slideLayouts/slideLayout1.xml"/><Relationship Id="rId1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0"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image" Target="../media/image-24-25.png"/><Relationship Id="rId26" Type="http://schemas.openxmlformats.org/officeDocument/2006/relationships/image" Target="../media/image-24-26.png"/><Relationship Id="rId27" Type="http://schemas.openxmlformats.org/officeDocument/2006/relationships/image" Target="../media/image-24-27.png"/><Relationship Id="rId28" Type="http://schemas.openxmlformats.org/officeDocument/2006/relationships/image" Target="../media/image-24-28.png"/><Relationship Id="rId29" Type="http://schemas.openxmlformats.org/officeDocument/2006/relationships/image" Target="../media/image-24-29.png"/><Relationship Id="rId31" Type="http://schemas.openxmlformats.org/officeDocument/2006/relationships/slideLayout" Target="../slideLayouts/slideLayout1.xml"/><Relationship Id="rId3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9"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10" Type="http://schemas.openxmlformats.org/officeDocument/2006/relationships/image" Target="../media/image-25-9.png"/><Relationship Id="rId11" Type="http://schemas.openxmlformats.org/officeDocument/2006/relationships/slideLayout" Target="../slideLayouts/slideLayout1.xml"/><Relationship Id="rId1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slideLayout" Target="../slideLayouts/slideLayout1.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slideLayout" Target="../slideLayouts/slideLayout1.xml"/><Relationship Id="rId11"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slideLayout" Target="../slideLayouts/slideLayout1.xml"/><Relationship Id="rId1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slideLayout" Target="../slideLayouts/slideLayout1.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slideLayout" Target="../slideLayouts/slideLayout1.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slideLayout" Target="../slideLayouts/slideLayout1.xml"/><Relationship Id="rId1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600" y="0"/>
            <a:ext cx="13856412" cy="9104421"/>
          </a:xfrm>
          <a:prstGeom prst="rect">
            <a:avLst/>
          </a:prstGeom>
        </p:spPr>
      </p:pic>
      <p:pic>
        <p:nvPicPr>
          <p:cNvPr id="3" name="Image 1" descr="preencoded.png">    </p:cNvPr>
          <p:cNvPicPr>
            <a:picLocks noChangeAspect="1"/>
          </p:cNvPicPr>
          <p:nvPr/>
        </p:nvPicPr>
        <p:blipFill>
          <a:blip r:embed="rId2"/>
          <a:stretch>
            <a:fillRect/>
          </a:stretch>
        </p:blipFill>
        <p:spPr>
          <a:xfrm>
            <a:off x="18670577" y="6840796"/>
            <a:ext cx="5716471" cy="1088467"/>
          </a:xfrm>
          <a:prstGeom prst="rect">
            <a:avLst/>
          </a:prstGeom>
        </p:spPr>
      </p:pic>
      <p:pic>
        <p:nvPicPr>
          <p:cNvPr id="4" name="Image 2" descr="preencoded.png">    </p:cNvPr>
          <p:cNvPicPr>
            <a:picLocks noChangeAspect="1"/>
          </p:cNvPicPr>
          <p:nvPr/>
        </p:nvPicPr>
        <p:blipFill>
          <a:blip r:embed="rId3"/>
          <a:stretch>
            <a:fillRect/>
          </a:stretch>
        </p:blipFill>
        <p:spPr>
          <a:xfrm>
            <a:off x="22654863" y="838554"/>
            <a:ext cx="693220" cy="657434"/>
          </a:xfrm>
          <a:prstGeom prst="rect">
            <a:avLst/>
          </a:prstGeom>
        </p:spPr>
      </p:pic>
      <p:pic>
        <p:nvPicPr>
          <p:cNvPr id="5" name="Image 3" descr="preencoded.png">    </p:cNvPr>
          <p:cNvPicPr>
            <a:picLocks noChangeAspect="1"/>
          </p:cNvPicPr>
          <p:nvPr/>
        </p:nvPicPr>
        <p:blipFill>
          <a:blip r:embed="rId4"/>
          <a:stretch>
            <a:fillRect/>
          </a:stretch>
        </p:blipFill>
        <p:spPr>
          <a:xfrm>
            <a:off x="0" y="7467600"/>
            <a:ext cx="3022978" cy="4305300"/>
          </a:xfrm>
          <a:prstGeom prst="rect">
            <a:avLst/>
          </a:prstGeom>
        </p:spPr>
      </p:pic>
      <p:pic>
        <p:nvPicPr>
          <p:cNvPr id="6" name="Image 4" descr="preencoded.png">    </p:cNvPr>
          <p:cNvPicPr>
            <a:picLocks noChangeAspect="1"/>
          </p:cNvPicPr>
          <p:nvPr/>
        </p:nvPicPr>
        <p:blipFill>
          <a:blip r:embed="rId5"/>
          <a:stretch>
            <a:fillRect/>
          </a:stretch>
        </p:blipFill>
        <p:spPr>
          <a:xfrm>
            <a:off x="1333667" y="10528300"/>
            <a:ext cx="431854" cy="406400"/>
          </a:xfrm>
          <a:prstGeom prst="rect">
            <a:avLst/>
          </a:prstGeom>
        </p:spPr>
      </p:pic>
      <p:pic>
        <p:nvPicPr>
          <p:cNvPr id="7" name="Image 5" descr="preencoded.png">    </p:cNvPr>
          <p:cNvPicPr>
            <a:picLocks noChangeAspect="1"/>
          </p:cNvPicPr>
          <p:nvPr/>
        </p:nvPicPr>
        <p:blipFill>
          <a:blip r:embed="rId6"/>
          <a:stretch>
            <a:fillRect/>
          </a:stretch>
        </p:blipFill>
        <p:spPr>
          <a:xfrm>
            <a:off x="4089911" y="12522200"/>
            <a:ext cx="6711015" cy="508533"/>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8"/>
          <a:stretch>
            <a:fillRect/>
          </a:stretch>
        </p:blipFill>
        <p:spPr>
          <a:xfrm>
            <a:off x="8471959" y="203200"/>
            <a:ext cx="15131777" cy="13296218"/>
          </a:xfrm>
          <a:prstGeom prst="rect">
            <a:avLst/>
          </a:prstGeom>
        </p:spPr>
      </p:pic>
      <p:sp>
        <p:nvSpPr>
          <p:cNvPr id="11" name="Text 1"/>
          <p:cNvSpPr/>
          <p:nvPr/>
        </p:nvSpPr>
        <p:spPr>
          <a:xfrm>
            <a:off x="1333667" y="2311400"/>
            <a:ext cx="9077401" cy="5418667"/>
          </a:xfrm>
          <a:prstGeom prst="rect">
            <a:avLst/>
          </a:prstGeom>
          <a:noFill/>
          <a:ln/>
        </p:spPr>
        <p:txBody>
          <a:bodyPr wrap="square" lIns="0" tIns="0" rIns="0" bIns="0" rtlCol="0" anchor="t"/>
          <a:lstStyle/>
          <a:p>
            <a:pPr algn="l"/>
            <a:r>
              <a:rPr lang="en-US" sz="12800" dirty="0">
                <a:solidFill>
                  <a:srgbClr val="D26B6E">
                    <a:alpha val="100000"/>
                  </a:srgbClr>
                </a:solidFill>
                <a:latin typeface="Poppins Bold" pitchFamily="34" charset="0"/>
                <a:ea typeface="Poppins Bold" pitchFamily="34" charset="-122"/>
                <a:cs typeface="Poppins Bold" pitchFamily="34" charset="-120"/>
              </a:rPr>
              <a:t>Menstrual</a:t>
            </a:r>
            <a:endParaRPr lang="en-US" sz="12800" dirty="0"/>
          </a:p>
          <a:p>
            <a:pPr algn="l"/>
            <a:r>
              <a:rPr lang="en-US" sz="12800" dirty="0">
                <a:solidFill>
                  <a:srgbClr val="D26B6E">
                    <a:alpha val="100000"/>
                  </a:srgbClr>
                </a:solidFill>
                <a:latin typeface="Poppins Bold" pitchFamily="34" charset="0"/>
                <a:ea typeface="Poppins Bold" pitchFamily="34" charset="-122"/>
                <a:cs typeface="Poppins Bold" pitchFamily="34" charset="-120"/>
              </a:rPr>
              <a:t>Hygiene</a:t>
            </a:r>
            <a:endParaRPr lang="en-US" sz="12800" dirty="0"/>
          </a:p>
        </p:txBody>
      </p:sp>
      <p:sp>
        <p:nvSpPr>
          <p:cNvPr id="12" name="Text 2"/>
          <p:cNvSpPr/>
          <p:nvPr/>
        </p:nvSpPr>
        <p:spPr>
          <a:xfrm>
            <a:off x="1333667" y="7734300"/>
            <a:ext cx="7167929" cy="3928533"/>
          </a:xfrm>
          <a:prstGeom prst="rect">
            <a:avLst/>
          </a:prstGeom>
          <a:noFill/>
          <a:ln/>
        </p:spPr>
        <p:txBody>
          <a:bodyPr wrap="square" lIns="0" tIns="0" rIns="0" bIns="0" rtlCol="0" anchor="t"/>
          <a:lstStyle/>
          <a:p>
            <a:pPr algn="l"/>
            <a:r>
              <a:rPr lang="en-US" sz="6400" spc="256" kern="0" dirty="0">
                <a:solidFill>
                  <a:srgbClr val="F3A59D">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627803" y="3759200"/>
            <a:ext cx="14759245" cy="8356600"/>
          </a:xfrm>
          <a:prstGeom prst="rect">
            <a:avLst/>
          </a:prstGeom>
        </p:spPr>
      </p:pic>
      <p:pic>
        <p:nvPicPr>
          <p:cNvPr id="3" name="Image 1" descr="preencoded.png">    </p:cNvPr>
          <p:cNvPicPr>
            <a:picLocks noChangeAspect="1"/>
          </p:cNvPicPr>
          <p:nvPr/>
        </p:nvPicPr>
        <p:blipFill>
          <a:blip r:embed="rId2"/>
          <a:stretch>
            <a:fillRect/>
          </a:stretch>
        </p:blipFill>
        <p:spPr>
          <a:xfrm>
            <a:off x="12483552" y="3982368"/>
            <a:ext cx="576821" cy="547043"/>
          </a:xfrm>
          <a:prstGeom prst="rect">
            <a:avLst/>
          </a:prstGeom>
        </p:spPr>
      </p:pic>
      <p:pic>
        <p:nvPicPr>
          <p:cNvPr id="4" name="Image 2" descr="preencoded.png">    </p:cNvPr>
          <p:cNvPicPr>
            <a:picLocks noChangeAspect="1"/>
          </p:cNvPicPr>
          <p:nvPr/>
        </p:nvPicPr>
        <p:blipFill>
          <a:blip r:embed="rId3"/>
          <a:stretch>
            <a:fillRect/>
          </a:stretch>
        </p:blipFill>
        <p:spPr>
          <a:xfrm>
            <a:off x="22379441" y="9376755"/>
            <a:ext cx="576821" cy="547043"/>
          </a:xfrm>
          <a:prstGeom prst="rect">
            <a:avLst/>
          </a:prstGeom>
        </p:spPr>
      </p:pic>
      <p:pic>
        <p:nvPicPr>
          <p:cNvPr id="5" name="Image 3" descr="preencoded.png">    </p:cNvPr>
          <p:cNvPicPr>
            <a:picLocks noChangeAspect="1"/>
          </p:cNvPicPr>
          <p:nvPr/>
        </p:nvPicPr>
        <p:blipFill>
          <a:blip r:embed="rId4"/>
          <a:stretch>
            <a:fillRect/>
          </a:stretch>
        </p:blipFill>
        <p:spPr>
          <a:xfrm>
            <a:off x="847116" y="529357"/>
            <a:ext cx="10444595" cy="791443"/>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9107038" y="469900"/>
            <a:ext cx="6524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Pricing Plan</a:t>
            </a:r>
            <a:endParaRPr lang="en-US" sz="8000" dirty="0"/>
          </a:p>
        </p:txBody>
      </p:sp>
      <p:sp>
        <p:nvSpPr>
          <p:cNvPr id="9" name="Shape 2"/>
          <p:cNvSpPr/>
          <p:nvPr/>
        </p:nvSpPr>
        <p:spPr>
          <a:xfrm>
            <a:off x="1778222" y="2489200"/>
            <a:ext cx="20843305" cy="10566400"/>
          </a:xfrm>
          <a:prstGeom prst="rect">
            <a:avLst/>
          </a:prstGeom>
          <a:noFill/>
          <a:ln/>
        </p:spPr>
      </p:sp>
      <p:sp>
        <p:nvSpPr>
          <p:cNvPr id="10" name="Shape 3"/>
          <p:cNvSpPr/>
          <p:nvPr/>
        </p:nvSpPr>
        <p:spPr>
          <a:xfrm>
            <a:off x="1778222" y="2489200"/>
            <a:ext cx="6439705" cy="10566400"/>
          </a:xfrm>
          <a:prstGeom prst="roundRect">
            <a:avLst>
              <a:gd name="adj" fmla="val 3124"/>
            </a:avLst>
          </a:prstGeom>
          <a:noFill/>
          <a:ln w="12700">
            <a:solidFill>
              <a:srgbClr val="FD7380"/>
            </a:solidFill>
            <a:prstDash val="solid"/>
          </a:ln>
        </p:spPr>
      </p:sp>
      <p:pic>
        <p:nvPicPr>
          <p:cNvPr id="11" name="Image 5" descr="preencoded.png">    </p:cNvPr>
          <p:cNvPicPr>
            <a:picLocks noChangeAspect="1"/>
          </p:cNvPicPr>
          <p:nvPr/>
        </p:nvPicPr>
        <p:blipFill>
          <a:blip r:embed="rId6"/>
          <a:stretch>
            <a:fillRect/>
          </a:stretch>
        </p:blipFill>
        <p:spPr>
          <a:xfrm>
            <a:off x="4466062" y="2946400"/>
            <a:ext cx="1064025" cy="1625600"/>
          </a:xfrm>
          <a:prstGeom prst="rect">
            <a:avLst/>
          </a:prstGeom>
        </p:spPr>
      </p:pic>
      <p:sp>
        <p:nvSpPr>
          <p:cNvPr id="12" name="Text 4"/>
          <p:cNvSpPr/>
          <p:nvPr/>
        </p:nvSpPr>
        <p:spPr>
          <a:xfrm>
            <a:off x="4039105" y="4876800"/>
            <a:ext cx="1917940" cy="1117600"/>
          </a:xfrm>
          <a:prstGeom prst="rect">
            <a:avLst/>
          </a:prstGeom>
          <a:noFill/>
          <a:ln/>
        </p:spPr>
        <p:txBody>
          <a:bodyPr wrap="square" lIns="0" tIns="0" rIns="0" bIns="0" rtlCol="0" anchor="t"/>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Basic</a:t>
            </a:r>
            <a:endParaRPr lang="en-US" sz="4800" dirty="0"/>
          </a:p>
        </p:txBody>
      </p:sp>
      <p:sp>
        <p:nvSpPr>
          <p:cNvPr id="13" name="Text 5"/>
          <p:cNvSpPr/>
          <p:nvPr/>
        </p:nvSpPr>
        <p:spPr>
          <a:xfrm>
            <a:off x="2235479"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4" name="Text 6"/>
          <p:cNvSpPr/>
          <p:nvPr/>
        </p:nvSpPr>
        <p:spPr>
          <a:xfrm>
            <a:off x="3188098" y="11684000"/>
            <a:ext cx="361995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5" name="Shape 7"/>
          <p:cNvSpPr/>
          <p:nvPr/>
        </p:nvSpPr>
        <p:spPr>
          <a:xfrm>
            <a:off x="8980022" y="2489200"/>
            <a:ext cx="6439705" cy="10566400"/>
          </a:xfrm>
          <a:prstGeom prst="roundRect">
            <a:avLst>
              <a:gd name="adj" fmla="val 3124"/>
            </a:avLst>
          </a:prstGeom>
          <a:noFill/>
          <a:ln w="12700">
            <a:solidFill>
              <a:srgbClr val="FD7380"/>
            </a:solidFill>
            <a:prstDash val="solid"/>
          </a:ln>
        </p:spPr>
      </p:sp>
      <p:pic>
        <p:nvPicPr>
          <p:cNvPr id="16" name="Image 6" descr="preencoded.png">    </p:cNvPr>
          <p:cNvPicPr>
            <a:picLocks noChangeAspect="1"/>
          </p:cNvPicPr>
          <p:nvPr/>
        </p:nvPicPr>
        <p:blipFill>
          <a:blip r:embed="rId7"/>
          <a:stretch>
            <a:fillRect/>
          </a:stretch>
        </p:blipFill>
        <p:spPr>
          <a:xfrm>
            <a:off x="11691275" y="2946400"/>
            <a:ext cx="1017203" cy="1625600"/>
          </a:xfrm>
          <a:prstGeom prst="rect">
            <a:avLst/>
          </a:prstGeom>
        </p:spPr>
      </p:pic>
      <p:sp>
        <p:nvSpPr>
          <p:cNvPr id="17" name="Text 8"/>
          <p:cNvSpPr/>
          <p:nvPr/>
        </p:nvSpPr>
        <p:spPr>
          <a:xfrm>
            <a:off x="11437780" y="4876800"/>
            <a:ext cx="1524191" cy="1117600"/>
          </a:xfrm>
          <a:prstGeom prst="rect">
            <a:avLst/>
          </a:prstGeom>
          <a:noFill/>
          <a:ln/>
        </p:spPr>
        <p:txBody>
          <a:bodyPr wrap="square" lIns="0" tIns="0" rIns="0" bIns="0" rtlCol="0" anchor="t"/>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Elite</a:t>
            </a:r>
            <a:endParaRPr lang="en-US" sz="4800" dirty="0"/>
          </a:p>
        </p:txBody>
      </p:sp>
      <p:sp>
        <p:nvSpPr>
          <p:cNvPr id="18" name="Text 9"/>
          <p:cNvSpPr/>
          <p:nvPr/>
        </p:nvSpPr>
        <p:spPr>
          <a:xfrm>
            <a:off x="94372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9" name="Text 10"/>
          <p:cNvSpPr/>
          <p:nvPr/>
        </p:nvSpPr>
        <p:spPr>
          <a:xfrm>
            <a:off x="10307338" y="11684000"/>
            <a:ext cx="3785073"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20" name="Shape 11"/>
          <p:cNvSpPr/>
          <p:nvPr/>
        </p:nvSpPr>
        <p:spPr>
          <a:xfrm>
            <a:off x="16181822" y="2489200"/>
            <a:ext cx="6439705" cy="10566400"/>
          </a:xfrm>
          <a:prstGeom prst="roundRect">
            <a:avLst>
              <a:gd name="adj" fmla="val 3124"/>
            </a:avLst>
          </a:prstGeom>
          <a:noFill/>
          <a:ln w="12700">
            <a:solidFill>
              <a:srgbClr val="FD7380"/>
            </a:solidFill>
            <a:prstDash val="solid"/>
          </a:ln>
        </p:spPr>
      </p:sp>
      <p:pic>
        <p:nvPicPr>
          <p:cNvPr id="21" name="Image 7" descr="preencoded.png">    </p:cNvPr>
          <p:cNvPicPr>
            <a:picLocks noChangeAspect="1"/>
          </p:cNvPicPr>
          <p:nvPr/>
        </p:nvPicPr>
        <p:blipFill>
          <a:blip r:embed="rId8"/>
          <a:stretch>
            <a:fillRect/>
          </a:stretch>
        </p:blipFill>
        <p:spPr>
          <a:xfrm>
            <a:off x="18902486" y="2946400"/>
            <a:ext cx="998380" cy="1625600"/>
          </a:xfrm>
          <a:prstGeom prst="rect">
            <a:avLst/>
          </a:prstGeom>
        </p:spPr>
      </p:pic>
      <p:sp>
        <p:nvSpPr>
          <p:cNvPr id="22" name="Text 12"/>
          <p:cNvSpPr/>
          <p:nvPr/>
        </p:nvSpPr>
        <p:spPr>
          <a:xfrm>
            <a:off x="17629803" y="4876800"/>
            <a:ext cx="3543743" cy="1117600"/>
          </a:xfrm>
          <a:prstGeom prst="rect">
            <a:avLst/>
          </a:prstGeom>
          <a:noFill/>
          <a:ln/>
        </p:spPr>
        <p:txBody>
          <a:bodyPr wrap="square" lIns="0" tIns="0" rIns="0" bIns="0" rtlCol="0" anchor="t"/>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3" name="Text 13"/>
          <p:cNvSpPr/>
          <p:nvPr/>
        </p:nvSpPr>
        <p:spPr>
          <a:xfrm>
            <a:off x="16639080" y="60960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4" name="Text 14"/>
          <p:cNvSpPr/>
          <p:nvPr/>
        </p:nvSpPr>
        <p:spPr>
          <a:xfrm>
            <a:off x="17394824" y="11684000"/>
            <a:ext cx="4013702"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81244" y="0"/>
            <a:ext cx="5915299" cy="4252392"/>
          </a:xfrm>
          <a:prstGeom prst="rect">
            <a:avLst/>
          </a:prstGeom>
        </p:spPr>
      </p:pic>
      <p:pic>
        <p:nvPicPr>
          <p:cNvPr id="3" name="Image 1" descr="preencoded.png">    </p:cNvPr>
          <p:cNvPicPr>
            <a:picLocks noChangeAspect="1"/>
          </p:cNvPicPr>
          <p:nvPr/>
        </p:nvPicPr>
        <p:blipFill>
          <a:blip r:embed="rId2"/>
          <a:stretch>
            <a:fillRect/>
          </a:stretch>
        </p:blipFill>
        <p:spPr>
          <a:xfrm>
            <a:off x="18358129" y="1621569"/>
            <a:ext cx="4730547" cy="4729956"/>
          </a:xfrm>
          <a:prstGeom prst="rect">
            <a:avLst/>
          </a:prstGeom>
        </p:spPr>
      </p:pic>
      <p:pic>
        <p:nvPicPr>
          <p:cNvPr id="4" name="Image 2" descr="preencoded.png">    </p:cNvPr>
          <p:cNvPicPr>
            <a:picLocks noChangeAspect="1"/>
          </p:cNvPicPr>
          <p:nvPr/>
        </p:nvPicPr>
        <p:blipFill>
          <a:blip r:embed="rId3"/>
          <a:stretch>
            <a:fillRect/>
          </a:stretch>
        </p:blipFill>
        <p:spPr>
          <a:xfrm>
            <a:off x="15643019" y="3476811"/>
            <a:ext cx="7243635" cy="10239189"/>
          </a:xfrm>
          <a:prstGeom prst="rect">
            <a:avLst/>
          </a:prstGeom>
        </p:spPr>
      </p:pic>
      <p:pic>
        <p:nvPicPr>
          <p:cNvPr id="5" name="Image 3" descr="preencoded.png">    </p:cNvPr>
          <p:cNvPicPr>
            <a:picLocks noChangeAspect="1"/>
          </p:cNvPicPr>
          <p:nvPr/>
        </p:nvPicPr>
        <p:blipFill>
          <a:blip r:embed="rId4"/>
          <a:stretch>
            <a:fillRect/>
          </a:stretch>
        </p:blipFill>
        <p:spPr>
          <a:xfrm>
            <a:off x="901816" y="10845800"/>
            <a:ext cx="5338069" cy="2868476"/>
          </a:xfrm>
          <a:prstGeom prst="rect">
            <a:avLst/>
          </a:prstGeom>
        </p:spPr>
      </p:pic>
      <p:pic>
        <p:nvPicPr>
          <p:cNvPr id="6" name="Image 4" descr="preencoded.png">    </p:cNvPr>
          <p:cNvPicPr>
            <a:picLocks noChangeAspect="1"/>
          </p:cNvPicPr>
          <p:nvPr/>
        </p:nvPicPr>
        <p:blipFill>
          <a:blip r:embed="rId5"/>
          <a:stretch>
            <a:fillRect/>
          </a:stretch>
        </p:blipFill>
        <p:spPr>
          <a:xfrm>
            <a:off x="21075580" y="4812556"/>
            <a:ext cx="960167" cy="5037894"/>
          </a:xfrm>
          <a:prstGeom prst="rect">
            <a:avLst/>
          </a:prstGeom>
        </p:spPr>
      </p:pic>
      <p:pic>
        <p:nvPicPr>
          <p:cNvPr id="7" name="Image 5" descr="preencoded.png">    </p:cNvPr>
          <p:cNvPicPr>
            <a:picLocks noChangeAspect="1"/>
          </p:cNvPicPr>
          <p:nvPr/>
        </p:nvPicPr>
        <p:blipFill>
          <a:blip r:embed="rId6"/>
          <a:stretch>
            <a:fillRect/>
          </a:stretch>
        </p:blipFill>
        <p:spPr>
          <a:xfrm>
            <a:off x="1917940" y="2235200"/>
            <a:ext cx="482660" cy="6362700"/>
          </a:xfrm>
          <a:prstGeom prst="rect">
            <a:avLst/>
          </a:prstGeom>
        </p:spPr>
      </p:pic>
      <p:pic>
        <p:nvPicPr>
          <p:cNvPr id="8" name="Image 6" descr="preencoded.png">    </p:cNvPr>
          <p:cNvPicPr>
            <a:picLocks noChangeAspect="1"/>
          </p:cNvPicPr>
          <p:nvPr/>
        </p:nvPicPr>
        <p:blipFill>
          <a:blip r:embed="rId7"/>
          <a:stretch>
            <a:fillRect/>
          </a:stretch>
        </p:blipFill>
        <p:spPr>
          <a:xfrm>
            <a:off x="17561008" y="2621483"/>
            <a:ext cx="547114" cy="576759"/>
          </a:xfrm>
          <a:prstGeom prst="rect">
            <a:avLst/>
          </a:prstGeom>
        </p:spPr>
      </p:pic>
      <p:pic>
        <p:nvPicPr>
          <p:cNvPr id="9" name="Image 7" descr="preencoded.png">    </p:cNvPr>
          <p:cNvPicPr>
            <a:picLocks noChangeAspect="1"/>
          </p:cNvPicPr>
          <p:nvPr/>
        </p:nvPicPr>
        <p:blipFill>
          <a:blip r:embed="rId8"/>
          <a:stretch>
            <a:fillRect/>
          </a:stretch>
        </p:blipFill>
        <p:spPr>
          <a:xfrm>
            <a:off x="12241316" y="1035410"/>
            <a:ext cx="547117" cy="576759"/>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3327816" y="1079500"/>
            <a:ext cx="17718715" cy="11569700"/>
          </a:xfrm>
          <a:prstGeom prst="rect">
            <a:avLst/>
          </a:prstGeom>
        </p:spPr>
      </p:pic>
      <p:pic>
        <p:nvPicPr>
          <p:cNvPr id="13" name="Image 10" descr="preencoded.png">    </p:cNvPr>
          <p:cNvPicPr>
            <a:picLocks noChangeAspect="1"/>
          </p:cNvPicPr>
          <p:nvPr/>
        </p:nvPicPr>
        <p:blipFill>
          <a:blip r:embed="rId11"/>
          <a:stretch>
            <a:fillRect/>
          </a:stretch>
        </p:blipFill>
        <p:spPr>
          <a:xfrm>
            <a:off x="12041105" y="1612888"/>
            <a:ext cx="5220352" cy="5232412"/>
          </a:xfrm>
          <a:prstGeom prst="rect">
            <a:avLst/>
          </a:prstGeom>
        </p:spPr>
      </p:pic>
      <p:pic>
        <p:nvPicPr>
          <p:cNvPr id="14" name="Image 11" descr="preencoded.png">    </p:cNvPr>
          <p:cNvPicPr>
            <a:picLocks noChangeAspect="1"/>
          </p:cNvPicPr>
          <p:nvPr/>
        </p:nvPicPr>
        <p:blipFill>
          <a:blip r:embed="rId12"/>
          <a:stretch>
            <a:fillRect/>
          </a:stretch>
        </p:blipFill>
        <p:spPr>
          <a:xfrm>
            <a:off x="6808051" y="1612888"/>
            <a:ext cx="5220352" cy="5232412"/>
          </a:xfrm>
          <a:prstGeom prst="rect">
            <a:avLst/>
          </a:prstGeom>
        </p:spPr>
      </p:pic>
      <p:pic>
        <p:nvPicPr>
          <p:cNvPr id="15" name="Image 12" descr="preencoded.png">    </p:cNvPr>
          <p:cNvPicPr>
            <a:picLocks noChangeAspect="1"/>
          </p:cNvPicPr>
          <p:nvPr/>
        </p:nvPicPr>
        <p:blipFill>
          <a:blip r:embed="rId13"/>
          <a:stretch>
            <a:fillRect/>
          </a:stretch>
        </p:blipFill>
        <p:spPr>
          <a:xfrm>
            <a:off x="6808051" y="6858000"/>
            <a:ext cx="5220352" cy="5232412"/>
          </a:xfrm>
          <a:prstGeom prst="rect">
            <a:avLst/>
          </a:prstGeom>
        </p:spPr>
      </p:pic>
      <p:pic>
        <p:nvPicPr>
          <p:cNvPr id="16" name="Image 13" descr="preencoded.png">    </p:cNvPr>
          <p:cNvPicPr>
            <a:picLocks noChangeAspect="1"/>
          </p:cNvPicPr>
          <p:nvPr/>
        </p:nvPicPr>
        <p:blipFill>
          <a:blip r:embed="rId14"/>
          <a:stretch>
            <a:fillRect/>
          </a:stretch>
        </p:blipFill>
        <p:spPr>
          <a:xfrm>
            <a:off x="12041105" y="6858000"/>
            <a:ext cx="5220352" cy="5232412"/>
          </a:xfrm>
          <a:prstGeom prst="rect">
            <a:avLst/>
          </a:prstGeom>
        </p:spPr>
      </p:pic>
      <p:pic>
        <p:nvPicPr>
          <p:cNvPr id="17" name="Image 14" descr="preencoded.png">    </p:cNvPr>
          <p:cNvPicPr>
            <a:picLocks noChangeAspect="1"/>
          </p:cNvPicPr>
          <p:nvPr/>
        </p:nvPicPr>
        <p:blipFill>
          <a:blip r:embed="rId15"/>
          <a:stretch>
            <a:fillRect/>
          </a:stretch>
        </p:blipFill>
        <p:spPr>
          <a:xfrm>
            <a:off x="12028403" y="1079500"/>
            <a:ext cx="12702" cy="11569700"/>
          </a:xfrm>
          <a:prstGeom prst="rect">
            <a:avLst/>
          </a:prstGeom>
        </p:spPr>
      </p:pic>
      <p:pic>
        <p:nvPicPr>
          <p:cNvPr id="18" name="Image 15" descr="preencoded.png">    </p:cNvPr>
          <p:cNvPicPr>
            <a:picLocks noChangeAspect="1"/>
          </p:cNvPicPr>
          <p:nvPr/>
        </p:nvPicPr>
        <p:blipFill>
          <a:blip r:embed="rId16"/>
          <a:stretch>
            <a:fillRect/>
          </a:stretch>
        </p:blipFill>
        <p:spPr>
          <a:xfrm>
            <a:off x="3327816" y="6845300"/>
            <a:ext cx="17401175" cy="12700"/>
          </a:xfrm>
          <a:prstGeom prst="rect">
            <a:avLst/>
          </a:prstGeom>
        </p:spPr>
      </p:pic>
      <p:sp>
        <p:nvSpPr>
          <p:cNvPr id="19" name="Text 1"/>
          <p:cNvSpPr/>
          <p:nvPr/>
        </p:nvSpPr>
        <p:spPr>
          <a:xfrm>
            <a:off x="9996149" y="4102100"/>
            <a:ext cx="1545360" cy="2980267"/>
          </a:xfrm>
          <a:prstGeom prst="rect">
            <a:avLst/>
          </a:prstGeom>
          <a:noFill/>
          <a:ln/>
        </p:spPr>
        <p:txBody>
          <a:bodyPr wrap="square" lIns="0" tIns="0" rIns="0" bIns="0" rtlCol="0" anchor="t"/>
          <a:lstStyle/>
          <a:p>
            <a:pPr algn="l"/>
            <a:r>
              <a:rPr lang="en-US" sz="12800" dirty="0">
                <a:solidFill>
                  <a:srgbClr val="0E0E0E">
                    <a:alpha val="100000"/>
                  </a:srgbClr>
                </a:solidFill>
                <a:latin typeface="Poppins Bold" pitchFamily="34" charset="0"/>
                <a:ea typeface="Poppins Bold" pitchFamily="34" charset="-122"/>
                <a:cs typeface="Poppins Bold" pitchFamily="34" charset="-120"/>
              </a:rPr>
              <a:t>S</a:t>
            </a:r>
            <a:endParaRPr lang="en-US" sz="12800" dirty="0"/>
          </a:p>
        </p:txBody>
      </p:sp>
      <p:sp>
        <p:nvSpPr>
          <p:cNvPr id="20" name="Text 2"/>
          <p:cNvSpPr/>
          <p:nvPr/>
        </p:nvSpPr>
        <p:spPr>
          <a:xfrm>
            <a:off x="12663483" y="4102100"/>
            <a:ext cx="2256649" cy="2980267"/>
          </a:xfrm>
          <a:prstGeom prst="rect">
            <a:avLst/>
          </a:prstGeom>
          <a:noFill/>
          <a:ln/>
        </p:spPr>
        <p:txBody>
          <a:bodyPr wrap="square" lIns="0" tIns="0" rIns="0" bIns="0" rtlCol="0" anchor="t"/>
          <a:lstStyle/>
          <a:p>
            <a:pPr algn="l"/>
            <a:r>
              <a:rPr lang="en-US" sz="12800" dirty="0">
                <a:solidFill>
                  <a:srgbClr val="FFFFFF">
                    <a:alpha val="100000"/>
                  </a:srgbClr>
                </a:solidFill>
                <a:latin typeface="Poppins Bold" pitchFamily="34" charset="0"/>
                <a:ea typeface="Poppins Bold" pitchFamily="34" charset="-122"/>
                <a:cs typeface="Poppins Bold" pitchFamily="34" charset="-120"/>
              </a:rPr>
              <a:t>W</a:t>
            </a:r>
            <a:endParaRPr lang="en-US" sz="12800" dirty="0"/>
          </a:p>
        </p:txBody>
      </p:sp>
      <p:sp>
        <p:nvSpPr>
          <p:cNvPr id="21" name="Text 3"/>
          <p:cNvSpPr/>
          <p:nvPr/>
        </p:nvSpPr>
        <p:spPr>
          <a:xfrm>
            <a:off x="9856432" y="7518400"/>
            <a:ext cx="1824795" cy="2980267"/>
          </a:xfrm>
          <a:prstGeom prst="rect">
            <a:avLst/>
          </a:prstGeom>
          <a:noFill/>
          <a:ln/>
        </p:spPr>
        <p:txBody>
          <a:bodyPr wrap="square" lIns="0" tIns="0" rIns="0" bIns="0" rtlCol="0" anchor="t"/>
          <a:lstStyle/>
          <a:p>
            <a:pPr algn="l"/>
            <a:r>
              <a:rPr lang="en-US" sz="12800" dirty="0">
                <a:solidFill>
                  <a:srgbClr val="FFFFFF">
                    <a:alpha val="100000"/>
                  </a:srgbClr>
                </a:solidFill>
                <a:latin typeface="Poppins Bold" pitchFamily="34" charset="0"/>
                <a:ea typeface="Poppins Bold" pitchFamily="34" charset="-122"/>
                <a:cs typeface="Poppins Bold" pitchFamily="34" charset="-120"/>
              </a:rPr>
              <a:t>O</a:t>
            </a:r>
            <a:endParaRPr lang="en-US" sz="12800" dirty="0"/>
          </a:p>
        </p:txBody>
      </p:sp>
      <p:sp>
        <p:nvSpPr>
          <p:cNvPr id="22" name="Text 4"/>
          <p:cNvSpPr/>
          <p:nvPr/>
        </p:nvSpPr>
        <p:spPr>
          <a:xfrm>
            <a:off x="12917514" y="7518400"/>
            <a:ext cx="1507255" cy="2980267"/>
          </a:xfrm>
          <a:prstGeom prst="rect">
            <a:avLst/>
          </a:prstGeom>
          <a:noFill/>
          <a:ln/>
        </p:spPr>
        <p:txBody>
          <a:bodyPr wrap="square" lIns="0" tIns="0" rIns="0" bIns="0" rtlCol="0" anchor="t"/>
          <a:lstStyle/>
          <a:p>
            <a:pPr algn="l"/>
            <a:r>
              <a:rPr lang="en-US" sz="12800" dirty="0">
                <a:solidFill>
                  <a:srgbClr val="0E0E0E">
                    <a:alpha val="100000"/>
                  </a:srgbClr>
                </a:solidFill>
                <a:latin typeface="Poppins Bold" pitchFamily="34" charset="0"/>
                <a:ea typeface="Poppins Bold" pitchFamily="34" charset="-122"/>
                <a:cs typeface="Poppins Bold" pitchFamily="34" charset="-120"/>
              </a:rPr>
              <a:t>T</a:t>
            </a:r>
            <a:endParaRPr lang="en-US" sz="12800" dirty="0"/>
          </a:p>
        </p:txBody>
      </p:sp>
      <p:pic>
        <p:nvPicPr>
          <p:cNvPr id="23" name="Image 16" descr="preencoded.png">    </p:cNvPr>
          <p:cNvPicPr>
            <a:picLocks noChangeAspect="1"/>
          </p:cNvPicPr>
          <p:nvPr/>
        </p:nvPicPr>
        <p:blipFill>
          <a:blip r:embed="rId17"/>
          <a:stretch>
            <a:fillRect/>
          </a:stretch>
        </p:blipFill>
        <p:spPr>
          <a:xfrm>
            <a:off x="3327816" y="1079500"/>
            <a:ext cx="1625803" cy="1625600"/>
          </a:xfrm>
          <a:prstGeom prst="rect">
            <a:avLst/>
          </a:prstGeom>
        </p:spPr>
      </p:pic>
      <p:pic>
        <p:nvPicPr>
          <p:cNvPr id="24" name="Image 17" descr="preencoded.png">    </p:cNvPr>
          <p:cNvPicPr>
            <a:picLocks noChangeAspect="1"/>
          </p:cNvPicPr>
          <p:nvPr/>
        </p:nvPicPr>
        <p:blipFill>
          <a:blip r:embed="rId18"/>
          <a:stretch>
            <a:fillRect/>
          </a:stretch>
        </p:blipFill>
        <p:spPr>
          <a:xfrm>
            <a:off x="3412504" y="1164183"/>
            <a:ext cx="1456422" cy="1456246"/>
          </a:xfrm>
          <a:prstGeom prst="rect">
            <a:avLst/>
          </a:prstGeom>
        </p:spPr>
      </p:pic>
      <p:pic>
        <p:nvPicPr>
          <p:cNvPr id="25" name="Image 18" descr="preencoded.png">    </p:cNvPr>
          <p:cNvPicPr>
            <a:picLocks noChangeAspect="1"/>
          </p:cNvPicPr>
          <p:nvPr/>
        </p:nvPicPr>
        <p:blipFill>
          <a:blip r:embed="rId19"/>
          <a:stretch>
            <a:fillRect/>
          </a:stretch>
        </p:blipFill>
        <p:spPr>
          <a:xfrm>
            <a:off x="3327816" y="8128000"/>
            <a:ext cx="1625803" cy="1625600"/>
          </a:xfrm>
          <a:prstGeom prst="rect">
            <a:avLst/>
          </a:prstGeom>
        </p:spPr>
      </p:pic>
      <p:pic>
        <p:nvPicPr>
          <p:cNvPr id="26" name="Image 19" descr="preencoded.png">    </p:cNvPr>
          <p:cNvPicPr>
            <a:picLocks noChangeAspect="1"/>
          </p:cNvPicPr>
          <p:nvPr/>
        </p:nvPicPr>
        <p:blipFill>
          <a:blip r:embed="rId20"/>
          <a:stretch>
            <a:fillRect/>
          </a:stretch>
        </p:blipFill>
        <p:spPr>
          <a:xfrm>
            <a:off x="3429404" y="8132763"/>
            <a:ext cx="1519452" cy="1519262"/>
          </a:xfrm>
          <a:prstGeom prst="rect">
            <a:avLst/>
          </a:prstGeom>
        </p:spPr>
      </p:pic>
      <p:pic>
        <p:nvPicPr>
          <p:cNvPr id="27" name="Image 20" descr="preencoded.png">    </p:cNvPr>
          <p:cNvPicPr>
            <a:picLocks noChangeAspect="1"/>
          </p:cNvPicPr>
          <p:nvPr/>
        </p:nvPicPr>
        <p:blipFill>
          <a:blip r:embed="rId21"/>
          <a:stretch>
            <a:fillRect/>
          </a:stretch>
        </p:blipFill>
        <p:spPr>
          <a:xfrm>
            <a:off x="16473959" y="1079500"/>
            <a:ext cx="1625803" cy="1625600"/>
          </a:xfrm>
          <a:prstGeom prst="rect">
            <a:avLst/>
          </a:prstGeom>
        </p:spPr>
      </p:pic>
      <p:pic>
        <p:nvPicPr>
          <p:cNvPr id="28" name="Image 21" descr="preencoded.png">    </p:cNvPr>
          <p:cNvPicPr>
            <a:picLocks noChangeAspect="1"/>
          </p:cNvPicPr>
          <p:nvPr/>
        </p:nvPicPr>
        <p:blipFill>
          <a:blip r:embed="rId22"/>
          <a:stretch>
            <a:fillRect/>
          </a:stretch>
        </p:blipFill>
        <p:spPr>
          <a:xfrm>
            <a:off x="16677184" y="1282700"/>
            <a:ext cx="1192256" cy="1190414"/>
          </a:xfrm>
          <a:prstGeom prst="rect">
            <a:avLst/>
          </a:prstGeom>
        </p:spPr>
      </p:pic>
      <p:pic>
        <p:nvPicPr>
          <p:cNvPr id="29" name="Image 22" descr="preencoded.png">    </p:cNvPr>
          <p:cNvPicPr>
            <a:picLocks noChangeAspect="1"/>
          </p:cNvPicPr>
          <p:nvPr/>
        </p:nvPicPr>
        <p:blipFill>
          <a:blip r:embed="rId23"/>
          <a:stretch>
            <a:fillRect/>
          </a:stretch>
        </p:blipFill>
        <p:spPr>
          <a:xfrm>
            <a:off x="16473959" y="8128000"/>
            <a:ext cx="1625803" cy="1625600"/>
          </a:xfrm>
          <a:prstGeom prst="rect">
            <a:avLst/>
          </a:prstGeom>
        </p:spPr>
      </p:pic>
      <p:pic>
        <p:nvPicPr>
          <p:cNvPr id="30" name="Image 23" descr="preencoded.png">    </p:cNvPr>
          <p:cNvPicPr>
            <a:picLocks noChangeAspect="1"/>
          </p:cNvPicPr>
          <p:nvPr/>
        </p:nvPicPr>
        <p:blipFill>
          <a:blip r:embed="rId24"/>
          <a:stretch>
            <a:fillRect/>
          </a:stretch>
        </p:blipFill>
        <p:spPr>
          <a:xfrm>
            <a:off x="16541703" y="8128000"/>
            <a:ext cx="1490319" cy="1625600"/>
          </a:xfrm>
          <a:prstGeom prst="rect">
            <a:avLst/>
          </a:prstGeom>
        </p:spPr>
      </p:pic>
      <p:sp>
        <p:nvSpPr>
          <p:cNvPr id="31" name="Shape 5"/>
          <p:cNvSpPr/>
          <p:nvPr/>
        </p:nvSpPr>
        <p:spPr>
          <a:xfrm>
            <a:off x="3327816" y="3479800"/>
            <a:ext cx="4572572" cy="2108200"/>
          </a:xfrm>
          <a:prstGeom prst="rect">
            <a:avLst/>
          </a:prstGeom>
          <a:noFill/>
          <a:ln/>
        </p:spPr>
      </p:sp>
      <p:sp>
        <p:nvSpPr>
          <p:cNvPr id="32" name="Shape 6"/>
          <p:cNvSpPr/>
          <p:nvPr/>
        </p:nvSpPr>
        <p:spPr>
          <a:xfrm>
            <a:off x="3327816" y="3479800"/>
            <a:ext cx="4572572" cy="2108200"/>
          </a:xfrm>
          <a:prstGeom prst="rect">
            <a:avLst/>
          </a:prstGeom>
          <a:noFill/>
          <a:ln/>
        </p:spPr>
      </p:sp>
      <p:sp>
        <p:nvSpPr>
          <p:cNvPr id="33" name="Shape 7"/>
          <p:cNvSpPr/>
          <p:nvPr/>
        </p:nvSpPr>
        <p:spPr>
          <a:xfrm>
            <a:off x="3327816" y="3479800"/>
            <a:ext cx="4572572" cy="2108200"/>
          </a:xfrm>
          <a:prstGeom prst="rect">
            <a:avLst/>
          </a:prstGeom>
          <a:noFill/>
          <a:ln/>
        </p:spPr>
      </p:sp>
      <p:sp>
        <p:nvSpPr>
          <p:cNvPr id="34" name="Text 8"/>
          <p:cNvSpPr/>
          <p:nvPr/>
        </p:nvSpPr>
        <p:spPr>
          <a:xfrm>
            <a:off x="3327816" y="34798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35" name="Text 9"/>
          <p:cNvSpPr/>
          <p:nvPr/>
        </p:nvSpPr>
        <p:spPr>
          <a:xfrm>
            <a:off x="3327816" y="43688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6" name="Shape 10"/>
          <p:cNvSpPr/>
          <p:nvPr/>
        </p:nvSpPr>
        <p:spPr>
          <a:xfrm>
            <a:off x="3327816" y="10528300"/>
            <a:ext cx="4572572" cy="2108200"/>
          </a:xfrm>
          <a:prstGeom prst="rect">
            <a:avLst/>
          </a:prstGeom>
          <a:noFill/>
          <a:ln/>
        </p:spPr>
      </p:sp>
      <p:sp>
        <p:nvSpPr>
          <p:cNvPr id="37" name="Shape 11"/>
          <p:cNvSpPr/>
          <p:nvPr/>
        </p:nvSpPr>
        <p:spPr>
          <a:xfrm>
            <a:off x="3327816" y="10528300"/>
            <a:ext cx="4572572" cy="2108200"/>
          </a:xfrm>
          <a:prstGeom prst="rect">
            <a:avLst/>
          </a:prstGeom>
          <a:noFill/>
          <a:ln/>
        </p:spPr>
      </p:sp>
      <p:sp>
        <p:nvSpPr>
          <p:cNvPr id="38" name="Shape 12"/>
          <p:cNvSpPr/>
          <p:nvPr/>
        </p:nvSpPr>
        <p:spPr>
          <a:xfrm>
            <a:off x="3327816" y="10528300"/>
            <a:ext cx="4572572" cy="2108200"/>
          </a:xfrm>
          <a:prstGeom prst="rect">
            <a:avLst/>
          </a:prstGeom>
          <a:noFill/>
          <a:ln/>
        </p:spPr>
      </p:sp>
      <p:sp>
        <p:nvSpPr>
          <p:cNvPr id="39" name="Text 13"/>
          <p:cNvSpPr/>
          <p:nvPr/>
        </p:nvSpPr>
        <p:spPr>
          <a:xfrm>
            <a:off x="3327816" y="105283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40" name="Text 14"/>
          <p:cNvSpPr/>
          <p:nvPr/>
        </p:nvSpPr>
        <p:spPr>
          <a:xfrm>
            <a:off x="3327816" y="11417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1" name="Shape 15"/>
          <p:cNvSpPr/>
          <p:nvPr/>
        </p:nvSpPr>
        <p:spPr>
          <a:xfrm>
            <a:off x="16473959" y="3479800"/>
            <a:ext cx="4572572" cy="2108200"/>
          </a:xfrm>
          <a:prstGeom prst="rect">
            <a:avLst/>
          </a:prstGeom>
          <a:noFill/>
          <a:ln/>
        </p:spPr>
      </p:sp>
      <p:sp>
        <p:nvSpPr>
          <p:cNvPr id="42" name="Shape 16"/>
          <p:cNvSpPr/>
          <p:nvPr/>
        </p:nvSpPr>
        <p:spPr>
          <a:xfrm>
            <a:off x="16473959" y="3479800"/>
            <a:ext cx="4572572" cy="2108200"/>
          </a:xfrm>
          <a:prstGeom prst="rect">
            <a:avLst/>
          </a:prstGeom>
          <a:noFill/>
          <a:ln/>
        </p:spPr>
      </p:sp>
      <p:sp>
        <p:nvSpPr>
          <p:cNvPr id="43" name="Shape 17"/>
          <p:cNvSpPr/>
          <p:nvPr/>
        </p:nvSpPr>
        <p:spPr>
          <a:xfrm>
            <a:off x="16473959" y="3479800"/>
            <a:ext cx="4572572" cy="2108200"/>
          </a:xfrm>
          <a:prstGeom prst="rect">
            <a:avLst/>
          </a:prstGeom>
          <a:noFill/>
          <a:ln/>
        </p:spPr>
      </p:sp>
      <p:sp>
        <p:nvSpPr>
          <p:cNvPr id="44" name="Text 18"/>
          <p:cNvSpPr/>
          <p:nvPr/>
        </p:nvSpPr>
        <p:spPr>
          <a:xfrm>
            <a:off x="16473959" y="34798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45" name="Text 19"/>
          <p:cNvSpPr/>
          <p:nvPr/>
        </p:nvSpPr>
        <p:spPr>
          <a:xfrm>
            <a:off x="16473959" y="43688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6" name="Shape 20"/>
          <p:cNvSpPr/>
          <p:nvPr/>
        </p:nvSpPr>
        <p:spPr>
          <a:xfrm>
            <a:off x="16473959" y="10528300"/>
            <a:ext cx="4572572" cy="2108200"/>
          </a:xfrm>
          <a:prstGeom prst="rect">
            <a:avLst/>
          </a:prstGeom>
          <a:noFill/>
          <a:ln/>
        </p:spPr>
      </p:sp>
      <p:sp>
        <p:nvSpPr>
          <p:cNvPr id="47" name="Shape 21"/>
          <p:cNvSpPr/>
          <p:nvPr/>
        </p:nvSpPr>
        <p:spPr>
          <a:xfrm>
            <a:off x="16473959" y="10528300"/>
            <a:ext cx="4572572" cy="2108200"/>
          </a:xfrm>
          <a:prstGeom prst="rect">
            <a:avLst/>
          </a:prstGeom>
          <a:noFill/>
          <a:ln/>
        </p:spPr>
      </p:sp>
      <p:sp>
        <p:nvSpPr>
          <p:cNvPr id="48" name="Shape 22"/>
          <p:cNvSpPr/>
          <p:nvPr/>
        </p:nvSpPr>
        <p:spPr>
          <a:xfrm>
            <a:off x="16473959" y="10528300"/>
            <a:ext cx="4572572" cy="2108200"/>
          </a:xfrm>
          <a:prstGeom prst="rect">
            <a:avLst/>
          </a:prstGeom>
          <a:noFill/>
          <a:ln/>
        </p:spPr>
      </p:sp>
      <p:sp>
        <p:nvSpPr>
          <p:cNvPr id="49" name="Text 23"/>
          <p:cNvSpPr/>
          <p:nvPr/>
        </p:nvSpPr>
        <p:spPr>
          <a:xfrm>
            <a:off x="16473959" y="10528300"/>
            <a:ext cx="472499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50" name="Text 24"/>
          <p:cNvSpPr/>
          <p:nvPr/>
        </p:nvSpPr>
        <p:spPr>
          <a:xfrm>
            <a:off x="16473959" y="1141730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600" y="0"/>
            <a:ext cx="13856412" cy="9104424"/>
          </a:xfrm>
          <a:prstGeom prst="rect">
            <a:avLst/>
          </a:prstGeom>
        </p:spPr>
      </p:pic>
      <p:pic>
        <p:nvPicPr>
          <p:cNvPr id="3" name="Image 1" descr="preencoded.png">    </p:cNvPr>
          <p:cNvPicPr>
            <a:picLocks noChangeAspect="1"/>
          </p:cNvPicPr>
          <p:nvPr/>
        </p:nvPicPr>
        <p:blipFill>
          <a:blip r:embed="rId2"/>
          <a:stretch>
            <a:fillRect/>
          </a:stretch>
        </p:blipFill>
        <p:spPr>
          <a:xfrm>
            <a:off x="18670577" y="6840798"/>
            <a:ext cx="5716471" cy="1088467"/>
          </a:xfrm>
          <a:prstGeom prst="rect">
            <a:avLst/>
          </a:prstGeom>
        </p:spPr>
      </p:pic>
      <p:pic>
        <p:nvPicPr>
          <p:cNvPr id="4" name="Image 2" descr="preencoded.png">    </p:cNvPr>
          <p:cNvPicPr>
            <a:picLocks noChangeAspect="1"/>
          </p:cNvPicPr>
          <p:nvPr/>
        </p:nvPicPr>
        <p:blipFill>
          <a:blip r:embed="rId3"/>
          <a:stretch>
            <a:fillRect/>
          </a:stretch>
        </p:blipFill>
        <p:spPr>
          <a:xfrm>
            <a:off x="22654863" y="838560"/>
            <a:ext cx="693220" cy="657436"/>
          </a:xfrm>
          <a:prstGeom prst="rect">
            <a:avLst/>
          </a:prstGeom>
        </p:spPr>
      </p:pic>
      <p:pic>
        <p:nvPicPr>
          <p:cNvPr id="5" name="Image 3" descr="preencoded.png">    </p:cNvPr>
          <p:cNvPicPr>
            <a:picLocks noChangeAspect="1"/>
          </p:cNvPicPr>
          <p:nvPr/>
        </p:nvPicPr>
        <p:blipFill>
          <a:blip r:embed="rId4"/>
          <a:stretch>
            <a:fillRect/>
          </a:stretch>
        </p:blipFill>
        <p:spPr>
          <a:xfrm>
            <a:off x="199957" y="5994400"/>
            <a:ext cx="4098799" cy="4098292"/>
          </a:xfrm>
          <a:prstGeom prst="rect">
            <a:avLst/>
          </a:prstGeom>
        </p:spPr>
      </p:pic>
      <p:pic>
        <p:nvPicPr>
          <p:cNvPr id="6" name="Image 4" descr="preencoded.png">    </p:cNvPr>
          <p:cNvPicPr>
            <a:picLocks noChangeAspect="1"/>
          </p:cNvPicPr>
          <p:nvPr/>
        </p:nvPicPr>
        <p:blipFill>
          <a:blip r:embed="rId5"/>
          <a:stretch>
            <a:fillRect/>
          </a:stretch>
        </p:blipFill>
        <p:spPr>
          <a:xfrm>
            <a:off x="0" y="7467600"/>
            <a:ext cx="3022978" cy="4305300"/>
          </a:xfrm>
          <a:prstGeom prst="rect">
            <a:avLst/>
          </a:prstGeom>
        </p:spPr>
      </p:pic>
      <p:pic>
        <p:nvPicPr>
          <p:cNvPr id="7" name="Image 5" descr="preencoded.png">    </p:cNvPr>
          <p:cNvPicPr>
            <a:picLocks noChangeAspect="1"/>
          </p:cNvPicPr>
          <p:nvPr/>
        </p:nvPicPr>
        <p:blipFill>
          <a:blip r:embed="rId6"/>
          <a:stretch>
            <a:fillRect/>
          </a:stretch>
        </p:blipFill>
        <p:spPr>
          <a:xfrm>
            <a:off x="1333667" y="10528300"/>
            <a:ext cx="431854" cy="406400"/>
          </a:xfrm>
          <a:prstGeom prst="rect">
            <a:avLst/>
          </a:prstGeom>
        </p:spPr>
      </p:pic>
      <p:pic>
        <p:nvPicPr>
          <p:cNvPr id="8" name="Image 6" descr="preencoded.png">    </p:cNvPr>
          <p:cNvPicPr>
            <a:picLocks noChangeAspect="1"/>
          </p:cNvPicPr>
          <p:nvPr/>
        </p:nvPicPr>
        <p:blipFill>
          <a:blip r:embed="rId7"/>
          <a:stretch>
            <a:fillRect/>
          </a:stretch>
        </p:blipFill>
        <p:spPr>
          <a:xfrm>
            <a:off x="4089911" y="12522200"/>
            <a:ext cx="6711015" cy="508533"/>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16905813" y="0"/>
            <a:ext cx="6084060" cy="12268200"/>
          </a:xfrm>
          <a:prstGeom prst="rect">
            <a:avLst/>
          </a:prstGeom>
        </p:spPr>
      </p:pic>
      <p:pic>
        <p:nvPicPr>
          <p:cNvPr id="12" name="Image 9" descr="preencoded.png">    </p:cNvPr>
          <p:cNvPicPr>
            <a:picLocks noChangeAspect="1"/>
          </p:cNvPicPr>
          <p:nvPr/>
        </p:nvPicPr>
        <p:blipFill>
          <a:blip r:embed="rId10"/>
          <a:stretch>
            <a:fillRect/>
          </a:stretch>
        </p:blipFill>
        <p:spPr>
          <a:xfrm>
            <a:off x="10491511" y="1346200"/>
            <a:ext cx="6084060" cy="12369800"/>
          </a:xfrm>
          <a:prstGeom prst="rect">
            <a:avLst/>
          </a:prstGeom>
        </p:spPr>
      </p:pic>
      <p:sp>
        <p:nvSpPr>
          <p:cNvPr id="13" name="Text 1"/>
          <p:cNvSpPr/>
          <p:nvPr/>
        </p:nvSpPr>
        <p:spPr>
          <a:xfrm>
            <a:off x="1397175" y="1143000"/>
            <a:ext cx="10690503" cy="1862667"/>
          </a:xfrm>
          <a:prstGeom prst="rect">
            <a:avLst/>
          </a:prstGeom>
          <a:noFill/>
          <a:ln/>
        </p:spPr>
        <p:txBody>
          <a:bodyPr wrap="square" lIns="0" tIns="0" rIns="0" bIns="0" rtlCol="0" anchor="t"/>
          <a:lstStyle/>
          <a:p>
            <a:pPr algn="l"/>
            <a:r>
              <a:rPr lang="en-US" sz="8000" dirty="0">
                <a:solidFill>
                  <a:srgbClr val="0E0E0E">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14" name="Shape 2"/>
          <p:cNvSpPr/>
          <p:nvPr/>
        </p:nvSpPr>
        <p:spPr>
          <a:xfrm>
            <a:off x="1244756" y="4267200"/>
            <a:ext cx="8573572" cy="7315200"/>
          </a:xfrm>
          <a:prstGeom prst="rect">
            <a:avLst/>
          </a:prstGeom>
          <a:noFill/>
          <a:ln/>
        </p:spPr>
      </p:sp>
      <p:sp>
        <p:nvSpPr>
          <p:cNvPr id="15" name="Shape 3"/>
          <p:cNvSpPr/>
          <p:nvPr/>
        </p:nvSpPr>
        <p:spPr>
          <a:xfrm>
            <a:off x="1244756" y="4267200"/>
            <a:ext cx="8573572" cy="2006600"/>
          </a:xfrm>
          <a:prstGeom prst="rect">
            <a:avLst/>
          </a:prstGeom>
          <a:noFill/>
          <a:ln/>
        </p:spPr>
      </p:sp>
      <p:sp>
        <p:nvSpPr>
          <p:cNvPr id="16" name="Shape 4"/>
          <p:cNvSpPr/>
          <p:nvPr/>
        </p:nvSpPr>
        <p:spPr>
          <a:xfrm>
            <a:off x="1244756" y="4508500"/>
            <a:ext cx="2095762" cy="1524000"/>
          </a:xfrm>
          <a:prstGeom prst="rect">
            <a:avLst/>
          </a:prstGeom>
          <a:noFill/>
          <a:ln/>
        </p:spPr>
      </p:sp>
      <p:sp>
        <p:nvSpPr>
          <p:cNvPr id="17" name="Text 5"/>
          <p:cNvSpPr/>
          <p:nvPr/>
        </p:nvSpPr>
        <p:spPr>
          <a:xfrm>
            <a:off x="1244756" y="4508500"/>
            <a:ext cx="2434471"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75%</a:t>
            </a:r>
            <a:endParaRPr lang="en-US" sz="8000" dirty="0"/>
          </a:p>
        </p:txBody>
      </p:sp>
      <p:sp>
        <p:nvSpPr>
          <p:cNvPr id="18" name="Shape 6"/>
          <p:cNvSpPr/>
          <p:nvPr/>
        </p:nvSpPr>
        <p:spPr>
          <a:xfrm>
            <a:off x="3543743" y="4267200"/>
            <a:ext cx="6274584" cy="2006600"/>
          </a:xfrm>
          <a:prstGeom prst="rect">
            <a:avLst/>
          </a:prstGeom>
          <a:noFill/>
          <a:ln/>
        </p:spPr>
      </p:sp>
      <p:sp>
        <p:nvSpPr>
          <p:cNvPr id="19" name="Text 7"/>
          <p:cNvSpPr/>
          <p:nvPr/>
        </p:nvSpPr>
        <p:spPr>
          <a:xfrm>
            <a:off x="3543743" y="4267200"/>
            <a:ext cx="6427003"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20" name="Text 8"/>
          <p:cNvSpPr/>
          <p:nvPr/>
        </p:nvSpPr>
        <p:spPr>
          <a:xfrm>
            <a:off x="3543743" y="5054600"/>
            <a:ext cx="6410068"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21" name="Shape 9"/>
          <p:cNvSpPr/>
          <p:nvPr/>
        </p:nvSpPr>
        <p:spPr>
          <a:xfrm>
            <a:off x="1244756" y="6883400"/>
            <a:ext cx="8573572" cy="2082800"/>
          </a:xfrm>
          <a:prstGeom prst="rect">
            <a:avLst/>
          </a:prstGeom>
          <a:noFill/>
          <a:ln/>
        </p:spPr>
      </p:sp>
      <p:sp>
        <p:nvSpPr>
          <p:cNvPr id="22" name="Shape 10"/>
          <p:cNvSpPr/>
          <p:nvPr/>
        </p:nvSpPr>
        <p:spPr>
          <a:xfrm>
            <a:off x="1244756" y="7162800"/>
            <a:ext cx="2197375" cy="1524000"/>
          </a:xfrm>
          <a:prstGeom prst="rect">
            <a:avLst/>
          </a:prstGeom>
          <a:noFill/>
          <a:ln/>
        </p:spPr>
      </p:sp>
      <p:sp>
        <p:nvSpPr>
          <p:cNvPr id="23" name="Text 11"/>
          <p:cNvSpPr/>
          <p:nvPr/>
        </p:nvSpPr>
        <p:spPr>
          <a:xfrm>
            <a:off x="1244756" y="7162800"/>
            <a:ext cx="2536084"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60%</a:t>
            </a:r>
            <a:endParaRPr lang="en-US" sz="8000" dirty="0"/>
          </a:p>
        </p:txBody>
      </p:sp>
      <p:sp>
        <p:nvSpPr>
          <p:cNvPr id="24" name="Shape 12"/>
          <p:cNvSpPr/>
          <p:nvPr/>
        </p:nvSpPr>
        <p:spPr>
          <a:xfrm>
            <a:off x="3645356" y="6883400"/>
            <a:ext cx="6172972" cy="2082800"/>
          </a:xfrm>
          <a:prstGeom prst="rect">
            <a:avLst/>
          </a:prstGeom>
          <a:noFill/>
          <a:ln/>
        </p:spPr>
      </p:sp>
      <p:sp>
        <p:nvSpPr>
          <p:cNvPr id="25" name="Text 13"/>
          <p:cNvSpPr/>
          <p:nvPr/>
        </p:nvSpPr>
        <p:spPr>
          <a:xfrm>
            <a:off x="3645356" y="6883400"/>
            <a:ext cx="6325391" cy="15240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6" name="Text 14"/>
          <p:cNvSpPr/>
          <p:nvPr/>
        </p:nvSpPr>
        <p:spPr>
          <a:xfrm>
            <a:off x="3645356" y="8356600"/>
            <a:ext cx="6308455"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7" name="Shape 15"/>
          <p:cNvSpPr/>
          <p:nvPr/>
        </p:nvSpPr>
        <p:spPr>
          <a:xfrm>
            <a:off x="1244756" y="9575800"/>
            <a:ext cx="8573572" cy="2006600"/>
          </a:xfrm>
          <a:prstGeom prst="rect">
            <a:avLst/>
          </a:prstGeom>
          <a:noFill/>
          <a:ln/>
        </p:spPr>
      </p:sp>
      <p:sp>
        <p:nvSpPr>
          <p:cNvPr id="28" name="Shape 16"/>
          <p:cNvSpPr/>
          <p:nvPr/>
        </p:nvSpPr>
        <p:spPr>
          <a:xfrm>
            <a:off x="1244756" y="9817100"/>
            <a:ext cx="2184673" cy="1524000"/>
          </a:xfrm>
          <a:prstGeom prst="rect">
            <a:avLst/>
          </a:prstGeom>
          <a:noFill/>
          <a:ln/>
        </p:spPr>
      </p:sp>
      <p:sp>
        <p:nvSpPr>
          <p:cNvPr id="29" name="Text 17"/>
          <p:cNvSpPr/>
          <p:nvPr/>
        </p:nvSpPr>
        <p:spPr>
          <a:xfrm>
            <a:off x="1244756" y="9817100"/>
            <a:ext cx="2523382"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90%</a:t>
            </a:r>
            <a:endParaRPr lang="en-US" sz="8000" dirty="0"/>
          </a:p>
        </p:txBody>
      </p:sp>
      <p:sp>
        <p:nvSpPr>
          <p:cNvPr id="30" name="Shape 18"/>
          <p:cNvSpPr/>
          <p:nvPr/>
        </p:nvSpPr>
        <p:spPr>
          <a:xfrm>
            <a:off x="3632654" y="9575800"/>
            <a:ext cx="6185673" cy="2006600"/>
          </a:xfrm>
          <a:prstGeom prst="rect">
            <a:avLst/>
          </a:prstGeom>
          <a:noFill/>
          <a:ln/>
        </p:spPr>
      </p:sp>
      <p:sp>
        <p:nvSpPr>
          <p:cNvPr id="31" name="Text 19"/>
          <p:cNvSpPr/>
          <p:nvPr/>
        </p:nvSpPr>
        <p:spPr>
          <a:xfrm>
            <a:off x="3632654" y="9575800"/>
            <a:ext cx="6338092"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32" name="Text 20"/>
          <p:cNvSpPr/>
          <p:nvPr/>
        </p:nvSpPr>
        <p:spPr>
          <a:xfrm>
            <a:off x="3632654" y="10363200"/>
            <a:ext cx="6321157"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5F6"/>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D7380">
              <a:alpha val="100000"/>
            </a:srgbClr>
          </a:solidFill>
          <a:ln/>
        </p:spPr>
      </p:sp>
      <p:pic>
        <p:nvPicPr>
          <p:cNvPr id="3" name="Image 0" descr="preencoded.png">    </p:cNvPr>
          <p:cNvPicPr>
            <a:picLocks noChangeAspect="1"/>
          </p:cNvPicPr>
          <p:nvPr/>
        </p:nvPicPr>
        <p:blipFill>
          <a:blip r:embed="rId1"/>
          <a:stretch>
            <a:fillRect/>
          </a:stretch>
        </p:blipFill>
        <p:spPr>
          <a:xfrm>
            <a:off x="152419" y="2273300"/>
            <a:ext cx="8967321" cy="11442700"/>
          </a:xfrm>
          <a:prstGeom prst="rect">
            <a:avLst/>
          </a:prstGeom>
        </p:spPr>
      </p:pic>
      <p:pic>
        <p:nvPicPr>
          <p:cNvPr id="4" name="Image 1" descr="preencoded.png">    </p:cNvPr>
          <p:cNvPicPr>
            <a:picLocks noChangeAspect="1"/>
          </p:cNvPicPr>
          <p:nvPr/>
        </p:nvPicPr>
        <p:blipFill>
          <a:blip r:embed="rId2"/>
          <a:stretch>
            <a:fillRect/>
          </a:stretch>
        </p:blipFill>
        <p:spPr>
          <a:xfrm>
            <a:off x="2184112" y="1176375"/>
            <a:ext cx="6291165" cy="6291089"/>
          </a:xfrm>
          <a:prstGeom prst="rect">
            <a:avLst/>
          </a:prstGeom>
        </p:spPr>
      </p:pic>
      <p:pic>
        <p:nvPicPr>
          <p:cNvPr id="5" name="Image 2" descr="preencoded.png">    </p:cNvPr>
          <p:cNvPicPr>
            <a:picLocks noChangeAspect="1"/>
          </p:cNvPicPr>
          <p:nvPr/>
        </p:nvPicPr>
        <p:blipFill>
          <a:blip r:embed="rId3"/>
          <a:stretch>
            <a:fillRect/>
          </a:stretch>
        </p:blipFill>
        <p:spPr>
          <a:xfrm>
            <a:off x="4280435" y="0"/>
            <a:ext cx="15813476" cy="13716000"/>
          </a:xfrm>
          <a:prstGeom prst="rect">
            <a:avLst/>
          </a:prstGeom>
        </p:spPr>
      </p:pic>
      <p:pic>
        <p:nvPicPr>
          <p:cNvPr id="6" name="Image 3" descr="preencoded.png">    </p:cNvPr>
          <p:cNvPicPr>
            <a:picLocks noChangeAspect="1"/>
          </p:cNvPicPr>
          <p:nvPr/>
        </p:nvPicPr>
        <p:blipFill>
          <a:blip r:embed="rId4"/>
          <a:stretch>
            <a:fillRect/>
          </a:stretch>
        </p:blipFill>
        <p:spPr>
          <a:xfrm>
            <a:off x="16842305" y="10718800"/>
            <a:ext cx="4918200" cy="937121"/>
          </a:xfrm>
          <a:prstGeom prst="rect">
            <a:avLst/>
          </a:prstGeom>
        </p:spPr>
      </p:pic>
      <p:pic>
        <p:nvPicPr>
          <p:cNvPr id="7" name="Image 4" descr="preencoded.png">    </p:cNvPr>
          <p:cNvPicPr>
            <a:picLocks noChangeAspect="1"/>
          </p:cNvPicPr>
          <p:nvPr/>
        </p:nvPicPr>
        <p:blipFill>
          <a:blip r:embed="rId5"/>
          <a:stretch>
            <a:fillRect/>
          </a:stretch>
        </p:blipFill>
        <p:spPr>
          <a:xfrm>
            <a:off x="1865115" y="9172674"/>
            <a:ext cx="563050" cy="533983"/>
          </a:xfrm>
          <a:prstGeom prst="rect">
            <a:avLst/>
          </a:prstGeom>
        </p:spPr>
      </p:pic>
      <p:pic>
        <p:nvPicPr>
          <p:cNvPr id="8" name="Image 5" descr="preencoded.png">    </p:cNvPr>
          <p:cNvPicPr>
            <a:picLocks noChangeAspect="1"/>
          </p:cNvPicPr>
          <p:nvPr/>
        </p:nvPicPr>
        <p:blipFill>
          <a:blip r:embed="rId6"/>
          <a:stretch>
            <a:fillRect/>
          </a:stretch>
        </p:blipFill>
        <p:spPr>
          <a:xfrm>
            <a:off x="21757819" y="1066800"/>
            <a:ext cx="563050" cy="533983"/>
          </a:xfrm>
          <a:prstGeom prst="rect">
            <a:avLst/>
          </a:prstGeom>
        </p:spPr>
      </p:pic>
      <p:pic>
        <p:nvPicPr>
          <p:cNvPr id="9" name="Image 6" descr="preencoded.png">    </p:cNvPr>
          <p:cNvPicPr>
            <a:picLocks noChangeAspect="1"/>
          </p:cNvPicPr>
          <p:nvPr/>
        </p:nvPicPr>
        <p:blipFill>
          <a:blip r:embed="rId7"/>
          <a:stretch>
            <a:fillRect/>
          </a:stretch>
        </p:blipFill>
        <p:spPr>
          <a:xfrm>
            <a:off x="10506073" y="8051676"/>
            <a:ext cx="563050" cy="533983"/>
          </a:xfrm>
          <a:prstGeom prst="rect">
            <a:avLst/>
          </a:prstGeom>
        </p:spPr>
      </p:pic>
      <p:pic>
        <p:nvPicPr>
          <p:cNvPr id="10" name="Image 7" descr="preencoded.png">    </p:cNvPr>
          <p:cNvPicPr>
            <a:picLocks noChangeAspect="1"/>
          </p:cNvPicPr>
          <p:nvPr/>
        </p:nvPicPr>
        <p:blipFill>
          <a:blip r:embed="rId8"/>
          <a:stretch>
            <a:fillRect/>
          </a:stretch>
        </p:blipFill>
        <p:spPr>
          <a:xfrm>
            <a:off x="22900962" y="5270500"/>
            <a:ext cx="508063" cy="6642100"/>
          </a:xfrm>
          <a:prstGeom prst="rect">
            <a:avLst/>
          </a:prstGeom>
        </p:spPr>
      </p:pic>
      <p:sp>
        <p:nvSpPr>
          <p:cNvPr id="11" name="Shape 1"/>
          <p:cNvSpPr/>
          <p:nvPr/>
        </p:nvSpPr>
        <p:spPr>
          <a:xfrm>
            <a:off x="23370921" y="10515600"/>
            <a:ext cx="1016127" cy="3200400"/>
          </a:xfrm>
          <a:prstGeom prst="rect">
            <a:avLst/>
          </a:prstGeom>
          <a:noFill/>
          <a:ln/>
        </p:spPr>
      </p:sp>
      <p:pic>
        <p:nvPicPr>
          <p:cNvPr id="12"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3" name="Shape 2"/>
          <p:cNvSpPr/>
          <p:nvPr/>
        </p:nvSpPr>
        <p:spPr>
          <a:xfrm>
            <a:off x="4318540" y="3403600"/>
            <a:ext cx="15762670" cy="7620000"/>
          </a:xfrm>
          <a:prstGeom prst="rect">
            <a:avLst/>
          </a:prstGeom>
          <a:noFill/>
          <a:ln/>
        </p:spPr>
      </p:sp>
      <p:sp>
        <p:nvSpPr>
          <p:cNvPr id="14" name="Shape 3"/>
          <p:cNvSpPr/>
          <p:nvPr/>
        </p:nvSpPr>
        <p:spPr>
          <a:xfrm>
            <a:off x="4318540" y="3403600"/>
            <a:ext cx="15762670" cy="5994400"/>
          </a:xfrm>
          <a:prstGeom prst="rect">
            <a:avLst/>
          </a:prstGeom>
          <a:noFill/>
          <a:ln/>
        </p:spPr>
      </p:sp>
      <p:sp>
        <p:nvSpPr>
          <p:cNvPr id="15" name="Text 4"/>
          <p:cNvSpPr/>
          <p:nvPr/>
        </p:nvSpPr>
        <p:spPr>
          <a:xfrm>
            <a:off x="5645856" y="3403600"/>
            <a:ext cx="13108038" cy="5588000"/>
          </a:xfrm>
          <a:prstGeom prst="rect">
            <a:avLst/>
          </a:prstGeom>
          <a:noFill/>
          <a:ln/>
        </p:spPr>
        <p:txBody>
          <a:bodyPr wrap="square" lIns="0" tIns="0" rIns="0" bIns="0" rtlCol="0" anchor="t"/>
          <a:lstStyle/>
          <a:p>
            <a:pPr algn="ctr"/>
            <a:r>
              <a:rPr lang="en-US" sz="24000" dirty="0">
                <a:solidFill>
                  <a:srgbClr val="27272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16" name="Text 5"/>
          <p:cNvSpPr/>
          <p:nvPr/>
        </p:nvSpPr>
        <p:spPr>
          <a:xfrm>
            <a:off x="4183056" y="81788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7" name="Text 6"/>
          <p:cNvSpPr/>
          <p:nvPr/>
        </p:nvSpPr>
        <p:spPr>
          <a:xfrm>
            <a:off x="7496054" y="98044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2350" y="2184400"/>
            <a:ext cx="5016059" cy="5015433"/>
          </a:xfrm>
          <a:prstGeom prst="rect">
            <a:avLst/>
          </a:prstGeom>
        </p:spPr>
      </p:pic>
      <p:pic>
        <p:nvPicPr>
          <p:cNvPr id="3" name="Image 1" descr="preencoded.png">    </p:cNvPr>
          <p:cNvPicPr>
            <a:picLocks noChangeAspect="1"/>
          </p:cNvPicPr>
          <p:nvPr/>
        </p:nvPicPr>
        <p:blipFill>
          <a:blip r:embed="rId2"/>
          <a:stretch>
            <a:fillRect/>
          </a:stretch>
        </p:blipFill>
        <p:spPr>
          <a:xfrm>
            <a:off x="0" y="1600200"/>
            <a:ext cx="14759245" cy="8356600"/>
          </a:xfrm>
          <a:prstGeom prst="rect">
            <a:avLst/>
          </a:prstGeom>
        </p:spPr>
      </p:pic>
      <p:pic>
        <p:nvPicPr>
          <p:cNvPr id="4" name="Image 2" descr="preencoded.png">    </p:cNvPr>
          <p:cNvPicPr>
            <a:picLocks noChangeAspect="1"/>
          </p:cNvPicPr>
          <p:nvPr/>
        </p:nvPicPr>
        <p:blipFill>
          <a:blip r:embed="rId3"/>
          <a:stretch>
            <a:fillRect/>
          </a:stretch>
        </p:blipFill>
        <p:spPr>
          <a:xfrm>
            <a:off x="1211944" y="5220320"/>
            <a:ext cx="6892915" cy="6892057"/>
          </a:xfrm>
          <a:prstGeom prst="rect">
            <a:avLst/>
          </a:prstGeom>
        </p:spPr>
      </p:pic>
      <p:pic>
        <p:nvPicPr>
          <p:cNvPr id="5" name="Image 3" descr="preencoded.png">    </p:cNvPr>
          <p:cNvPicPr>
            <a:picLocks noChangeAspect="1"/>
          </p:cNvPicPr>
          <p:nvPr/>
        </p:nvPicPr>
        <p:blipFill>
          <a:blip r:embed="rId4"/>
          <a:stretch>
            <a:fillRect/>
          </a:stretch>
        </p:blipFill>
        <p:spPr>
          <a:xfrm>
            <a:off x="11326675" y="9186590"/>
            <a:ext cx="576821" cy="547043"/>
          </a:xfrm>
          <a:prstGeom prst="rect">
            <a:avLst/>
          </a:prstGeom>
        </p:spPr>
      </p:pic>
      <p:pic>
        <p:nvPicPr>
          <p:cNvPr id="6" name="Image 4" descr="preencoded.png">    </p:cNvPr>
          <p:cNvPicPr>
            <a:picLocks noChangeAspect="1"/>
          </p:cNvPicPr>
          <p:nvPr/>
        </p:nvPicPr>
        <p:blipFill>
          <a:blip r:embed="rId5"/>
          <a:stretch>
            <a:fillRect/>
          </a:stretch>
        </p:blipFill>
        <p:spPr>
          <a:xfrm>
            <a:off x="1430786" y="3792215"/>
            <a:ext cx="576821" cy="547043"/>
          </a:xfrm>
          <a:prstGeom prst="rect">
            <a:avLst/>
          </a:prstGeom>
        </p:spPr>
      </p:pic>
      <p:pic>
        <p:nvPicPr>
          <p:cNvPr id="7" name="Image 5" descr="preencoded.png">    </p:cNvPr>
          <p:cNvPicPr>
            <a:picLocks noChangeAspect="1"/>
          </p:cNvPicPr>
          <p:nvPr/>
        </p:nvPicPr>
        <p:blipFill>
          <a:blip r:embed="rId6"/>
          <a:stretch>
            <a:fillRect/>
          </a:stretch>
        </p:blipFill>
        <p:spPr>
          <a:xfrm>
            <a:off x="2759057" y="4560243"/>
            <a:ext cx="4756636" cy="905694"/>
          </a:xfrm>
          <a:prstGeom prst="rect">
            <a:avLst/>
          </a:prstGeom>
        </p:spPr>
      </p:pic>
      <p:pic>
        <p:nvPicPr>
          <p:cNvPr id="8" name="Image 6" descr="preencoded.png">    </p:cNvPr>
          <p:cNvPicPr>
            <a:picLocks noChangeAspect="1"/>
          </p:cNvPicPr>
          <p:nvPr/>
        </p:nvPicPr>
        <p:blipFill>
          <a:blip r:embed="rId7"/>
          <a:stretch>
            <a:fillRect/>
          </a:stretch>
        </p:blipFill>
        <p:spPr>
          <a:xfrm>
            <a:off x="13095337" y="12395200"/>
            <a:ext cx="10444594" cy="791443"/>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3391324" y="3263900"/>
            <a:ext cx="7874984" cy="3048000"/>
          </a:xfrm>
          <a:prstGeom prst="rect">
            <a:avLst/>
          </a:prstGeom>
          <a:noFill/>
          <a:ln/>
        </p:spPr>
      </p:sp>
      <p:sp>
        <p:nvSpPr>
          <p:cNvPr id="12" name="Shape 2"/>
          <p:cNvSpPr/>
          <p:nvPr/>
        </p:nvSpPr>
        <p:spPr>
          <a:xfrm>
            <a:off x="3327816" y="3263900"/>
            <a:ext cx="8002000" cy="2438400"/>
          </a:xfrm>
          <a:prstGeom prst="rect">
            <a:avLst/>
          </a:prstGeom>
          <a:noFill/>
          <a:ln/>
        </p:spPr>
      </p:sp>
      <p:sp>
        <p:nvSpPr>
          <p:cNvPr id="13" name="Text 3"/>
          <p:cNvSpPr/>
          <p:nvPr/>
        </p:nvSpPr>
        <p:spPr>
          <a:xfrm>
            <a:off x="3327816" y="3263900"/>
            <a:ext cx="8543935"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14" name="Shape 4"/>
          <p:cNvSpPr/>
          <p:nvPr/>
        </p:nvSpPr>
        <p:spPr>
          <a:xfrm>
            <a:off x="3391324" y="5702300"/>
            <a:ext cx="7874984" cy="609600"/>
          </a:xfrm>
          <a:prstGeom prst="rect">
            <a:avLst/>
          </a:prstGeom>
          <a:noFill/>
          <a:ln/>
        </p:spPr>
      </p:sp>
      <p:sp>
        <p:nvSpPr>
          <p:cNvPr id="15" name="Text 5"/>
          <p:cNvSpPr/>
          <p:nvPr/>
        </p:nvSpPr>
        <p:spPr>
          <a:xfrm>
            <a:off x="332358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6" name="Shape 6"/>
          <p:cNvSpPr/>
          <p:nvPr/>
        </p:nvSpPr>
        <p:spPr>
          <a:xfrm>
            <a:off x="3391324" y="6985000"/>
            <a:ext cx="7874984" cy="3048000"/>
          </a:xfrm>
          <a:prstGeom prst="rect">
            <a:avLst/>
          </a:prstGeom>
          <a:noFill/>
          <a:ln/>
        </p:spPr>
      </p:sp>
      <p:sp>
        <p:nvSpPr>
          <p:cNvPr id="17" name="Shape 7"/>
          <p:cNvSpPr/>
          <p:nvPr/>
        </p:nvSpPr>
        <p:spPr>
          <a:xfrm>
            <a:off x="3099187" y="6985000"/>
            <a:ext cx="8459257" cy="2438400"/>
          </a:xfrm>
          <a:prstGeom prst="rect">
            <a:avLst/>
          </a:prstGeom>
          <a:noFill/>
          <a:ln/>
        </p:spPr>
      </p:sp>
      <p:sp>
        <p:nvSpPr>
          <p:cNvPr id="18" name="Text 8"/>
          <p:cNvSpPr/>
          <p:nvPr/>
        </p:nvSpPr>
        <p:spPr>
          <a:xfrm>
            <a:off x="3099187" y="6985000"/>
            <a:ext cx="900119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9" name="Shape 9"/>
          <p:cNvSpPr/>
          <p:nvPr/>
        </p:nvSpPr>
        <p:spPr>
          <a:xfrm>
            <a:off x="3391324" y="9423400"/>
            <a:ext cx="7874984" cy="609600"/>
          </a:xfrm>
          <a:prstGeom prst="rect">
            <a:avLst/>
          </a:prstGeom>
          <a:noFill/>
          <a:ln/>
        </p:spPr>
      </p:sp>
      <p:sp>
        <p:nvSpPr>
          <p:cNvPr id="20" name="Text 10"/>
          <p:cNvSpPr/>
          <p:nvPr/>
        </p:nvSpPr>
        <p:spPr>
          <a:xfrm>
            <a:off x="332358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21" name="Shape 11"/>
          <p:cNvSpPr/>
          <p:nvPr/>
        </p:nvSpPr>
        <p:spPr>
          <a:xfrm>
            <a:off x="13552594" y="3263900"/>
            <a:ext cx="7874984" cy="3048000"/>
          </a:xfrm>
          <a:prstGeom prst="rect">
            <a:avLst/>
          </a:prstGeom>
          <a:noFill/>
          <a:ln/>
        </p:spPr>
      </p:sp>
      <p:sp>
        <p:nvSpPr>
          <p:cNvPr id="22" name="Shape 12"/>
          <p:cNvSpPr/>
          <p:nvPr/>
        </p:nvSpPr>
        <p:spPr>
          <a:xfrm>
            <a:off x="15724565" y="3263900"/>
            <a:ext cx="3531041" cy="2438400"/>
          </a:xfrm>
          <a:prstGeom prst="rect">
            <a:avLst/>
          </a:prstGeom>
          <a:noFill/>
          <a:ln/>
        </p:spPr>
      </p:sp>
      <p:sp>
        <p:nvSpPr>
          <p:cNvPr id="23" name="Text 13"/>
          <p:cNvSpPr/>
          <p:nvPr/>
        </p:nvSpPr>
        <p:spPr>
          <a:xfrm>
            <a:off x="15724565" y="3263900"/>
            <a:ext cx="407297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85%</a:t>
            </a:r>
            <a:endParaRPr lang="en-US" sz="12800" dirty="0"/>
          </a:p>
        </p:txBody>
      </p:sp>
      <p:sp>
        <p:nvSpPr>
          <p:cNvPr id="24" name="Shape 14"/>
          <p:cNvSpPr/>
          <p:nvPr/>
        </p:nvSpPr>
        <p:spPr>
          <a:xfrm>
            <a:off x="13552594" y="5702300"/>
            <a:ext cx="7874984" cy="609600"/>
          </a:xfrm>
          <a:prstGeom prst="rect">
            <a:avLst/>
          </a:prstGeom>
          <a:noFill/>
          <a:ln/>
        </p:spPr>
      </p:sp>
      <p:sp>
        <p:nvSpPr>
          <p:cNvPr id="25" name="Text 15"/>
          <p:cNvSpPr/>
          <p:nvPr/>
        </p:nvSpPr>
        <p:spPr>
          <a:xfrm>
            <a:off x="13484852" y="57023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6" name="Shape 16"/>
          <p:cNvSpPr/>
          <p:nvPr/>
        </p:nvSpPr>
        <p:spPr>
          <a:xfrm>
            <a:off x="13552594" y="6985000"/>
            <a:ext cx="7874984" cy="3048000"/>
          </a:xfrm>
          <a:prstGeom prst="rect">
            <a:avLst/>
          </a:prstGeom>
          <a:noFill/>
          <a:ln/>
        </p:spPr>
      </p:sp>
      <p:sp>
        <p:nvSpPr>
          <p:cNvPr id="27" name="Shape 17"/>
          <p:cNvSpPr/>
          <p:nvPr/>
        </p:nvSpPr>
        <p:spPr>
          <a:xfrm>
            <a:off x="14340092" y="6985000"/>
            <a:ext cx="6299987" cy="2438400"/>
          </a:xfrm>
          <a:prstGeom prst="rect">
            <a:avLst/>
          </a:prstGeom>
          <a:noFill/>
          <a:ln/>
        </p:spPr>
      </p:sp>
      <p:sp>
        <p:nvSpPr>
          <p:cNvPr id="28" name="Text 18"/>
          <p:cNvSpPr/>
          <p:nvPr/>
        </p:nvSpPr>
        <p:spPr>
          <a:xfrm>
            <a:off x="14340092" y="6985000"/>
            <a:ext cx="684192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9" name="Shape 19"/>
          <p:cNvSpPr/>
          <p:nvPr/>
        </p:nvSpPr>
        <p:spPr>
          <a:xfrm>
            <a:off x="13552594" y="9423400"/>
            <a:ext cx="7874984" cy="609600"/>
          </a:xfrm>
          <a:prstGeom prst="rect">
            <a:avLst/>
          </a:prstGeom>
          <a:noFill/>
          <a:ln/>
        </p:spPr>
      </p:sp>
      <p:sp>
        <p:nvSpPr>
          <p:cNvPr id="30" name="Text 20"/>
          <p:cNvSpPr/>
          <p:nvPr/>
        </p:nvSpPr>
        <p:spPr>
          <a:xfrm>
            <a:off x="13484852" y="94234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81244" y="0"/>
            <a:ext cx="5915299" cy="4252392"/>
          </a:xfrm>
          <a:prstGeom prst="rect">
            <a:avLst/>
          </a:prstGeom>
        </p:spPr>
      </p:pic>
      <p:pic>
        <p:nvPicPr>
          <p:cNvPr id="3" name="Image 1" descr="preencoded.png">    </p:cNvPr>
          <p:cNvPicPr>
            <a:picLocks noChangeAspect="1"/>
          </p:cNvPicPr>
          <p:nvPr/>
        </p:nvPicPr>
        <p:blipFill>
          <a:blip r:embed="rId2"/>
          <a:stretch>
            <a:fillRect/>
          </a:stretch>
        </p:blipFill>
        <p:spPr>
          <a:xfrm>
            <a:off x="18358129" y="1621557"/>
            <a:ext cx="4730547" cy="4729956"/>
          </a:xfrm>
          <a:prstGeom prst="rect">
            <a:avLst/>
          </a:prstGeom>
        </p:spPr>
      </p:pic>
      <p:pic>
        <p:nvPicPr>
          <p:cNvPr id="4" name="Image 2" descr="preencoded.png">    </p:cNvPr>
          <p:cNvPicPr>
            <a:picLocks noChangeAspect="1"/>
          </p:cNvPicPr>
          <p:nvPr/>
        </p:nvPicPr>
        <p:blipFill>
          <a:blip r:embed="rId3"/>
          <a:stretch>
            <a:fillRect/>
          </a:stretch>
        </p:blipFill>
        <p:spPr>
          <a:xfrm>
            <a:off x="15643019" y="3476823"/>
            <a:ext cx="7243635" cy="10239177"/>
          </a:xfrm>
          <a:prstGeom prst="rect">
            <a:avLst/>
          </a:prstGeom>
        </p:spPr>
      </p:pic>
      <p:pic>
        <p:nvPicPr>
          <p:cNvPr id="5" name="Image 3" descr="preencoded.png">    </p:cNvPr>
          <p:cNvPicPr>
            <a:picLocks noChangeAspect="1"/>
          </p:cNvPicPr>
          <p:nvPr/>
        </p:nvPicPr>
        <p:blipFill>
          <a:blip r:embed="rId4"/>
          <a:stretch>
            <a:fillRect/>
          </a:stretch>
        </p:blipFill>
        <p:spPr>
          <a:xfrm>
            <a:off x="901816" y="10845800"/>
            <a:ext cx="5338069" cy="2868488"/>
          </a:xfrm>
          <a:prstGeom prst="rect">
            <a:avLst/>
          </a:prstGeom>
        </p:spPr>
      </p:pic>
      <p:pic>
        <p:nvPicPr>
          <p:cNvPr id="6" name="Image 4" descr="preencoded.png">    </p:cNvPr>
          <p:cNvPicPr>
            <a:picLocks noChangeAspect="1"/>
          </p:cNvPicPr>
          <p:nvPr/>
        </p:nvPicPr>
        <p:blipFill>
          <a:blip r:embed="rId5"/>
          <a:stretch>
            <a:fillRect/>
          </a:stretch>
        </p:blipFill>
        <p:spPr>
          <a:xfrm>
            <a:off x="21075580" y="4812556"/>
            <a:ext cx="960167" cy="5037882"/>
          </a:xfrm>
          <a:prstGeom prst="rect">
            <a:avLst/>
          </a:prstGeom>
        </p:spPr>
      </p:pic>
      <p:pic>
        <p:nvPicPr>
          <p:cNvPr id="7" name="Image 5" descr="preencoded.png">    </p:cNvPr>
          <p:cNvPicPr>
            <a:picLocks noChangeAspect="1"/>
          </p:cNvPicPr>
          <p:nvPr/>
        </p:nvPicPr>
        <p:blipFill>
          <a:blip r:embed="rId6"/>
          <a:stretch>
            <a:fillRect/>
          </a:stretch>
        </p:blipFill>
        <p:spPr>
          <a:xfrm>
            <a:off x="1917940" y="2235200"/>
            <a:ext cx="482660" cy="6362700"/>
          </a:xfrm>
          <a:prstGeom prst="rect">
            <a:avLst/>
          </a:prstGeom>
        </p:spPr>
      </p:pic>
      <p:pic>
        <p:nvPicPr>
          <p:cNvPr id="8" name="Image 6" descr="preencoded.png">    </p:cNvPr>
          <p:cNvPicPr>
            <a:picLocks noChangeAspect="1"/>
          </p:cNvPicPr>
          <p:nvPr/>
        </p:nvPicPr>
        <p:blipFill>
          <a:blip r:embed="rId7"/>
          <a:stretch>
            <a:fillRect/>
          </a:stretch>
        </p:blipFill>
        <p:spPr>
          <a:xfrm>
            <a:off x="17561008" y="2621483"/>
            <a:ext cx="547114" cy="576759"/>
          </a:xfrm>
          <a:prstGeom prst="rect">
            <a:avLst/>
          </a:prstGeom>
        </p:spPr>
      </p:pic>
      <p:pic>
        <p:nvPicPr>
          <p:cNvPr id="9" name="Image 7" descr="preencoded.png">    </p:cNvPr>
          <p:cNvPicPr>
            <a:picLocks noChangeAspect="1"/>
          </p:cNvPicPr>
          <p:nvPr/>
        </p:nvPicPr>
        <p:blipFill>
          <a:blip r:embed="rId8"/>
          <a:stretch>
            <a:fillRect/>
          </a:stretch>
        </p:blipFill>
        <p:spPr>
          <a:xfrm>
            <a:off x="12241316" y="1035397"/>
            <a:ext cx="547117" cy="576759"/>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2" name="Text 1"/>
          <p:cNvSpPr/>
          <p:nvPr/>
        </p:nvSpPr>
        <p:spPr>
          <a:xfrm>
            <a:off x="6841922" y="1143000"/>
            <a:ext cx="1069050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13" name="Shape 2"/>
          <p:cNvSpPr/>
          <p:nvPr/>
        </p:nvSpPr>
        <p:spPr>
          <a:xfrm>
            <a:off x="2718140" y="3771900"/>
            <a:ext cx="8941918" cy="6180901"/>
          </a:xfrm>
          <a:prstGeom prst="rect">
            <a:avLst/>
          </a:prstGeom>
          <a:noFill/>
          <a:ln/>
        </p:spPr>
      </p:sp>
      <p:sp>
        <p:nvSpPr>
          <p:cNvPr id="14"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0</a:t>
            </a:r>
            <a:endParaRPr lang="en-US" sz="1821" dirty="0"/>
          </a:p>
        </p:txBody>
      </p:sp>
      <p:sp>
        <p:nvSpPr>
          <p:cNvPr id="15"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1</a:t>
            </a:r>
            <a:endParaRPr lang="en-US" sz="2185" dirty="0"/>
          </a:p>
        </p:txBody>
      </p:sp>
      <p:sp>
        <p:nvSpPr>
          <p:cNvPr id="16"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2</a:t>
            </a:r>
            <a:endParaRPr lang="en-US" sz="2185" dirty="0"/>
          </a:p>
        </p:txBody>
      </p:sp>
      <p:sp>
        <p:nvSpPr>
          <p:cNvPr id="17"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3</a:t>
            </a:r>
            <a:endParaRPr lang="en-US" sz="2185" dirty="0"/>
          </a:p>
        </p:txBody>
      </p:sp>
      <p:sp>
        <p:nvSpPr>
          <p:cNvPr id="18"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4</a:t>
            </a:r>
            <a:endParaRPr lang="en-US" sz="2185" dirty="0"/>
          </a:p>
        </p:txBody>
      </p:sp>
      <p:sp>
        <p:nvSpPr>
          <p:cNvPr id="19"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5</a:t>
            </a:r>
            <a:endParaRPr lang="en-US" sz="2185" dirty="0"/>
          </a:p>
        </p:txBody>
      </p:sp>
      <p:sp>
        <p:nvSpPr>
          <p:cNvPr id="20"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6</a:t>
            </a:r>
            <a:endParaRPr lang="en-US" sz="2185" dirty="0"/>
          </a:p>
        </p:txBody>
      </p:sp>
      <p:sp>
        <p:nvSpPr>
          <p:cNvPr id="21"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7</a:t>
            </a:r>
            <a:endParaRPr lang="en-US" sz="2185" dirty="0"/>
          </a:p>
        </p:txBody>
      </p:sp>
      <p:sp>
        <p:nvSpPr>
          <p:cNvPr id="22"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FD7380">
                    <a:alpha val="100000"/>
                  </a:srgbClr>
                </a:solidFill>
                <a:latin typeface="Lato Regular" pitchFamily="34" charset="0"/>
                <a:ea typeface="Lato Regular" pitchFamily="34" charset="-122"/>
                <a:cs typeface="Lato Regular" pitchFamily="34" charset="-120"/>
              </a:rPr>
              <a:t>8</a:t>
            </a:r>
            <a:endParaRPr lang="en-US" sz="2185" dirty="0"/>
          </a:p>
        </p:txBody>
      </p:sp>
      <p:sp>
        <p:nvSpPr>
          <p:cNvPr id="23"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10</a:t>
            </a:r>
            <a:endParaRPr lang="en-US" sz="1821" dirty="0"/>
          </a:p>
        </p:txBody>
      </p:sp>
      <p:sp>
        <p:nvSpPr>
          <p:cNvPr id="24"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20</a:t>
            </a:r>
            <a:endParaRPr lang="en-US" sz="1821" dirty="0"/>
          </a:p>
        </p:txBody>
      </p:sp>
      <p:sp>
        <p:nvSpPr>
          <p:cNvPr id="25"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30</a:t>
            </a:r>
            <a:endParaRPr lang="en-US" sz="1821" dirty="0"/>
          </a:p>
        </p:txBody>
      </p:sp>
      <p:sp>
        <p:nvSpPr>
          <p:cNvPr id="26"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40</a:t>
            </a:r>
            <a:endParaRPr lang="en-US" sz="1821" dirty="0"/>
          </a:p>
        </p:txBody>
      </p:sp>
      <p:sp>
        <p:nvSpPr>
          <p:cNvPr id="27"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50</a:t>
            </a:r>
            <a:endParaRPr lang="en-US" sz="1821" dirty="0"/>
          </a:p>
        </p:txBody>
      </p:sp>
      <p:sp>
        <p:nvSpPr>
          <p:cNvPr id="28"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60</a:t>
            </a:r>
            <a:endParaRPr lang="en-US" sz="1821" dirty="0"/>
          </a:p>
        </p:txBody>
      </p:sp>
      <p:sp>
        <p:nvSpPr>
          <p:cNvPr id="29"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70</a:t>
            </a:r>
            <a:endParaRPr lang="en-US" sz="1821" dirty="0"/>
          </a:p>
        </p:txBody>
      </p:sp>
      <p:sp>
        <p:nvSpPr>
          <p:cNvPr id="30"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80</a:t>
            </a:r>
            <a:endParaRPr lang="en-US" sz="1821" dirty="0"/>
          </a:p>
        </p:txBody>
      </p:sp>
      <p:sp>
        <p:nvSpPr>
          <p:cNvPr id="31"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90</a:t>
            </a:r>
            <a:endParaRPr lang="en-US" sz="1821" dirty="0"/>
          </a:p>
        </p:txBody>
      </p:sp>
      <p:sp>
        <p:nvSpPr>
          <p:cNvPr id="32"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FD7380">
                    <a:alpha val="100000"/>
                  </a:srgbClr>
                </a:solidFill>
                <a:latin typeface="Lato Regular" pitchFamily="34" charset="0"/>
                <a:ea typeface="Lato Regular" pitchFamily="34" charset="-122"/>
                <a:cs typeface="Lato Regular" pitchFamily="34" charset="-120"/>
              </a:rPr>
              <a:t>100</a:t>
            </a:r>
            <a:endParaRPr lang="en-US" sz="1821" dirty="0"/>
          </a:p>
        </p:txBody>
      </p:sp>
      <p:pic>
        <p:nvPicPr>
          <p:cNvPr id="33" name="Image 9" descr="preencoded.png">    </p:cNvPr>
          <p:cNvPicPr>
            <a:picLocks noChangeAspect="1"/>
          </p:cNvPicPr>
          <p:nvPr/>
        </p:nvPicPr>
        <p:blipFill>
          <a:blip r:embed="rId10"/>
          <a:stretch>
            <a:fillRect/>
          </a:stretch>
        </p:blipFill>
        <p:spPr>
          <a:xfrm>
            <a:off x="3368467" y="3771900"/>
            <a:ext cx="8291591" cy="5511006"/>
          </a:xfrm>
          <a:prstGeom prst="rect">
            <a:avLst/>
          </a:prstGeom>
        </p:spPr>
      </p:pic>
      <p:pic>
        <p:nvPicPr>
          <p:cNvPr id="34" name="Image 10" descr="preencoded.png">    </p:cNvPr>
          <p:cNvPicPr>
            <a:picLocks noChangeAspect="1"/>
          </p:cNvPicPr>
          <p:nvPr/>
        </p:nvPicPr>
        <p:blipFill>
          <a:blip r:embed="rId11"/>
          <a:stretch>
            <a:fillRect/>
          </a:stretch>
        </p:blipFill>
        <p:spPr>
          <a:xfrm>
            <a:off x="4512766"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5651279"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6789795"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7928309" y="4185444"/>
            <a:ext cx="11567" cy="5258445"/>
          </a:xfrm>
          <a:prstGeom prst="rect">
            <a:avLst/>
          </a:prstGeom>
        </p:spPr>
      </p:pic>
      <p:pic>
        <p:nvPicPr>
          <p:cNvPr id="38" name="Image 14" descr="preencoded.png">    </p:cNvPr>
          <p:cNvPicPr>
            <a:picLocks noChangeAspect="1"/>
          </p:cNvPicPr>
          <p:nvPr/>
        </p:nvPicPr>
        <p:blipFill>
          <a:blip r:embed="rId15"/>
          <a:stretch>
            <a:fillRect/>
          </a:stretch>
        </p:blipFill>
        <p:spPr>
          <a:xfrm>
            <a:off x="9066828" y="4185444"/>
            <a:ext cx="11567" cy="5258445"/>
          </a:xfrm>
          <a:prstGeom prst="rect">
            <a:avLst/>
          </a:prstGeom>
        </p:spPr>
      </p:pic>
      <p:pic>
        <p:nvPicPr>
          <p:cNvPr id="39" name="Image 15" descr="preencoded.png">    </p:cNvPr>
          <p:cNvPicPr>
            <a:picLocks noChangeAspect="1"/>
          </p:cNvPicPr>
          <p:nvPr/>
        </p:nvPicPr>
        <p:blipFill>
          <a:blip r:embed="rId16"/>
          <a:stretch>
            <a:fillRect/>
          </a:stretch>
        </p:blipFill>
        <p:spPr>
          <a:xfrm>
            <a:off x="10205341" y="4185444"/>
            <a:ext cx="11567" cy="5258445"/>
          </a:xfrm>
          <a:prstGeom prst="rect">
            <a:avLst/>
          </a:prstGeom>
        </p:spPr>
      </p:pic>
      <p:pic>
        <p:nvPicPr>
          <p:cNvPr id="40" name="Image 16" descr="preencoded.png">    </p:cNvPr>
          <p:cNvPicPr>
            <a:picLocks noChangeAspect="1"/>
          </p:cNvPicPr>
          <p:nvPr/>
        </p:nvPicPr>
        <p:blipFill>
          <a:blip r:embed="rId17"/>
          <a:stretch>
            <a:fillRect/>
          </a:stretch>
        </p:blipFill>
        <p:spPr>
          <a:xfrm>
            <a:off x="11343854" y="4185444"/>
            <a:ext cx="11567" cy="5258445"/>
          </a:xfrm>
          <a:prstGeom prst="rect">
            <a:avLst/>
          </a:prstGeom>
        </p:spPr>
      </p:pic>
      <p:pic>
        <p:nvPicPr>
          <p:cNvPr id="41" name="Image 17" descr="preencoded.png">    </p:cNvPr>
          <p:cNvPicPr>
            <a:picLocks noChangeAspect="1"/>
          </p:cNvPicPr>
          <p:nvPr/>
        </p:nvPicPr>
        <p:blipFill>
          <a:blip r:embed="rId18"/>
          <a:stretch>
            <a:fillRect/>
          </a:stretch>
        </p:blipFill>
        <p:spPr>
          <a:xfrm>
            <a:off x="3355539" y="5483845"/>
            <a:ext cx="8050168" cy="2373585"/>
          </a:xfrm>
          <a:prstGeom prst="rect">
            <a:avLst/>
          </a:prstGeom>
        </p:spPr>
      </p:pic>
      <p:pic>
        <p:nvPicPr>
          <p:cNvPr id="42" name="Image 18" descr="preencoded.png">    </p:cNvPr>
          <p:cNvPicPr>
            <a:picLocks noChangeAspect="1"/>
          </p:cNvPicPr>
          <p:nvPr/>
        </p:nvPicPr>
        <p:blipFill>
          <a:blip r:embed="rId19"/>
          <a:stretch>
            <a:fillRect/>
          </a:stretch>
        </p:blipFill>
        <p:spPr>
          <a:xfrm>
            <a:off x="3369143" y="6359525"/>
            <a:ext cx="8044031" cy="2268538"/>
          </a:xfrm>
          <a:prstGeom prst="rect">
            <a:avLst/>
          </a:prstGeom>
        </p:spPr>
      </p:pic>
      <p:pic>
        <p:nvPicPr>
          <p:cNvPr id="43" name="Image 19" descr="preencoded.png">    </p:cNvPr>
          <p:cNvPicPr>
            <a:picLocks noChangeAspect="1"/>
          </p:cNvPicPr>
          <p:nvPr/>
        </p:nvPicPr>
        <p:blipFill>
          <a:blip r:embed="rId20"/>
          <a:stretch>
            <a:fillRect/>
          </a:stretch>
        </p:blipFill>
        <p:spPr>
          <a:xfrm>
            <a:off x="4441751" y="6055643"/>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4441751" y="6981130"/>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5580267" y="56512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5580267" y="7415510"/>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6718783" y="7732812"/>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6718783" y="6311826"/>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7861923" y="6733232"/>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7861923" y="6420644"/>
            <a:ext cx="153591" cy="153566"/>
          </a:xfrm>
          <a:prstGeom prst="rect">
            <a:avLst/>
          </a:prstGeom>
        </p:spPr>
      </p:pic>
      <p:pic>
        <p:nvPicPr>
          <p:cNvPr id="51" name="Image 27" descr="preencoded.png">    </p:cNvPr>
          <p:cNvPicPr>
            <a:picLocks noChangeAspect="1"/>
          </p:cNvPicPr>
          <p:nvPr/>
        </p:nvPicPr>
        <p:blipFill>
          <a:blip r:embed="rId28"/>
          <a:stretch>
            <a:fillRect/>
          </a:stretch>
        </p:blipFill>
        <p:spPr>
          <a:xfrm>
            <a:off x="8995813" y="7667575"/>
            <a:ext cx="153591" cy="153566"/>
          </a:xfrm>
          <a:prstGeom prst="rect">
            <a:avLst/>
          </a:prstGeom>
        </p:spPr>
      </p:pic>
      <p:pic>
        <p:nvPicPr>
          <p:cNvPr id="52" name="Image 28" descr="preencoded.png">    </p:cNvPr>
          <p:cNvPicPr>
            <a:picLocks noChangeAspect="1"/>
          </p:cNvPicPr>
          <p:nvPr/>
        </p:nvPicPr>
        <p:blipFill>
          <a:blip r:embed="rId29"/>
          <a:stretch>
            <a:fillRect/>
          </a:stretch>
        </p:blipFill>
        <p:spPr>
          <a:xfrm>
            <a:off x="8995813" y="7076877"/>
            <a:ext cx="153591" cy="153566"/>
          </a:xfrm>
          <a:prstGeom prst="rect">
            <a:avLst/>
          </a:prstGeom>
        </p:spPr>
      </p:pic>
      <p:pic>
        <p:nvPicPr>
          <p:cNvPr id="53" name="Image 29" descr="preencoded.png">    </p:cNvPr>
          <p:cNvPicPr>
            <a:picLocks noChangeAspect="1"/>
          </p:cNvPicPr>
          <p:nvPr/>
        </p:nvPicPr>
        <p:blipFill>
          <a:blip r:embed="rId30"/>
          <a:stretch>
            <a:fillRect/>
          </a:stretch>
        </p:blipFill>
        <p:spPr>
          <a:xfrm>
            <a:off x="10138955" y="6972449"/>
            <a:ext cx="153591" cy="153566"/>
          </a:xfrm>
          <a:prstGeom prst="rect">
            <a:avLst/>
          </a:prstGeom>
        </p:spPr>
      </p:pic>
      <p:pic>
        <p:nvPicPr>
          <p:cNvPr id="54" name="Image 30" descr="preencoded.png">    </p:cNvPr>
          <p:cNvPicPr>
            <a:picLocks noChangeAspect="1"/>
          </p:cNvPicPr>
          <p:nvPr/>
        </p:nvPicPr>
        <p:blipFill>
          <a:blip r:embed="rId31"/>
          <a:stretch>
            <a:fillRect/>
          </a:stretch>
        </p:blipFill>
        <p:spPr>
          <a:xfrm>
            <a:off x="10138955" y="6572771"/>
            <a:ext cx="153591" cy="153566"/>
          </a:xfrm>
          <a:prstGeom prst="rect">
            <a:avLst/>
          </a:prstGeom>
        </p:spPr>
      </p:pic>
      <p:sp>
        <p:nvSpPr>
          <p:cNvPr id="55" name="Shape 22"/>
          <p:cNvSpPr/>
          <p:nvPr/>
        </p:nvSpPr>
        <p:spPr>
          <a:xfrm>
            <a:off x="14403600" y="4191000"/>
            <a:ext cx="5601400" cy="7620000"/>
          </a:xfrm>
          <a:prstGeom prst="rect">
            <a:avLst/>
          </a:prstGeom>
          <a:noFill/>
          <a:ln/>
        </p:spPr>
      </p:sp>
      <p:sp>
        <p:nvSpPr>
          <p:cNvPr id="56" name="Shape 23"/>
          <p:cNvSpPr/>
          <p:nvPr/>
        </p:nvSpPr>
        <p:spPr>
          <a:xfrm>
            <a:off x="14403600" y="4191000"/>
            <a:ext cx="5601400" cy="7620000"/>
          </a:xfrm>
          <a:prstGeom prst="rect">
            <a:avLst/>
          </a:prstGeom>
          <a:noFill/>
          <a:ln/>
        </p:spPr>
      </p:sp>
      <p:pic>
        <p:nvPicPr>
          <p:cNvPr id="57" name="Image 31" descr="preencoded.png">    </p:cNvPr>
          <p:cNvPicPr>
            <a:picLocks noChangeAspect="1"/>
          </p:cNvPicPr>
          <p:nvPr/>
        </p:nvPicPr>
        <p:blipFill>
          <a:blip r:embed="rId32"/>
          <a:stretch>
            <a:fillRect/>
          </a:stretch>
        </p:blipFill>
        <p:spPr>
          <a:xfrm>
            <a:off x="14403600" y="4191000"/>
            <a:ext cx="5575997" cy="5575300"/>
          </a:xfrm>
          <a:prstGeom prst="rect">
            <a:avLst/>
          </a:prstGeom>
        </p:spPr>
      </p:pic>
      <p:pic>
        <p:nvPicPr>
          <p:cNvPr id="58" name="Image 32" descr="preencoded.png">    </p:cNvPr>
          <p:cNvPicPr>
            <a:picLocks noChangeAspect="1"/>
          </p:cNvPicPr>
          <p:nvPr/>
        </p:nvPicPr>
        <p:blipFill>
          <a:blip r:embed="rId33"/>
          <a:stretch>
            <a:fillRect/>
          </a:stretch>
        </p:blipFill>
        <p:spPr>
          <a:xfrm>
            <a:off x="14403600" y="4191000"/>
            <a:ext cx="5575997" cy="5575300"/>
          </a:xfrm>
          <a:prstGeom prst="rect">
            <a:avLst/>
          </a:prstGeom>
        </p:spPr>
      </p:pic>
      <p:sp>
        <p:nvSpPr>
          <p:cNvPr id="59" name="Shape 24"/>
          <p:cNvSpPr/>
          <p:nvPr/>
        </p:nvSpPr>
        <p:spPr>
          <a:xfrm>
            <a:off x="16150069" y="6365379"/>
            <a:ext cx="2095762" cy="1226566"/>
          </a:xfrm>
          <a:prstGeom prst="rect">
            <a:avLst/>
          </a:prstGeom>
          <a:noFill/>
          <a:ln/>
        </p:spPr>
      </p:sp>
      <p:sp>
        <p:nvSpPr>
          <p:cNvPr id="60" name="Text 25"/>
          <p:cNvSpPr/>
          <p:nvPr/>
        </p:nvSpPr>
        <p:spPr>
          <a:xfrm>
            <a:off x="16150069" y="6216650"/>
            <a:ext cx="229898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34.574</a:t>
            </a:r>
            <a:endParaRPr lang="en-US" sz="4800" dirty="0"/>
          </a:p>
        </p:txBody>
      </p:sp>
      <p:sp>
        <p:nvSpPr>
          <p:cNvPr id="61" name="Text 26"/>
          <p:cNvSpPr/>
          <p:nvPr/>
        </p:nvSpPr>
        <p:spPr>
          <a:xfrm>
            <a:off x="16696237" y="713105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62" name="Shape 27"/>
          <p:cNvSpPr/>
          <p:nvPr/>
        </p:nvSpPr>
        <p:spPr>
          <a:xfrm>
            <a:off x="13260457" y="10515600"/>
            <a:ext cx="7874984" cy="2235200"/>
          </a:xfrm>
          <a:prstGeom prst="rect">
            <a:avLst/>
          </a:prstGeom>
          <a:noFill/>
          <a:ln/>
        </p:spPr>
      </p:sp>
      <p:sp>
        <p:nvSpPr>
          <p:cNvPr id="63" name="Shape 28"/>
          <p:cNvSpPr/>
          <p:nvPr/>
        </p:nvSpPr>
        <p:spPr>
          <a:xfrm>
            <a:off x="13260457" y="10515600"/>
            <a:ext cx="7874984" cy="2235200"/>
          </a:xfrm>
          <a:prstGeom prst="rect">
            <a:avLst/>
          </a:prstGeom>
          <a:noFill/>
          <a:ln/>
        </p:spPr>
      </p:sp>
      <p:sp>
        <p:nvSpPr>
          <p:cNvPr id="64" name="Text 29"/>
          <p:cNvSpPr/>
          <p:nvPr/>
        </p:nvSpPr>
        <p:spPr>
          <a:xfrm>
            <a:off x="13158845"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65" name="Text 30"/>
          <p:cNvSpPr/>
          <p:nvPr/>
        </p:nvSpPr>
        <p:spPr>
          <a:xfrm>
            <a:off x="13192716"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6" name="Shape 31"/>
          <p:cNvSpPr/>
          <p:nvPr/>
        </p:nvSpPr>
        <p:spPr>
          <a:xfrm>
            <a:off x="3251606" y="10515600"/>
            <a:ext cx="7874984" cy="2235200"/>
          </a:xfrm>
          <a:prstGeom prst="rect">
            <a:avLst/>
          </a:prstGeom>
          <a:noFill/>
          <a:ln/>
        </p:spPr>
      </p:sp>
      <p:sp>
        <p:nvSpPr>
          <p:cNvPr id="67" name="Shape 32"/>
          <p:cNvSpPr/>
          <p:nvPr/>
        </p:nvSpPr>
        <p:spPr>
          <a:xfrm>
            <a:off x="3251606" y="10515600"/>
            <a:ext cx="7874984" cy="2235200"/>
          </a:xfrm>
          <a:prstGeom prst="rect">
            <a:avLst/>
          </a:prstGeom>
          <a:noFill/>
          <a:ln/>
        </p:spPr>
      </p:sp>
      <p:sp>
        <p:nvSpPr>
          <p:cNvPr id="68" name="Text 33"/>
          <p:cNvSpPr/>
          <p:nvPr/>
        </p:nvSpPr>
        <p:spPr>
          <a:xfrm>
            <a:off x="3149994" y="10515600"/>
            <a:ext cx="8078210"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9" name="Text 34"/>
          <p:cNvSpPr/>
          <p:nvPr/>
        </p:nvSpPr>
        <p:spPr>
          <a:xfrm>
            <a:off x="3183865" y="115316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600" y="0"/>
            <a:ext cx="13856412" cy="9104412"/>
          </a:xfrm>
          <a:prstGeom prst="rect">
            <a:avLst/>
          </a:prstGeom>
        </p:spPr>
      </p:pic>
      <p:pic>
        <p:nvPicPr>
          <p:cNvPr id="3" name="Image 1" descr="preencoded.png">    </p:cNvPr>
          <p:cNvPicPr>
            <a:picLocks noChangeAspect="1"/>
          </p:cNvPicPr>
          <p:nvPr/>
        </p:nvPicPr>
        <p:blipFill>
          <a:blip r:embed="rId2"/>
          <a:stretch>
            <a:fillRect/>
          </a:stretch>
        </p:blipFill>
        <p:spPr>
          <a:xfrm>
            <a:off x="18670577" y="6840786"/>
            <a:ext cx="5716471" cy="1088454"/>
          </a:xfrm>
          <a:prstGeom prst="rect">
            <a:avLst/>
          </a:prstGeom>
        </p:spPr>
      </p:pic>
      <p:pic>
        <p:nvPicPr>
          <p:cNvPr id="4" name="Image 2" descr="preencoded.png">    </p:cNvPr>
          <p:cNvPicPr>
            <a:picLocks noChangeAspect="1"/>
          </p:cNvPicPr>
          <p:nvPr/>
        </p:nvPicPr>
        <p:blipFill>
          <a:blip r:embed="rId3"/>
          <a:stretch>
            <a:fillRect/>
          </a:stretch>
        </p:blipFill>
        <p:spPr>
          <a:xfrm>
            <a:off x="22654863" y="838547"/>
            <a:ext cx="693220" cy="657423"/>
          </a:xfrm>
          <a:prstGeom prst="rect">
            <a:avLst/>
          </a:prstGeom>
        </p:spPr>
      </p:pic>
      <p:pic>
        <p:nvPicPr>
          <p:cNvPr id="5" name="Image 3" descr="preencoded.png">    </p:cNvPr>
          <p:cNvPicPr>
            <a:picLocks noChangeAspect="1"/>
          </p:cNvPicPr>
          <p:nvPr/>
        </p:nvPicPr>
        <p:blipFill>
          <a:blip r:embed="rId4"/>
          <a:stretch>
            <a:fillRect/>
          </a:stretch>
        </p:blipFill>
        <p:spPr>
          <a:xfrm>
            <a:off x="199957" y="5994400"/>
            <a:ext cx="4098799" cy="4098280"/>
          </a:xfrm>
          <a:prstGeom prst="rect">
            <a:avLst/>
          </a:prstGeom>
        </p:spPr>
      </p:pic>
      <p:pic>
        <p:nvPicPr>
          <p:cNvPr id="6" name="Image 4" descr="preencoded.png">    </p:cNvPr>
          <p:cNvPicPr>
            <a:picLocks noChangeAspect="1"/>
          </p:cNvPicPr>
          <p:nvPr/>
        </p:nvPicPr>
        <p:blipFill>
          <a:blip r:embed="rId5"/>
          <a:stretch>
            <a:fillRect/>
          </a:stretch>
        </p:blipFill>
        <p:spPr>
          <a:xfrm>
            <a:off x="0" y="7467600"/>
            <a:ext cx="3022978" cy="4305300"/>
          </a:xfrm>
          <a:prstGeom prst="rect">
            <a:avLst/>
          </a:prstGeom>
        </p:spPr>
      </p:pic>
      <p:pic>
        <p:nvPicPr>
          <p:cNvPr id="7" name="Image 5" descr="preencoded.png">    </p:cNvPr>
          <p:cNvPicPr>
            <a:picLocks noChangeAspect="1"/>
          </p:cNvPicPr>
          <p:nvPr/>
        </p:nvPicPr>
        <p:blipFill>
          <a:blip r:embed="rId6"/>
          <a:stretch>
            <a:fillRect/>
          </a:stretch>
        </p:blipFill>
        <p:spPr>
          <a:xfrm>
            <a:off x="1333667" y="10528300"/>
            <a:ext cx="431854" cy="406400"/>
          </a:xfrm>
          <a:prstGeom prst="rect">
            <a:avLst/>
          </a:prstGeom>
        </p:spPr>
      </p:pic>
      <p:pic>
        <p:nvPicPr>
          <p:cNvPr id="8" name="Image 6" descr="preencoded.png">    </p:cNvPr>
          <p:cNvPicPr>
            <a:picLocks noChangeAspect="1"/>
          </p:cNvPicPr>
          <p:nvPr/>
        </p:nvPicPr>
        <p:blipFill>
          <a:blip r:embed="rId7"/>
          <a:stretch>
            <a:fillRect/>
          </a:stretch>
        </p:blipFill>
        <p:spPr>
          <a:xfrm>
            <a:off x="4089911" y="12522200"/>
            <a:ext cx="6711015" cy="508521"/>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13450981" y="5753100"/>
            <a:ext cx="8738692" cy="2336800"/>
          </a:xfrm>
          <a:prstGeom prst="rect">
            <a:avLst/>
          </a:prstGeom>
          <a:noFill/>
          <a:ln/>
        </p:spPr>
      </p:sp>
      <p:sp>
        <p:nvSpPr>
          <p:cNvPr id="12" name="Shape 2"/>
          <p:cNvSpPr/>
          <p:nvPr/>
        </p:nvSpPr>
        <p:spPr>
          <a:xfrm>
            <a:off x="13450981" y="5753100"/>
            <a:ext cx="8738692" cy="2336800"/>
          </a:xfrm>
          <a:prstGeom prst="rect">
            <a:avLst/>
          </a:prstGeom>
          <a:noFill/>
          <a:ln/>
        </p:spPr>
      </p:sp>
      <p:sp>
        <p:nvSpPr>
          <p:cNvPr id="13" name="Text 3"/>
          <p:cNvSpPr/>
          <p:nvPr/>
        </p:nvSpPr>
        <p:spPr>
          <a:xfrm>
            <a:off x="13450981" y="57531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4" name="Text 4"/>
          <p:cNvSpPr/>
          <p:nvPr/>
        </p:nvSpPr>
        <p:spPr>
          <a:xfrm>
            <a:off x="13450981" y="68707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5" name="Image 8" descr="preencoded.png">    </p:cNvPr>
          <p:cNvPicPr>
            <a:picLocks noChangeAspect="1"/>
          </p:cNvPicPr>
          <p:nvPr/>
        </p:nvPicPr>
        <p:blipFill>
          <a:blip r:embed="rId9"/>
          <a:stretch>
            <a:fillRect/>
          </a:stretch>
        </p:blipFill>
        <p:spPr>
          <a:xfrm>
            <a:off x="254032" y="3251200"/>
            <a:ext cx="13768521" cy="8166100"/>
          </a:xfrm>
          <a:prstGeom prst="rect">
            <a:avLst/>
          </a:prstGeom>
        </p:spPr>
      </p:pic>
      <p:pic>
        <p:nvPicPr>
          <p:cNvPr id="16" name="Image 9" descr="preencoded.png">    </p:cNvPr>
          <p:cNvPicPr>
            <a:picLocks noChangeAspect="1"/>
          </p:cNvPicPr>
          <p:nvPr/>
        </p:nvPicPr>
        <p:blipFill>
          <a:blip r:embed="rId10"/>
          <a:stretch>
            <a:fillRect/>
          </a:stretch>
        </p:blipFill>
        <p:spPr>
          <a:xfrm>
            <a:off x="2184673" y="3594100"/>
            <a:ext cx="9894537" cy="6489700"/>
          </a:xfrm>
          <a:prstGeom prst="rect">
            <a:avLst/>
          </a:prstGeom>
        </p:spPr>
      </p:pic>
      <p:sp>
        <p:nvSpPr>
          <p:cNvPr id="17" name="Text 5"/>
          <p:cNvSpPr/>
          <p:nvPr/>
        </p:nvSpPr>
        <p:spPr>
          <a:xfrm>
            <a:off x="7011276" y="1219200"/>
            <a:ext cx="10690503"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2350" y="2184400"/>
            <a:ext cx="5016059" cy="5015433"/>
          </a:xfrm>
          <a:prstGeom prst="rect">
            <a:avLst/>
          </a:prstGeom>
        </p:spPr>
      </p:pic>
      <p:pic>
        <p:nvPicPr>
          <p:cNvPr id="3" name="Image 1" descr="preencoded.png">    </p:cNvPr>
          <p:cNvPicPr>
            <a:picLocks noChangeAspect="1"/>
          </p:cNvPicPr>
          <p:nvPr/>
        </p:nvPicPr>
        <p:blipFill>
          <a:blip r:embed="rId2"/>
          <a:stretch>
            <a:fillRect/>
          </a:stretch>
        </p:blipFill>
        <p:spPr>
          <a:xfrm>
            <a:off x="0" y="1600200"/>
            <a:ext cx="14759245" cy="8356600"/>
          </a:xfrm>
          <a:prstGeom prst="rect">
            <a:avLst/>
          </a:prstGeom>
        </p:spPr>
      </p:pic>
      <p:pic>
        <p:nvPicPr>
          <p:cNvPr id="4" name="Image 2" descr="preencoded.png">    </p:cNvPr>
          <p:cNvPicPr>
            <a:picLocks noChangeAspect="1"/>
          </p:cNvPicPr>
          <p:nvPr/>
        </p:nvPicPr>
        <p:blipFill>
          <a:blip r:embed="rId3"/>
          <a:stretch>
            <a:fillRect/>
          </a:stretch>
        </p:blipFill>
        <p:spPr>
          <a:xfrm>
            <a:off x="1211944" y="5220320"/>
            <a:ext cx="6892915" cy="6892057"/>
          </a:xfrm>
          <a:prstGeom prst="rect">
            <a:avLst/>
          </a:prstGeom>
        </p:spPr>
      </p:pic>
      <p:pic>
        <p:nvPicPr>
          <p:cNvPr id="5" name="Image 3" descr="preencoded.png">    </p:cNvPr>
          <p:cNvPicPr>
            <a:picLocks noChangeAspect="1"/>
          </p:cNvPicPr>
          <p:nvPr/>
        </p:nvPicPr>
        <p:blipFill>
          <a:blip r:embed="rId4"/>
          <a:stretch>
            <a:fillRect/>
          </a:stretch>
        </p:blipFill>
        <p:spPr>
          <a:xfrm>
            <a:off x="11326675" y="9186590"/>
            <a:ext cx="576821" cy="547043"/>
          </a:xfrm>
          <a:prstGeom prst="rect">
            <a:avLst/>
          </a:prstGeom>
        </p:spPr>
      </p:pic>
      <p:pic>
        <p:nvPicPr>
          <p:cNvPr id="6" name="Image 4" descr="preencoded.png">    </p:cNvPr>
          <p:cNvPicPr>
            <a:picLocks noChangeAspect="1"/>
          </p:cNvPicPr>
          <p:nvPr/>
        </p:nvPicPr>
        <p:blipFill>
          <a:blip r:embed="rId5"/>
          <a:stretch>
            <a:fillRect/>
          </a:stretch>
        </p:blipFill>
        <p:spPr>
          <a:xfrm>
            <a:off x="1430786" y="3792215"/>
            <a:ext cx="576821" cy="547043"/>
          </a:xfrm>
          <a:prstGeom prst="rect">
            <a:avLst/>
          </a:prstGeom>
        </p:spPr>
      </p:pic>
      <p:pic>
        <p:nvPicPr>
          <p:cNvPr id="7" name="Image 5" descr="preencoded.png">    </p:cNvPr>
          <p:cNvPicPr>
            <a:picLocks noChangeAspect="1"/>
          </p:cNvPicPr>
          <p:nvPr/>
        </p:nvPicPr>
        <p:blipFill>
          <a:blip r:embed="rId6"/>
          <a:stretch>
            <a:fillRect/>
          </a:stretch>
        </p:blipFill>
        <p:spPr>
          <a:xfrm>
            <a:off x="2759057" y="4560243"/>
            <a:ext cx="4756636" cy="905694"/>
          </a:xfrm>
          <a:prstGeom prst="rect">
            <a:avLst/>
          </a:prstGeom>
        </p:spPr>
      </p:pic>
      <p:pic>
        <p:nvPicPr>
          <p:cNvPr id="8" name="Image 6" descr="preencoded.png">    </p:cNvPr>
          <p:cNvPicPr>
            <a:picLocks noChangeAspect="1"/>
          </p:cNvPicPr>
          <p:nvPr/>
        </p:nvPicPr>
        <p:blipFill>
          <a:blip r:embed="rId7"/>
          <a:stretch>
            <a:fillRect/>
          </a:stretch>
        </p:blipFill>
        <p:spPr>
          <a:xfrm>
            <a:off x="13095337" y="12395200"/>
            <a:ext cx="10444594" cy="791443"/>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2946768" y="4152900"/>
            <a:ext cx="8738692" cy="2946400"/>
          </a:xfrm>
          <a:prstGeom prst="rect">
            <a:avLst/>
          </a:prstGeom>
          <a:noFill/>
          <a:ln/>
        </p:spPr>
      </p:sp>
      <p:sp>
        <p:nvSpPr>
          <p:cNvPr id="12" name="Shape 2"/>
          <p:cNvSpPr/>
          <p:nvPr/>
        </p:nvSpPr>
        <p:spPr>
          <a:xfrm>
            <a:off x="2946768" y="4152900"/>
            <a:ext cx="8738692" cy="2946400"/>
          </a:xfrm>
          <a:prstGeom prst="rect">
            <a:avLst/>
          </a:prstGeom>
          <a:noFill/>
          <a:ln/>
        </p:spPr>
      </p:sp>
      <p:sp>
        <p:nvSpPr>
          <p:cNvPr id="13" name="Text 3"/>
          <p:cNvSpPr/>
          <p:nvPr/>
        </p:nvSpPr>
        <p:spPr>
          <a:xfrm>
            <a:off x="2946768" y="4152900"/>
            <a:ext cx="8941918"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14" name="Text 4"/>
          <p:cNvSpPr/>
          <p:nvPr/>
        </p:nvSpPr>
        <p:spPr>
          <a:xfrm>
            <a:off x="2946768" y="52705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5"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6" name="Text 6"/>
          <p:cNvSpPr/>
          <p:nvPr/>
        </p:nvSpPr>
        <p:spPr>
          <a:xfrm>
            <a:off x="2895962" y="1854200"/>
            <a:ext cx="1290057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7" name="Image 8" descr="preencoded.png">    </p:cNvPr>
          <p:cNvPicPr>
            <a:picLocks noChangeAspect="1"/>
          </p:cNvPicPr>
          <p:nvPr/>
        </p:nvPicPr>
        <p:blipFill>
          <a:blip r:embed="rId9"/>
          <a:stretch>
            <a:fillRect/>
          </a:stretch>
        </p:blipFill>
        <p:spPr>
          <a:xfrm>
            <a:off x="15457832" y="1028700"/>
            <a:ext cx="5474384" cy="11849100"/>
          </a:xfrm>
          <a:prstGeom prst="rect">
            <a:avLst/>
          </a:prstGeom>
        </p:spPr>
      </p:pic>
      <p:pic>
        <p:nvPicPr>
          <p:cNvPr id="18" name="Image 9" descr="preencoded.png">    </p:cNvPr>
          <p:cNvPicPr>
            <a:picLocks noChangeAspect="1"/>
          </p:cNvPicPr>
          <p:nvPr/>
        </p:nvPicPr>
        <p:blipFill>
          <a:blip r:embed="rId10"/>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81244" y="0"/>
            <a:ext cx="5915299" cy="4252392"/>
          </a:xfrm>
          <a:prstGeom prst="rect">
            <a:avLst/>
          </a:prstGeom>
        </p:spPr>
      </p:pic>
      <p:pic>
        <p:nvPicPr>
          <p:cNvPr id="3" name="Image 1" descr="preencoded.png">    </p:cNvPr>
          <p:cNvPicPr>
            <a:picLocks noChangeAspect="1"/>
          </p:cNvPicPr>
          <p:nvPr/>
        </p:nvPicPr>
        <p:blipFill>
          <a:blip r:embed="rId2"/>
          <a:stretch>
            <a:fillRect/>
          </a:stretch>
        </p:blipFill>
        <p:spPr>
          <a:xfrm>
            <a:off x="18358129" y="1621557"/>
            <a:ext cx="4730547" cy="4729956"/>
          </a:xfrm>
          <a:prstGeom prst="rect">
            <a:avLst/>
          </a:prstGeom>
        </p:spPr>
      </p:pic>
      <p:pic>
        <p:nvPicPr>
          <p:cNvPr id="4" name="Image 2" descr="preencoded.png">    </p:cNvPr>
          <p:cNvPicPr>
            <a:picLocks noChangeAspect="1"/>
          </p:cNvPicPr>
          <p:nvPr/>
        </p:nvPicPr>
        <p:blipFill>
          <a:blip r:embed="rId3"/>
          <a:stretch>
            <a:fillRect/>
          </a:stretch>
        </p:blipFill>
        <p:spPr>
          <a:xfrm>
            <a:off x="15643019" y="3476823"/>
            <a:ext cx="7243635" cy="10239177"/>
          </a:xfrm>
          <a:prstGeom prst="rect">
            <a:avLst/>
          </a:prstGeom>
        </p:spPr>
      </p:pic>
      <p:pic>
        <p:nvPicPr>
          <p:cNvPr id="5" name="Image 3" descr="preencoded.png">    </p:cNvPr>
          <p:cNvPicPr>
            <a:picLocks noChangeAspect="1"/>
          </p:cNvPicPr>
          <p:nvPr/>
        </p:nvPicPr>
        <p:blipFill>
          <a:blip r:embed="rId4"/>
          <a:stretch>
            <a:fillRect/>
          </a:stretch>
        </p:blipFill>
        <p:spPr>
          <a:xfrm>
            <a:off x="901816" y="10845800"/>
            <a:ext cx="5338069" cy="2868488"/>
          </a:xfrm>
          <a:prstGeom prst="rect">
            <a:avLst/>
          </a:prstGeom>
        </p:spPr>
      </p:pic>
      <p:pic>
        <p:nvPicPr>
          <p:cNvPr id="6" name="Image 4" descr="preencoded.png">    </p:cNvPr>
          <p:cNvPicPr>
            <a:picLocks noChangeAspect="1"/>
          </p:cNvPicPr>
          <p:nvPr/>
        </p:nvPicPr>
        <p:blipFill>
          <a:blip r:embed="rId5"/>
          <a:stretch>
            <a:fillRect/>
          </a:stretch>
        </p:blipFill>
        <p:spPr>
          <a:xfrm>
            <a:off x="21075580" y="4812556"/>
            <a:ext cx="960167" cy="5037882"/>
          </a:xfrm>
          <a:prstGeom prst="rect">
            <a:avLst/>
          </a:prstGeom>
        </p:spPr>
      </p:pic>
      <p:pic>
        <p:nvPicPr>
          <p:cNvPr id="7" name="Image 5" descr="preencoded.png">    </p:cNvPr>
          <p:cNvPicPr>
            <a:picLocks noChangeAspect="1"/>
          </p:cNvPicPr>
          <p:nvPr/>
        </p:nvPicPr>
        <p:blipFill>
          <a:blip r:embed="rId6"/>
          <a:stretch>
            <a:fillRect/>
          </a:stretch>
        </p:blipFill>
        <p:spPr>
          <a:xfrm>
            <a:off x="1917940" y="2235200"/>
            <a:ext cx="482660" cy="6362700"/>
          </a:xfrm>
          <a:prstGeom prst="rect">
            <a:avLst/>
          </a:prstGeom>
        </p:spPr>
      </p:pic>
      <p:pic>
        <p:nvPicPr>
          <p:cNvPr id="8" name="Image 6" descr="preencoded.png">    </p:cNvPr>
          <p:cNvPicPr>
            <a:picLocks noChangeAspect="1"/>
          </p:cNvPicPr>
          <p:nvPr/>
        </p:nvPicPr>
        <p:blipFill>
          <a:blip r:embed="rId7"/>
          <a:stretch>
            <a:fillRect/>
          </a:stretch>
        </p:blipFill>
        <p:spPr>
          <a:xfrm>
            <a:off x="17561008" y="2621483"/>
            <a:ext cx="547114" cy="576759"/>
          </a:xfrm>
          <a:prstGeom prst="rect">
            <a:avLst/>
          </a:prstGeom>
        </p:spPr>
      </p:pic>
      <p:pic>
        <p:nvPicPr>
          <p:cNvPr id="9" name="Image 7" descr="preencoded.png">    </p:cNvPr>
          <p:cNvPicPr>
            <a:picLocks noChangeAspect="1"/>
          </p:cNvPicPr>
          <p:nvPr/>
        </p:nvPicPr>
        <p:blipFill>
          <a:blip r:embed="rId8"/>
          <a:stretch>
            <a:fillRect/>
          </a:stretch>
        </p:blipFill>
        <p:spPr>
          <a:xfrm>
            <a:off x="12241316" y="1035397"/>
            <a:ext cx="547117" cy="576759"/>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2" name="Shape 1"/>
          <p:cNvSpPr/>
          <p:nvPr/>
        </p:nvSpPr>
        <p:spPr>
          <a:xfrm>
            <a:off x="876410" y="8305800"/>
            <a:ext cx="5715714" cy="2946400"/>
          </a:xfrm>
          <a:prstGeom prst="rect">
            <a:avLst/>
          </a:prstGeom>
          <a:noFill/>
          <a:ln/>
        </p:spPr>
      </p:sp>
      <p:sp>
        <p:nvSpPr>
          <p:cNvPr id="13" name="Shape 2"/>
          <p:cNvSpPr/>
          <p:nvPr/>
        </p:nvSpPr>
        <p:spPr>
          <a:xfrm>
            <a:off x="876410" y="8305800"/>
            <a:ext cx="5715714" cy="2946400"/>
          </a:xfrm>
          <a:prstGeom prst="rect">
            <a:avLst/>
          </a:prstGeom>
          <a:noFill/>
          <a:ln/>
        </p:spPr>
      </p:sp>
      <p:sp>
        <p:nvSpPr>
          <p:cNvPr id="14" name="Text 3"/>
          <p:cNvSpPr/>
          <p:nvPr/>
        </p:nvSpPr>
        <p:spPr>
          <a:xfrm>
            <a:off x="876410" y="8305800"/>
            <a:ext cx="5918940"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15" name="Text 4"/>
          <p:cNvSpPr/>
          <p:nvPr/>
        </p:nvSpPr>
        <p:spPr>
          <a:xfrm>
            <a:off x="876410" y="9423400"/>
            <a:ext cx="5851198"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sp>
        <p:nvSpPr>
          <p:cNvPr id="16" name="Text 5"/>
          <p:cNvSpPr/>
          <p:nvPr/>
        </p:nvSpPr>
        <p:spPr>
          <a:xfrm>
            <a:off x="825603" y="1231900"/>
            <a:ext cx="7007042" cy="6434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A Gateway to a World of Fantasy and Wonder</a:t>
            </a:r>
            <a:endParaRPr lang="en-US" sz="8000" dirty="0"/>
          </a:p>
        </p:txBody>
      </p:sp>
      <p:sp>
        <p:nvSpPr>
          <p:cNvPr id="17" name="Text 6"/>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8" name="Image 9" descr="preencoded.png">    </p:cNvPr>
          <p:cNvPicPr>
            <a:picLocks noChangeAspect="1"/>
          </p:cNvPicPr>
          <p:nvPr/>
        </p:nvPicPr>
        <p:blipFill>
          <a:blip r:embed="rId10"/>
          <a:stretch>
            <a:fillRect/>
          </a:stretch>
        </p:blipFill>
        <p:spPr>
          <a:xfrm>
            <a:off x="7900387" y="749300"/>
            <a:ext cx="8573572" cy="12331700"/>
          </a:xfrm>
          <a:prstGeom prst="rect">
            <a:avLst/>
          </a:prstGeom>
        </p:spPr>
      </p:pic>
      <p:pic>
        <p:nvPicPr>
          <p:cNvPr id="19" name="Image 10" descr="preencoded.png">    </p:cNvPr>
          <p:cNvPicPr>
            <a:picLocks noChangeAspect="1"/>
          </p:cNvPicPr>
          <p:nvPr/>
        </p:nvPicPr>
        <p:blipFill>
          <a:blip r:embed="rId11"/>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386667"/>
          </a:xfrm>
          <a:prstGeom prst="rect">
            <a:avLst/>
          </a:prstGeom>
          <a:noFill/>
          <a:ln/>
        </p:spPr>
        <p:txBody>
          <a:bodyPr wrap="square" lIns="0" tIns="0" rIns="0" bIns="0" rtlCol="0" anchor="t"/>
          <a:lstStyle/>
          <a:p>
            <a:pPr algn="r"/>
            <a:r>
              <a:rPr lang="en-US" sz="8000" dirty="0">
                <a:solidFill>
                  <a:srgbClr val="272727">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5F6"/>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D7380">
              <a:alpha val="100000"/>
            </a:srgbClr>
          </a:solidFill>
          <a:ln/>
        </p:spPr>
      </p:sp>
      <p:pic>
        <p:nvPicPr>
          <p:cNvPr id="3" name="Image 0" descr="preencoded.png">    </p:cNvPr>
          <p:cNvPicPr>
            <a:picLocks noChangeAspect="1"/>
          </p:cNvPicPr>
          <p:nvPr/>
        </p:nvPicPr>
        <p:blipFill>
          <a:blip r:embed="rId1"/>
          <a:stretch>
            <a:fillRect/>
          </a:stretch>
        </p:blipFill>
        <p:spPr>
          <a:xfrm>
            <a:off x="152419" y="2273300"/>
            <a:ext cx="8967321" cy="11442700"/>
          </a:xfrm>
          <a:prstGeom prst="rect">
            <a:avLst/>
          </a:prstGeom>
        </p:spPr>
      </p:pic>
      <p:pic>
        <p:nvPicPr>
          <p:cNvPr id="4" name="Image 1" descr="preencoded.png">    </p:cNvPr>
          <p:cNvPicPr>
            <a:picLocks noChangeAspect="1"/>
          </p:cNvPicPr>
          <p:nvPr/>
        </p:nvPicPr>
        <p:blipFill>
          <a:blip r:embed="rId2"/>
          <a:stretch>
            <a:fillRect/>
          </a:stretch>
        </p:blipFill>
        <p:spPr>
          <a:xfrm>
            <a:off x="2184112" y="1176379"/>
            <a:ext cx="6291165" cy="6291085"/>
          </a:xfrm>
          <a:prstGeom prst="rect">
            <a:avLst/>
          </a:prstGeom>
        </p:spPr>
      </p:pic>
      <p:pic>
        <p:nvPicPr>
          <p:cNvPr id="5" name="Image 2" descr="preencoded.png">    </p:cNvPr>
          <p:cNvPicPr>
            <a:picLocks noChangeAspect="1"/>
          </p:cNvPicPr>
          <p:nvPr/>
        </p:nvPicPr>
        <p:blipFill>
          <a:blip r:embed="rId3"/>
          <a:stretch>
            <a:fillRect/>
          </a:stretch>
        </p:blipFill>
        <p:spPr>
          <a:xfrm>
            <a:off x="4280435" y="0"/>
            <a:ext cx="15813476" cy="13716000"/>
          </a:xfrm>
          <a:prstGeom prst="rect">
            <a:avLst/>
          </a:prstGeom>
        </p:spPr>
      </p:pic>
      <p:pic>
        <p:nvPicPr>
          <p:cNvPr id="6" name="Image 3" descr="preencoded.png">    </p:cNvPr>
          <p:cNvPicPr>
            <a:picLocks noChangeAspect="1"/>
          </p:cNvPicPr>
          <p:nvPr/>
        </p:nvPicPr>
        <p:blipFill>
          <a:blip r:embed="rId4"/>
          <a:stretch>
            <a:fillRect/>
          </a:stretch>
        </p:blipFill>
        <p:spPr>
          <a:xfrm>
            <a:off x="16842305" y="10718800"/>
            <a:ext cx="4918200" cy="937121"/>
          </a:xfrm>
          <a:prstGeom prst="rect">
            <a:avLst/>
          </a:prstGeom>
        </p:spPr>
      </p:pic>
      <p:pic>
        <p:nvPicPr>
          <p:cNvPr id="7" name="Image 4" descr="preencoded.png">    </p:cNvPr>
          <p:cNvPicPr>
            <a:picLocks noChangeAspect="1"/>
          </p:cNvPicPr>
          <p:nvPr/>
        </p:nvPicPr>
        <p:blipFill>
          <a:blip r:embed="rId5"/>
          <a:stretch>
            <a:fillRect/>
          </a:stretch>
        </p:blipFill>
        <p:spPr>
          <a:xfrm>
            <a:off x="1865115" y="9172676"/>
            <a:ext cx="563050" cy="533981"/>
          </a:xfrm>
          <a:prstGeom prst="rect">
            <a:avLst/>
          </a:prstGeom>
        </p:spPr>
      </p:pic>
      <p:pic>
        <p:nvPicPr>
          <p:cNvPr id="8" name="Image 5" descr="preencoded.png">    </p:cNvPr>
          <p:cNvPicPr>
            <a:picLocks noChangeAspect="1"/>
          </p:cNvPicPr>
          <p:nvPr/>
        </p:nvPicPr>
        <p:blipFill>
          <a:blip r:embed="rId6"/>
          <a:stretch>
            <a:fillRect/>
          </a:stretch>
        </p:blipFill>
        <p:spPr>
          <a:xfrm>
            <a:off x="21757819" y="1066800"/>
            <a:ext cx="563050" cy="533982"/>
          </a:xfrm>
          <a:prstGeom prst="rect">
            <a:avLst/>
          </a:prstGeom>
        </p:spPr>
      </p:pic>
      <p:pic>
        <p:nvPicPr>
          <p:cNvPr id="9" name="Image 6" descr="preencoded.png">    </p:cNvPr>
          <p:cNvPicPr>
            <a:picLocks noChangeAspect="1"/>
          </p:cNvPicPr>
          <p:nvPr/>
        </p:nvPicPr>
        <p:blipFill>
          <a:blip r:embed="rId7"/>
          <a:stretch>
            <a:fillRect/>
          </a:stretch>
        </p:blipFill>
        <p:spPr>
          <a:xfrm>
            <a:off x="10506073" y="8051676"/>
            <a:ext cx="563050" cy="533983"/>
          </a:xfrm>
          <a:prstGeom prst="rect">
            <a:avLst/>
          </a:prstGeom>
        </p:spPr>
      </p:pic>
      <p:pic>
        <p:nvPicPr>
          <p:cNvPr id="10" name="Image 7" descr="preencoded.png">    </p:cNvPr>
          <p:cNvPicPr>
            <a:picLocks noChangeAspect="1"/>
          </p:cNvPicPr>
          <p:nvPr/>
        </p:nvPicPr>
        <p:blipFill>
          <a:blip r:embed="rId8"/>
          <a:stretch>
            <a:fillRect/>
          </a:stretch>
        </p:blipFill>
        <p:spPr>
          <a:xfrm>
            <a:off x="22900962" y="5270500"/>
            <a:ext cx="508063" cy="6642100"/>
          </a:xfrm>
          <a:prstGeom prst="rect">
            <a:avLst/>
          </a:prstGeom>
        </p:spPr>
      </p:pic>
      <p:sp>
        <p:nvSpPr>
          <p:cNvPr id="11" name="Shape 1"/>
          <p:cNvSpPr/>
          <p:nvPr/>
        </p:nvSpPr>
        <p:spPr>
          <a:xfrm>
            <a:off x="23370921" y="10515600"/>
            <a:ext cx="1016127" cy="3200400"/>
          </a:xfrm>
          <a:prstGeom prst="rect">
            <a:avLst/>
          </a:prstGeom>
          <a:noFill/>
          <a:ln/>
        </p:spPr>
      </p:sp>
      <p:pic>
        <p:nvPicPr>
          <p:cNvPr id="12"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3" name="Text 2"/>
          <p:cNvSpPr/>
          <p:nvPr/>
        </p:nvSpPr>
        <p:spPr>
          <a:xfrm>
            <a:off x="7578614" y="4318000"/>
            <a:ext cx="8480427" cy="2980267"/>
          </a:xfrm>
          <a:prstGeom prst="rect">
            <a:avLst/>
          </a:prstGeom>
          <a:noFill/>
          <a:ln/>
        </p:spPr>
        <p:txBody>
          <a:bodyPr wrap="square" lIns="0" tIns="0" rIns="0" bIns="0" rtlCol="0" anchor="t"/>
          <a:lstStyle/>
          <a:p>
            <a:pPr algn="ctr"/>
            <a:r>
              <a:rPr lang="en-US" sz="12800" dirty="0">
                <a:solidFill>
                  <a:srgbClr val="27272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14" name="Text 3"/>
          <p:cNvSpPr/>
          <p:nvPr/>
        </p:nvSpPr>
        <p:spPr>
          <a:xfrm>
            <a:off x="7108655" y="6845300"/>
            <a:ext cx="9420344" cy="3793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600" y="0"/>
            <a:ext cx="13856412" cy="9104412"/>
          </a:xfrm>
          <a:prstGeom prst="rect">
            <a:avLst/>
          </a:prstGeom>
        </p:spPr>
      </p:pic>
      <p:pic>
        <p:nvPicPr>
          <p:cNvPr id="3" name="Image 1" descr="preencoded.png">    </p:cNvPr>
          <p:cNvPicPr>
            <a:picLocks noChangeAspect="1"/>
          </p:cNvPicPr>
          <p:nvPr/>
        </p:nvPicPr>
        <p:blipFill>
          <a:blip r:embed="rId2"/>
          <a:stretch>
            <a:fillRect/>
          </a:stretch>
        </p:blipFill>
        <p:spPr>
          <a:xfrm>
            <a:off x="18670577" y="6840786"/>
            <a:ext cx="5716471" cy="1088454"/>
          </a:xfrm>
          <a:prstGeom prst="rect">
            <a:avLst/>
          </a:prstGeom>
        </p:spPr>
      </p:pic>
      <p:pic>
        <p:nvPicPr>
          <p:cNvPr id="4" name="Image 2" descr="preencoded.png">    </p:cNvPr>
          <p:cNvPicPr>
            <a:picLocks noChangeAspect="1"/>
          </p:cNvPicPr>
          <p:nvPr/>
        </p:nvPicPr>
        <p:blipFill>
          <a:blip r:embed="rId3"/>
          <a:stretch>
            <a:fillRect/>
          </a:stretch>
        </p:blipFill>
        <p:spPr>
          <a:xfrm>
            <a:off x="22654863" y="838547"/>
            <a:ext cx="693220" cy="657423"/>
          </a:xfrm>
          <a:prstGeom prst="rect">
            <a:avLst/>
          </a:prstGeom>
        </p:spPr>
      </p:pic>
      <p:pic>
        <p:nvPicPr>
          <p:cNvPr id="5" name="Image 3" descr="preencoded.png">    </p:cNvPr>
          <p:cNvPicPr>
            <a:picLocks noChangeAspect="1"/>
          </p:cNvPicPr>
          <p:nvPr/>
        </p:nvPicPr>
        <p:blipFill>
          <a:blip r:embed="rId4"/>
          <a:stretch>
            <a:fillRect/>
          </a:stretch>
        </p:blipFill>
        <p:spPr>
          <a:xfrm>
            <a:off x="199957" y="5994400"/>
            <a:ext cx="4098799" cy="4098280"/>
          </a:xfrm>
          <a:prstGeom prst="rect">
            <a:avLst/>
          </a:prstGeom>
        </p:spPr>
      </p:pic>
      <p:pic>
        <p:nvPicPr>
          <p:cNvPr id="6" name="Image 4" descr="preencoded.png">    </p:cNvPr>
          <p:cNvPicPr>
            <a:picLocks noChangeAspect="1"/>
          </p:cNvPicPr>
          <p:nvPr/>
        </p:nvPicPr>
        <p:blipFill>
          <a:blip r:embed="rId5"/>
          <a:stretch>
            <a:fillRect/>
          </a:stretch>
        </p:blipFill>
        <p:spPr>
          <a:xfrm>
            <a:off x="0" y="7467600"/>
            <a:ext cx="3022978" cy="4305300"/>
          </a:xfrm>
          <a:prstGeom prst="rect">
            <a:avLst/>
          </a:prstGeom>
        </p:spPr>
      </p:pic>
      <p:pic>
        <p:nvPicPr>
          <p:cNvPr id="7" name="Image 5" descr="preencoded.png">    </p:cNvPr>
          <p:cNvPicPr>
            <a:picLocks noChangeAspect="1"/>
          </p:cNvPicPr>
          <p:nvPr/>
        </p:nvPicPr>
        <p:blipFill>
          <a:blip r:embed="rId6"/>
          <a:stretch>
            <a:fillRect/>
          </a:stretch>
        </p:blipFill>
        <p:spPr>
          <a:xfrm>
            <a:off x="1333667" y="10528300"/>
            <a:ext cx="431854" cy="406400"/>
          </a:xfrm>
          <a:prstGeom prst="rect">
            <a:avLst/>
          </a:prstGeom>
        </p:spPr>
      </p:pic>
      <p:pic>
        <p:nvPicPr>
          <p:cNvPr id="8" name="Image 6" descr="preencoded.png">    </p:cNvPr>
          <p:cNvPicPr>
            <a:picLocks noChangeAspect="1"/>
          </p:cNvPicPr>
          <p:nvPr/>
        </p:nvPicPr>
        <p:blipFill>
          <a:blip r:embed="rId7"/>
          <a:stretch>
            <a:fillRect/>
          </a:stretch>
        </p:blipFill>
        <p:spPr>
          <a:xfrm>
            <a:off x="4089911" y="12522200"/>
            <a:ext cx="6711015" cy="508521"/>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0" y="0"/>
            <a:ext cx="7646356" cy="13716000"/>
          </a:xfrm>
          <a:prstGeom prst="rect">
            <a:avLst/>
          </a:prstGeom>
        </p:spPr>
      </p:pic>
      <p:sp>
        <p:nvSpPr>
          <p:cNvPr id="12" name="Shape 1"/>
          <p:cNvSpPr/>
          <p:nvPr/>
        </p:nvSpPr>
        <p:spPr>
          <a:xfrm>
            <a:off x="8675184" y="2578100"/>
            <a:ext cx="6604826" cy="3759200"/>
          </a:xfrm>
          <a:prstGeom prst="rect">
            <a:avLst/>
          </a:prstGeom>
          <a:noFill/>
          <a:ln/>
        </p:spPr>
      </p:sp>
      <p:sp>
        <p:nvSpPr>
          <p:cNvPr id="13" name="Shape 2"/>
          <p:cNvSpPr/>
          <p:nvPr/>
        </p:nvSpPr>
        <p:spPr>
          <a:xfrm>
            <a:off x="8675184" y="3238500"/>
            <a:ext cx="622378" cy="2438400"/>
          </a:xfrm>
          <a:prstGeom prst="rect">
            <a:avLst/>
          </a:prstGeom>
          <a:noFill/>
          <a:ln/>
        </p:spPr>
      </p:sp>
      <p:sp>
        <p:nvSpPr>
          <p:cNvPr id="14" name="Text 3"/>
          <p:cNvSpPr/>
          <p:nvPr/>
        </p:nvSpPr>
        <p:spPr>
          <a:xfrm>
            <a:off x="8675184" y="3238500"/>
            <a:ext cx="116431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1</a:t>
            </a:r>
            <a:endParaRPr lang="en-US" sz="12800" dirty="0"/>
          </a:p>
        </p:txBody>
      </p:sp>
      <p:sp>
        <p:nvSpPr>
          <p:cNvPr id="15" name="Shape 4"/>
          <p:cNvSpPr/>
          <p:nvPr/>
        </p:nvSpPr>
        <p:spPr>
          <a:xfrm>
            <a:off x="9500787" y="2578100"/>
            <a:ext cx="5779222" cy="3759200"/>
          </a:xfrm>
          <a:prstGeom prst="rect">
            <a:avLst/>
          </a:prstGeom>
          <a:noFill/>
          <a:ln/>
        </p:spPr>
      </p:sp>
      <p:sp>
        <p:nvSpPr>
          <p:cNvPr id="16" name="Text 5"/>
          <p:cNvSpPr/>
          <p:nvPr/>
        </p:nvSpPr>
        <p:spPr>
          <a:xfrm>
            <a:off x="9500787" y="2578100"/>
            <a:ext cx="598244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7" name="Text 6"/>
          <p:cNvSpPr/>
          <p:nvPr/>
        </p:nvSpPr>
        <p:spPr>
          <a:xfrm>
            <a:off x="9500787" y="4508500"/>
            <a:ext cx="591470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8" name="Shape 7"/>
          <p:cNvSpPr/>
          <p:nvPr/>
        </p:nvSpPr>
        <p:spPr>
          <a:xfrm>
            <a:off x="8675184" y="6997700"/>
            <a:ext cx="6604826" cy="4368800"/>
          </a:xfrm>
          <a:prstGeom prst="rect">
            <a:avLst/>
          </a:prstGeom>
          <a:noFill/>
          <a:ln/>
        </p:spPr>
      </p:sp>
      <p:sp>
        <p:nvSpPr>
          <p:cNvPr id="19" name="Shape 8"/>
          <p:cNvSpPr/>
          <p:nvPr/>
        </p:nvSpPr>
        <p:spPr>
          <a:xfrm>
            <a:off x="8675184" y="7962900"/>
            <a:ext cx="990724" cy="2438400"/>
          </a:xfrm>
          <a:prstGeom prst="rect">
            <a:avLst/>
          </a:prstGeom>
          <a:noFill/>
          <a:ln/>
        </p:spPr>
      </p:sp>
      <p:sp>
        <p:nvSpPr>
          <p:cNvPr id="20" name="Text 9"/>
          <p:cNvSpPr/>
          <p:nvPr/>
        </p:nvSpPr>
        <p:spPr>
          <a:xfrm>
            <a:off x="8675184" y="7962900"/>
            <a:ext cx="1532658"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3</a:t>
            </a:r>
            <a:endParaRPr lang="en-US" sz="12800" dirty="0"/>
          </a:p>
        </p:txBody>
      </p:sp>
      <p:sp>
        <p:nvSpPr>
          <p:cNvPr id="21" name="Shape 10"/>
          <p:cNvSpPr/>
          <p:nvPr/>
        </p:nvSpPr>
        <p:spPr>
          <a:xfrm>
            <a:off x="9869133" y="6997700"/>
            <a:ext cx="5410876" cy="4368800"/>
          </a:xfrm>
          <a:prstGeom prst="rect">
            <a:avLst/>
          </a:prstGeom>
          <a:noFill/>
          <a:ln/>
        </p:spPr>
      </p:sp>
      <p:sp>
        <p:nvSpPr>
          <p:cNvPr id="22" name="Text 11"/>
          <p:cNvSpPr/>
          <p:nvPr/>
        </p:nvSpPr>
        <p:spPr>
          <a:xfrm>
            <a:off x="9869133" y="6997700"/>
            <a:ext cx="5614102"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23" name="Text 12"/>
          <p:cNvSpPr/>
          <p:nvPr/>
        </p:nvSpPr>
        <p:spPr>
          <a:xfrm>
            <a:off x="9869133" y="8928100"/>
            <a:ext cx="554636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4" name="Shape 13"/>
          <p:cNvSpPr/>
          <p:nvPr/>
        </p:nvSpPr>
        <p:spPr>
          <a:xfrm>
            <a:off x="16181822" y="6997700"/>
            <a:ext cx="6604826" cy="4368800"/>
          </a:xfrm>
          <a:prstGeom prst="rect">
            <a:avLst/>
          </a:prstGeom>
          <a:noFill/>
          <a:ln/>
        </p:spPr>
      </p:sp>
      <p:sp>
        <p:nvSpPr>
          <p:cNvPr id="25" name="Shape 14"/>
          <p:cNvSpPr/>
          <p:nvPr/>
        </p:nvSpPr>
        <p:spPr>
          <a:xfrm>
            <a:off x="16181822" y="7962900"/>
            <a:ext cx="1105038" cy="2438400"/>
          </a:xfrm>
          <a:prstGeom prst="rect">
            <a:avLst/>
          </a:prstGeom>
          <a:noFill/>
          <a:ln/>
        </p:spPr>
      </p:sp>
      <p:sp>
        <p:nvSpPr>
          <p:cNvPr id="26" name="Text 15"/>
          <p:cNvSpPr/>
          <p:nvPr/>
        </p:nvSpPr>
        <p:spPr>
          <a:xfrm>
            <a:off x="16181822" y="7962900"/>
            <a:ext cx="1646973"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4</a:t>
            </a:r>
            <a:endParaRPr lang="en-US" sz="12800" dirty="0"/>
          </a:p>
        </p:txBody>
      </p:sp>
      <p:sp>
        <p:nvSpPr>
          <p:cNvPr id="27" name="Shape 16"/>
          <p:cNvSpPr/>
          <p:nvPr/>
        </p:nvSpPr>
        <p:spPr>
          <a:xfrm>
            <a:off x="17490086" y="6997700"/>
            <a:ext cx="5296562" cy="4368800"/>
          </a:xfrm>
          <a:prstGeom prst="rect">
            <a:avLst/>
          </a:prstGeom>
          <a:noFill/>
          <a:ln/>
        </p:spPr>
      </p:sp>
      <p:sp>
        <p:nvSpPr>
          <p:cNvPr id="28" name="Text 17"/>
          <p:cNvSpPr/>
          <p:nvPr/>
        </p:nvSpPr>
        <p:spPr>
          <a:xfrm>
            <a:off x="17490086" y="6997700"/>
            <a:ext cx="5499787"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9" name="Text 18"/>
          <p:cNvSpPr/>
          <p:nvPr/>
        </p:nvSpPr>
        <p:spPr>
          <a:xfrm>
            <a:off x="17490086" y="8928100"/>
            <a:ext cx="5432046"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30" name="Shape 19"/>
          <p:cNvSpPr/>
          <p:nvPr/>
        </p:nvSpPr>
        <p:spPr>
          <a:xfrm>
            <a:off x="16181822" y="2578100"/>
            <a:ext cx="6604826" cy="3759200"/>
          </a:xfrm>
          <a:prstGeom prst="rect">
            <a:avLst/>
          </a:prstGeom>
          <a:noFill/>
          <a:ln/>
        </p:spPr>
      </p:sp>
      <p:sp>
        <p:nvSpPr>
          <p:cNvPr id="31" name="Shape 20"/>
          <p:cNvSpPr/>
          <p:nvPr/>
        </p:nvSpPr>
        <p:spPr>
          <a:xfrm>
            <a:off x="16181822" y="3238500"/>
            <a:ext cx="939917" cy="2438400"/>
          </a:xfrm>
          <a:prstGeom prst="rect">
            <a:avLst/>
          </a:prstGeom>
          <a:noFill/>
          <a:ln/>
        </p:spPr>
      </p:sp>
      <p:sp>
        <p:nvSpPr>
          <p:cNvPr id="32" name="Text 21"/>
          <p:cNvSpPr/>
          <p:nvPr/>
        </p:nvSpPr>
        <p:spPr>
          <a:xfrm>
            <a:off x="16181822" y="3238500"/>
            <a:ext cx="1481852"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2</a:t>
            </a:r>
            <a:endParaRPr lang="en-US" sz="12800" dirty="0"/>
          </a:p>
        </p:txBody>
      </p:sp>
      <p:sp>
        <p:nvSpPr>
          <p:cNvPr id="33" name="Shape 22"/>
          <p:cNvSpPr/>
          <p:nvPr/>
        </p:nvSpPr>
        <p:spPr>
          <a:xfrm>
            <a:off x="17324965" y="2578100"/>
            <a:ext cx="5461683" cy="3759200"/>
          </a:xfrm>
          <a:prstGeom prst="rect">
            <a:avLst/>
          </a:prstGeom>
          <a:noFill/>
          <a:ln/>
        </p:spPr>
      </p:sp>
      <p:sp>
        <p:nvSpPr>
          <p:cNvPr id="34" name="Text 23"/>
          <p:cNvSpPr/>
          <p:nvPr/>
        </p:nvSpPr>
        <p:spPr>
          <a:xfrm>
            <a:off x="17324965" y="2578100"/>
            <a:ext cx="5664908" cy="20320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35" name="Text 24"/>
          <p:cNvSpPr/>
          <p:nvPr/>
        </p:nvSpPr>
        <p:spPr>
          <a:xfrm>
            <a:off x="17324965" y="4508500"/>
            <a:ext cx="559716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78640" y="6516167"/>
            <a:ext cx="5016057" cy="5015433"/>
          </a:xfrm>
          <a:prstGeom prst="rect">
            <a:avLst/>
          </a:prstGeom>
        </p:spPr>
      </p:pic>
      <p:pic>
        <p:nvPicPr>
          <p:cNvPr id="3" name="Image 1" descr="preencoded.png">    </p:cNvPr>
          <p:cNvPicPr>
            <a:picLocks noChangeAspect="1"/>
          </p:cNvPicPr>
          <p:nvPr/>
        </p:nvPicPr>
        <p:blipFill>
          <a:blip r:embed="rId2"/>
          <a:stretch>
            <a:fillRect/>
          </a:stretch>
        </p:blipFill>
        <p:spPr>
          <a:xfrm>
            <a:off x="9627803" y="3759200"/>
            <a:ext cx="14759245" cy="8356600"/>
          </a:xfrm>
          <a:prstGeom prst="rect">
            <a:avLst/>
          </a:prstGeom>
        </p:spPr>
      </p:pic>
      <p:pic>
        <p:nvPicPr>
          <p:cNvPr id="4" name="Image 2" descr="preencoded.png">    </p:cNvPr>
          <p:cNvPicPr>
            <a:picLocks noChangeAspect="1"/>
          </p:cNvPicPr>
          <p:nvPr/>
        </p:nvPicPr>
        <p:blipFill>
          <a:blip r:embed="rId3"/>
          <a:stretch>
            <a:fillRect/>
          </a:stretch>
        </p:blipFill>
        <p:spPr>
          <a:xfrm>
            <a:off x="12483552" y="3982368"/>
            <a:ext cx="576821" cy="547043"/>
          </a:xfrm>
          <a:prstGeom prst="rect">
            <a:avLst/>
          </a:prstGeom>
        </p:spPr>
      </p:pic>
      <p:pic>
        <p:nvPicPr>
          <p:cNvPr id="5" name="Image 3" descr="preencoded.png">    </p:cNvPr>
          <p:cNvPicPr>
            <a:picLocks noChangeAspect="1"/>
          </p:cNvPicPr>
          <p:nvPr/>
        </p:nvPicPr>
        <p:blipFill>
          <a:blip r:embed="rId4"/>
          <a:stretch>
            <a:fillRect/>
          </a:stretch>
        </p:blipFill>
        <p:spPr>
          <a:xfrm>
            <a:off x="22379441" y="9376742"/>
            <a:ext cx="576821" cy="547043"/>
          </a:xfrm>
          <a:prstGeom prst="rect">
            <a:avLst/>
          </a:prstGeom>
        </p:spPr>
      </p:pic>
      <p:pic>
        <p:nvPicPr>
          <p:cNvPr id="6" name="Image 4" descr="preencoded.png">    </p:cNvPr>
          <p:cNvPicPr>
            <a:picLocks noChangeAspect="1"/>
          </p:cNvPicPr>
          <p:nvPr/>
        </p:nvPicPr>
        <p:blipFill>
          <a:blip r:embed="rId5"/>
          <a:stretch>
            <a:fillRect/>
          </a:stretch>
        </p:blipFill>
        <p:spPr>
          <a:xfrm>
            <a:off x="16871355" y="8250064"/>
            <a:ext cx="4756636" cy="905694"/>
          </a:xfrm>
          <a:prstGeom prst="rect">
            <a:avLst/>
          </a:prstGeom>
        </p:spPr>
      </p:pic>
      <p:pic>
        <p:nvPicPr>
          <p:cNvPr id="7" name="Image 5" descr="preencoded.png">    </p:cNvPr>
          <p:cNvPicPr>
            <a:picLocks noChangeAspect="1"/>
          </p:cNvPicPr>
          <p:nvPr/>
        </p:nvPicPr>
        <p:blipFill>
          <a:blip r:embed="rId6"/>
          <a:stretch>
            <a:fillRect/>
          </a:stretch>
        </p:blipFill>
        <p:spPr>
          <a:xfrm>
            <a:off x="847116" y="529357"/>
            <a:ext cx="10444595" cy="791443"/>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pic>
        <p:nvPicPr>
          <p:cNvPr id="10" name="Image 7" descr="preencoded.png">    </p:cNvPr>
          <p:cNvPicPr>
            <a:picLocks noChangeAspect="1"/>
          </p:cNvPicPr>
          <p:nvPr/>
        </p:nvPicPr>
        <p:blipFill>
          <a:blip r:embed="rId8"/>
          <a:stretch>
            <a:fillRect/>
          </a:stretch>
        </p:blipFill>
        <p:spPr>
          <a:xfrm>
            <a:off x="508063" y="2933700"/>
            <a:ext cx="14479810" cy="7861300"/>
          </a:xfrm>
          <a:prstGeom prst="rect">
            <a:avLst/>
          </a:prstGeom>
        </p:spPr>
      </p:pic>
      <p:sp>
        <p:nvSpPr>
          <p:cNvPr id="11" name="Text 1"/>
          <p:cNvSpPr/>
          <p:nvPr/>
        </p:nvSpPr>
        <p:spPr>
          <a:xfrm>
            <a:off x="5012893" y="11696700"/>
            <a:ext cx="14348560"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12" name="Shape 2"/>
          <p:cNvSpPr/>
          <p:nvPr/>
        </p:nvSpPr>
        <p:spPr>
          <a:xfrm>
            <a:off x="15724565" y="1562100"/>
            <a:ext cx="6935067" cy="2844800"/>
          </a:xfrm>
          <a:prstGeom prst="rect">
            <a:avLst/>
          </a:prstGeom>
          <a:noFill/>
          <a:ln/>
        </p:spPr>
      </p:sp>
      <p:sp>
        <p:nvSpPr>
          <p:cNvPr id="13" name="Shape 3"/>
          <p:cNvSpPr/>
          <p:nvPr/>
        </p:nvSpPr>
        <p:spPr>
          <a:xfrm>
            <a:off x="15724565" y="1562100"/>
            <a:ext cx="6935067" cy="2844800"/>
          </a:xfrm>
          <a:prstGeom prst="rect">
            <a:avLst/>
          </a:prstGeom>
          <a:noFill/>
          <a:ln/>
        </p:spPr>
      </p:sp>
      <p:sp>
        <p:nvSpPr>
          <p:cNvPr id="14" name="Text 4"/>
          <p:cNvSpPr/>
          <p:nvPr/>
        </p:nvSpPr>
        <p:spPr>
          <a:xfrm>
            <a:off x="15724565" y="15621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5" name="Text 5"/>
          <p:cNvSpPr/>
          <p:nvPr/>
        </p:nvSpPr>
        <p:spPr>
          <a:xfrm>
            <a:off x="15724565" y="25781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6" name="Shape 6"/>
          <p:cNvSpPr/>
          <p:nvPr/>
        </p:nvSpPr>
        <p:spPr>
          <a:xfrm>
            <a:off x="15724565" y="4864100"/>
            <a:ext cx="6935067" cy="2844800"/>
          </a:xfrm>
          <a:prstGeom prst="rect">
            <a:avLst/>
          </a:prstGeom>
          <a:noFill/>
          <a:ln/>
        </p:spPr>
      </p:sp>
      <p:sp>
        <p:nvSpPr>
          <p:cNvPr id="17" name="Shape 7"/>
          <p:cNvSpPr/>
          <p:nvPr/>
        </p:nvSpPr>
        <p:spPr>
          <a:xfrm>
            <a:off x="15724565" y="4864100"/>
            <a:ext cx="6935067" cy="2844800"/>
          </a:xfrm>
          <a:prstGeom prst="rect">
            <a:avLst/>
          </a:prstGeom>
          <a:noFill/>
          <a:ln/>
        </p:spPr>
      </p:sp>
      <p:sp>
        <p:nvSpPr>
          <p:cNvPr id="18" name="Text 8"/>
          <p:cNvSpPr/>
          <p:nvPr/>
        </p:nvSpPr>
        <p:spPr>
          <a:xfrm>
            <a:off x="15724565" y="48641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9" name="Text 9"/>
          <p:cNvSpPr/>
          <p:nvPr/>
        </p:nvSpPr>
        <p:spPr>
          <a:xfrm>
            <a:off x="15724565" y="58801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20" name="Shape 10"/>
          <p:cNvSpPr/>
          <p:nvPr/>
        </p:nvSpPr>
        <p:spPr>
          <a:xfrm>
            <a:off x="15724565" y="8191500"/>
            <a:ext cx="6935067" cy="2235200"/>
          </a:xfrm>
          <a:prstGeom prst="rect">
            <a:avLst/>
          </a:prstGeom>
          <a:noFill/>
          <a:ln/>
        </p:spPr>
      </p:sp>
      <p:sp>
        <p:nvSpPr>
          <p:cNvPr id="21" name="Shape 11"/>
          <p:cNvSpPr/>
          <p:nvPr/>
        </p:nvSpPr>
        <p:spPr>
          <a:xfrm>
            <a:off x="15724565" y="8191500"/>
            <a:ext cx="6935067" cy="2235200"/>
          </a:xfrm>
          <a:prstGeom prst="rect">
            <a:avLst/>
          </a:prstGeom>
          <a:noFill/>
          <a:ln/>
        </p:spPr>
      </p:sp>
      <p:sp>
        <p:nvSpPr>
          <p:cNvPr id="22" name="Text 12"/>
          <p:cNvSpPr/>
          <p:nvPr/>
        </p:nvSpPr>
        <p:spPr>
          <a:xfrm>
            <a:off x="15724565" y="8191500"/>
            <a:ext cx="7138292"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23" name="Text 13"/>
          <p:cNvSpPr/>
          <p:nvPr/>
        </p:nvSpPr>
        <p:spPr>
          <a:xfrm>
            <a:off x="15724565" y="920750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81244" y="0"/>
            <a:ext cx="5915299" cy="4252392"/>
          </a:xfrm>
          <a:prstGeom prst="rect">
            <a:avLst/>
          </a:prstGeom>
        </p:spPr>
      </p:pic>
      <p:pic>
        <p:nvPicPr>
          <p:cNvPr id="3" name="Image 1" descr="preencoded.png">    </p:cNvPr>
          <p:cNvPicPr>
            <a:picLocks noChangeAspect="1"/>
          </p:cNvPicPr>
          <p:nvPr/>
        </p:nvPicPr>
        <p:blipFill>
          <a:blip r:embed="rId2"/>
          <a:stretch>
            <a:fillRect/>
          </a:stretch>
        </p:blipFill>
        <p:spPr>
          <a:xfrm>
            <a:off x="18358129" y="1621557"/>
            <a:ext cx="4730547" cy="4729956"/>
          </a:xfrm>
          <a:prstGeom prst="rect">
            <a:avLst/>
          </a:prstGeom>
        </p:spPr>
      </p:pic>
      <p:pic>
        <p:nvPicPr>
          <p:cNvPr id="4" name="Image 2" descr="preencoded.png">    </p:cNvPr>
          <p:cNvPicPr>
            <a:picLocks noChangeAspect="1"/>
          </p:cNvPicPr>
          <p:nvPr/>
        </p:nvPicPr>
        <p:blipFill>
          <a:blip r:embed="rId3"/>
          <a:stretch>
            <a:fillRect/>
          </a:stretch>
        </p:blipFill>
        <p:spPr>
          <a:xfrm>
            <a:off x="15643019" y="3476823"/>
            <a:ext cx="7243635" cy="10239177"/>
          </a:xfrm>
          <a:prstGeom prst="rect">
            <a:avLst/>
          </a:prstGeom>
        </p:spPr>
      </p:pic>
      <p:pic>
        <p:nvPicPr>
          <p:cNvPr id="5" name="Image 3" descr="preencoded.png">    </p:cNvPr>
          <p:cNvPicPr>
            <a:picLocks noChangeAspect="1"/>
          </p:cNvPicPr>
          <p:nvPr/>
        </p:nvPicPr>
        <p:blipFill>
          <a:blip r:embed="rId4"/>
          <a:stretch>
            <a:fillRect/>
          </a:stretch>
        </p:blipFill>
        <p:spPr>
          <a:xfrm>
            <a:off x="901816" y="10845800"/>
            <a:ext cx="5338069" cy="2868488"/>
          </a:xfrm>
          <a:prstGeom prst="rect">
            <a:avLst/>
          </a:prstGeom>
        </p:spPr>
      </p:pic>
      <p:pic>
        <p:nvPicPr>
          <p:cNvPr id="6" name="Image 4" descr="preencoded.png">    </p:cNvPr>
          <p:cNvPicPr>
            <a:picLocks noChangeAspect="1"/>
          </p:cNvPicPr>
          <p:nvPr/>
        </p:nvPicPr>
        <p:blipFill>
          <a:blip r:embed="rId5"/>
          <a:stretch>
            <a:fillRect/>
          </a:stretch>
        </p:blipFill>
        <p:spPr>
          <a:xfrm>
            <a:off x="21075580" y="4812556"/>
            <a:ext cx="960167" cy="5037882"/>
          </a:xfrm>
          <a:prstGeom prst="rect">
            <a:avLst/>
          </a:prstGeom>
        </p:spPr>
      </p:pic>
      <p:pic>
        <p:nvPicPr>
          <p:cNvPr id="7" name="Image 5" descr="preencoded.png">    </p:cNvPr>
          <p:cNvPicPr>
            <a:picLocks noChangeAspect="1"/>
          </p:cNvPicPr>
          <p:nvPr/>
        </p:nvPicPr>
        <p:blipFill>
          <a:blip r:embed="rId6"/>
          <a:stretch>
            <a:fillRect/>
          </a:stretch>
        </p:blipFill>
        <p:spPr>
          <a:xfrm>
            <a:off x="1917940" y="2235200"/>
            <a:ext cx="482660" cy="6362700"/>
          </a:xfrm>
          <a:prstGeom prst="rect">
            <a:avLst/>
          </a:prstGeom>
        </p:spPr>
      </p:pic>
      <p:pic>
        <p:nvPicPr>
          <p:cNvPr id="8" name="Image 6" descr="preencoded.png">    </p:cNvPr>
          <p:cNvPicPr>
            <a:picLocks noChangeAspect="1"/>
          </p:cNvPicPr>
          <p:nvPr/>
        </p:nvPicPr>
        <p:blipFill>
          <a:blip r:embed="rId7"/>
          <a:stretch>
            <a:fillRect/>
          </a:stretch>
        </p:blipFill>
        <p:spPr>
          <a:xfrm>
            <a:off x="17561008" y="2621483"/>
            <a:ext cx="547114" cy="576759"/>
          </a:xfrm>
          <a:prstGeom prst="rect">
            <a:avLst/>
          </a:prstGeom>
        </p:spPr>
      </p:pic>
      <p:pic>
        <p:nvPicPr>
          <p:cNvPr id="9" name="Image 7" descr="preencoded.png">    </p:cNvPr>
          <p:cNvPicPr>
            <a:picLocks noChangeAspect="1"/>
          </p:cNvPicPr>
          <p:nvPr/>
        </p:nvPicPr>
        <p:blipFill>
          <a:blip r:embed="rId8"/>
          <a:stretch>
            <a:fillRect/>
          </a:stretch>
        </p:blipFill>
        <p:spPr>
          <a:xfrm>
            <a:off x="12241316" y="1035397"/>
            <a:ext cx="547117" cy="576759"/>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2" name="Text 1"/>
          <p:cNvSpPr/>
          <p:nvPr/>
        </p:nvSpPr>
        <p:spPr>
          <a:xfrm>
            <a:off x="6054423" y="965200"/>
            <a:ext cx="12278201"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Timeline</a:t>
            </a:r>
            <a:endParaRPr lang="en-US" sz="8000" dirty="0"/>
          </a:p>
        </p:txBody>
      </p:sp>
      <p:pic>
        <p:nvPicPr>
          <p:cNvPr id="13" name="Image 9" descr="preencoded.png">    </p:cNvPr>
          <p:cNvPicPr>
            <a:picLocks noChangeAspect="1"/>
          </p:cNvPicPr>
          <p:nvPr/>
        </p:nvPicPr>
        <p:blipFill>
          <a:blip r:embed="rId10"/>
          <a:stretch>
            <a:fillRect/>
          </a:stretch>
        </p:blipFill>
        <p:spPr>
          <a:xfrm>
            <a:off x="927216" y="4470400"/>
            <a:ext cx="22532616" cy="7251700"/>
          </a:xfrm>
          <a:prstGeom prst="rect">
            <a:avLst/>
          </a:prstGeom>
        </p:spPr>
      </p:pic>
      <p:sp>
        <p:nvSpPr>
          <p:cNvPr id="14" name="Shape 2"/>
          <p:cNvSpPr/>
          <p:nvPr/>
        </p:nvSpPr>
        <p:spPr>
          <a:xfrm>
            <a:off x="3035679" y="7200900"/>
            <a:ext cx="18087061" cy="1625600"/>
          </a:xfrm>
          <a:prstGeom prst="rect">
            <a:avLst/>
          </a:prstGeom>
          <a:noFill/>
          <a:ln/>
        </p:spPr>
      </p:sp>
      <p:pic>
        <p:nvPicPr>
          <p:cNvPr id="15" name="Image 10" descr="preencoded.png">    </p:cNvPr>
          <p:cNvPicPr>
            <a:picLocks noChangeAspect="1"/>
          </p:cNvPicPr>
          <p:nvPr/>
        </p:nvPicPr>
        <p:blipFill>
          <a:blip r:embed="rId11"/>
          <a:stretch>
            <a:fillRect/>
          </a:stretch>
        </p:blipFill>
        <p:spPr>
          <a:xfrm>
            <a:off x="3035679" y="7200900"/>
            <a:ext cx="1625803" cy="1625600"/>
          </a:xfrm>
          <a:prstGeom prst="rect">
            <a:avLst/>
          </a:prstGeom>
        </p:spPr>
      </p:pic>
      <p:sp>
        <p:nvSpPr>
          <p:cNvPr id="16" name="Shape 3"/>
          <p:cNvSpPr/>
          <p:nvPr/>
        </p:nvSpPr>
        <p:spPr>
          <a:xfrm>
            <a:off x="3035679" y="7200900"/>
            <a:ext cx="1625803" cy="1625600"/>
          </a:xfrm>
          <a:prstGeom prst="roundRect">
            <a:avLst>
              <a:gd name="adj" fmla="val 781313"/>
            </a:avLst>
          </a:prstGeom>
          <a:noFill/>
          <a:ln w="12700">
            <a:solidFill>
              <a:srgbClr val="FD7380"/>
            </a:solidFill>
            <a:prstDash val="solid"/>
          </a:ln>
        </p:spPr>
      </p:sp>
      <p:sp>
        <p:nvSpPr>
          <p:cNvPr id="17" name="Text 4"/>
          <p:cNvSpPr/>
          <p:nvPr/>
        </p:nvSpPr>
        <p:spPr>
          <a:xfrm>
            <a:off x="3022978" y="7454900"/>
            <a:ext cx="1651206" cy="1117600"/>
          </a:xfrm>
          <a:prstGeom prst="rect">
            <a:avLst/>
          </a:prstGeom>
          <a:noFill/>
          <a:ln/>
        </p:spPr>
        <p:txBody>
          <a:bodyPr wrap="square" lIns="0" tIns="0" rIns="0" bIns="0" rtlCol="0" anchor="ctr"/>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2022</a:t>
            </a:r>
            <a:endParaRPr lang="en-US" sz="4800" dirty="0"/>
          </a:p>
        </p:txBody>
      </p:sp>
      <p:sp>
        <p:nvSpPr>
          <p:cNvPr id="18" name="Shape 5"/>
          <p:cNvSpPr/>
          <p:nvPr/>
        </p:nvSpPr>
        <p:spPr>
          <a:xfrm>
            <a:off x="4661483" y="8013700"/>
            <a:ext cx="3861283" cy="0"/>
          </a:xfrm>
          <a:prstGeom prst="rect">
            <a:avLst/>
          </a:prstGeom>
          <a:noFill/>
          <a:ln/>
        </p:spPr>
      </p:sp>
      <p:pic>
        <p:nvPicPr>
          <p:cNvPr id="19" name="Image 11" descr="preencoded.png">    </p:cNvPr>
          <p:cNvPicPr>
            <a:picLocks noChangeAspect="1"/>
          </p:cNvPicPr>
          <p:nvPr/>
        </p:nvPicPr>
        <p:blipFill>
          <a:blip r:embed="rId12"/>
          <a:stretch>
            <a:fillRect/>
          </a:stretch>
        </p:blipFill>
        <p:spPr>
          <a:xfrm>
            <a:off x="4661483" y="7975600"/>
            <a:ext cx="3861283" cy="38100"/>
          </a:xfrm>
          <a:prstGeom prst="rect">
            <a:avLst/>
          </a:prstGeom>
        </p:spPr>
      </p:pic>
      <p:pic>
        <p:nvPicPr>
          <p:cNvPr id="20" name="Image 12" descr="preencoded.png">    </p:cNvPr>
          <p:cNvPicPr>
            <a:picLocks noChangeAspect="1"/>
          </p:cNvPicPr>
          <p:nvPr/>
        </p:nvPicPr>
        <p:blipFill>
          <a:blip r:embed="rId13"/>
          <a:stretch>
            <a:fillRect/>
          </a:stretch>
        </p:blipFill>
        <p:spPr>
          <a:xfrm>
            <a:off x="8522765" y="7200900"/>
            <a:ext cx="1625803" cy="1625600"/>
          </a:xfrm>
          <a:prstGeom prst="rect">
            <a:avLst/>
          </a:prstGeom>
        </p:spPr>
      </p:pic>
      <p:sp>
        <p:nvSpPr>
          <p:cNvPr id="21" name="Shape 6"/>
          <p:cNvSpPr/>
          <p:nvPr/>
        </p:nvSpPr>
        <p:spPr>
          <a:xfrm>
            <a:off x="8522765" y="7200900"/>
            <a:ext cx="1625803" cy="1625600"/>
          </a:xfrm>
          <a:prstGeom prst="roundRect">
            <a:avLst>
              <a:gd name="adj" fmla="val 781313"/>
            </a:avLst>
          </a:prstGeom>
          <a:noFill/>
          <a:ln w="12700">
            <a:solidFill>
              <a:srgbClr val="FD7380"/>
            </a:solidFill>
            <a:prstDash val="solid"/>
          </a:ln>
        </p:spPr>
      </p:sp>
      <p:sp>
        <p:nvSpPr>
          <p:cNvPr id="22" name="Text 7"/>
          <p:cNvSpPr/>
          <p:nvPr/>
        </p:nvSpPr>
        <p:spPr>
          <a:xfrm>
            <a:off x="8497362" y="7454900"/>
            <a:ext cx="1676610" cy="1117600"/>
          </a:xfrm>
          <a:prstGeom prst="rect">
            <a:avLst/>
          </a:prstGeom>
          <a:noFill/>
          <a:ln/>
        </p:spPr>
        <p:txBody>
          <a:bodyPr wrap="square" lIns="0" tIns="0" rIns="0" bIns="0" rtlCol="0" anchor="ctr"/>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2023</a:t>
            </a:r>
            <a:endParaRPr lang="en-US" sz="4800" dirty="0"/>
          </a:p>
        </p:txBody>
      </p:sp>
      <p:sp>
        <p:nvSpPr>
          <p:cNvPr id="23" name="Shape 8"/>
          <p:cNvSpPr/>
          <p:nvPr/>
        </p:nvSpPr>
        <p:spPr>
          <a:xfrm>
            <a:off x="10148568" y="8013700"/>
            <a:ext cx="3861283" cy="0"/>
          </a:xfrm>
          <a:prstGeom prst="rect">
            <a:avLst/>
          </a:prstGeom>
          <a:noFill/>
          <a:ln/>
        </p:spPr>
      </p:sp>
      <p:pic>
        <p:nvPicPr>
          <p:cNvPr id="24" name="Image 13" descr="preencoded.png">    </p:cNvPr>
          <p:cNvPicPr>
            <a:picLocks noChangeAspect="1"/>
          </p:cNvPicPr>
          <p:nvPr/>
        </p:nvPicPr>
        <p:blipFill>
          <a:blip r:embed="rId14"/>
          <a:stretch>
            <a:fillRect/>
          </a:stretch>
        </p:blipFill>
        <p:spPr>
          <a:xfrm>
            <a:off x="10148568" y="7975600"/>
            <a:ext cx="3861283" cy="38100"/>
          </a:xfrm>
          <a:prstGeom prst="rect">
            <a:avLst/>
          </a:prstGeom>
        </p:spPr>
      </p:pic>
      <p:pic>
        <p:nvPicPr>
          <p:cNvPr id="25" name="Image 14" descr="preencoded.png">    </p:cNvPr>
          <p:cNvPicPr>
            <a:picLocks noChangeAspect="1"/>
          </p:cNvPicPr>
          <p:nvPr/>
        </p:nvPicPr>
        <p:blipFill>
          <a:blip r:embed="rId15"/>
          <a:stretch>
            <a:fillRect/>
          </a:stretch>
        </p:blipFill>
        <p:spPr>
          <a:xfrm>
            <a:off x="14009851" y="7200900"/>
            <a:ext cx="1625803" cy="1625600"/>
          </a:xfrm>
          <a:prstGeom prst="rect">
            <a:avLst/>
          </a:prstGeom>
        </p:spPr>
      </p:pic>
      <p:sp>
        <p:nvSpPr>
          <p:cNvPr id="26" name="Shape 9"/>
          <p:cNvSpPr/>
          <p:nvPr/>
        </p:nvSpPr>
        <p:spPr>
          <a:xfrm>
            <a:off x="14009851" y="7200900"/>
            <a:ext cx="1625803" cy="1625600"/>
          </a:xfrm>
          <a:prstGeom prst="roundRect">
            <a:avLst>
              <a:gd name="adj" fmla="val 781313"/>
            </a:avLst>
          </a:prstGeom>
          <a:noFill/>
          <a:ln w="12700">
            <a:solidFill>
              <a:srgbClr val="FD7380"/>
            </a:solidFill>
            <a:prstDash val="solid"/>
          </a:ln>
        </p:spPr>
      </p:sp>
      <p:sp>
        <p:nvSpPr>
          <p:cNvPr id="27" name="Text 10"/>
          <p:cNvSpPr/>
          <p:nvPr/>
        </p:nvSpPr>
        <p:spPr>
          <a:xfrm>
            <a:off x="13965395" y="7454900"/>
            <a:ext cx="1714714" cy="1117600"/>
          </a:xfrm>
          <a:prstGeom prst="rect">
            <a:avLst/>
          </a:prstGeom>
          <a:noFill/>
          <a:ln/>
        </p:spPr>
        <p:txBody>
          <a:bodyPr wrap="square" lIns="0" tIns="0" rIns="0" bIns="0" rtlCol="0" anchor="ctr"/>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2024</a:t>
            </a:r>
            <a:endParaRPr lang="en-US" sz="4800" dirty="0"/>
          </a:p>
        </p:txBody>
      </p:sp>
      <p:sp>
        <p:nvSpPr>
          <p:cNvPr id="28" name="Shape 11"/>
          <p:cNvSpPr/>
          <p:nvPr/>
        </p:nvSpPr>
        <p:spPr>
          <a:xfrm>
            <a:off x="15635654" y="8013700"/>
            <a:ext cx="3861283" cy="0"/>
          </a:xfrm>
          <a:prstGeom prst="rect">
            <a:avLst/>
          </a:prstGeom>
          <a:noFill/>
          <a:ln/>
        </p:spPr>
      </p:sp>
      <p:pic>
        <p:nvPicPr>
          <p:cNvPr id="29" name="Image 15" descr="preencoded.png">    </p:cNvPr>
          <p:cNvPicPr>
            <a:picLocks noChangeAspect="1"/>
          </p:cNvPicPr>
          <p:nvPr/>
        </p:nvPicPr>
        <p:blipFill>
          <a:blip r:embed="rId16"/>
          <a:stretch>
            <a:fillRect/>
          </a:stretch>
        </p:blipFill>
        <p:spPr>
          <a:xfrm>
            <a:off x="15635654" y="7975600"/>
            <a:ext cx="3861283" cy="38100"/>
          </a:xfrm>
          <a:prstGeom prst="rect">
            <a:avLst/>
          </a:prstGeom>
        </p:spPr>
      </p:pic>
      <p:pic>
        <p:nvPicPr>
          <p:cNvPr id="30" name="Image 16" descr="preencoded.png">    </p:cNvPr>
          <p:cNvPicPr>
            <a:picLocks noChangeAspect="1"/>
          </p:cNvPicPr>
          <p:nvPr/>
        </p:nvPicPr>
        <p:blipFill>
          <a:blip r:embed="rId17"/>
          <a:stretch>
            <a:fillRect/>
          </a:stretch>
        </p:blipFill>
        <p:spPr>
          <a:xfrm>
            <a:off x="19496937" y="7200900"/>
            <a:ext cx="1625803" cy="1625600"/>
          </a:xfrm>
          <a:prstGeom prst="rect">
            <a:avLst/>
          </a:prstGeom>
        </p:spPr>
      </p:pic>
      <p:sp>
        <p:nvSpPr>
          <p:cNvPr id="31" name="Shape 12"/>
          <p:cNvSpPr/>
          <p:nvPr/>
        </p:nvSpPr>
        <p:spPr>
          <a:xfrm>
            <a:off x="19496937" y="7200900"/>
            <a:ext cx="1625803" cy="1625600"/>
          </a:xfrm>
          <a:prstGeom prst="roundRect">
            <a:avLst>
              <a:gd name="adj" fmla="val 781313"/>
            </a:avLst>
          </a:prstGeom>
          <a:noFill/>
          <a:ln w="12700">
            <a:solidFill>
              <a:srgbClr val="FD7380"/>
            </a:solidFill>
            <a:prstDash val="solid"/>
          </a:ln>
        </p:spPr>
      </p:sp>
      <p:sp>
        <p:nvSpPr>
          <p:cNvPr id="32" name="Text 13"/>
          <p:cNvSpPr/>
          <p:nvPr/>
        </p:nvSpPr>
        <p:spPr>
          <a:xfrm>
            <a:off x="19458832" y="7454900"/>
            <a:ext cx="1702013" cy="1117600"/>
          </a:xfrm>
          <a:prstGeom prst="rect">
            <a:avLst/>
          </a:prstGeom>
          <a:noFill/>
          <a:ln/>
        </p:spPr>
        <p:txBody>
          <a:bodyPr wrap="square" lIns="0" tIns="0" rIns="0" bIns="0" rtlCol="0" anchor="ctr"/>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2025</a:t>
            </a:r>
            <a:endParaRPr lang="en-US" sz="4800" dirty="0"/>
          </a:p>
        </p:txBody>
      </p:sp>
      <p:sp>
        <p:nvSpPr>
          <p:cNvPr id="33" name="Shape 14"/>
          <p:cNvSpPr/>
          <p:nvPr/>
        </p:nvSpPr>
        <p:spPr>
          <a:xfrm>
            <a:off x="927216" y="4470400"/>
            <a:ext cx="6096762" cy="2235200"/>
          </a:xfrm>
          <a:prstGeom prst="rect">
            <a:avLst/>
          </a:prstGeom>
          <a:noFill/>
          <a:ln/>
        </p:spPr>
      </p:sp>
      <p:sp>
        <p:nvSpPr>
          <p:cNvPr id="34" name="Shape 15"/>
          <p:cNvSpPr/>
          <p:nvPr/>
        </p:nvSpPr>
        <p:spPr>
          <a:xfrm>
            <a:off x="927216" y="4470400"/>
            <a:ext cx="6096762" cy="2235200"/>
          </a:xfrm>
          <a:prstGeom prst="rect">
            <a:avLst/>
          </a:prstGeom>
          <a:noFill/>
          <a:ln/>
        </p:spPr>
      </p:sp>
      <p:sp>
        <p:nvSpPr>
          <p:cNvPr id="35" name="Text 16"/>
          <p:cNvSpPr/>
          <p:nvPr/>
        </p:nvSpPr>
        <p:spPr>
          <a:xfrm>
            <a:off x="825603" y="44704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36" name="Text 17"/>
          <p:cNvSpPr/>
          <p:nvPr/>
        </p:nvSpPr>
        <p:spPr>
          <a:xfrm>
            <a:off x="859474" y="54864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7" name="Shape 18"/>
          <p:cNvSpPr/>
          <p:nvPr/>
        </p:nvSpPr>
        <p:spPr>
          <a:xfrm>
            <a:off x="11926791" y="4470400"/>
            <a:ext cx="6096762" cy="2235200"/>
          </a:xfrm>
          <a:prstGeom prst="rect">
            <a:avLst/>
          </a:prstGeom>
          <a:noFill/>
          <a:ln/>
        </p:spPr>
      </p:sp>
      <p:sp>
        <p:nvSpPr>
          <p:cNvPr id="38" name="Shape 19"/>
          <p:cNvSpPr/>
          <p:nvPr/>
        </p:nvSpPr>
        <p:spPr>
          <a:xfrm>
            <a:off x="11926791" y="4470400"/>
            <a:ext cx="6096762" cy="2235200"/>
          </a:xfrm>
          <a:prstGeom prst="rect">
            <a:avLst/>
          </a:prstGeom>
          <a:noFill/>
          <a:ln/>
        </p:spPr>
      </p:sp>
      <p:sp>
        <p:nvSpPr>
          <p:cNvPr id="39" name="Text 20"/>
          <p:cNvSpPr/>
          <p:nvPr/>
        </p:nvSpPr>
        <p:spPr>
          <a:xfrm>
            <a:off x="11825178" y="44704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Unicorn Migration</a:t>
            </a:r>
            <a:endParaRPr lang="en-US" sz="4800" dirty="0"/>
          </a:p>
        </p:txBody>
      </p:sp>
      <p:sp>
        <p:nvSpPr>
          <p:cNvPr id="40" name="Text 21"/>
          <p:cNvSpPr/>
          <p:nvPr/>
        </p:nvSpPr>
        <p:spPr>
          <a:xfrm>
            <a:off x="11859049" y="54864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41" name="Shape 22"/>
          <p:cNvSpPr/>
          <p:nvPr/>
        </p:nvSpPr>
        <p:spPr>
          <a:xfrm>
            <a:off x="17363070" y="9486900"/>
            <a:ext cx="6096762" cy="2235200"/>
          </a:xfrm>
          <a:prstGeom prst="rect">
            <a:avLst/>
          </a:prstGeom>
          <a:noFill/>
          <a:ln/>
        </p:spPr>
      </p:sp>
      <p:sp>
        <p:nvSpPr>
          <p:cNvPr id="42" name="Shape 23"/>
          <p:cNvSpPr/>
          <p:nvPr/>
        </p:nvSpPr>
        <p:spPr>
          <a:xfrm>
            <a:off x="17363070" y="9486900"/>
            <a:ext cx="6096762" cy="2235200"/>
          </a:xfrm>
          <a:prstGeom prst="rect">
            <a:avLst/>
          </a:prstGeom>
          <a:noFill/>
          <a:ln/>
        </p:spPr>
      </p:sp>
      <p:sp>
        <p:nvSpPr>
          <p:cNvPr id="43" name="Text 24"/>
          <p:cNvSpPr/>
          <p:nvPr/>
        </p:nvSpPr>
        <p:spPr>
          <a:xfrm>
            <a:off x="17261457" y="94869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Rainbow Sightings</a:t>
            </a:r>
            <a:endParaRPr lang="en-US" sz="4800" dirty="0"/>
          </a:p>
        </p:txBody>
      </p:sp>
      <p:sp>
        <p:nvSpPr>
          <p:cNvPr id="44" name="Text 25"/>
          <p:cNvSpPr/>
          <p:nvPr/>
        </p:nvSpPr>
        <p:spPr>
          <a:xfrm>
            <a:off x="17295328" y="105029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5" name="Shape 26"/>
          <p:cNvSpPr/>
          <p:nvPr/>
        </p:nvSpPr>
        <p:spPr>
          <a:xfrm>
            <a:off x="6490511" y="9486900"/>
            <a:ext cx="6096762" cy="2235200"/>
          </a:xfrm>
          <a:prstGeom prst="rect">
            <a:avLst/>
          </a:prstGeom>
          <a:noFill/>
          <a:ln/>
        </p:spPr>
      </p:sp>
      <p:sp>
        <p:nvSpPr>
          <p:cNvPr id="46" name="Shape 27"/>
          <p:cNvSpPr/>
          <p:nvPr/>
        </p:nvSpPr>
        <p:spPr>
          <a:xfrm>
            <a:off x="6490511" y="9486900"/>
            <a:ext cx="6096762" cy="2235200"/>
          </a:xfrm>
          <a:prstGeom prst="rect">
            <a:avLst/>
          </a:prstGeom>
          <a:noFill/>
          <a:ln/>
        </p:spPr>
      </p:sp>
      <p:sp>
        <p:nvSpPr>
          <p:cNvPr id="47" name="Text 28"/>
          <p:cNvSpPr/>
          <p:nvPr/>
        </p:nvSpPr>
        <p:spPr>
          <a:xfrm>
            <a:off x="6388899" y="9486900"/>
            <a:ext cx="6299987"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Enchanted Pool</a:t>
            </a:r>
            <a:endParaRPr lang="en-US" sz="4800" dirty="0"/>
          </a:p>
        </p:txBody>
      </p:sp>
      <p:sp>
        <p:nvSpPr>
          <p:cNvPr id="48" name="Text 29"/>
          <p:cNvSpPr/>
          <p:nvPr/>
        </p:nvSpPr>
        <p:spPr>
          <a:xfrm>
            <a:off x="6422769" y="1050290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600" y="0"/>
            <a:ext cx="13856412" cy="9104412"/>
          </a:xfrm>
          <a:prstGeom prst="rect">
            <a:avLst/>
          </a:prstGeom>
        </p:spPr>
      </p:pic>
      <p:pic>
        <p:nvPicPr>
          <p:cNvPr id="3" name="Image 1" descr="preencoded.png">    </p:cNvPr>
          <p:cNvPicPr>
            <a:picLocks noChangeAspect="1"/>
          </p:cNvPicPr>
          <p:nvPr/>
        </p:nvPicPr>
        <p:blipFill>
          <a:blip r:embed="rId2"/>
          <a:stretch>
            <a:fillRect/>
          </a:stretch>
        </p:blipFill>
        <p:spPr>
          <a:xfrm>
            <a:off x="18670577" y="6840786"/>
            <a:ext cx="5716471" cy="1088454"/>
          </a:xfrm>
          <a:prstGeom prst="rect">
            <a:avLst/>
          </a:prstGeom>
        </p:spPr>
      </p:pic>
      <p:pic>
        <p:nvPicPr>
          <p:cNvPr id="4" name="Image 2" descr="preencoded.png">    </p:cNvPr>
          <p:cNvPicPr>
            <a:picLocks noChangeAspect="1"/>
          </p:cNvPicPr>
          <p:nvPr/>
        </p:nvPicPr>
        <p:blipFill>
          <a:blip r:embed="rId3"/>
          <a:stretch>
            <a:fillRect/>
          </a:stretch>
        </p:blipFill>
        <p:spPr>
          <a:xfrm>
            <a:off x="22654863" y="838547"/>
            <a:ext cx="693220" cy="657423"/>
          </a:xfrm>
          <a:prstGeom prst="rect">
            <a:avLst/>
          </a:prstGeom>
        </p:spPr>
      </p:pic>
      <p:pic>
        <p:nvPicPr>
          <p:cNvPr id="5" name="Image 3" descr="preencoded.png">    </p:cNvPr>
          <p:cNvPicPr>
            <a:picLocks noChangeAspect="1"/>
          </p:cNvPicPr>
          <p:nvPr/>
        </p:nvPicPr>
        <p:blipFill>
          <a:blip r:embed="rId4"/>
          <a:stretch>
            <a:fillRect/>
          </a:stretch>
        </p:blipFill>
        <p:spPr>
          <a:xfrm>
            <a:off x="199957" y="5994400"/>
            <a:ext cx="4098799" cy="4098280"/>
          </a:xfrm>
          <a:prstGeom prst="rect">
            <a:avLst/>
          </a:prstGeom>
        </p:spPr>
      </p:pic>
      <p:pic>
        <p:nvPicPr>
          <p:cNvPr id="6" name="Image 4" descr="preencoded.png">    </p:cNvPr>
          <p:cNvPicPr>
            <a:picLocks noChangeAspect="1"/>
          </p:cNvPicPr>
          <p:nvPr/>
        </p:nvPicPr>
        <p:blipFill>
          <a:blip r:embed="rId5"/>
          <a:stretch>
            <a:fillRect/>
          </a:stretch>
        </p:blipFill>
        <p:spPr>
          <a:xfrm>
            <a:off x="0" y="7467600"/>
            <a:ext cx="3022978" cy="4305300"/>
          </a:xfrm>
          <a:prstGeom prst="rect">
            <a:avLst/>
          </a:prstGeom>
        </p:spPr>
      </p:pic>
      <p:pic>
        <p:nvPicPr>
          <p:cNvPr id="7" name="Image 5" descr="preencoded.png">    </p:cNvPr>
          <p:cNvPicPr>
            <a:picLocks noChangeAspect="1"/>
          </p:cNvPicPr>
          <p:nvPr/>
        </p:nvPicPr>
        <p:blipFill>
          <a:blip r:embed="rId6"/>
          <a:stretch>
            <a:fillRect/>
          </a:stretch>
        </p:blipFill>
        <p:spPr>
          <a:xfrm>
            <a:off x="1333667" y="10528300"/>
            <a:ext cx="431854" cy="406400"/>
          </a:xfrm>
          <a:prstGeom prst="rect">
            <a:avLst/>
          </a:prstGeom>
        </p:spPr>
      </p:pic>
      <p:pic>
        <p:nvPicPr>
          <p:cNvPr id="8" name="Image 6" descr="preencoded.png">    </p:cNvPr>
          <p:cNvPicPr>
            <a:picLocks noChangeAspect="1"/>
          </p:cNvPicPr>
          <p:nvPr/>
        </p:nvPicPr>
        <p:blipFill>
          <a:blip r:embed="rId7"/>
          <a:stretch>
            <a:fillRect/>
          </a:stretch>
        </p:blipFill>
        <p:spPr>
          <a:xfrm>
            <a:off x="4089911" y="12522200"/>
            <a:ext cx="6711015" cy="508521"/>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Text 1"/>
          <p:cNvSpPr/>
          <p:nvPr/>
        </p:nvSpPr>
        <p:spPr>
          <a:xfrm>
            <a:off x="3581848" y="711200"/>
            <a:ext cx="5851198"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12" name="Shape 2"/>
          <p:cNvSpPr/>
          <p:nvPr/>
        </p:nvSpPr>
        <p:spPr>
          <a:xfrm>
            <a:off x="3556445" y="2755900"/>
            <a:ext cx="4788498" cy="10109200"/>
          </a:xfrm>
          <a:prstGeom prst="rect">
            <a:avLst/>
          </a:prstGeom>
          <a:noFill/>
          <a:ln/>
        </p:spPr>
      </p:sp>
      <p:pic>
        <p:nvPicPr>
          <p:cNvPr id="13" name="Image 8" descr="preencoded.png">    </p:cNvPr>
          <p:cNvPicPr>
            <a:picLocks noChangeAspect="1"/>
          </p:cNvPicPr>
          <p:nvPr/>
        </p:nvPicPr>
        <p:blipFill>
          <a:blip r:embed="rId9"/>
          <a:stretch>
            <a:fillRect/>
          </a:stretch>
        </p:blipFill>
        <p:spPr>
          <a:xfrm>
            <a:off x="3556445" y="2755900"/>
            <a:ext cx="4788498" cy="8229600"/>
          </a:xfrm>
          <a:prstGeom prst="rect">
            <a:avLst/>
          </a:prstGeom>
        </p:spPr>
      </p:pic>
      <p:sp>
        <p:nvSpPr>
          <p:cNvPr id="14" name="Shape 3"/>
          <p:cNvSpPr/>
          <p:nvPr/>
        </p:nvSpPr>
        <p:spPr>
          <a:xfrm>
            <a:off x="3556445" y="11188700"/>
            <a:ext cx="4788498" cy="1676400"/>
          </a:xfrm>
          <a:prstGeom prst="rect">
            <a:avLst/>
          </a:prstGeom>
          <a:noFill/>
          <a:ln/>
        </p:spPr>
      </p:sp>
      <p:sp>
        <p:nvSpPr>
          <p:cNvPr id="15" name="Shape 4"/>
          <p:cNvSpPr/>
          <p:nvPr/>
        </p:nvSpPr>
        <p:spPr>
          <a:xfrm>
            <a:off x="3556445" y="11188700"/>
            <a:ext cx="4788498" cy="1676400"/>
          </a:xfrm>
          <a:prstGeom prst="rect">
            <a:avLst/>
          </a:prstGeom>
          <a:noFill/>
          <a:ln/>
        </p:spPr>
      </p:sp>
      <p:sp>
        <p:nvSpPr>
          <p:cNvPr id="16" name="Text 5"/>
          <p:cNvSpPr/>
          <p:nvPr/>
        </p:nvSpPr>
        <p:spPr>
          <a:xfrm>
            <a:off x="34548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7" name="Text 6"/>
          <p:cNvSpPr/>
          <p:nvPr/>
        </p:nvSpPr>
        <p:spPr>
          <a:xfrm>
            <a:off x="34887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8" name="Shape 7"/>
          <p:cNvSpPr/>
          <p:nvPr/>
        </p:nvSpPr>
        <p:spPr>
          <a:xfrm>
            <a:off x="9157845" y="2755900"/>
            <a:ext cx="4788498" cy="10109200"/>
          </a:xfrm>
          <a:prstGeom prst="rect">
            <a:avLst/>
          </a:prstGeom>
          <a:noFill/>
          <a:ln/>
        </p:spPr>
      </p:sp>
      <p:pic>
        <p:nvPicPr>
          <p:cNvPr id="19" name="Image 9" descr="preencoded.png">    </p:cNvPr>
          <p:cNvPicPr>
            <a:picLocks noChangeAspect="1"/>
          </p:cNvPicPr>
          <p:nvPr/>
        </p:nvPicPr>
        <p:blipFill>
          <a:blip r:embed="rId10"/>
          <a:stretch>
            <a:fillRect/>
          </a:stretch>
        </p:blipFill>
        <p:spPr>
          <a:xfrm>
            <a:off x="9157845" y="2755900"/>
            <a:ext cx="4788498" cy="8229600"/>
          </a:xfrm>
          <a:prstGeom prst="rect">
            <a:avLst/>
          </a:prstGeom>
        </p:spPr>
      </p:pic>
      <p:sp>
        <p:nvSpPr>
          <p:cNvPr id="20" name="Shape 8"/>
          <p:cNvSpPr/>
          <p:nvPr/>
        </p:nvSpPr>
        <p:spPr>
          <a:xfrm>
            <a:off x="9157845" y="11188700"/>
            <a:ext cx="4788498" cy="1676400"/>
          </a:xfrm>
          <a:prstGeom prst="rect">
            <a:avLst/>
          </a:prstGeom>
          <a:noFill/>
          <a:ln/>
        </p:spPr>
      </p:sp>
      <p:sp>
        <p:nvSpPr>
          <p:cNvPr id="21" name="Shape 9"/>
          <p:cNvSpPr/>
          <p:nvPr/>
        </p:nvSpPr>
        <p:spPr>
          <a:xfrm>
            <a:off x="9157845" y="11188700"/>
            <a:ext cx="4788498" cy="1676400"/>
          </a:xfrm>
          <a:prstGeom prst="rect">
            <a:avLst/>
          </a:prstGeom>
          <a:noFill/>
          <a:ln/>
        </p:spPr>
      </p:sp>
      <p:sp>
        <p:nvSpPr>
          <p:cNvPr id="22" name="Text 10"/>
          <p:cNvSpPr/>
          <p:nvPr/>
        </p:nvSpPr>
        <p:spPr>
          <a:xfrm>
            <a:off x="90562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23" name="Text 11"/>
          <p:cNvSpPr/>
          <p:nvPr/>
        </p:nvSpPr>
        <p:spPr>
          <a:xfrm>
            <a:off x="90901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4" name="Shape 12"/>
          <p:cNvSpPr/>
          <p:nvPr/>
        </p:nvSpPr>
        <p:spPr>
          <a:xfrm>
            <a:off x="14759245" y="2755900"/>
            <a:ext cx="4788498" cy="10109200"/>
          </a:xfrm>
          <a:prstGeom prst="rect">
            <a:avLst/>
          </a:prstGeom>
          <a:noFill/>
          <a:ln/>
        </p:spPr>
      </p:sp>
      <p:pic>
        <p:nvPicPr>
          <p:cNvPr id="25" name="Image 10" descr="preencoded.png">    </p:cNvPr>
          <p:cNvPicPr>
            <a:picLocks noChangeAspect="1"/>
          </p:cNvPicPr>
          <p:nvPr/>
        </p:nvPicPr>
        <p:blipFill>
          <a:blip r:embed="rId11"/>
          <a:stretch>
            <a:fillRect/>
          </a:stretch>
        </p:blipFill>
        <p:spPr>
          <a:xfrm>
            <a:off x="14759245" y="2755900"/>
            <a:ext cx="4788498" cy="8229600"/>
          </a:xfrm>
          <a:prstGeom prst="rect">
            <a:avLst/>
          </a:prstGeom>
        </p:spPr>
      </p:pic>
      <p:sp>
        <p:nvSpPr>
          <p:cNvPr id="26" name="Shape 13"/>
          <p:cNvSpPr/>
          <p:nvPr/>
        </p:nvSpPr>
        <p:spPr>
          <a:xfrm>
            <a:off x="14759245" y="11188700"/>
            <a:ext cx="4788498" cy="1676400"/>
          </a:xfrm>
          <a:prstGeom prst="rect">
            <a:avLst/>
          </a:prstGeom>
          <a:noFill/>
          <a:ln/>
        </p:spPr>
      </p:sp>
      <p:sp>
        <p:nvSpPr>
          <p:cNvPr id="27" name="Shape 14"/>
          <p:cNvSpPr/>
          <p:nvPr/>
        </p:nvSpPr>
        <p:spPr>
          <a:xfrm>
            <a:off x="14759245" y="11188700"/>
            <a:ext cx="4788498" cy="1676400"/>
          </a:xfrm>
          <a:prstGeom prst="rect">
            <a:avLst/>
          </a:prstGeom>
          <a:noFill/>
          <a:ln/>
        </p:spPr>
      </p:sp>
      <p:sp>
        <p:nvSpPr>
          <p:cNvPr id="28" name="Text 15"/>
          <p:cNvSpPr/>
          <p:nvPr/>
        </p:nvSpPr>
        <p:spPr>
          <a:xfrm>
            <a:off x="14657632" y="11188700"/>
            <a:ext cx="4991724" cy="1117600"/>
          </a:xfrm>
          <a:prstGeom prst="rect">
            <a:avLst/>
          </a:prstGeom>
          <a:noFill/>
          <a:ln/>
        </p:spPr>
        <p:txBody>
          <a:bodyPr wrap="square" lIns="0" tIns="0" rIns="0" bIns="0" rtlCol="0" anchor="t"/>
          <a:lstStyle/>
          <a:p>
            <a:pPr algn="ctr"/>
            <a:r>
              <a:rPr lang="en-US" sz="4800" dirty="0">
                <a:solidFill>
                  <a:srgbClr val="0E0E0E">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9" name="Text 16"/>
          <p:cNvSpPr/>
          <p:nvPr/>
        </p:nvSpPr>
        <p:spPr>
          <a:xfrm>
            <a:off x="14691503" y="1225550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600" y="0"/>
            <a:ext cx="13856412" cy="9104412"/>
          </a:xfrm>
          <a:prstGeom prst="rect">
            <a:avLst/>
          </a:prstGeom>
        </p:spPr>
      </p:pic>
      <p:pic>
        <p:nvPicPr>
          <p:cNvPr id="3" name="Image 1" descr="preencoded.png">    </p:cNvPr>
          <p:cNvPicPr>
            <a:picLocks noChangeAspect="1"/>
          </p:cNvPicPr>
          <p:nvPr/>
        </p:nvPicPr>
        <p:blipFill>
          <a:blip r:embed="rId2"/>
          <a:stretch>
            <a:fillRect/>
          </a:stretch>
        </p:blipFill>
        <p:spPr>
          <a:xfrm>
            <a:off x="18670577" y="6840786"/>
            <a:ext cx="5716471" cy="1088454"/>
          </a:xfrm>
          <a:prstGeom prst="rect">
            <a:avLst/>
          </a:prstGeom>
        </p:spPr>
      </p:pic>
      <p:pic>
        <p:nvPicPr>
          <p:cNvPr id="4" name="Image 2" descr="preencoded.png">    </p:cNvPr>
          <p:cNvPicPr>
            <a:picLocks noChangeAspect="1"/>
          </p:cNvPicPr>
          <p:nvPr/>
        </p:nvPicPr>
        <p:blipFill>
          <a:blip r:embed="rId3"/>
          <a:stretch>
            <a:fillRect/>
          </a:stretch>
        </p:blipFill>
        <p:spPr>
          <a:xfrm>
            <a:off x="22654863" y="838547"/>
            <a:ext cx="693220" cy="657423"/>
          </a:xfrm>
          <a:prstGeom prst="rect">
            <a:avLst/>
          </a:prstGeom>
        </p:spPr>
      </p:pic>
      <p:pic>
        <p:nvPicPr>
          <p:cNvPr id="5" name="Image 3" descr="preencoded.png">    </p:cNvPr>
          <p:cNvPicPr>
            <a:picLocks noChangeAspect="1"/>
          </p:cNvPicPr>
          <p:nvPr/>
        </p:nvPicPr>
        <p:blipFill>
          <a:blip r:embed="rId4"/>
          <a:stretch>
            <a:fillRect/>
          </a:stretch>
        </p:blipFill>
        <p:spPr>
          <a:xfrm>
            <a:off x="199957" y="5994400"/>
            <a:ext cx="4098799" cy="4098280"/>
          </a:xfrm>
          <a:prstGeom prst="rect">
            <a:avLst/>
          </a:prstGeom>
        </p:spPr>
      </p:pic>
      <p:pic>
        <p:nvPicPr>
          <p:cNvPr id="6" name="Image 4" descr="preencoded.png">    </p:cNvPr>
          <p:cNvPicPr>
            <a:picLocks noChangeAspect="1"/>
          </p:cNvPicPr>
          <p:nvPr/>
        </p:nvPicPr>
        <p:blipFill>
          <a:blip r:embed="rId5"/>
          <a:stretch>
            <a:fillRect/>
          </a:stretch>
        </p:blipFill>
        <p:spPr>
          <a:xfrm>
            <a:off x="0" y="7467600"/>
            <a:ext cx="3022978" cy="4305300"/>
          </a:xfrm>
          <a:prstGeom prst="rect">
            <a:avLst/>
          </a:prstGeom>
        </p:spPr>
      </p:pic>
      <p:pic>
        <p:nvPicPr>
          <p:cNvPr id="7" name="Image 5" descr="preencoded.png">    </p:cNvPr>
          <p:cNvPicPr>
            <a:picLocks noChangeAspect="1"/>
          </p:cNvPicPr>
          <p:nvPr/>
        </p:nvPicPr>
        <p:blipFill>
          <a:blip r:embed="rId6"/>
          <a:stretch>
            <a:fillRect/>
          </a:stretch>
        </p:blipFill>
        <p:spPr>
          <a:xfrm>
            <a:off x="1333667" y="10528300"/>
            <a:ext cx="431854" cy="406400"/>
          </a:xfrm>
          <a:prstGeom prst="rect">
            <a:avLst/>
          </a:prstGeom>
        </p:spPr>
      </p:pic>
      <p:pic>
        <p:nvPicPr>
          <p:cNvPr id="8" name="Image 6" descr="preencoded.png">    </p:cNvPr>
          <p:cNvPicPr>
            <a:picLocks noChangeAspect="1"/>
          </p:cNvPicPr>
          <p:nvPr/>
        </p:nvPicPr>
        <p:blipFill>
          <a:blip r:embed="rId7"/>
          <a:stretch>
            <a:fillRect/>
          </a:stretch>
        </p:blipFill>
        <p:spPr>
          <a:xfrm>
            <a:off x="4089911" y="12522200"/>
            <a:ext cx="6711015" cy="508521"/>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787498" y="3124200"/>
            <a:ext cx="22812051" cy="8597900"/>
          </a:xfrm>
          <a:prstGeom prst="rect">
            <a:avLst/>
          </a:prstGeom>
          <a:noFill/>
          <a:ln/>
        </p:spPr>
      </p:sp>
      <p:sp>
        <p:nvSpPr>
          <p:cNvPr id="12" name="Shape 2"/>
          <p:cNvSpPr/>
          <p:nvPr/>
        </p:nvSpPr>
        <p:spPr>
          <a:xfrm>
            <a:off x="10173972" y="3124200"/>
            <a:ext cx="5487086" cy="1803400"/>
          </a:xfrm>
          <a:prstGeom prst="roundRect">
            <a:avLst>
              <a:gd name="adj" fmla="val 70479"/>
            </a:avLst>
          </a:prstGeom>
          <a:solidFill>
            <a:srgbClr val="FFFFFF">
              <a:alpha val="100000"/>
            </a:srgbClr>
          </a:solidFill>
          <a:ln/>
        </p:spPr>
      </p:sp>
      <p:pic>
        <p:nvPicPr>
          <p:cNvPr id="13" name="Image 8" descr="preencoded.png">    </p:cNvPr>
          <p:cNvPicPr>
            <a:picLocks noChangeAspect="1"/>
          </p:cNvPicPr>
          <p:nvPr/>
        </p:nvPicPr>
        <p:blipFill>
          <a:blip r:embed="rId9"/>
          <a:stretch>
            <a:fillRect/>
          </a:stretch>
        </p:blipFill>
        <p:spPr>
          <a:xfrm>
            <a:off x="10478810" y="3467100"/>
            <a:ext cx="1117740" cy="1117600"/>
          </a:xfrm>
          <a:prstGeom prst="rect">
            <a:avLst/>
          </a:prstGeom>
        </p:spPr>
      </p:pic>
      <p:sp>
        <p:nvSpPr>
          <p:cNvPr id="14" name="Shape 3"/>
          <p:cNvSpPr/>
          <p:nvPr/>
        </p:nvSpPr>
        <p:spPr>
          <a:xfrm>
            <a:off x="11799775" y="3327400"/>
            <a:ext cx="3556445" cy="1397000"/>
          </a:xfrm>
          <a:prstGeom prst="roundRect">
            <a:avLst>
              <a:gd name="adj" fmla="val 3927"/>
            </a:avLst>
          </a:prstGeom>
          <a:noFill/>
          <a:ln/>
        </p:spPr>
      </p:sp>
      <p:sp>
        <p:nvSpPr>
          <p:cNvPr id="15" name="Text 4"/>
          <p:cNvSpPr/>
          <p:nvPr/>
        </p:nvSpPr>
        <p:spPr>
          <a:xfrm>
            <a:off x="11799775" y="33274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Chloe Ng</a:t>
            </a:r>
            <a:endParaRPr lang="en-US" sz="3600" dirty="0"/>
          </a:p>
        </p:txBody>
      </p:sp>
      <p:sp>
        <p:nvSpPr>
          <p:cNvPr id="16" name="Text 5"/>
          <p:cNvSpPr/>
          <p:nvPr/>
        </p:nvSpPr>
        <p:spPr>
          <a:xfrm>
            <a:off x="11799775" y="41148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7" name="Shape 6"/>
          <p:cNvSpPr/>
          <p:nvPr/>
        </p:nvSpPr>
        <p:spPr>
          <a:xfrm>
            <a:off x="787498" y="5486400"/>
            <a:ext cx="5487086" cy="1803400"/>
          </a:xfrm>
          <a:prstGeom prst="roundRect">
            <a:avLst>
              <a:gd name="adj" fmla="val 70479"/>
            </a:avLst>
          </a:prstGeom>
          <a:solidFill>
            <a:srgbClr val="FFFFFF">
              <a:alpha val="100000"/>
            </a:srgbClr>
          </a:solidFill>
          <a:ln/>
        </p:spPr>
      </p:sp>
      <p:pic>
        <p:nvPicPr>
          <p:cNvPr id="18" name="Image 9" descr="preencoded.png">    </p:cNvPr>
          <p:cNvPicPr>
            <a:picLocks noChangeAspect="1"/>
          </p:cNvPicPr>
          <p:nvPr/>
        </p:nvPicPr>
        <p:blipFill>
          <a:blip r:embed="rId10"/>
          <a:stretch>
            <a:fillRect/>
          </a:stretch>
        </p:blipFill>
        <p:spPr>
          <a:xfrm>
            <a:off x="1092337" y="5829300"/>
            <a:ext cx="1117740" cy="1117600"/>
          </a:xfrm>
          <a:prstGeom prst="rect">
            <a:avLst/>
          </a:prstGeom>
        </p:spPr>
      </p:pic>
      <p:sp>
        <p:nvSpPr>
          <p:cNvPr id="19" name="Shape 7"/>
          <p:cNvSpPr/>
          <p:nvPr/>
        </p:nvSpPr>
        <p:spPr>
          <a:xfrm>
            <a:off x="2413302" y="5689600"/>
            <a:ext cx="3556445" cy="1397000"/>
          </a:xfrm>
          <a:prstGeom prst="roundRect">
            <a:avLst>
              <a:gd name="adj" fmla="val 3927"/>
            </a:avLst>
          </a:prstGeom>
          <a:noFill/>
          <a:ln/>
        </p:spPr>
      </p:sp>
      <p:sp>
        <p:nvSpPr>
          <p:cNvPr id="20" name="Text 8"/>
          <p:cNvSpPr/>
          <p:nvPr/>
        </p:nvSpPr>
        <p:spPr>
          <a:xfrm>
            <a:off x="2413302"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Valtorin</a:t>
            </a:r>
            <a:endParaRPr lang="en-US" sz="3600" dirty="0"/>
          </a:p>
        </p:txBody>
      </p:sp>
      <p:sp>
        <p:nvSpPr>
          <p:cNvPr id="21" name="Text 9"/>
          <p:cNvSpPr/>
          <p:nvPr/>
        </p:nvSpPr>
        <p:spPr>
          <a:xfrm>
            <a:off x="2413302"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22" name="Shape 10"/>
          <p:cNvSpPr/>
          <p:nvPr/>
        </p:nvSpPr>
        <p:spPr>
          <a:xfrm>
            <a:off x="3835879" y="7823200"/>
            <a:ext cx="5487086" cy="1803400"/>
          </a:xfrm>
          <a:prstGeom prst="roundRect">
            <a:avLst>
              <a:gd name="adj" fmla="val 70479"/>
            </a:avLst>
          </a:prstGeom>
          <a:solidFill>
            <a:srgbClr val="FFFFFF">
              <a:alpha val="100000"/>
            </a:srgbClr>
          </a:solidFill>
          <a:ln/>
        </p:spPr>
      </p:sp>
      <p:pic>
        <p:nvPicPr>
          <p:cNvPr id="23" name="Image 10" descr="preencoded.png">    </p:cNvPr>
          <p:cNvPicPr>
            <a:picLocks noChangeAspect="1"/>
          </p:cNvPicPr>
          <p:nvPr/>
        </p:nvPicPr>
        <p:blipFill>
          <a:blip r:embed="rId11"/>
          <a:stretch>
            <a:fillRect/>
          </a:stretch>
        </p:blipFill>
        <p:spPr>
          <a:xfrm>
            <a:off x="4140718" y="8166100"/>
            <a:ext cx="1117740" cy="1117600"/>
          </a:xfrm>
          <a:prstGeom prst="rect">
            <a:avLst/>
          </a:prstGeom>
        </p:spPr>
      </p:pic>
      <p:sp>
        <p:nvSpPr>
          <p:cNvPr id="24" name="Shape 11"/>
          <p:cNvSpPr/>
          <p:nvPr/>
        </p:nvSpPr>
        <p:spPr>
          <a:xfrm>
            <a:off x="5461683" y="8026400"/>
            <a:ext cx="3556445" cy="1397000"/>
          </a:xfrm>
          <a:prstGeom prst="roundRect">
            <a:avLst>
              <a:gd name="adj" fmla="val 3927"/>
            </a:avLst>
          </a:prstGeom>
          <a:noFill/>
          <a:ln/>
        </p:spPr>
      </p:sp>
      <p:sp>
        <p:nvSpPr>
          <p:cNvPr id="25" name="Text 12"/>
          <p:cNvSpPr/>
          <p:nvPr/>
        </p:nvSpPr>
        <p:spPr>
          <a:xfrm>
            <a:off x="5461683" y="80264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Lucian</a:t>
            </a:r>
            <a:endParaRPr lang="en-US" sz="3600" dirty="0"/>
          </a:p>
        </p:txBody>
      </p:sp>
      <p:sp>
        <p:nvSpPr>
          <p:cNvPr id="26" name="Text 13"/>
          <p:cNvSpPr/>
          <p:nvPr/>
        </p:nvSpPr>
        <p:spPr>
          <a:xfrm>
            <a:off x="5461683" y="88138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7" name="Shape 14"/>
          <p:cNvSpPr/>
          <p:nvPr/>
        </p:nvSpPr>
        <p:spPr>
          <a:xfrm>
            <a:off x="3835879" y="10210800"/>
            <a:ext cx="5487086" cy="1803400"/>
          </a:xfrm>
          <a:prstGeom prst="roundRect">
            <a:avLst>
              <a:gd name="adj" fmla="val 70479"/>
            </a:avLst>
          </a:prstGeom>
          <a:solidFill>
            <a:srgbClr val="FFFFFF">
              <a:alpha val="100000"/>
            </a:srgbClr>
          </a:solidFill>
          <a:ln/>
        </p:spPr>
      </p:sp>
      <p:pic>
        <p:nvPicPr>
          <p:cNvPr id="28" name="Image 11" descr="preencoded.png">    </p:cNvPr>
          <p:cNvPicPr>
            <a:picLocks noChangeAspect="1"/>
          </p:cNvPicPr>
          <p:nvPr/>
        </p:nvPicPr>
        <p:blipFill>
          <a:blip r:embed="rId12"/>
          <a:stretch>
            <a:fillRect/>
          </a:stretch>
        </p:blipFill>
        <p:spPr>
          <a:xfrm>
            <a:off x="4140718" y="10553700"/>
            <a:ext cx="1117740" cy="1117600"/>
          </a:xfrm>
          <a:prstGeom prst="rect">
            <a:avLst/>
          </a:prstGeom>
        </p:spPr>
      </p:pic>
      <p:sp>
        <p:nvSpPr>
          <p:cNvPr id="29" name="Shape 15"/>
          <p:cNvSpPr/>
          <p:nvPr/>
        </p:nvSpPr>
        <p:spPr>
          <a:xfrm>
            <a:off x="5461683" y="10414000"/>
            <a:ext cx="3556445" cy="1397000"/>
          </a:xfrm>
          <a:prstGeom prst="roundRect">
            <a:avLst>
              <a:gd name="adj" fmla="val 3927"/>
            </a:avLst>
          </a:prstGeom>
          <a:noFill/>
          <a:ln/>
        </p:spPr>
      </p:sp>
      <p:sp>
        <p:nvSpPr>
          <p:cNvPr id="30" name="Text 16"/>
          <p:cNvSpPr/>
          <p:nvPr/>
        </p:nvSpPr>
        <p:spPr>
          <a:xfrm>
            <a:off x="5461683" y="104140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Cedric</a:t>
            </a:r>
            <a:endParaRPr lang="en-US" sz="3600" dirty="0"/>
          </a:p>
        </p:txBody>
      </p:sp>
      <p:sp>
        <p:nvSpPr>
          <p:cNvPr id="31" name="Text 17"/>
          <p:cNvSpPr/>
          <p:nvPr/>
        </p:nvSpPr>
        <p:spPr>
          <a:xfrm>
            <a:off x="5461683" y="11201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32" name="Shape 18"/>
          <p:cNvSpPr/>
          <p:nvPr/>
        </p:nvSpPr>
        <p:spPr>
          <a:xfrm>
            <a:off x="15343518" y="7848600"/>
            <a:ext cx="5487086" cy="1803400"/>
          </a:xfrm>
          <a:prstGeom prst="roundRect">
            <a:avLst>
              <a:gd name="adj" fmla="val 70479"/>
            </a:avLst>
          </a:prstGeom>
          <a:solidFill>
            <a:srgbClr val="FFFFFF">
              <a:alpha val="100000"/>
            </a:srgbClr>
          </a:solidFill>
          <a:ln/>
        </p:spPr>
      </p:sp>
      <p:pic>
        <p:nvPicPr>
          <p:cNvPr id="33" name="Image 12" descr="preencoded.png">    </p:cNvPr>
          <p:cNvPicPr>
            <a:picLocks noChangeAspect="1"/>
          </p:cNvPicPr>
          <p:nvPr/>
        </p:nvPicPr>
        <p:blipFill>
          <a:blip r:embed="rId13"/>
          <a:stretch>
            <a:fillRect/>
          </a:stretch>
        </p:blipFill>
        <p:spPr>
          <a:xfrm>
            <a:off x="15648356" y="8191500"/>
            <a:ext cx="1117740" cy="1117600"/>
          </a:xfrm>
          <a:prstGeom prst="rect">
            <a:avLst/>
          </a:prstGeom>
        </p:spPr>
      </p:pic>
      <p:sp>
        <p:nvSpPr>
          <p:cNvPr id="34" name="Shape 19"/>
          <p:cNvSpPr/>
          <p:nvPr/>
        </p:nvSpPr>
        <p:spPr>
          <a:xfrm>
            <a:off x="16969321" y="8051800"/>
            <a:ext cx="3556445" cy="1397000"/>
          </a:xfrm>
          <a:prstGeom prst="roundRect">
            <a:avLst>
              <a:gd name="adj" fmla="val 3927"/>
            </a:avLst>
          </a:prstGeom>
          <a:noFill/>
          <a:ln/>
        </p:spPr>
      </p:sp>
      <p:sp>
        <p:nvSpPr>
          <p:cNvPr id="35" name="Text 20"/>
          <p:cNvSpPr/>
          <p:nvPr/>
        </p:nvSpPr>
        <p:spPr>
          <a:xfrm>
            <a:off x="16969321" y="80518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Elvina</a:t>
            </a:r>
            <a:endParaRPr lang="en-US" sz="3600" dirty="0"/>
          </a:p>
        </p:txBody>
      </p:sp>
      <p:sp>
        <p:nvSpPr>
          <p:cNvPr id="36" name="Text 21"/>
          <p:cNvSpPr/>
          <p:nvPr/>
        </p:nvSpPr>
        <p:spPr>
          <a:xfrm>
            <a:off x="16969321" y="88392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7" name="Shape 22"/>
          <p:cNvSpPr/>
          <p:nvPr/>
        </p:nvSpPr>
        <p:spPr>
          <a:xfrm>
            <a:off x="15343518" y="10210800"/>
            <a:ext cx="5487086" cy="1803400"/>
          </a:xfrm>
          <a:prstGeom prst="roundRect">
            <a:avLst>
              <a:gd name="adj" fmla="val 70479"/>
            </a:avLst>
          </a:prstGeom>
          <a:solidFill>
            <a:srgbClr val="FFFFFF">
              <a:alpha val="100000"/>
            </a:srgbClr>
          </a:solidFill>
          <a:ln/>
        </p:spPr>
      </p:sp>
      <p:pic>
        <p:nvPicPr>
          <p:cNvPr id="38" name="Image 13" descr="preencoded.png">    </p:cNvPr>
          <p:cNvPicPr>
            <a:picLocks noChangeAspect="1"/>
          </p:cNvPicPr>
          <p:nvPr/>
        </p:nvPicPr>
        <p:blipFill>
          <a:blip r:embed="rId14"/>
          <a:stretch>
            <a:fillRect/>
          </a:stretch>
        </p:blipFill>
        <p:spPr>
          <a:xfrm>
            <a:off x="15648356" y="10553700"/>
            <a:ext cx="1117740" cy="1117600"/>
          </a:xfrm>
          <a:prstGeom prst="rect">
            <a:avLst/>
          </a:prstGeom>
        </p:spPr>
      </p:pic>
      <p:sp>
        <p:nvSpPr>
          <p:cNvPr id="39" name="Shape 23"/>
          <p:cNvSpPr/>
          <p:nvPr/>
        </p:nvSpPr>
        <p:spPr>
          <a:xfrm>
            <a:off x="16969321" y="10414000"/>
            <a:ext cx="3556445" cy="1397000"/>
          </a:xfrm>
          <a:prstGeom prst="roundRect">
            <a:avLst>
              <a:gd name="adj" fmla="val 3927"/>
            </a:avLst>
          </a:prstGeom>
          <a:noFill/>
          <a:ln/>
        </p:spPr>
      </p:sp>
      <p:sp>
        <p:nvSpPr>
          <p:cNvPr id="40" name="Text 24"/>
          <p:cNvSpPr/>
          <p:nvPr/>
        </p:nvSpPr>
        <p:spPr>
          <a:xfrm>
            <a:off x="16969321" y="104140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Seraphina</a:t>
            </a:r>
            <a:endParaRPr lang="en-US" sz="3600" dirty="0"/>
          </a:p>
        </p:txBody>
      </p:sp>
      <p:sp>
        <p:nvSpPr>
          <p:cNvPr id="41" name="Text 25"/>
          <p:cNvSpPr/>
          <p:nvPr/>
        </p:nvSpPr>
        <p:spPr>
          <a:xfrm>
            <a:off x="16969321" y="112014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42" name="Shape 26"/>
          <p:cNvSpPr/>
          <p:nvPr/>
        </p:nvSpPr>
        <p:spPr>
          <a:xfrm>
            <a:off x="6681035" y="5486400"/>
            <a:ext cx="5487086" cy="1803400"/>
          </a:xfrm>
          <a:prstGeom prst="roundRect">
            <a:avLst>
              <a:gd name="adj" fmla="val 70479"/>
            </a:avLst>
          </a:prstGeom>
          <a:solidFill>
            <a:srgbClr val="FFFFFF">
              <a:alpha val="100000"/>
            </a:srgbClr>
          </a:solidFill>
          <a:ln/>
        </p:spPr>
      </p:sp>
      <p:pic>
        <p:nvPicPr>
          <p:cNvPr id="43" name="Image 14" descr="preencoded.png">    </p:cNvPr>
          <p:cNvPicPr>
            <a:picLocks noChangeAspect="1"/>
          </p:cNvPicPr>
          <p:nvPr/>
        </p:nvPicPr>
        <p:blipFill>
          <a:blip r:embed="rId15"/>
          <a:stretch>
            <a:fillRect/>
          </a:stretch>
        </p:blipFill>
        <p:spPr>
          <a:xfrm>
            <a:off x="6985873" y="5829300"/>
            <a:ext cx="1117740" cy="1117600"/>
          </a:xfrm>
          <a:prstGeom prst="rect">
            <a:avLst/>
          </a:prstGeom>
        </p:spPr>
      </p:pic>
      <p:sp>
        <p:nvSpPr>
          <p:cNvPr id="44" name="Shape 27"/>
          <p:cNvSpPr/>
          <p:nvPr/>
        </p:nvSpPr>
        <p:spPr>
          <a:xfrm>
            <a:off x="8306838" y="5689600"/>
            <a:ext cx="3556445" cy="1397000"/>
          </a:xfrm>
          <a:prstGeom prst="roundRect">
            <a:avLst>
              <a:gd name="adj" fmla="val 3927"/>
            </a:avLst>
          </a:prstGeom>
          <a:noFill/>
          <a:ln/>
        </p:spPr>
      </p:sp>
      <p:sp>
        <p:nvSpPr>
          <p:cNvPr id="45" name="Text 28"/>
          <p:cNvSpPr/>
          <p:nvPr/>
        </p:nvSpPr>
        <p:spPr>
          <a:xfrm>
            <a:off x="8306838"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Aurielle</a:t>
            </a:r>
            <a:endParaRPr lang="en-US" sz="3600" dirty="0"/>
          </a:p>
        </p:txBody>
      </p:sp>
      <p:sp>
        <p:nvSpPr>
          <p:cNvPr id="46" name="Text 29"/>
          <p:cNvSpPr/>
          <p:nvPr/>
        </p:nvSpPr>
        <p:spPr>
          <a:xfrm>
            <a:off x="8306838"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7" name="Shape 30"/>
          <p:cNvSpPr/>
          <p:nvPr/>
        </p:nvSpPr>
        <p:spPr>
          <a:xfrm>
            <a:off x="18468108" y="5486400"/>
            <a:ext cx="5487086" cy="1803400"/>
          </a:xfrm>
          <a:prstGeom prst="roundRect">
            <a:avLst>
              <a:gd name="adj" fmla="val 70479"/>
            </a:avLst>
          </a:prstGeom>
          <a:solidFill>
            <a:srgbClr val="FFFFFF">
              <a:alpha val="100000"/>
            </a:srgbClr>
          </a:solidFill>
          <a:ln/>
        </p:spPr>
      </p:sp>
      <p:pic>
        <p:nvPicPr>
          <p:cNvPr id="48" name="Image 15" descr="preencoded.png">    </p:cNvPr>
          <p:cNvPicPr>
            <a:picLocks noChangeAspect="1"/>
          </p:cNvPicPr>
          <p:nvPr/>
        </p:nvPicPr>
        <p:blipFill>
          <a:blip r:embed="rId16"/>
          <a:stretch>
            <a:fillRect/>
          </a:stretch>
        </p:blipFill>
        <p:spPr>
          <a:xfrm>
            <a:off x="18772946" y="5829300"/>
            <a:ext cx="1117740" cy="1117600"/>
          </a:xfrm>
          <a:prstGeom prst="rect">
            <a:avLst/>
          </a:prstGeom>
        </p:spPr>
      </p:pic>
      <p:sp>
        <p:nvSpPr>
          <p:cNvPr id="49" name="Shape 31"/>
          <p:cNvSpPr/>
          <p:nvPr/>
        </p:nvSpPr>
        <p:spPr>
          <a:xfrm>
            <a:off x="20093911" y="5689600"/>
            <a:ext cx="3556445" cy="1397000"/>
          </a:xfrm>
          <a:prstGeom prst="roundRect">
            <a:avLst>
              <a:gd name="adj" fmla="val 3927"/>
            </a:avLst>
          </a:prstGeom>
          <a:noFill/>
          <a:ln/>
        </p:spPr>
      </p:sp>
      <p:sp>
        <p:nvSpPr>
          <p:cNvPr id="50" name="Text 32"/>
          <p:cNvSpPr/>
          <p:nvPr/>
        </p:nvSpPr>
        <p:spPr>
          <a:xfrm>
            <a:off x="20093911"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Dariana</a:t>
            </a:r>
            <a:endParaRPr lang="en-US" sz="3600" dirty="0"/>
          </a:p>
        </p:txBody>
      </p:sp>
      <p:sp>
        <p:nvSpPr>
          <p:cNvPr id="51" name="Text 33"/>
          <p:cNvSpPr/>
          <p:nvPr/>
        </p:nvSpPr>
        <p:spPr>
          <a:xfrm>
            <a:off x="20093911"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52" name="Shape 34"/>
          <p:cNvSpPr/>
          <p:nvPr/>
        </p:nvSpPr>
        <p:spPr>
          <a:xfrm>
            <a:off x="12574572" y="5486400"/>
            <a:ext cx="5487086" cy="1803400"/>
          </a:xfrm>
          <a:prstGeom prst="roundRect">
            <a:avLst>
              <a:gd name="adj" fmla="val 70479"/>
            </a:avLst>
          </a:prstGeom>
          <a:solidFill>
            <a:srgbClr val="FFFFFF">
              <a:alpha val="100000"/>
            </a:srgbClr>
          </a:solidFill>
          <a:ln/>
        </p:spPr>
      </p:sp>
      <p:pic>
        <p:nvPicPr>
          <p:cNvPr id="53" name="Image 16" descr="preencoded.png">    </p:cNvPr>
          <p:cNvPicPr>
            <a:picLocks noChangeAspect="1"/>
          </p:cNvPicPr>
          <p:nvPr/>
        </p:nvPicPr>
        <p:blipFill>
          <a:blip r:embed="rId17"/>
          <a:stretch>
            <a:fillRect/>
          </a:stretch>
        </p:blipFill>
        <p:spPr>
          <a:xfrm>
            <a:off x="12879410" y="5829300"/>
            <a:ext cx="1117740" cy="1117600"/>
          </a:xfrm>
          <a:prstGeom prst="rect">
            <a:avLst/>
          </a:prstGeom>
        </p:spPr>
      </p:pic>
      <p:sp>
        <p:nvSpPr>
          <p:cNvPr id="54" name="Shape 35"/>
          <p:cNvSpPr/>
          <p:nvPr/>
        </p:nvSpPr>
        <p:spPr>
          <a:xfrm>
            <a:off x="14200375" y="5689600"/>
            <a:ext cx="3556445" cy="1397000"/>
          </a:xfrm>
          <a:prstGeom prst="roundRect">
            <a:avLst>
              <a:gd name="adj" fmla="val 3927"/>
            </a:avLst>
          </a:prstGeom>
          <a:noFill/>
          <a:ln/>
        </p:spPr>
      </p:sp>
      <p:sp>
        <p:nvSpPr>
          <p:cNvPr id="55" name="Text 36"/>
          <p:cNvSpPr/>
          <p:nvPr/>
        </p:nvSpPr>
        <p:spPr>
          <a:xfrm>
            <a:off x="14200375" y="5689600"/>
            <a:ext cx="3708864"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Theronis</a:t>
            </a:r>
            <a:endParaRPr lang="en-US" sz="3600" dirty="0"/>
          </a:p>
        </p:txBody>
      </p:sp>
      <p:sp>
        <p:nvSpPr>
          <p:cNvPr id="56" name="Text 37"/>
          <p:cNvSpPr/>
          <p:nvPr/>
        </p:nvSpPr>
        <p:spPr>
          <a:xfrm>
            <a:off x="14200375" y="6477000"/>
            <a:ext cx="3691928"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7" name="Image 17" descr="preencoded.png">    </p:cNvPr>
          <p:cNvPicPr>
            <a:picLocks noChangeAspect="1"/>
          </p:cNvPicPr>
          <p:nvPr/>
        </p:nvPicPr>
        <p:blipFill>
          <a:blip r:embed="rId18"/>
          <a:stretch>
            <a:fillRect/>
          </a:stretch>
        </p:blipFill>
        <p:spPr>
          <a:xfrm>
            <a:off x="3353219" y="5067300"/>
            <a:ext cx="17680610" cy="12700"/>
          </a:xfrm>
          <a:prstGeom prst="rect">
            <a:avLst/>
          </a:prstGeom>
        </p:spPr>
      </p:pic>
      <p:pic>
        <p:nvPicPr>
          <p:cNvPr id="58" name="Image 18" descr="preencoded.png">    </p:cNvPr>
          <p:cNvPicPr>
            <a:picLocks noChangeAspect="1"/>
          </p:cNvPicPr>
          <p:nvPr/>
        </p:nvPicPr>
        <p:blipFill>
          <a:blip r:embed="rId19"/>
          <a:stretch>
            <a:fillRect/>
          </a:stretch>
        </p:blipFill>
        <p:spPr>
          <a:xfrm>
            <a:off x="13006426" y="4673600"/>
            <a:ext cx="12702" cy="406400"/>
          </a:xfrm>
          <a:prstGeom prst="rect">
            <a:avLst/>
          </a:prstGeom>
        </p:spPr>
      </p:pic>
      <p:pic>
        <p:nvPicPr>
          <p:cNvPr id="59" name="Image 19" descr="preencoded.png">    </p:cNvPr>
          <p:cNvPicPr>
            <a:picLocks noChangeAspect="1"/>
          </p:cNvPicPr>
          <p:nvPr/>
        </p:nvPicPr>
        <p:blipFill>
          <a:blip r:embed="rId20"/>
          <a:stretch>
            <a:fillRect/>
          </a:stretch>
        </p:blipFill>
        <p:spPr>
          <a:xfrm>
            <a:off x="3353219" y="5080000"/>
            <a:ext cx="12702" cy="419100"/>
          </a:xfrm>
          <a:prstGeom prst="rect">
            <a:avLst/>
          </a:prstGeom>
        </p:spPr>
      </p:pic>
      <p:pic>
        <p:nvPicPr>
          <p:cNvPr id="60" name="Image 20" descr="preencoded.png">    </p:cNvPr>
          <p:cNvPicPr>
            <a:picLocks noChangeAspect="1"/>
          </p:cNvPicPr>
          <p:nvPr/>
        </p:nvPicPr>
        <p:blipFill>
          <a:blip r:embed="rId21"/>
          <a:stretch>
            <a:fillRect/>
          </a:stretch>
        </p:blipFill>
        <p:spPr>
          <a:xfrm>
            <a:off x="9513489" y="5080000"/>
            <a:ext cx="12702" cy="419100"/>
          </a:xfrm>
          <a:prstGeom prst="rect">
            <a:avLst/>
          </a:prstGeom>
        </p:spPr>
      </p:pic>
      <p:pic>
        <p:nvPicPr>
          <p:cNvPr id="61" name="Image 21" descr="preencoded.png">    </p:cNvPr>
          <p:cNvPicPr>
            <a:picLocks noChangeAspect="1"/>
          </p:cNvPicPr>
          <p:nvPr/>
        </p:nvPicPr>
        <p:blipFill>
          <a:blip r:embed="rId22"/>
          <a:stretch>
            <a:fillRect/>
          </a:stretch>
        </p:blipFill>
        <p:spPr>
          <a:xfrm>
            <a:off x="15407026" y="5080000"/>
            <a:ext cx="12702" cy="419100"/>
          </a:xfrm>
          <a:prstGeom prst="rect">
            <a:avLst/>
          </a:prstGeom>
        </p:spPr>
      </p:pic>
      <p:pic>
        <p:nvPicPr>
          <p:cNvPr id="62" name="Image 22" descr="preencoded.png">    </p:cNvPr>
          <p:cNvPicPr>
            <a:picLocks noChangeAspect="1"/>
          </p:cNvPicPr>
          <p:nvPr/>
        </p:nvPicPr>
        <p:blipFill>
          <a:blip r:embed="rId23"/>
          <a:stretch>
            <a:fillRect/>
          </a:stretch>
        </p:blipFill>
        <p:spPr>
          <a:xfrm>
            <a:off x="21021127" y="5080000"/>
            <a:ext cx="12702" cy="419100"/>
          </a:xfrm>
          <a:prstGeom prst="rect">
            <a:avLst/>
          </a:prstGeom>
        </p:spPr>
      </p:pic>
      <p:pic>
        <p:nvPicPr>
          <p:cNvPr id="63" name="Image 23" descr="preencoded.png">    </p:cNvPr>
          <p:cNvPicPr>
            <a:picLocks noChangeAspect="1"/>
          </p:cNvPicPr>
          <p:nvPr/>
        </p:nvPicPr>
        <p:blipFill>
          <a:blip r:embed="rId24"/>
          <a:stretch>
            <a:fillRect/>
          </a:stretch>
        </p:blipFill>
        <p:spPr>
          <a:xfrm>
            <a:off x="9513489" y="6896100"/>
            <a:ext cx="12702" cy="4165600"/>
          </a:xfrm>
          <a:prstGeom prst="rect">
            <a:avLst/>
          </a:prstGeom>
        </p:spPr>
      </p:pic>
      <p:pic>
        <p:nvPicPr>
          <p:cNvPr id="64" name="Image 24" descr="preencoded.png">    </p:cNvPr>
          <p:cNvPicPr>
            <a:picLocks noChangeAspect="1"/>
          </p:cNvPicPr>
          <p:nvPr/>
        </p:nvPicPr>
        <p:blipFill>
          <a:blip r:embed="rId25"/>
          <a:stretch>
            <a:fillRect/>
          </a:stretch>
        </p:blipFill>
        <p:spPr>
          <a:xfrm>
            <a:off x="9322965" y="8585200"/>
            <a:ext cx="203225" cy="12700"/>
          </a:xfrm>
          <a:prstGeom prst="rect">
            <a:avLst/>
          </a:prstGeom>
        </p:spPr>
      </p:pic>
      <p:pic>
        <p:nvPicPr>
          <p:cNvPr id="65" name="Image 25" descr="preencoded.png">    </p:cNvPr>
          <p:cNvPicPr>
            <a:picLocks noChangeAspect="1"/>
          </p:cNvPicPr>
          <p:nvPr/>
        </p:nvPicPr>
        <p:blipFill>
          <a:blip r:embed="rId26"/>
          <a:stretch>
            <a:fillRect/>
          </a:stretch>
        </p:blipFill>
        <p:spPr>
          <a:xfrm>
            <a:off x="20830603" y="8585200"/>
            <a:ext cx="203225" cy="12700"/>
          </a:xfrm>
          <a:prstGeom prst="rect">
            <a:avLst/>
          </a:prstGeom>
        </p:spPr>
      </p:pic>
      <p:pic>
        <p:nvPicPr>
          <p:cNvPr id="66" name="Image 26" descr="preencoded.png">    </p:cNvPr>
          <p:cNvPicPr>
            <a:picLocks noChangeAspect="1"/>
          </p:cNvPicPr>
          <p:nvPr/>
        </p:nvPicPr>
        <p:blipFill>
          <a:blip r:embed="rId27"/>
          <a:stretch>
            <a:fillRect/>
          </a:stretch>
        </p:blipFill>
        <p:spPr>
          <a:xfrm>
            <a:off x="9322965" y="11049000"/>
            <a:ext cx="203225" cy="12700"/>
          </a:xfrm>
          <a:prstGeom prst="rect">
            <a:avLst/>
          </a:prstGeom>
        </p:spPr>
      </p:pic>
      <p:pic>
        <p:nvPicPr>
          <p:cNvPr id="67" name="Image 27" descr="preencoded.png">    </p:cNvPr>
          <p:cNvPicPr>
            <a:picLocks noChangeAspect="1"/>
          </p:cNvPicPr>
          <p:nvPr/>
        </p:nvPicPr>
        <p:blipFill>
          <a:blip r:embed="rId28"/>
          <a:stretch>
            <a:fillRect/>
          </a:stretch>
        </p:blipFill>
        <p:spPr>
          <a:xfrm>
            <a:off x="20830603" y="11049000"/>
            <a:ext cx="203225" cy="12700"/>
          </a:xfrm>
          <a:prstGeom prst="rect">
            <a:avLst/>
          </a:prstGeom>
        </p:spPr>
      </p:pic>
      <p:pic>
        <p:nvPicPr>
          <p:cNvPr id="68" name="Image 28" descr="preencoded.png">    </p:cNvPr>
          <p:cNvPicPr>
            <a:picLocks noChangeAspect="1"/>
          </p:cNvPicPr>
          <p:nvPr/>
        </p:nvPicPr>
        <p:blipFill>
          <a:blip r:embed="rId29"/>
          <a:stretch>
            <a:fillRect/>
          </a:stretch>
        </p:blipFill>
        <p:spPr>
          <a:xfrm>
            <a:off x="21021127" y="7035800"/>
            <a:ext cx="12702" cy="4025900"/>
          </a:xfrm>
          <a:prstGeom prst="rect">
            <a:avLst/>
          </a:prstGeom>
        </p:spPr>
      </p:pic>
      <p:sp>
        <p:nvSpPr>
          <p:cNvPr id="69" name="Text 38"/>
          <p:cNvSpPr/>
          <p:nvPr/>
        </p:nvSpPr>
        <p:spPr>
          <a:xfrm>
            <a:off x="7747968" y="12801600"/>
            <a:ext cx="9064700"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a:spcAft>
                <a:spcPts val="4000"/>
              </a:spcAft>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30"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70" name="Text 39"/>
          <p:cNvSpPr/>
          <p:nvPr/>
        </p:nvSpPr>
        <p:spPr>
          <a:xfrm>
            <a:off x="6985873" y="571500"/>
            <a:ext cx="10754011"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D7380"/>
        </a:solidFill>
      </p:bgPr>
    </p:bg>
    <p:spTree>
      <p:nvGrpSpPr>
        <p:cNvPr id="1" name=""/>
        <p:cNvGrpSpPr/>
        <p:nvPr/>
      </p:nvGrpSpPr>
      <p:grpSpPr>
        <a:xfrm>
          <a:off x="0" y="0"/>
          <a:ext cx="0" cy="0"/>
          <a:chOff x="0" y="0"/>
          <a:chExt cx="0" cy="0"/>
        </a:xfrm>
      </p:grpSpPr>
      <p:sp>
        <p:nvSpPr>
          <p:cNvPr id="2" name="Shape 0"/>
          <p:cNvSpPr/>
          <p:nvPr/>
        </p:nvSpPr>
        <p:spPr>
          <a:xfrm>
            <a:off x="-4229629" y="0"/>
            <a:ext cx="24387048" cy="13716000"/>
          </a:xfrm>
          <a:prstGeom prst="rect">
            <a:avLst/>
          </a:prstGeom>
          <a:solidFill>
            <a:srgbClr val="FD7380">
              <a:alpha val="100000"/>
            </a:srgbClr>
          </a:solidFill>
          <a:ln/>
        </p:spPr>
      </p:sp>
      <p:pic>
        <p:nvPicPr>
          <p:cNvPr id="3" name="Image 0" descr="preencoded.png">    </p:cNvPr>
          <p:cNvPicPr>
            <a:picLocks noChangeAspect="1"/>
          </p:cNvPicPr>
          <p:nvPr/>
        </p:nvPicPr>
        <p:blipFill>
          <a:blip r:embed="rId1"/>
          <a:stretch>
            <a:fillRect/>
          </a:stretch>
        </p:blipFill>
        <p:spPr>
          <a:xfrm>
            <a:off x="0" y="2273300"/>
            <a:ext cx="4890111" cy="11442700"/>
          </a:xfrm>
          <a:prstGeom prst="rect">
            <a:avLst/>
          </a:prstGeom>
        </p:spPr>
      </p:pic>
      <p:pic>
        <p:nvPicPr>
          <p:cNvPr id="4" name="Image 1" descr="preencoded.png">    </p:cNvPr>
          <p:cNvPicPr>
            <a:picLocks noChangeAspect="1"/>
          </p:cNvPicPr>
          <p:nvPr/>
        </p:nvPicPr>
        <p:blipFill>
          <a:blip r:embed="rId2"/>
          <a:stretch>
            <a:fillRect/>
          </a:stretch>
        </p:blipFill>
        <p:spPr>
          <a:xfrm>
            <a:off x="0" y="1176387"/>
            <a:ext cx="4245648" cy="6291089"/>
          </a:xfrm>
          <a:prstGeom prst="rect">
            <a:avLst/>
          </a:prstGeom>
        </p:spPr>
      </p:pic>
      <p:pic>
        <p:nvPicPr>
          <p:cNvPr id="5" name="Image 2" descr="preencoded.png">    </p:cNvPr>
          <p:cNvPicPr>
            <a:picLocks noChangeAspect="1"/>
          </p:cNvPicPr>
          <p:nvPr/>
        </p:nvPicPr>
        <p:blipFill>
          <a:blip r:embed="rId3"/>
          <a:stretch>
            <a:fillRect/>
          </a:stretch>
        </p:blipFill>
        <p:spPr>
          <a:xfrm>
            <a:off x="50806" y="0"/>
            <a:ext cx="15813476" cy="13716000"/>
          </a:xfrm>
          <a:prstGeom prst="rect">
            <a:avLst/>
          </a:prstGeom>
        </p:spPr>
      </p:pic>
      <p:pic>
        <p:nvPicPr>
          <p:cNvPr id="6" name="Image 3" descr="preencoded.png">    </p:cNvPr>
          <p:cNvPicPr>
            <a:picLocks noChangeAspect="1"/>
          </p:cNvPicPr>
          <p:nvPr/>
        </p:nvPicPr>
        <p:blipFill>
          <a:blip r:embed="rId4"/>
          <a:stretch>
            <a:fillRect/>
          </a:stretch>
        </p:blipFill>
        <p:spPr>
          <a:xfrm>
            <a:off x="12612676" y="10718800"/>
            <a:ext cx="4918200" cy="937121"/>
          </a:xfrm>
          <a:prstGeom prst="rect">
            <a:avLst/>
          </a:prstGeom>
        </p:spPr>
      </p:pic>
      <p:pic>
        <p:nvPicPr>
          <p:cNvPr id="7" name="Image 4" descr="preencoded.png">    </p:cNvPr>
          <p:cNvPicPr>
            <a:picLocks noChangeAspect="1"/>
          </p:cNvPicPr>
          <p:nvPr/>
        </p:nvPicPr>
        <p:blipFill>
          <a:blip r:embed="rId5"/>
          <a:stretch>
            <a:fillRect/>
          </a:stretch>
        </p:blipFill>
        <p:spPr>
          <a:xfrm>
            <a:off x="17528191" y="1066800"/>
            <a:ext cx="563050" cy="533971"/>
          </a:xfrm>
          <a:prstGeom prst="rect">
            <a:avLst/>
          </a:prstGeom>
        </p:spPr>
      </p:pic>
      <p:pic>
        <p:nvPicPr>
          <p:cNvPr id="8" name="Image 5" descr="preencoded.png">    </p:cNvPr>
          <p:cNvPicPr>
            <a:picLocks noChangeAspect="1"/>
          </p:cNvPicPr>
          <p:nvPr/>
        </p:nvPicPr>
        <p:blipFill>
          <a:blip r:embed="rId6"/>
          <a:stretch>
            <a:fillRect/>
          </a:stretch>
        </p:blipFill>
        <p:spPr>
          <a:xfrm>
            <a:off x="6276445" y="8051676"/>
            <a:ext cx="563050" cy="533971"/>
          </a:xfrm>
          <a:prstGeom prst="rect">
            <a:avLst/>
          </a:prstGeom>
        </p:spPr>
      </p:pic>
      <p:pic>
        <p:nvPicPr>
          <p:cNvPr id="9" name="Image 6" descr="preencoded.png">    </p:cNvPr>
          <p:cNvPicPr>
            <a:picLocks noChangeAspect="1"/>
          </p:cNvPicPr>
          <p:nvPr/>
        </p:nvPicPr>
        <p:blipFill>
          <a:blip r:embed="rId7"/>
          <a:stretch>
            <a:fillRect/>
          </a:stretch>
        </p:blipFill>
        <p:spPr>
          <a:xfrm>
            <a:off x="18671334" y="5270500"/>
            <a:ext cx="508063" cy="6642100"/>
          </a:xfrm>
          <a:prstGeom prst="rect">
            <a:avLst/>
          </a:prstGeom>
        </p:spPr>
      </p:pic>
      <p:sp>
        <p:nvSpPr>
          <p:cNvPr id="10" name="Shape 1"/>
          <p:cNvSpPr/>
          <p:nvPr/>
        </p:nvSpPr>
        <p:spPr>
          <a:xfrm>
            <a:off x="23370921" y="10515600"/>
            <a:ext cx="1016127" cy="3200400"/>
          </a:xfrm>
          <a:prstGeom prst="rect">
            <a:avLst/>
          </a:prstGeom>
          <a:noFill/>
          <a:ln/>
        </p:spPr>
      </p:sp>
      <p:pic>
        <p:nvPicPr>
          <p:cNvPr id="11"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2" name="Shape 2"/>
          <p:cNvSpPr/>
          <p:nvPr/>
        </p:nvSpPr>
        <p:spPr>
          <a:xfrm>
            <a:off x="1232054" y="1600200"/>
            <a:ext cx="11380622" cy="10058400"/>
          </a:xfrm>
          <a:prstGeom prst="roundRect">
            <a:avLst>
              <a:gd name="adj" fmla="val 12636"/>
            </a:avLst>
          </a:prstGeom>
          <a:noFill/>
          <a:ln/>
        </p:spPr>
      </p:sp>
      <p:sp>
        <p:nvSpPr>
          <p:cNvPr id="13" name="Text 3"/>
          <p:cNvSpPr/>
          <p:nvPr/>
        </p:nvSpPr>
        <p:spPr>
          <a:xfrm>
            <a:off x="2044956" y="2413000"/>
            <a:ext cx="10093528" cy="3386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14" name="Text 4"/>
          <p:cNvSpPr/>
          <p:nvPr/>
        </p:nvSpPr>
        <p:spPr>
          <a:xfrm>
            <a:off x="2044956" y="6070600"/>
            <a:ext cx="9890303" cy="4910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5" name="Text 5"/>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9"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6" name="Image 8" descr="preencoded.png">    </p:cNvPr>
          <p:cNvPicPr>
            <a:picLocks noChangeAspect="1"/>
          </p:cNvPicPr>
          <p:nvPr/>
        </p:nvPicPr>
        <p:blipFill>
          <a:blip r:embed="rId10"/>
          <a:stretch>
            <a:fillRect/>
          </a:stretch>
        </p:blipFill>
        <p:spPr>
          <a:xfrm>
            <a:off x="11253607" y="1333500"/>
            <a:ext cx="12117314" cy="11531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8778640" y="2184400"/>
            <a:ext cx="5016057" cy="5015433"/>
          </a:xfrm>
          <a:prstGeom prst="rect">
            <a:avLst/>
          </a:prstGeom>
        </p:spPr>
      </p:pic>
      <p:pic>
        <p:nvPicPr>
          <p:cNvPr id="3" name="Image 1" descr="preencoded.png">    </p:cNvPr>
          <p:cNvPicPr>
            <a:picLocks noChangeAspect="1"/>
          </p:cNvPicPr>
          <p:nvPr/>
        </p:nvPicPr>
        <p:blipFill>
          <a:blip r:embed="rId2"/>
          <a:stretch>
            <a:fillRect/>
          </a:stretch>
        </p:blipFill>
        <p:spPr>
          <a:xfrm>
            <a:off x="9627803" y="1600200"/>
            <a:ext cx="14759245" cy="8356600"/>
          </a:xfrm>
          <a:prstGeom prst="rect">
            <a:avLst/>
          </a:prstGeom>
        </p:spPr>
      </p:pic>
      <p:pic>
        <p:nvPicPr>
          <p:cNvPr id="4" name="Image 2" descr="preencoded.png">    </p:cNvPr>
          <p:cNvPicPr>
            <a:picLocks noChangeAspect="1"/>
          </p:cNvPicPr>
          <p:nvPr/>
        </p:nvPicPr>
        <p:blipFill>
          <a:blip r:embed="rId3"/>
          <a:stretch>
            <a:fillRect/>
          </a:stretch>
        </p:blipFill>
        <p:spPr>
          <a:xfrm>
            <a:off x="12483552" y="9186590"/>
            <a:ext cx="576821" cy="547046"/>
          </a:xfrm>
          <a:prstGeom prst="rect">
            <a:avLst/>
          </a:prstGeom>
        </p:spPr>
      </p:pic>
      <p:pic>
        <p:nvPicPr>
          <p:cNvPr id="5" name="Image 3" descr="preencoded.png">    </p:cNvPr>
          <p:cNvPicPr>
            <a:picLocks noChangeAspect="1"/>
          </p:cNvPicPr>
          <p:nvPr/>
        </p:nvPicPr>
        <p:blipFill>
          <a:blip r:embed="rId4"/>
          <a:stretch>
            <a:fillRect/>
          </a:stretch>
        </p:blipFill>
        <p:spPr>
          <a:xfrm>
            <a:off x="22379441" y="3792209"/>
            <a:ext cx="576821" cy="547046"/>
          </a:xfrm>
          <a:prstGeom prst="rect">
            <a:avLst/>
          </a:prstGeom>
        </p:spPr>
      </p:pic>
      <p:pic>
        <p:nvPicPr>
          <p:cNvPr id="6" name="Image 4" descr="preencoded.png">    </p:cNvPr>
          <p:cNvPicPr>
            <a:picLocks noChangeAspect="1"/>
          </p:cNvPicPr>
          <p:nvPr/>
        </p:nvPicPr>
        <p:blipFill>
          <a:blip r:embed="rId5"/>
          <a:stretch>
            <a:fillRect/>
          </a:stretch>
        </p:blipFill>
        <p:spPr>
          <a:xfrm>
            <a:off x="16871355" y="4560243"/>
            <a:ext cx="4756636" cy="905706"/>
          </a:xfrm>
          <a:prstGeom prst="rect">
            <a:avLst/>
          </a:prstGeom>
        </p:spPr>
      </p:pic>
      <p:pic>
        <p:nvPicPr>
          <p:cNvPr id="7" name="Image 5" descr="preencoded.png">    </p:cNvPr>
          <p:cNvPicPr>
            <a:picLocks noChangeAspect="1"/>
          </p:cNvPicPr>
          <p:nvPr/>
        </p:nvPicPr>
        <p:blipFill>
          <a:blip r:embed="rId6"/>
          <a:stretch>
            <a:fillRect/>
          </a:stretch>
        </p:blipFill>
        <p:spPr>
          <a:xfrm>
            <a:off x="847116" y="12395200"/>
            <a:ext cx="10444595" cy="791446"/>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1562295" y="1320800"/>
            <a:ext cx="15199566" cy="2980267"/>
          </a:xfrm>
          <a:prstGeom prst="rect">
            <a:avLst/>
          </a:prstGeom>
          <a:noFill/>
          <a:ln/>
        </p:spPr>
        <p:txBody>
          <a:bodyPr wrap="square" lIns="0" tIns="0" rIns="0" bIns="0" rtlCol="0" anchor="t"/>
          <a:lstStyle/>
          <a:p>
            <a:pPr algn="l"/>
            <a:r>
              <a:rPr lang="en-US" sz="12800" dirty="0">
                <a:solidFill>
                  <a:srgbClr val="27272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11" name="Shape 2"/>
          <p:cNvSpPr/>
          <p:nvPr/>
        </p:nvSpPr>
        <p:spPr>
          <a:xfrm>
            <a:off x="1498787" y="4051300"/>
            <a:ext cx="7316114" cy="1625600"/>
          </a:xfrm>
          <a:prstGeom prst="rect">
            <a:avLst/>
          </a:prstGeom>
          <a:noFill/>
          <a:ln/>
        </p:spPr>
      </p:sp>
      <p:sp>
        <p:nvSpPr>
          <p:cNvPr id="12" name="Shape 3"/>
          <p:cNvSpPr/>
          <p:nvPr/>
        </p:nvSpPr>
        <p:spPr>
          <a:xfrm>
            <a:off x="1498787" y="4051300"/>
            <a:ext cx="1625803" cy="1625600"/>
          </a:xfrm>
          <a:prstGeom prst="roundRect">
            <a:avLst>
              <a:gd name="adj" fmla="val 781313"/>
            </a:avLst>
          </a:prstGeom>
          <a:solidFill>
            <a:srgbClr val="FD7380">
              <a:alpha val="100000"/>
            </a:srgbClr>
          </a:solidFill>
          <a:ln/>
        </p:spPr>
      </p:sp>
      <p:sp>
        <p:nvSpPr>
          <p:cNvPr id="13" name="Text 4"/>
          <p:cNvSpPr/>
          <p:nvPr/>
        </p:nvSpPr>
        <p:spPr>
          <a:xfrm>
            <a:off x="1892537" y="43053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14" name="Shape 5"/>
          <p:cNvSpPr/>
          <p:nvPr/>
        </p:nvSpPr>
        <p:spPr>
          <a:xfrm>
            <a:off x="3327816" y="4051300"/>
            <a:ext cx="5487086" cy="1625600"/>
          </a:xfrm>
          <a:prstGeom prst="rect">
            <a:avLst/>
          </a:prstGeom>
          <a:noFill/>
          <a:ln/>
        </p:spPr>
      </p:sp>
      <p:sp>
        <p:nvSpPr>
          <p:cNvPr id="15" name="Text 6"/>
          <p:cNvSpPr/>
          <p:nvPr/>
        </p:nvSpPr>
        <p:spPr>
          <a:xfrm>
            <a:off x="3327816"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6" name="Text 7"/>
          <p:cNvSpPr/>
          <p:nvPr/>
        </p:nvSpPr>
        <p:spPr>
          <a:xfrm>
            <a:off x="3327816"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7" name="Shape 8"/>
          <p:cNvSpPr/>
          <p:nvPr/>
        </p:nvSpPr>
        <p:spPr>
          <a:xfrm>
            <a:off x="8967321" y="4051300"/>
            <a:ext cx="7316114" cy="1625600"/>
          </a:xfrm>
          <a:prstGeom prst="rect">
            <a:avLst/>
          </a:prstGeom>
          <a:noFill/>
          <a:ln/>
        </p:spPr>
      </p:sp>
      <p:sp>
        <p:nvSpPr>
          <p:cNvPr id="18" name="Shape 9"/>
          <p:cNvSpPr/>
          <p:nvPr/>
        </p:nvSpPr>
        <p:spPr>
          <a:xfrm>
            <a:off x="8967321" y="4051300"/>
            <a:ext cx="1625803" cy="1625600"/>
          </a:xfrm>
          <a:prstGeom prst="roundRect">
            <a:avLst>
              <a:gd name="adj" fmla="val 781313"/>
            </a:avLst>
          </a:prstGeom>
          <a:solidFill>
            <a:srgbClr val="FD7380">
              <a:alpha val="100000"/>
            </a:srgbClr>
          </a:solidFill>
          <a:ln/>
        </p:spPr>
      </p:sp>
      <p:sp>
        <p:nvSpPr>
          <p:cNvPr id="19" name="Text 10"/>
          <p:cNvSpPr/>
          <p:nvPr/>
        </p:nvSpPr>
        <p:spPr>
          <a:xfrm>
            <a:off x="9303913" y="43053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20" name="Shape 11"/>
          <p:cNvSpPr/>
          <p:nvPr/>
        </p:nvSpPr>
        <p:spPr>
          <a:xfrm>
            <a:off x="10796349" y="4051300"/>
            <a:ext cx="5487086" cy="1625600"/>
          </a:xfrm>
          <a:prstGeom prst="rect">
            <a:avLst/>
          </a:prstGeom>
          <a:noFill/>
          <a:ln/>
        </p:spPr>
      </p:sp>
      <p:sp>
        <p:nvSpPr>
          <p:cNvPr id="21" name="Text 12"/>
          <p:cNvSpPr/>
          <p:nvPr/>
        </p:nvSpPr>
        <p:spPr>
          <a:xfrm>
            <a:off x="10796349" y="4051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22" name="Text 13"/>
          <p:cNvSpPr/>
          <p:nvPr/>
        </p:nvSpPr>
        <p:spPr>
          <a:xfrm>
            <a:off x="10796349" y="5067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3" name="Shape 14"/>
          <p:cNvSpPr/>
          <p:nvPr/>
        </p:nvSpPr>
        <p:spPr>
          <a:xfrm>
            <a:off x="1498787" y="7035800"/>
            <a:ext cx="7316114" cy="1625600"/>
          </a:xfrm>
          <a:prstGeom prst="rect">
            <a:avLst/>
          </a:prstGeom>
          <a:noFill/>
          <a:ln/>
        </p:spPr>
      </p:sp>
      <p:sp>
        <p:nvSpPr>
          <p:cNvPr id="24" name="Shape 15"/>
          <p:cNvSpPr/>
          <p:nvPr/>
        </p:nvSpPr>
        <p:spPr>
          <a:xfrm>
            <a:off x="1498787" y="7035800"/>
            <a:ext cx="1625803" cy="1625600"/>
          </a:xfrm>
          <a:prstGeom prst="roundRect">
            <a:avLst>
              <a:gd name="adj" fmla="val 781313"/>
            </a:avLst>
          </a:prstGeom>
          <a:solidFill>
            <a:srgbClr val="FD7380">
              <a:alpha val="100000"/>
            </a:srgbClr>
          </a:solidFill>
          <a:ln/>
        </p:spPr>
      </p:sp>
      <p:sp>
        <p:nvSpPr>
          <p:cNvPr id="25" name="Text 16"/>
          <p:cNvSpPr/>
          <p:nvPr/>
        </p:nvSpPr>
        <p:spPr>
          <a:xfrm>
            <a:off x="1822678" y="72898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26" name="Shape 17"/>
          <p:cNvSpPr/>
          <p:nvPr/>
        </p:nvSpPr>
        <p:spPr>
          <a:xfrm>
            <a:off x="3327816" y="7035800"/>
            <a:ext cx="5487086" cy="1625600"/>
          </a:xfrm>
          <a:prstGeom prst="rect">
            <a:avLst/>
          </a:prstGeom>
          <a:noFill/>
          <a:ln/>
        </p:spPr>
      </p:sp>
      <p:sp>
        <p:nvSpPr>
          <p:cNvPr id="27" name="Text 18"/>
          <p:cNvSpPr/>
          <p:nvPr/>
        </p:nvSpPr>
        <p:spPr>
          <a:xfrm>
            <a:off x="3327816"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8" name="Text 19"/>
          <p:cNvSpPr/>
          <p:nvPr/>
        </p:nvSpPr>
        <p:spPr>
          <a:xfrm>
            <a:off x="3327816"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9" name="Shape 20"/>
          <p:cNvSpPr/>
          <p:nvPr/>
        </p:nvSpPr>
        <p:spPr>
          <a:xfrm>
            <a:off x="8967321" y="7035800"/>
            <a:ext cx="7316114" cy="1625600"/>
          </a:xfrm>
          <a:prstGeom prst="rect">
            <a:avLst/>
          </a:prstGeom>
          <a:noFill/>
          <a:ln/>
        </p:spPr>
      </p:sp>
      <p:sp>
        <p:nvSpPr>
          <p:cNvPr id="30" name="Shape 21"/>
          <p:cNvSpPr/>
          <p:nvPr/>
        </p:nvSpPr>
        <p:spPr>
          <a:xfrm>
            <a:off x="8967321" y="7035800"/>
            <a:ext cx="1625803" cy="1625600"/>
          </a:xfrm>
          <a:prstGeom prst="roundRect">
            <a:avLst>
              <a:gd name="adj" fmla="val 781313"/>
            </a:avLst>
          </a:prstGeom>
          <a:solidFill>
            <a:srgbClr val="FD7380">
              <a:alpha val="100000"/>
            </a:srgbClr>
          </a:solidFill>
          <a:ln/>
        </p:spPr>
      </p:sp>
      <p:sp>
        <p:nvSpPr>
          <p:cNvPr id="31" name="Text 22"/>
          <p:cNvSpPr/>
          <p:nvPr/>
        </p:nvSpPr>
        <p:spPr>
          <a:xfrm>
            <a:off x="9272159" y="72898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32" name="Shape 23"/>
          <p:cNvSpPr/>
          <p:nvPr/>
        </p:nvSpPr>
        <p:spPr>
          <a:xfrm>
            <a:off x="10796349" y="7035800"/>
            <a:ext cx="5487086" cy="1625600"/>
          </a:xfrm>
          <a:prstGeom prst="rect">
            <a:avLst/>
          </a:prstGeom>
          <a:noFill/>
          <a:ln/>
        </p:spPr>
      </p:sp>
      <p:sp>
        <p:nvSpPr>
          <p:cNvPr id="33" name="Text 24"/>
          <p:cNvSpPr/>
          <p:nvPr/>
        </p:nvSpPr>
        <p:spPr>
          <a:xfrm>
            <a:off x="10796349" y="70358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Magic</a:t>
            </a:r>
            <a:endParaRPr lang="en-US" sz="4800" dirty="0"/>
          </a:p>
        </p:txBody>
      </p:sp>
      <p:sp>
        <p:nvSpPr>
          <p:cNvPr id="34" name="Text 25"/>
          <p:cNvSpPr/>
          <p:nvPr/>
        </p:nvSpPr>
        <p:spPr>
          <a:xfrm>
            <a:off x="10796349" y="80518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5" name="Shape 26"/>
          <p:cNvSpPr/>
          <p:nvPr/>
        </p:nvSpPr>
        <p:spPr>
          <a:xfrm>
            <a:off x="1498787" y="10020300"/>
            <a:ext cx="7316114" cy="1625600"/>
          </a:xfrm>
          <a:prstGeom prst="rect">
            <a:avLst/>
          </a:prstGeom>
          <a:noFill/>
          <a:ln/>
        </p:spPr>
      </p:sp>
      <p:sp>
        <p:nvSpPr>
          <p:cNvPr id="36" name="Shape 27"/>
          <p:cNvSpPr/>
          <p:nvPr/>
        </p:nvSpPr>
        <p:spPr>
          <a:xfrm>
            <a:off x="1498787" y="10020300"/>
            <a:ext cx="1625803" cy="1625600"/>
          </a:xfrm>
          <a:prstGeom prst="roundRect">
            <a:avLst>
              <a:gd name="adj" fmla="val 781313"/>
            </a:avLst>
          </a:prstGeom>
          <a:solidFill>
            <a:srgbClr val="FD7380">
              <a:alpha val="100000"/>
            </a:srgbClr>
          </a:solidFill>
          <a:ln/>
        </p:spPr>
      </p:sp>
      <p:sp>
        <p:nvSpPr>
          <p:cNvPr id="37" name="Text 28"/>
          <p:cNvSpPr/>
          <p:nvPr/>
        </p:nvSpPr>
        <p:spPr>
          <a:xfrm>
            <a:off x="1809976" y="102743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38" name="Shape 29"/>
          <p:cNvSpPr/>
          <p:nvPr/>
        </p:nvSpPr>
        <p:spPr>
          <a:xfrm>
            <a:off x="3327816" y="10020300"/>
            <a:ext cx="5487086" cy="1625600"/>
          </a:xfrm>
          <a:prstGeom prst="rect">
            <a:avLst/>
          </a:prstGeom>
          <a:noFill/>
          <a:ln/>
        </p:spPr>
      </p:sp>
      <p:sp>
        <p:nvSpPr>
          <p:cNvPr id="39" name="Text 30"/>
          <p:cNvSpPr/>
          <p:nvPr/>
        </p:nvSpPr>
        <p:spPr>
          <a:xfrm>
            <a:off x="3327816"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40" name="Text 31"/>
          <p:cNvSpPr/>
          <p:nvPr/>
        </p:nvSpPr>
        <p:spPr>
          <a:xfrm>
            <a:off x="3327816"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1" name="Shape 32"/>
          <p:cNvSpPr/>
          <p:nvPr/>
        </p:nvSpPr>
        <p:spPr>
          <a:xfrm>
            <a:off x="8967321" y="10020300"/>
            <a:ext cx="7316114" cy="1625600"/>
          </a:xfrm>
          <a:prstGeom prst="rect">
            <a:avLst/>
          </a:prstGeom>
          <a:noFill/>
          <a:ln/>
        </p:spPr>
      </p:sp>
      <p:sp>
        <p:nvSpPr>
          <p:cNvPr id="42" name="Shape 33"/>
          <p:cNvSpPr/>
          <p:nvPr/>
        </p:nvSpPr>
        <p:spPr>
          <a:xfrm>
            <a:off x="8967321" y="10020300"/>
            <a:ext cx="1625803" cy="1625600"/>
          </a:xfrm>
          <a:prstGeom prst="roundRect">
            <a:avLst>
              <a:gd name="adj" fmla="val 781313"/>
            </a:avLst>
          </a:prstGeom>
          <a:solidFill>
            <a:srgbClr val="FD7380">
              <a:alpha val="100000"/>
            </a:srgbClr>
          </a:solidFill>
          <a:ln/>
        </p:spPr>
      </p:sp>
      <p:sp>
        <p:nvSpPr>
          <p:cNvPr id="43" name="Text 34"/>
          <p:cNvSpPr/>
          <p:nvPr/>
        </p:nvSpPr>
        <p:spPr>
          <a:xfrm>
            <a:off x="9284860" y="102743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44" name="Shape 35"/>
          <p:cNvSpPr/>
          <p:nvPr/>
        </p:nvSpPr>
        <p:spPr>
          <a:xfrm>
            <a:off x="10796349" y="10020300"/>
            <a:ext cx="5487086" cy="1625600"/>
          </a:xfrm>
          <a:prstGeom prst="rect">
            <a:avLst/>
          </a:prstGeom>
          <a:noFill/>
          <a:ln/>
        </p:spPr>
      </p:sp>
      <p:sp>
        <p:nvSpPr>
          <p:cNvPr id="45" name="Text 36"/>
          <p:cNvSpPr/>
          <p:nvPr/>
        </p:nvSpPr>
        <p:spPr>
          <a:xfrm>
            <a:off x="10796349" y="10020300"/>
            <a:ext cx="569031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6" name="Text 37"/>
          <p:cNvSpPr/>
          <p:nvPr/>
        </p:nvSpPr>
        <p:spPr>
          <a:xfrm>
            <a:off x="10796349" y="110363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7" name="Image 7" descr="preencoded.png">    </p:cNvPr>
          <p:cNvPicPr>
            <a:picLocks noChangeAspect="1"/>
          </p:cNvPicPr>
          <p:nvPr/>
        </p:nvPicPr>
        <p:blipFill>
          <a:blip r:embed="rId8"/>
          <a:stretch>
            <a:fillRect/>
          </a:stretch>
        </p:blipFill>
        <p:spPr>
          <a:xfrm>
            <a:off x="15152994" y="2895600"/>
            <a:ext cx="9234054" cy="86106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81244" y="0"/>
            <a:ext cx="5915299" cy="4252385"/>
          </a:xfrm>
          <a:prstGeom prst="rect">
            <a:avLst/>
          </a:prstGeom>
        </p:spPr>
      </p:pic>
      <p:pic>
        <p:nvPicPr>
          <p:cNvPr id="3" name="Image 1" descr="preencoded.png">    </p:cNvPr>
          <p:cNvPicPr>
            <a:picLocks noChangeAspect="1"/>
          </p:cNvPicPr>
          <p:nvPr/>
        </p:nvPicPr>
        <p:blipFill>
          <a:blip r:embed="rId2"/>
          <a:stretch>
            <a:fillRect/>
          </a:stretch>
        </p:blipFill>
        <p:spPr>
          <a:xfrm>
            <a:off x="18358129" y="1621566"/>
            <a:ext cx="4730547" cy="4729956"/>
          </a:xfrm>
          <a:prstGeom prst="rect">
            <a:avLst/>
          </a:prstGeom>
        </p:spPr>
      </p:pic>
      <p:pic>
        <p:nvPicPr>
          <p:cNvPr id="4" name="Image 2" descr="preencoded.png">    </p:cNvPr>
          <p:cNvPicPr>
            <a:picLocks noChangeAspect="1"/>
          </p:cNvPicPr>
          <p:nvPr/>
        </p:nvPicPr>
        <p:blipFill>
          <a:blip r:embed="rId3"/>
          <a:stretch>
            <a:fillRect/>
          </a:stretch>
        </p:blipFill>
        <p:spPr>
          <a:xfrm>
            <a:off x="15643019" y="3476811"/>
            <a:ext cx="7243635" cy="10239189"/>
          </a:xfrm>
          <a:prstGeom prst="rect">
            <a:avLst/>
          </a:prstGeom>
        </p:spPr>
      </p:pic>
      <p:pic>
        <p:nvPicPr>
          <p:cNvPr id="5" name="Image 3" descr="preencoded.png">    </p:cNvPr>
          <p:cNvPicPr>
            <a:picLocks noChangeAspect="1"/>
          </p:cNvPicPr>
          <p:nvPr/>
        </p:nvPicPr>
        <p:blipFill>
          <a:blip r:embed="rId4"/>
          <a:stretch>
            <a:fillRect/>
          </a:stretch>
        </p:blipFill>
        <p:spPr>
          <a:xfrm>
            <a:off x="901816" y="10845800"/>
            <a:ext cx="5338069" cy="2868476"/>
          </a:xfrm>
          <a:prstGeom prst="rect">
            <a:avLst/>
          </a:prstGeom>
        </p:spPr>
      </p:pic>
      <p:pic>
        <p:nvPicPr>
          <p:cNvPr id="6" name="Image 4" descr="preencoded.png">    </p:cNvPr>
          <p:cNvPicPr>
            <a:picLocks noChangeAspect="1"/>
          </p:cNvPicPr>
          <p:nvPr/>
        </p:nvPicPr>
        <p:blipFill>
          <a:blip r:embed="rId5"/>
          <a:stretch>
            <a:fillRect/>
          </a:stretch>
        </p:blipFill>
        <p:spPr>
          <a:xfrm>
            <a:off x="21075580" y="4812550"/>
            <a:ext cx="960167" cy="5037894"/>
          </a:xfrm>
          <a:prstGeom prst="rect">
            <a:avLst/>
          </a:prstGeom>
        </p:spPr>
      </p:pic>
      <p:pic>
        <p:nvPicPr>
          <p:cNvPr id="7" name="Image 5" descr="preencoded.png">    </p:cNvPr>
          <p:cNvPicPr>
            <a:picLocks noChangeAspect="1"/>
          </p:cNvPicPr>
          <p:nvPr/>
        </p:nvPicPr>
        <p:blipFill>
          <a:blip r:embed="rId6"/>
          <a:stretch>
            <a:fillRect/>
          </a:stretch>
        </p:blipFill>
        <p:spPr>
          <a:xfrm>
            <a:off x="1917940" y="2235200"/>
            <a:ext cx="482660" cy="6362700"/>
          </a:xfrm>
          <a:prstGeom prst="rect">
            <a:avLst/>
          </a:prstGeom>
        </p:spPr>
      </p:pic>
      <p:pic>
        <p:nvPicPr>
          <p:cNvPr id="8" name="Image 6" descr="preencoded.png">    </p:cNvPr>
          <p:cNvPicPr>
            <a:picLocks noChangeAspect="1"/>
          </p:cNvPicPr>
          <p:nvPr/>
        </p:nvPicPr>
        <p:blipFill>
          <a:blip r:embed="rId7"/>
          <a:stretch>
            <a:fillRect/>
          </a:stretch>
        </p:blipFill>
        <p:spPr>
          <a:xfrm>
            <a:off x="17561008" y="2621486"/>
            <a:ext cx="547114" cy="576755"/>
          </a:xfrm>
          <a:prstGeom prst="rect">
            <a:avLst/>
          </a:prstGeom>
        </p:spPr>
      </p:pic>
      <p:pic>
        <p:nvPicPr>
          <p:cNvPr id="9" name="Image 7" descr="preencoded.png">    </p:cNvPr>
          <p:cNvPicPr>
            <a:picLocks noChangeAspect="1"/>
          </p:cNvPicPr>
          <p:nvPr/>
        </p:nvPicPr>
        <p:blipFill>
          <a:blip r:embed="rId8"/>
          <a:stretch>
            <a:fillRect/>
          </a:stretch>
        </p:blipFill>
        <p:spPr>
          <a:xfrm>
            <a:off x="12241316" y="1035403"/>
            <a:ext cx="547117" cy="576752"/>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sp>
        <p:nvSpPr>
          <p:cNvPr id="12" name="Text 1"/>
          <p:cNvSpPr/>
          <p:nvPr/>
        </p:nvSpPr>
        <p:spPr>
          <a:xfrm>
            <a:off x="2959470" y="2743200"/>
            <a:ext cx="16418919" cy="1862667"/>
          </a:xfrm>
          <a:prstGeom prst="rect">
            <a:avLst/>
          </a:prstGeom>
          <a:noFill/>
          <a:ln/>
        </p:spPr>
        <p:txBody>
          <a:bodyPr wrap="square" lIns="0" tIns="0" rIns="0" bIns="0" rtlCol="0" anchor="t"/>
          <a:lstStyle/>
          <a:p>
            <a:pPr algn="l"/>
            <a:r>
              <a:rPr lang="en-US" sz="8000" dirty="0">
                <a:solidFill>
                  <a:srgbClr val="272727">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13"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4"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402600" y="0"/>
            <a:ext cx="13856412" cy="9104424"/>
          </a:xfrm>
          <a:prstGeom prst="rect">
            <a:avLst/>
          </a:prstGeom>
        </p:spPr>
      </p:pic>
      <p:pic>
        <p:nvPicPr>
          <p:cNvPr id="3" name="Image 1" descr="preencoded.png">    </p:cNvPr>
          <p:cNvPicPr>
            <a:picLocks noChangeAspect="1"/>
          </p:cNvPicPr>
          <p:nvPr/>
        </p:nvPicPr>
        <p:blipFill>
          <a:blip r:embed="rId2"/>
          <a:stretch>
            <a:fillRect/>
          </a:stretch>
        </p:blipFill>
        <p:spPr>
          <a:xfrm>
            <a:off x="18670577" y="6840798"/>
            <a:ext cx="5716471" cy="1088467"/>
          </a:xfrm>
          <a:prstGeom prst="rect">
            <a:avLst/>
          </a:prstGeom>
        </p:spPr>
      </p:pic>
      <p:pic>
        <p:nvPicPr>
          <p:cNvPr id="4" name="Image 2" descr="preencoded.png">    </p:cNvPr>
          <p:cNvPicPr>
            <a:picLocks noChangeAspect="1"/>
          </p:cNvPicPr>
          <p:nvPr/>
        </p:nvPicPr>
        <p:blipFill>
          <a:blip r:embed="rId3"/>
          <a:stretch>
            <a:fillRect/>
          </a:stretch>
        </p:blipFill>
        <p:spPr>
          <a:xfrm>
            <a:off x="22654863" y="838553"/>
            <a:ext cx="693220" cy="657436"/>
          </a:xfrm>
          <a:prstGeom prst="rect">
            <a:avLst/>
          </a:prstGeom>
        </p:spPr>
      </p:pic>
      <p:pic>
        <p:nvPicPr>
          <p:cNvPr id="5" name="Image 3" descr="preencoded.png">    </p:cNvPr>
          <p:cNvPicPr>
            <a:picLocks noChangeAspect="1"/>
          </p:cNvPicPr>
          <p:nvPr/>
        </p:nvPicPr>
        <p:blipFill>
          <a:blip r:embed="rId4"/>
          <a:stretch>
            <a:fillRect/>
          </a:stretch>
        </p:blipFill>
        <p:spPr>
          <a:xfrm>
            <a:off x="199957" y="5994400"/>
            <a:ext cx="4098799" cy="4098286"/>
          </a:xfrm>
          <a:prstGeom prst="rect">
            <a:avLst/>
          </a:prstGeom>
        </p:spPr>
      </p:pic>
      <p:pic>
        <p:nvPicPr>
          <p:cNvPr id="6" name="Image 4" descr="preencoded.png">    </p:cNvPr>
          <p:cNvPicPr>
            <a:picLocks noChangeAspect="1"/>
          </p:cNvPicPr>
          <p:nvPr/>
        </p:nvPicPr>
        <p:blipFill>
          <a:blip r:embed="rId5"/>
          <a:stretch>
            <a:fillRect/>
          </a:stretch>
        </p:blipFill>
        <p:spPr>
          <a:xfrm>
            <a:off x="0" y="7467600"/>
            <a:ext cx="3022978" cy="4305300"/>
          </a:xfrm>
          <a:prstGeom prst="rect">
            <a:avLst/>
          </a:prstGeom>
        </p:spPr>
      </p:pic>
      <p:pic>
        <p:nvPicPr>
          <p:cNvPr id="7" name="Image 5" descr="preencoded.png">    </p:cNvPr>
          <p:cNvPicPr>
            <a:picLocks noChangeAspect="1"/>
          </p:cNvPicPr>
          <p:nvPr/>
        </p:nvPicPr>
        <p:blipFill>
          <a:blip r:embed="rId6"/>
          <a:stretch>
            <a:fillRect/>
          </a:stretch>
        </p:blipFill>
        <p:spPr>
          <a:xfrm>
            <a:off x="1333667" y="10528300"/>
            <a:ext cx="431854" cy="406400"/>
          </a:xfrm>
          <a:prstGeom prst="rect">
            <a:avLst/>
          </a:prstGeom>
        </p:spPr>
      </p:pic>
      <p:pic>
        <p:nvPicPr>
          <p:cNvPr id="8" name="Image 6" descr="preencoded.png">    </p:cNvPr>
          <p:cNvPicPr>
            <a:picLocks noChangeAspect="1"/>
          </p:cNvPicPr>
          <p:nvPr/>
        </p:nvPicPr>
        <p:blipFill>
          <a:blip r:embed="rId7"/>
          <a:stretch>
            <a:fillRect/>
          </a:stretch>
        </p:blipFill>
        <p:spPr>
          <a:xfrm>
            <a:off x="4089911" y="12522200"/>
            <a:ext cx="6711015" cy="508533"/>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pic>
        <p:nvPicPr>
          <p:cNvPr id="11" name="Image 8" descr="preencoded.png">    </p:cNvPr>
          <p:cNvPicPr>
            <a:picLocks noChangeAspect="1"/>
          </p:cNvPicPr>
          <p:nvPr/>
        </p:nvPicPr>
        <p:blipFill>
          <a:blip r:embed="rId9"/>
          <a:stretch>
            <a:fillRect/>
          </a:stretch>
        </p:blipFill>
        <p:spPr>
          <a:xfrm>
            <a:off x="203225" y="1485900"/>
            <a:ext cx="12848301" cy="10729590"/>
          </a:xfrm>
          <a:prstGeom prst="rect">
            <a:avLst/>
          </a:prstGeom>
        </p:spPr>
      </p:pic>
      <p:sp>
        <p:nvSpPr>
          <p:cNvPr id="12" name="Shape 1"/>
          <p:cNvSpPr/>
          <p:nvPr/>
        </p:nvSpPr>
        <p:spPr>
          <a:xfrm>
            <a:off x="13057232" y="2705100"/>
            <a:ext cx="9907238" cy="3556000"/>
          </a:xfrm>
          <a:prstGeom prst="rect">
            <a:avLst/>
          </a:prstGeom>
          <a:noFill/>
          <a:ln/>
        </p:spPr>
      </p:sp>
      <p:pic>
        <p:nvPicPr>
          <p:cNvPr id="13" name="Image 9" descr="preencoded.png">    </p:cNvPr>
          <p:cNvPicPr>
            <a:picLocks noChangeAspect="1"/>
          </p:cNvPicPr>
          <p:nvPr/>
        </p:nvPicPr>
        <p:blipFill>
          <a:blip r:embed="rId10"/>
          <a:stretch>
            <a:fillRect/>
          </a:stretch>
        </p:blipFill>
        <p:spPr>
          <a:xfrm>
            <a:off x="13057232" y="3679050"/>
            <a:ext cx="978022" cy="1608100"/>
          </a:xfrm>
          <a:prstGeom prst="rect">
            <a:avLst/>
          </a:prstGeom>
        </p:spPr>
      </p:pic>
      <p:sp>
        <p:nvSpPr>
          <p:cNvPr id="14" name="Shape 2"/>
          <p:cNvSpPr/>
          <p:nvPr/>
        </p:nvSpPr>
        <p:spPr>
          <a:xfrm>
            <a:off x="14441705" y="2705100"/>
            <a:ext cx="8522765" cy="3556000"/>
          </a:xfrm>
          <a:prstGeom prst="rect">
            <a:avLst/>
          </a:prstGeom>
          <a:noFill/>
          <a:ln/>
        </p:spPr>
      </p:sp>
      <p:sp>
        <p:nvSpPr>
          <p:cNvPr id="15" name="Text 3"/>
          <p:cNvSpPr/>
          <p:nvPr/>
        </p:nvSpPr>
        <p:spPr>
          <a:xfrm>
            <a:off x="14441705" y="2705100"/>
            <a:ext cx="872599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6" name="Text 4"/>
          <p:cNvSpPr/>
          <p:nvPr/>
        </p:nvSpPr>
        <p:spPr>
          <a:xfrm>
            <a:off x="14441705" y="3822700"/>
            <a:ext cx="8658249"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7" name="Shape 5"/>
          <p:cNvSpPr/>
          <p:nvPr/>
        </p:nvSpPr>
        <p:spPr>
          <a:xfrm>
            <a:off x="13057232" y="6858000"/>
            <a:ext cx="9907238" cy="2946400"/>
          </a:xfrm>
          <a:prstGeom prst="rect">
            <a:avLst/>
          </a:prstGeom>
          <a:noFill/>
          <a:ln/>
        </p:spPr>
      </p:sp>
      <p:pic>
        <p:nvPicPr>
          <p:cNvPr id="18" name="Image 10" descr="preencoded.png">    </p:cNvPr>
          <p:cNvPicPr>
            <a:picLocks noChangeAspect="1"/>
          </p:cNvPicPr>
          <p:nvPr/>
        </p:nvPicPr>
        <p:blipFill>
          <a:blip r:embed="rId11"/>
          <a:stretch>
            <a:fillRect/>
          </a:stretch>
        </p:blipFill>
        <p:spPr>
          <a:xfrm>
            <a:off x="13057232" y="7522710"/>
            <a:ext cx="978022" cy="1616980"/>
          </a:xfrm>
          <a:prstGeom prst="rect">
            <a:avLst/>
          </a:prstGeom>
        </p:spPr>
      </p:pic>
      <p:sp>
        <p:nvSpPr>
          <p:cNvPr id="19" name="Shape 6"/>
          <p:cNvSpPr/>
          <p:nvPr/>
        </p:nvSpPr>
        <p:spPr>
          <a:xfrm>
            <a:off x="14441705" y="6858000"/>
            <a:ext cx="8522765" cy="2946400"/>
          </a:xfrm>
          <a:prstGeom prst="rect">
            <a:avLst/>
          </a:prstGeom>
          <a:noFill/>
          <a:ln/>
        </p:spPr>
      </p:sp>
      <p:sp>
        <p:nvSpPr>
          <p:cNvPr id="20" name="Text 7"/>
          <p:cNvSpPr/>
          <p:nvPr/>
        </p:nvSpPr>
        <p:spPr>
          <a:xfrm>
            <a:off x="14441705" y="6858000"/>
            <a:ext cx="8725991"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Text 8"/>
          <p:cNvSpPr/>
          <p:nvPr/>
        </p:nvSpPr>
        <p:spPr>
          <a:xfrm>
            <a:off x="14441705" y="7975600"/>
            <a:ext cx="8658249"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92350" y="2184400"/>
            <a:ext cx="5016059" cy="5015433"/>
          </a:xfrm>
          <a:prstGeom prst="rect">
            <a:avLst/>
          </a:prstGeom>
        </p:spPr>
      </p:pic>
      <p:pic>
        <p:nvPicPr>
          <p:cNvPr id="3" name="Image 1" descr="preencoded.png">    </p:cNvPr>
          <p:cNvPicPr>
            <a:picLocks noChangeAspect="1"/>
          </p:cNvPicPr>
          <p:nvPr/>
        </p:nvPicPr>
        <p:blipFill>
          <a:blip r:embed="rId2"/>
          <a:stretch>
            <a:fillRect/>
          </a:stretch>
        </p:blipFill>
        <p:spPr>
          <a:xfrm>
            <a:off x="0" y="1600200"/>
            <a:ext cx="14759245" cy="8356600"/>
          </a:xfrm>
          <a:prstGeom prst="rect">
            <a:avLst/>
          </a:prstGeom>
        </p:spPr>
      </p:pic>
      <p:pic>
        <p:nvPicPr>
          <p:cNvPr id="4" name="Image 2" descr="preencoded.png">    </p:cNvPr>
          <p:cNvPicPr>
            <a:picLocks noChangeAspect="1"/>
          </p:cNvPicPr>
          <p:nvPr/>
        </p:nvPicPr>
        <p:blipFill>
          <a:blip r:embed="rId3"/>
          <a:stretch>
            <a:fillRect/>
          </a:stretch>
        </p:blipFill>
        <p:spPr>
          <a:xfrm>
            <a:off x="11326675" y="9186590"/>
            <a:ext cx="576821" cy="547049"/>
          </a:xfrm>
          <a:prstGeom prst="rect">
            <a:avLst/>
          </a:prstGeom>
        </p:spPr>
      </p:pic>
      <p:pic>
        <p:nvPicPr>
          <p:cNvPr id="5" name="Image 3" descr="preencoded.png">    </p:cNvPr>
          <p:cNvPicPr>
            <a:picLocks noChangeAspect="1"/>
          </p:cNvPicPr>
          <p:nvPr/>
        </p:nvPicPr>
        <p:blipFill>
          <a:blip r:embed="rId4"/>
          <a:stretch>
            <a:fillRect/>
          </a:stretch>
        </p:blipFill>
        <p:spPr>
          <a:xfrm>
            <a:off x="1430786" y="3792209"/>
            <a:ext cx="576821" cy="547049"/>
          </a:xfrm>
          <a:prstGeom prst="rect">
            <a:avLst/>
          </a:prstGeom>
        </p:spPr>
      </p:pic>
      <p:pic>
        <p:nvPicPr>
          <p:cNvPr id="6" name="Image 4" descr="preencoded.png">    </p:cNvPr>
          <p:cNvPicPr>
            <a:picLocks noChangeAspect="1"/>
          </p:cNvPicPr>
          <p:nvPr/>
        </p:nvPicPr>
        <p:blipFill>
          <a:blip r:embed="rId5"/>
          <a:stretch>
            <a:fillRect/>
          </a:stretch>
        </p:blipFill>
        <p:spPr>
          <a:xfrm>
            <a:off x="2759057" y="4560243"/>
            <a:ext cx="4756636" cy="905706"/>
          </a:xfrm>
          <a:prstGeom prst="rect">
            <a:avLst/>
          </a:prstGeom>
        </p:spPr>
      </p:pic>
      <p:pic>
        <p:nvPicPr>
          <p:cNvPr id="7" name="Image 5" descr="preencoded.png">    </p:cNvPr>
          <p:cNvPicPr>
            <a:picLocks noChangeAspect="1"/>
          </p:cNvPicPr>
          <p:nvPr/>
        </p:nvPicPr>
        <p:blipFill>
          <a:blip r:embed="rId6"/>
          <a:stretch>
            <a:fillRect/>
          </a:stretch>
        </p:blipFill>
        <p:spPr>
          <a:xfrm>
            <a:off x="13095337" y="12395200"/>
            <a:ext cx="10444594" cy="791443"/>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Shape 1"/>
          <p:cNvSpPr/>
          <p:nvPr/>
        </p:nvSpPr>
        <p:spPr>
          <a:xfrm>
            <a:off x="3543743" y="1384300"/>
            <a:ext cx="8129016" cy="11214100"/>
          </a:xfrm>
          <a:prstGeom prst="rect">
            <a:avLst/>
          </a:prstGeom>
          <a:noFill/>
          <a:ln/>
        </p:spPr>
      </p:sp>
      <p:pic>
        <p:nvPicPr>
          <p:cNvPr id="11" name="Image 7" descr="preencoded.png">    </p:cNvPr>
          <p:cNvPicPr>
            <a:picLocks noChangeAspect="1"/>
          </p:cNvPicPr>
          <p:nvPr/>
        </p:nvPicPr>
        <p:blipFill>
          <a:blip r:embed="rId8"/>
          <a:stretch>
            <a:fillRect/>
          </a:stretch>
        </p:blipFill>
        <p:spPr>
          <a:xfrm>
            <a:off x="6777630" y="1384300"/>
            <a:ext cx="1661244" cy="1625600"/>
          </a:xfrm>
          <a:prstGeom prst="rect">
            <a:avLst/>
          </a:prstGeom>
        </p:spPr>
      </p:pic>
      <p:sp>
        <p:nvSpPr>
          <p:cNvPr id="12" name="Shape 2"/>
          <p:cNvSpPr/>
          <p:nvPr/>
        </p:nvSpPr>
        <p:spPr>
          <a:xfrm>
            <a:off x="4832954" y="3619500"/>
            <a:ext cx="5550594" cy="914400"/>
          </a:xfrm>
          <a:prstGeom prst="rect">
            <a:avLst/>
          </a:prstGeom>
          <a:noFill/>
          <a:ln/>
        </p:spPr>
      </p:sp>
      <p:sp>
        <p:nvSpPr>
          <p:cNvPr id="13" name="Text 3"/>
          <p:cNvSpPr/>
          <p:nvPr/>
        </p:nvSpPr>
        <p:spPr>
          <a:xfrm>
            <a:off x="4832954" y="3619500"/>
            <a:ext cx="5753819"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4" name="Shape 4"/>
          <p:cNvSpPr/>
          <p:nvPr/>
        </p:nvSpPr>
        <p:spPr>
          <a:xfrm>
            <a:off x="3543743" y="5143500"/>
            <a:ext cx="8129016" cy="1828800"/>
          </a:xfrm>
          <a:prstGeom prst="rect">
            <a:avLst/>
          </a:prstGeom>
          <a:noFill/>
          <a:ln/>
        </p:spPr>
      </p:sp>
      <p:sp>
        <p:nvSpPr>
          <p:cNvPr id="15" name="Text 5"/>
          <p:cNvSpPr/>
          <p:nvPr/>
        </p:nvSpPr>
        <p:spPr>
          <a:xfrm>
            <a:off x="347600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6" name="Image 8" descr="preencoded.png">    </p:cNvPr>
          <p:cNvPicPr>
            <a:picLocks noChangeAspect="1"/>
          </p:cNvPicPr>
          <p:nvPr/>
        </p:nvPicPr>
        <p:blipFill>
          <a:blip r:embed="rId9"/>
          <a:stretch>
            <a:fillRect/>
          </a:stretch>
        </p:blipFill>
        <p:spPr>
          <a:xfrm>
            <a:off x="3543743" y="7581900"/>
            <a:ext cx="8129016" cy="5016500"/>
          </a:xfrm>
          <a:prstGeom prst="rect">
            <a:avLst/>
          </a:prstGeom>
        </p:spPr>
      </p:pic>
      <p:sp>
        <p:nvSpPr>
          <p:cNvPr id="17" name="Shape 6"/>
          <p:cNvSpPr/>
          <p:nvPr/>
        </p:nvSpPr>
        <p:spPr>
          <a:xfrm>
            <a:off x="12663483" y="1384300"/>
            <a:ext cx="8129016" cy="11214100"/>
          </a:xfrm>
          <a:prstGeom prst="rect">
            <a:avLst/>
          </a:prstGeom>
          <a:noFill/>
          <a:ln/>
        </p:spPr>
      </p:sp>
      <p:pic>
        <p:nvPicPr>
          <p:cNvPr id="18" name="Image 9" descr="preencoded.png">    </p:cNvPr>
          <p:cNvPicPr>
            <a:picLocks noChangeAspect="1"/>
          </p:cNvPicPr>
          <p:nvPr/>
        </p:nvPicPr>
        <p:blipFill>
          <a:blip r:embed="rId10"/>
          <a:stretch>
            <a:fillRect/>
          </a:stretch>
        </p:blipFill>
        <p:spPr>
          <a:xfrm>
            <a:off x="15662189" y="1384300"/>
            <a:ext cx="2131603" cy="1625600"/>
          </a:xfrm>
          <a:prstGeom prst="rect">
            <a:avLst/>
          </a:prstGeom>
        </p:spPr>
      </p:pic>
      <p:sp>
        <p:nvSpPr>
          <p:cNvPr id="19" name="Shape 7"/>
          <p:cNvSpPr/>
          <p:nvPr/>
        </p:nvSpPr>
        <p:spPr>
          <a:xfrm>
            <a:off x="14282935" y="3619500"/>
            <a:ext cx="4890111" cy="914400"/>
          </a:xfrm>
          <a:prstGeom prst="rect">
            <a:avLst/>
          </a:prstGeom>
          <a:noFill/>
          <a:ln/>
        </p:spPr>
      </p:sp>
      <p:sp>
        <p:nvSpPr>
          <p:cNvPr id="20" name="Text 8"/>
          <p:cNvSpPr/>
          <p:nvPr/>
        </p:nvSpPr>
        <p:spPr>
          <a:xfrm>
            <a:off x="14282935" y="3619500"/>
            <a:ext cx="5093337" cy="11176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1" name="Shape 9"/>
          <p:cNvSpPr/>
          <p:nvPr/>
        </p:nvSpPr>
        <p:spPr>
          <a:xfrm>
            <a:off x="12663483" y="5143500"/>
            <a:ext cx="8129016" cy="1828800"/>
          </a:xfrm>
          <a:prstGeom prst="rect">
            <a:avLst/>
          </a:prstGeom>
          <a:noFill/>
          <a:ln/>
        </p:spPr>
      </p:sp>
      <p:sp>
        <p:nvSpPr>
          <p:cNvPr id="22" name="Text 10"/>
          <p:cNvSpPr/>
          <p:nvPr/>
        </p:nvSpPr>
        <p:spPr>
          <a:xfrm>
            <a:off x="12595741" y="51435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3" name="Image 10" descr="preencoded.png">    </p:cNvPr>
          <p:cNvPicPr>
            <a:picLocks noChangeAspect="1"/>
          </p:cNvPicPr>
          <p:nvPr/>
        </p:nvPicPr>
        <p:blipFill>
          <a:blip r:embed="rId11"/>
          <a:stretch>
            <a:fillRect/>
          </a:stretch>
        </p:blipFill>
        <p:spPr>
          <a:xfrm>
            <a:off x="12663483" y="7581900"/>
            <a:ext cx="8129016" cy="5016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5F6"/>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FD7380">
              <a:alpha val="100000"/>
            </a:srgbClr>
          </a:solidFill>
          <a:ln/>
        </p:spPr>
      </p:sp>
      <p:pic>
        <p:nvPicPr>
          <p:cNvPr id="3" name="Image 0" descr="preencoded.png">    </p:cNvPr>
          <p:cNvPicPr>
            <a:picLocks noChangeAspect="1"/>
          </p:cNvPicPr>
          <p:nvPr/>
        </p:nvPicPr>
        <p:blipFill>
          <a:blip r:embed="rId1"/>
          <a:stretch>
            <a:fillRect/>
          </a:stretch>
        </p:blipFill>
        <p:spPr>
          <a:xfrm>
            <a:off x="152419" y="2273300"/>
            <a:ext cx="8967321" cy="11442700"/>
          </a:xfrm>
          <a:prstGeom prst="rect">
            <a:avLst/>
          </a:prstGeom>
        </p:spPr>
      </p:pic>
      <p:pic>
        <p:nvPicPr>
          <p:cNvPr id="4" name="Image 1" descr="preencoded.png">    </p:cNvPr>
          <p:cNvPicPr>
            <a:picLocks noChangeAspect="1"/>
          </p:cNvPicPr>
          <p:nvPr/>
        </p:nvPicPr>
        <p:blipFill>
          <a:blip r:embed="rId2"/>
          <a:stretch>
            <a:fillRect/>
          </a:stretch>
        </p:blipFill>
        <p:spPr>
          <a:xfrm>
            <a:off x="2184112" y="1176381"/>
            <a:ext cx="6291165" cy="6291083"/>
          </a:xfrm>
          <a:prstGeom prst="rect">
            <a:avLst/>
          </a:prstGeom>
        </p:spPr>
      </p:pic>
      <p:pic>
        <p:nvPicPr>
          <p:cNvPr id="5" name="Image 2" descr="preencoded.png">    </p:cNvPr>
          <p:cNvPicPr>
            <a:picLocks noChangeAspect="1"/>
          </p:cNvPicPr>
          <p:nvPr/>
        </p:nvPicPr>
        <p:blipFill>
          <a:blip r:embed="rId3"/>
          <a:stretch>
            <a:fillRect/>
          </a:stretch>
        </p:blipFill>
        <p:spPr>
          <a:xfrm>
            <a:off x="4280435" y="0"/>
            <a:ext cx="15813476" cy="13716000"/>
          </a:xfrm>
          <a:prstGeom prst="rect">
            <a:avLst/>
          </a:prstGeom>
        </p:spPr>
      </p:pic>
      <p:pic>
        <p:nvPicPr>
          <p:cNvPr id="6" name="Image 3" descr="preencoded.png">    </p:cNvPr>
          <p:cNvPicPr>
            <a:picLocks noChangeAspect="1"/>
          </p:cNvPicPr>
          <p:nvPr/>
        </p:nvPicPr>
        <p:blipFill>
          <a:blip r:embed="rId4"/>
          <a:stretch>
            <a:fillRect/>
          </a:stretch>
        </p:blipFill>
        <p:spPr>
          <a:xfrm>
            <a:off x="16842305" y="10718800"/>
            <a:ext cx="4918200" cy="937121"/>
          </a:xfrm>
          <a:prstGeom prst="rect">
            <a:avLst/>
          </a:prstGeom>
        </p:spPr>
      </p:pic>
      <p:pic>
        <p:nvPicPr>
          <p:cNvPr id="7" name="Image 4" descr="preencoded.png">    </p:cNvPr>
          <p:cNvPicPr>
            <a:picLocks noChangeAspect="1"/>
          </p:cNvPicPr>
          <p:nvPr/>
        </p:nvPicPr>
        <p:blipFill>
          <a:blip r:embed="rId5"/>
          <a:stretch>
            <a:fillRect/>
          </a:stretch>
        </p:blipFill>
        <p:spPr>
          <a:xfrm>
            <a:off x="1865115" y="9172674"/>
            <a:ext cx="563050" cy="533983"/>
          </a:xfrm>
          <a:prstGeom prst="rect">
            <a:avLst/>
          </a:prstGeom>
        </p:spPr>
      </p:pic>
      <p:pic>
        <p:nvPicPr>
          <p:cNvPr id="8" name="Image 5" descr="preencoded.png">    </p:cNvPr>
          <p:cNvPicPr>
            <a:picLocks noChangeAspect="1"/>
          </p:cNvPicPr>
          <p:nvPr/>
        </p:nvPicPr>
        <p:blipFill>
          <a:blip r:embed="rId6"/>
          <a:stretch>
            <a:fillRect/>
          </a:stretch>
        </p:blipFill>
        <p:spPr>
          <a:xfrm>
            <a:off x="21757819" y="1066800"/>
            <a:ext cx="563050" cy="533983"/>
          </a:xfrm>
          <a:prstGeom prst="rect">
            <a:avLst/>
          </a:prstGeom>
        </p:spPr>
      </p:pic>
      <p:pic>
        <p:nvPicPr>
          <p:cNvPr id="9" name="Image 6" descr="preencoded.png">    </p:cNvPr>
          <p:cNvPicPr>
            <a:picLocks noChangeAspect="1"/>
          </p:cNvPicPr>
          <p:nvPr/>
        </p:nvPicPr>
        <p:blipFill>
          <a:blip r:embed="rId7"/>
          <a:stretch>
            <a:fillRect/>
          </a:stretch>
        </p:blipFill>
        <p:spPr>
          <a:xfrm>
            <a:off x="10506073" y="8051676"/>
            <a:ext cx="563050" cy="533983"/>
          </a:xfrm>
          <a:prstGeom prst="rect">
            <a:avLst/>
          </a:prstGeom>
        </p:spPr>
      </p:pic>
      <p:pic>
        <p:nvPicPr>
          <p:cNvPr id="10" name="Image 7" descr="preencoded.png">    </p:cNvPr>
          <p:cNvPicPr>
            <a:picLocks noChangeAspect="1"/>
          </p:cNvPicPr>
          <p:nvPr/>
        </p:nvPicPr>
        <p:blipFill>
          <a:blip r:embed="rId8"/>
          <a:stretch>
            <a:fillRect/>
          </a:stretch>
        </p:blipFill>
        <p:spPr>
          <a:xfrm>
            <a:off x="22900962" y="5270500"/>
            <a:ext cx="508063" cy="6642100"/>
          </a:xfrm>
          <a:prstGeom prst="rect">
            <a:avLst/>
          </a:prstGeom>
        </p:spPr>
      </p:pic>
      <p:sp>
        <p:nvSpPr>
          <p:cNvPr id="11" name="Shape 1"/>
          <p:cNvSpPr/>
          <p:nvPr/>
        </p:nvSpPr>
        <p:spPr>
          <a:xfrm>
            <a:off x="23370921" y="10515600"/>
            <a:ext cx="1016127" cy="3200400"/>
          </a:xfrm>
          <a:prstGeom prst="rect">
            <a:avLst/>
          </a:prstGeom>
          <a:noFill/>
          <a:ln/>
        </p:spPr>
      </p:sp>
      <p:pic>
        <p:nvPicPr>
          <p:cNvPr id="12"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3" name="Image 9" descr="preencoded.png">    </p:cNvPr>
          <p:cNvPicPr>
            <a:picLocks noChangeAspect="1"/>
          </p:cNvPicPr>
          <p:nvPr/>
        </p:nvPicPr>
        <p:blipFill>
          <a:blip r:embed="rId10"/>
          <a:stretch>
            <a:fillRect/>
          </a:stretch>
        </p:blipFill>
        <p:spPr>
          <a:xfrm>
            <a:off x="2184673" y="50800"/>
            <a:ext cx="5966698" cy="4437887"/>
          </a:xfrm>
          <a:prstGeom prst="rect">
            <a:avLst/>
          </a:prstGeom>
        </p:spPr>
      </p:pic>
      <p:sp>
        <p:nvSpPr>
          <p:cNvPr id="14" name="Shape 2"/>
          <p:cNvSpPr/>
          <p:nvPr/>
        </p:nvSpPr>
        <p:spPr>
          <a:xfrm>
            <a:off x="7011276" y="2705100"/>
            <a:ext cx="10377197" cy="8305800"/>
          </a:xfrm>
          <a:prstGeom prst="rect">
            <a:avLst/>
          </a:prstGeom>
          <a:noFill/>
          <a:ln/>
        </p:spPr>
      </p:sp>
      <p:sp>
        <p:nvSpPr>
          <p:cNvPr id="15" name="Text 3"/>
          <p:cNvSpPr/>
          <p:nvPr/>
        </p:nvSpPr>
        <p:spPr>
          <a:xfrm>
            <a:off x="7011276" y="2705100"/>
            <a:ext cx="10580422" cy="75184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6" name="Text 4"/>
          <p:cNvSpPr/>
          <p:nvPr/>
        </p:nvSpPr>
        <p:spPr>
          <a:xfrm>
            <a:off x="12892111" y="10325100"/>
            <a:ext cx="4648781" cy="838200"/>
          </a:xfrm>
          <a:prstGeom prst="rect">
            <a:avLst/>
          </a:prstGeom>
          <a:noFill/>
          <a:ln/>
        </p:spPr>
        <p:txBody>
          <a:bodyPr wrap="square" lIns="0" tIns="0" rIns="0" bIns="0" rtlCol="0" anchor="t"/>
          <a:lstStyle/>
          <a:p>
            <a:pPr algn="l"/>
            <a:r>
              <a:rPr lang="en-US" sz="3600" dirty="0">
                <a:solidFill>
                  <a:srgbClr val="0E0E0E">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281244" y="0"/>
            <a:ext cx="5915299" cy="4252392"/>
          </a:xfrm>
          <a:prstGeom prst="rect">
            <a:avLst/>
          </a:prstGeom>
        </p:spPr>
      </p:pic>
      <p:pic>
        <p:nvPicPr>
          <p:cNvPr id="3" name="Image 1" descr="preencoded.png">    </p:cNvPr>
          <p:cNvPicPr>
            <a:picLocks noChangeAspect="1"/>
          </p:cNvPicPr>
          <p:nvPr/>
        </p:nvPicPr>
        <p:blipFill>
          <a:blip r:embed="rId2"/>
          <a:stretch>
            <a:fillRect/>
          </a:stretch>
        </p:blipFill>
        <p:spPr>
          <a:xfrm>
            <a:off x="18358129" y="1621569"/>
            <a:ext cx="4730547" cy="4729956"/>
          </a:xfrm>
          <a:prstGeom prst="rect">
            <a:avLst/>
          </a:prstGeom>
        </p:spPr>
      </p:pic>
      <p:pic>
        <p:nvPicPr>
          <p:cNvPr id="4" name="Image 2" descr="preencoded.png">    </p:cNvPr>
          <p:cNvPicPr>
            <a:picLocks noChangeAspect="1"/>
          </p:cNvPicPr>
          <p:nvPr/>
        </p:nvPicPr>
        <p:blipFill>
          <a:blip r:embed="rId3"/>
          <a:stretch>
            <a:fillRect/>
          </a:stretch>
        </p:blipFill>
        <p:spPr>
          <a:xfrm>
            <a:off x="15643019" y="3476811"/>
            <a:ext cx="7243635" cy="10239189"/>
          </a:xfrm>
          <a:prstGeom prst="rect">
            <a:avLst/>
          </a:prstGeom>
        </p:spPr>
      </p:pic>
      <p:pic>
        <p:nvPicPr>
          <p:cNvPr id="5" name="Image 3" descr="preencoded.png">    </p:cNvPr>
          <p:cNvPicPr>
            <a:picLocks noChangeAspect="1"/>
          </p:cNvPicPr>
          <p:nvPr/>
        </p:nvPicPr>
        <p:blipFill>
          <a:blip r:embed="rId4"/>
          <a:stretch>
            <a:fillRect/>
          </a:stretch>
        </p:blipFill>
        <p:spPr>
          <a:xfrm>
            <a:off x="901816" y="10845800"/>
            <a:ext cx="5338069" cy="2868476"/>
          </a:xfrm>
          <a:prstGeom prst="rect">
            <a:avLst/>
          </a:prstGeom>
        </p:spPr>
      </p:pic>
      <p:pic>
        <p:nvPicPr>
          <p:cNvPr id="6" name="Image 4" descr="preencoded.png">    </p:cNvPr>
          <p:cNvPicPr>
            <a:picLocks noChangeAspect="1"/>
          </p:cNvPicPr>
          <p:nvPr/>
        </p:nvPicPr>
        <p:blipFill>
          <a:blip r:embed="rId5"/>
          <a:stretch>
            <a:fillRect/>
          </a:stretch>
        </p:blipFill>
        <p:spPr>
          <a:xfrm>
            <a:off x="21075580" y="4812556"/>
            <a:ext cx="960167" cy="5037894"/>
          </a:xfrm>
          <a:prstGeom prst="rect">
            <a:avLst/>
          </a:prstGeom>
        </p:spPr>
      </p:pic>
      <p:pic>
        <p:nvPicPr>
          <p:cNvPr id="7" name="Image 5" descr="preencoded.png">    </p:cNvPr>
          <p:cNvPicPr>
            <a:picLocks noChangeAspect="1"/>
          </p:cNvPicPr>
          <p:nvPr/>
        </p:nvPicPr>
        <p:blipFill>
          <a:blip r:embed="rId6"/>
          <a:stretch>
            <a:fillRect/>
          </a:stretch>
        </p:blipFill>
        <p:spPr>
          <a:xfrm>
            <a:off x="1917940" y="2235200"/>
            <a:ext cx="482660" cy="6362700"/>
          </a:xfrm>
          <a:prstGeom prst="rect">
            <a:avLst/>
          </a:prstGeom>
        </p:spPr>
      </p:pic>
      <p:pic>
        <p:nvPicPr>
          <p:cNvPr id="8" name="Image 6" descr="preencoded.png">    </p:cNvPr>
          <p:cNvPicPr>
            <a:picLocks noChangeAspect="1"/>
          </p:cNvPicPr>
          <p:nvPr/>
        </p:nvPicPr>
        <p:blipFill>
          <a:blip r:embed="rId7"/>
          <a:stretch>
            <a:fillRect/>
          </a:stretch>
        </p:blipFill>
        <p:spPr>
          <a:xfrm>
            <a:off x="17561008" y="2621483"/>
            <a:ext cx="547114" cy="576759"/>
          </a:xfrm>
          <a:prstGeom prst="rect">
            <a:avLst/>
          </a:prstGeom>
        </p:spPr>
      </p:pic>
      <p:pic>
        <p:nvPicPr>
          <p:cNvPr id="9" name="Image 7" descr="preencoded.png">    </p:cNvPr>
          <p:cNvPicPr>
            <a:picLocks noChangeAspect="1"/>
          </p:cNvPicPr>
          <p:nvPr/>
        </p:nvPicPr>
        <p:blipFill>
          <a:blip r:embed="rId8"/>
          <a:stretch>
            <a:fillRect/>
          </a:stretch>
        </p:blipFill>
        <p:spPr>
          <a:xfrm>
            <a:off x="12241316" y="1035410"/>
            <a:ext cx="547117" cy="576759"/>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8395749" y="1866900"/>
            <a:ext cx="7595549" cy="10147300"/>
          </a:xfrm>
          <a:prstGeom prst="rect">
            <a:avLst/>
          </a:prstGeom>
        </p:spPr>
      </p:pic>
      <p:sp>
        <p:nvSpPr>
          <p:cNvPr id="13" name="Shape 1"/>
          <p:cNvSpPr/>
          <p:nvPr/>
        </p:nvSpPr>
        <p:spPr>
          <a:xfrm>
            <a:off x="3086486" y="1866900"/>
            <a:ext cx="4369346" cy="5486400"/>
          </a:xfrm>
          <a:prstGeom prst="rect">
            <a:avLst/>
          </a:prstGeom>
          <a:noFill/>
          <a:ln/>
        </p:spPr>
      </p:sp>
      <p:sp>
        <p:nvSpPr>
          <p:cNvPr id="14" name="Text 2"/>
          <p:cNvSpPr/>
          <p:nvPr/>
        </p:nvSpPr>
        <p:spPr>
          <a:xfrm>
            <a:off x="3086486" y="1866900"/>
            <a:ext cx="4572572" cy="29464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15" name="Text 3"/>
          <p:cNvSpPr/>
          <p:nvPr/>
        </p:nvSpPr>
        <p:spPr>
          <a:xfrm>
            <a:off x="3086486" y="49149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6" name="Shape 4"/>
          <p:cNvSpPr/>
          <p:nvPr/>
        </p:nvSpPr>
        <p:spPr>
          <a:xfrm>
            <a:off x="16931216" y="6527800"/>
            <a:ext cx="4369346" cy="5486400"/>
          </a:xfrm>
          <a:prstGeom prst="rect">
            <a:avLst/>
          </a:prstGeom>
          <a:noFill/>
          <a:ln/>
        </p:spPr>
      </p:sp>
      <p:sp>
        <p:nvSpPr>
          <p:cNvPr id="17" name="Text 5"/>
          <p:cNvSpPr/>
          <p:nvPr/>
        </p:nvSpPr>
        <p:spPr>
          <a:xfrm>
            <a:off x="16931216" y="6527800"/>
            <a:ext cx="4572572" cy="2946400"/>
          </a:xfrm>
          <a:prstGeom prst="rect">
            <a:avLst/>
          </a:prstGeom>
          <a:noFill/>
          <a:ln/>
        </p:spPr>
        <p:txBody>
          <a:bodyPr wrap="square" lIns="0" tIns="0" rIns="0" bIns="0" rtlCol="0" anchor="t"/>
          <a:lstStyle/>
          <a:p>
            <a:pPr algn="l"/>
            <a:r>
              <a:rPr lang="en-US" sz="4800" dirty="0">
                <a:solidFill>
                  <a:srgbClr val="0E0E0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8" name="Text 6"/>
          <p:cNvSpPr/>
          <p:nvPr/>
        </p:nvSpPr>
        <p:spPr>
          <a:xfrm>
            <a:off x="16931216" y="95758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5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28036" y="0"/>
            <a:ext cx="13856412" cy="9104424"/>
          </a:xfrm>
          <a:prstGeom prst="rect">
            <a:avLst/>
          </a:prstGeom>
        </p:spPr>
      </p:pic>
      <p:pic>
        <p:nvPicPr>
          <p:cNvPr id="3" name="Image 1" descr="preencoded.png">    </p:cNvPr>
          <p:cNvPicPr>
            <a:picLocks noChangeAspect="1"/>
          </p:cNvPicPr>
          <p:nvPr/>
        </p:nvPicPr>
        <p:blipFill>
          <a:blip r:embed="rId2"/>
          <a:stretch>
            <a:fillRect/>
          </a:stretch>
        </p:blipFill>
        <p:spPr>
          <a:xfrm>
            <a:off x="0" y="6840798"/>
            <a:ext cx="5716471" cy="1088467"/>
          </a:xfrm>
          <a:prstGeom prst="rect">
            <a:avLst/>
          </a:prstGeom>
        </p:spPr>
      </p:pic>
      <p:pic>
        <p:nvPicPr>
          <p:cNvPr id="4" name="Image 2" descr="preencoded.png">    </p:cNvPr>
          <p:cNvPicPr>
            <a:picLocks noChangeAspect="1"/>
          </p:cNvPicPr>
          <p:nvPr/>
        </p:nvPicPr>
        <p:blipFill>
          <a:blip r:embed="rId3"/>
          <a:stretch>
            <a:fillRect/>
          </a:stretch>
        </p:blipFill>
        <p:spPr>
          <a:xfrm>
            <a:off x="1038967" y="838560"/>
            <a:ext cx="693218" cy="657436"/>
          </a:xfrm>
          <a:prstGeom prst="rect">
            <a:avLst/>
          </a:prstGeom>
        </p:spPr>
      </p:pic>
      <p:pic>
        <p:nvPicPr>
          <p:cNvPr id="5" name="Image 3" descr="preencoded.png">    </p:cNvPr>
          <p:cNvPicPr>
            <a:picLocks noChangeAspect="1"/>
          </p:cNvPicPr>
          <p:nvPr/>
        </p:nvPicPr>
        <p:blipFill>
          <a:blip r:embed="rId4"/>
          <a:stretch>
            <a:fillRect/>
          </a:stretch>
        </p:blipFill>
        <p:spPr>
          <a:xfrm>
            <a:off x="20088292" y="5994400"/>
            <a:ext cx="4098799" cy="4098292"/>
          </a:xfrm>
          <a:prstGeom prst="rect">
            <a:avLst/>
          </a:prstGeom>
        </p:spPr>
      </p:pic>
      <p:pic>
        <p:nvPicPr>
          <p:cNvPr id="6" name="Image 4" descr="preencoded.png">    </p:cNvPr>
          <p:cNvPicPr>
            <a:picLocks noChangeAspect="1"/>
          </p:cNvPicPr>
          <p:nvPr/>
        </p:nvPicPr>
        <p:blipFill>
          <a:blip r:embed="rId5"/>
          <a:stretch>
            <a:fillRect/>
          </a:stretch>
        </p:blipFill>
        <p:spPr>
          <a:xfrm>
            <a:off x="21364070" y="7467600"/>
            <a:ext cx="3022978" cy="4305300"/>
          </a:xfrm>
          <a:prstGeom prst="rect">
            <a:avLst/>
          </a:prstGeom>
        </p:spPr>
      </p:pic>
      <p:pic>
        <p:nvPicPr>
          <p:cNvPr id="7" name="Image 5" descr="preencoded.png">    </p:cNvPr>
          <p:cNvPicPr>
            <a:picLocks noChangeAspect="1"/>
          </p:cNvPicPr>
          <p:nvPr/>
        </p:nvPicPr>
        <p:blipFill>
          <a:blip r:embed="rId6"/>
          <a:stretch>
            <a:fillRect/>
          </a:stretch>
        </p:blipFill>
        <p:spPr>
          <a:xfrm>
            <a:off x="22621527" y="10528300"/>
            <a:ext cx="431854" cy="406400"/>
          </a:xfrm>
          <a:prstGeom prst="rect">
            <a:avLst/>
          </a:prstGeom>
        </p:spPr>
      </p:pic>
      <p:pic>
        <p:nvPicPr>
          <p:cNvPr id="8" name="Image 6" descr="preencoded.png">    </p:cNvPr>
          <p:cNvPicPr>
            <a:picLocks noChangeAspect="1"/>
          </p:cNvPicPr>
          <p:nvPr/>
        </p:nvPicPr>
        <p:blipFill>
          <a:blip r:embed="rId7"/>
          <a:stretch>
            <a:fillRect/>
          </a:stretch>
        </p:blipFill>
        <p:spPr>
          <a:xfrm>
            <a:off x="13586122" y="12522200"/>
            <a:ext cx="6711015" cy="508533"/>
          </a:xfrm>
          <a:prstGeom prst="rect">
            <a:avLst/>
          </a:prstGeom>
        </p:spPr>
      </p:pic>
      <p:sp>
        <p:nvSpPr>
          <p:cNvPr id="9" name="Text 0"/>
          <p:cNvSpPr/>
          <p:nvPr/>
        </p:nvSpPr>
        <p:spPr>
          <a:xfrm>
            <a:off x="2091528" y="749300"/>
            <a:ext cx="20216693" cy="1862667"/>
          </a:xfrm>
          <a:prstGeom prst="rect">
            <a:avLst/>
          </a:prstGeom>
          <a:noFill/>
          <a:ln/>
        </p:spPr>
        <p:txBody>
          <a:bodyPr wrap="square" lIns="0" tIns="0" rIns="0" bIns="0" rtlCol="0" anchor="t"/>
          <a:lstStyle/>
          <a:p>
            <a:pPr algn="ctr"/>
            <a:r>
              <a:rPr lang="en-US" sz="8000" dirty="0">
                <a:solidFill>
                  <a:srgbClr val="272727">
                    <a:alpha val="100000"/>
                  </a:srgbClr>
                </a:solidFill>
                <a:latin typeface="Poppins Bold" pitchFamily="34" charset="0"/>
                <a:ea typeface="Poppins Bold" pitchFamily="34" charset="-122"/>
                <a:cs typeface="Poppins Bold" pitchFamily="34" charset="-120"/>
              </a:rPr>
              <a:t>The Magic of Dragons: A Research</a:t>
            </a:r>
            <a:endParaRPr lang="en-US" sz="8000" dirty="0"/>
          </a:p>
        </p:txBody>
      </p:sp>
      <p:sp>
        <p:nvSpPr>
          <p:cNvPr id="10" name="Shape 1"/>
          <p:cNvSpPr/>
          <p:nvPr/>
        </p:nvSpPr>
        <p:spPr>
          <a:xfrm>
            <a:off x="2146568" y="4025900"/>
            <a:ext cx="8205226" cy="8204200"/>
          </a:xfrm>
          <a:prstGeom prst="rect">
            <a:avLst/>
          </a:prstGeom>
          <a:noFill/>
          <a:ln/>
        </p:spPr>
      </p:sp>
      <p:sp>
        <p:nvSpPr>
          <p:cNvPr id="11" name="Shape 2"/>
          <p:cNvSpPr/>
          <p:nvPr/>
        </p:nvSpPr>
        <p:spPr>
          <a:xfrm>
            <a:off x="2146568" y="4025900"/>
            <a:ext cx="8205226" cy="8204200"/>
          </a:xfrm>
          <a:prstGeom prst="ellipse">
            <a:avLst/>
          </a:prstGeom>
          <a:solidFill>
            <a:srgbClr val="FD7380">
              <a:alpha val="100000"/>
            </a:srgbClr>
          </a:solidFill>
          <a:ln/>
        </p:spPr>
      </p:sp>
      <p:sp>
        <p:nvSpPr>
          <p:cNvPr id="12" name="Shape 3"/>
          <p:cNvSpPr/>
          <p:nvPr/>
        </p:nvSpPr>
        <p:spPr>
          <a:xfrm>
            <a:off x="3175397" y="5918200"/>
            <a:ext cx="6160270" cy="6159500"/>
          </a:xfrm>
          <a:prstGeom prst="ellipse">
            <a:avLst/>
          </a:prstGeom>
          <a:solidFill>
            <a:srgbClr val="FEC1C7">
              <a:alpha val="100000"/>
            </a:srgbClr>
          </a:solidFill>
          <a:ln/>
        </p:spPr>
      </p:sp>
      <p:sp>
        <p:nvSpPr>
          <p:cNvPr id="13" name="Shape 4"/>
          <p:cNvSpPr/>
          <p:nvPr/>
        </p:nvSpPr>
        <p:spPr>
          <a:xfrm>
            <a:off x="4204225" y="7797800"/>
            <a:ext cx="4089911" cy="4089400"/>
          </a:xfrm>
          <a:prstGeom prst="ellipse">
            <a:avLst/>
          </a:prstGeom>
          <a:solidFill>
            <a:srgbClr val="FFFFFF">
              <a:alpha val="100000"/>
            </a:srgbClr>
          </a:solidFill>
          <a:ln/>
        </p:spPr>
      </p:sp>
      <p:sp>
        <p:nvSpPr>
          <p:cNvPr id="14" name="Text 5"/>
          <p:cNvSpPr/>
          <p:nvPr/>
        </p:nvSpPr>
        <p:spPr>
          <a:xfrm>
            <a:off x="5410876" y="4470400"/>
            <a:ext cx="1651206"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15" name="Text 6"/>
          <p:cNvSpPr/>
          <p:nvPr/>
        </p:nvSpPr>
        <p:spPr>
          <a:xfrm>
            <a:off x="5423578" y="9283700"/>
            <a:ext cx="1663908" cy="1117600"/>
          </a:xfrm>
          <a:prstGeom prst="rect">
            <a:avLst/>
          </a:prstGeom>
          <a:noFill/>
          <a:ln/>
        </p:spPr>
        <p:txBody>
          <a:bodyPr wrap="square" lIns="0" tIns="0" rIns="0" bIns="0" rtlCol="0" anchor="ctr"/>
          <a:lstStyle/>
          <a:p>
            <a:pPr algn="ctr"/>
            <a:r>
              <a:rPr lang="en-US" sz="4800" dirty="0">
                <a:solidFill>
                  <a:srgbClr val="FD7380">
                    <a:alpha val="100000"/>
                  </a:srgbClr>
                </a:solidFill>
                <a:latin typeface="Poppins Bold" pitchFamily="34" charset="0"/>
                <a:ea typeface="Poppins Bold" pitchFamily="34" charset="-122"/>
                <a:cs typeface="Poppins Bold" pitchFamily="34" charset="-120"/>
              </a:rPr>
              <a:t>2.3M</a:t>
            </a:r>
            <a:endParaRPr lang="en-US" sz="4800" dirty="0"/>
          </a:p>
        </p:txBody>
      </p:sp>
      <p:sp>
        <p:nvSpPr>
          <p:cNvPr id="16" name="Text 7"/>
          <p:cNvSpPr/>
          <p:nvPr/>
        </p:nvSpPr>
        <p:spPr>
          <a:xfrm>
            <a:off x="5372772" y="6350000"/>
            <a:ext cx="1765521"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7" name="Shape 8"/>
          <p:cNvSpPr/>
          <p:nvPr/>
        </p:nvSpPr>
        <p:spPr>
          <a:xfrm>
            <a:off x="23370921" y="10515600"/>
            <a:ext cx="1016127" cy="3200400"/>
          </a:xfrm>
          <a:prstGeom prst="rect">
            <a:avLst/>
          </a:prstGeom>
          <a:noFill/>
          <a:ln/>
        </p:spPr>
      </p:sp>
      <p:pic>
        <p:nvPicPr>
          <p:cNvPr id="18"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9" name="Shape 9"/>
          <p:cNvSpPr/>
          <p:nvPr/>
        </p:nvSpPr>
        <p:spPr>
          <a:xfrm>
            <a:off x="12638080" y="3594100"/>
            <a:ext cx="8459257" cy="2540000"/>
          </a:xfrm>
          <a:prstGeom prst="rect">
            <a:avLst/>
          </a:prstGeom>
          <a:noFill/>
          <a:ln/>
        </p:spPr>
      </p:sp>
      <p:pic>
        <p:nvPicPr>
          <p:cNvPr id="20" name="Image 8" descr="preencoded.png">    </p:cNvPr>
          <p:cNvPicPr>
            <a:picLocks noChangeAspect="1"/>
          </p:cNvPicPr>
          <p:nvPr/>
        </p:nvPicPr>
        <p:blipFill>
          <a:blip r:embed="rId9"/>
          <a:stretch>
            <a:fillRect/>
          </a:stretch>
        </p:blipFill>
        <p:spPr>
          <a:xfrm>
            <a:off x="12638080" y="3594100"/>
            <a:ext cx="1333598" cy="1016000"/>
          </a:xfrm>
          <a:prstGeom prst="rect">
            <a:avLst/>
          </a:prstGeom>
        </p:spPr>
      </p:pic>
      <p:sp>
        <p:nvSpPr>
          <p:cNvPr id="21" name="Shape 10"/>
          <p:cNvSpPr/>
          <p:nvPr/>
        </p:nvSpPr>
        <p:spPr>
          <a:xfrm>
            <a:off x="12638080" y="4914900"/>
            <a:ext cx="8459257" cy="1219200"/>
          </a:xfrm>
          <a:prstGeom prst="rect">
            <a:avLst/>
          </a:prstGeom>
          <a:noFill/>
          <a:ln/>
        </p:spPr>
      </p:sp>
      <p:sp>
        <p:nvSpPr>
          <p:cNvPr id="22" name="Text 11"/>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3" name="Shape 12"/>
          <p:cNvSpPr/>
          <p:nvPr/>
        </p:nvSpPr>
        <p:spPr>
          <a:xfrm>
            <a:off x="12638080" y="6946900"/>
            <a:ext cx="8459257" cy="2540000"/>
          </a:xfrm>
          <a:prstGeom prst="rect">
            <a:avLst/>
          </a:prstGeom>
          <a:noFill/>
          <a:ln/>
        </p:spPr>
      </p:sp>
      <p:pic>
        <p:nvPicPr>
          <p:cNvPr id="24" name="Image 9" descr="preencoded.png">    </p:cNvPr>
          <p:cNvPicPr>
            <a:picLocks noChangeAspect="1"/>
          </p:cNvPicPr>
          <p:nvPr/>
        </p:nvPicPr>
        <p:blipFill>
          <a:blip r:embed="rId10"/>
          <a:stretch>
            <a:fillRect/>
          </a:stretch>
        </p:blipFill>
        <p:spPr>
          <a:xfrm>
            <a:off x="12638080" y="6946900"/>
            <a:ext cx="759047" cy="1016000"/>
          </a:xfrm>
          <a:prstGeom prst="rect">
            <a:avLst/>
          </a:prstGeom>
        </p:spPr>
      </p:pic>
      <p:sp>
        <p:nvSpPr>
          <p:cNvPr id="25" name="Shape 13"/>
          <p:cNvSpPr/>
          <p:nvPr/>
        </p:nvSpPr>
        <p:spPr>
          <a:xfrm>
            <a:off x="12638080" y="8267700"/>
            <a:ext cx="8459257" cy="1219200"/>
          </a:xfrm>
          <a:prstGeom prst="rect">
            <a:avLst/>
          </a:prstGeom>
          <a:noFill/>
          <a:ln/>
        </p:spPr>
      </p:sp>
      <p:sp>
        <p:nvSpPr>
          <p:cNvPr id="26"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7" name="Shape 15"/>
          <p:cNvSpPr/>
          <p:nvPr/>
        </p:nvSpPr>
        <p:spPr>
          <a:xfrm>
            <a:off x="12638080" y="10299700"/>
            <a:ext cx="8459257" cy="2540000"/>
          </a:xfrm>
          <a:prstGeom prst="rect">
            <a:avLst/>
          </a:prstGeom>
          <a:noFill/>
          <a:ln/>
        </p:spPr>
      </p:sp>
      <p:pic>
        <p:nvPicPr>
          <p:cNvPr id="28" name="Image 10" descr="preencoded.png">    </p:cNvPr>
          <p:cNvPicPr>
            <a:picLocks noChangeAspect="1"/>
          </p:cNvPicPr>
          <p:nvPr/>
        </p:nvPicPr>
        <p:blipFill>
          <a:blip r:embed="rId11"/>
          <a:stretch>
            <a:fillRect/>
          </a:stretch>
        </p:blipFill>
        <p:spPr>
          <a:xfrm>
            <a:off x="12638080" y="10299700"/>
            <a:ext cx="1314524" cy="1016000"/>
          </a:xfrm>
          <a:prstGeom prst="rect">
            <a:avLst/>
          </a:prstGeom>
        </p:spPr>
      </p:pic>
      <p:sp>
        <p:nvSpPr>
          <p:cNvPr id="29" name="Shape 16"/>
          <p:cNvSpPr/>
          <p:nvPr/>
        </p:nvSpPr>
        <p:spPr>
          <a:xfrm>
            <a:off x="12638080" y="11620500"/>
            <a:ext cx="8459257" cy="1219200"/>
          </a:xfrm>
          <a:prstGeom prst="rect">
            <a:avLst/>
          </a:prstGeom>
          <a:noFill/>
          <a:ln/>
        </p:spPr>
      </p:sp>
      <p:sp>
        <p:nvSpPr>
          <p:cNvPr id="30" name="Text 17"/>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2023-07-21T05:19:32Z</dcterms:created>
  <dcterms:modified xsi:type="dcterms:W3CDTF">2023-07-21T05:19:32Z</dcterms:modified>
</cp:coreProperties>
</file>