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</p:sldIdLst>
  <p:sldSz cx="18288000" cy="10287000"/>
  <p:notesSz cx="6858000" cy="9144000"/>
  <p:embeddedFontLst>
    <p:embeddedFont>
      <p:font typeface="Montserrat Classic" charset="1" panose="00000500000000000000"/>
      <p:regular r:id="rId6"/>
    </p:embeddedFont>
    <p:embeddedFont>
      <p:font typeface="Montserrat Classic Bold" charset="1" panose="000008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Open Sans" charset="1" panose="020B0606030504020204"/>
      <p:regular r:id="rId12"/>
    </p:embeddedFont>
    <p:embeddedFont>
      <p:font typeface="Open Sans Bold" charset="1" panose="020B0806030504020204"/>
      <p:regular r:id="rId13"/>
    </p:embeddedFont>
    <p:embeddedFont>
      <p:font typeface="Open Sans Italics" charset="1" panose="020B0606030504020204"/>
      <p:regular r:id="rId14"/>
    </p:embeddedFont>
    <p:embeddedFont>
      <p:font typeface="Open Sans Bold Italics" charset="1" panose="020B0806030504020204"/>
      <p:regular r:id="rId15"/>
    </p:embeddedFont>
    <p:embeddedFont>
      <p:font typeface="Open Sans Light" charset="1" panose="020B0306030504020204"/>
      <p:regular r:id="rId16"/>
    </p:embeddedFont>
    <p:embeddedFont>
      <p:font typeface="Open Sans Light Italics" charset="1" panose="020B0306030504020204"/>
      <p:regular r:id="rId17"/>
    </p:embeddedFont>
    <p:embeddedFont>
      <p:font typeface="Open Sans Ultra-Bold" charset="1" panose="00000000000000000000"/>
      <p:regular r:id="rId18"/>
    </p:embeddedFont>
    <p:embeddedFont>
      <p:font typeface="Open Sans Ultra-Bold Italics" charset="1" panose="00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slides/slide1.xml" Type="http://schemas.openxmlformats.org/officeDocument/2006/relationships/slide"/><Relationship Id="rId21" Target="slides/slide2.xml" Type="http://schemas.openxmlformats.org/officeDocument/2006/relationships/slide"/><Relationship Id="rId22" Target="slides/slide3.xml" Type="http://schemas.openxmlformats.org/officeDocument/2006/relationships/slide"/><Relationship Id="rId23" Target="slides/slide4.xml" Type="http://schemas.openxmlformats.org/officeDocument/2006/relationships/slide"/><Relationship Id="rId24" Target="slides/slide5.xml" Type="http://schemas.openxmlformats.org/officeDocument/2006/relationships/slide"/><Relationship Id="rId25" Target="slides/slide6.xml" Type="http://schemas.openxmlformats.org/officeDocument/2006/relationships/slide"/><Relationship Id="rId26" Target="slides/slide7.xml" Type="http://schemas.openxmlformats.org/officeDocument/2006/relationships/slide"/><Relationship Id="rId27" Target="slides/slide8.xml" Type="http://schemas.openxmlformats.org/officeDocument/2006/relationships/slide"/><Relationship Id="rId28" Target="slides/slide9.xml" Type="http://schemas.openxmlformats.org/officeDocument/2006/relationships/slide"/><Relationship Id="rId29" Target="slides/slide10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jpe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Relationship Id="rId7" Target="../media/image6.jpeg" Type="http://schemas.openxmlformats.org/officeDocument/2006/relationships/image"/><Relationship Id="rId8" Target="../media/image7.jpe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Relationship Id="rId5" Target="../media/image8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4.jpeg" Type="http://schemas.openxmlformats.org/officeDocument/2006/relationships/image"/><Relationship Id="rId5" Target="../media/image6.jpeg" Type="http://schemas.openxmlformats.org/officeDocument/2006/relationships/image"/><Relationship Id="rId6" Target="../media/image8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Relationship Id="rId7" Target="../media/image9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Relationship Id="rId5" Target="../media/image8.jpeg" Type="http://schemas.openxmlformats.org/officeDocument/2006/relationships/image"/><Relationship Id="rId6" Target="../media/image1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Relationship Id="rId5" Target="../media/image8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4.jpeg" Type="http://schemas.openxmlformats.org/officeDocument/2006/relationships/image"/><Relationship Id="rId4" Target="../media/image6.jpeg" Type="http://schemas.openxmlformats.org/officeDocument/2006/relationships/image"/><Relationship Id="rId5" Target="../media/image5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4.jpeg" Type="http://schemas.openxmlformats.org/officeDocument/2006/relationships/image"/><Relationship Id="rId5" Target="../media/image5.jpeg" Type="http://schemas.openxmlformats.org/officeDocument/2006/relationships/image"/><Relationship Id="rId6" Target="../media/image6.jpeg" Type="http://schemas.openxmlformats.org/officeDocument/2006/relationships/image"/><Relationship Id="rId7" Target="../media/image7.jpeg" Type="http://schemas.openxmlformats.org/officeDocument/2006/relationships/image"/><Relationship Id="rId8" Target="../media/image8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6.jpeg" Type="http://schemas.openxmlformats.org/officeDocument/2006/relationships/image"/><Relationship Id="rId4" Target="../media/image5.jpeg" Type="http://schemas.openxmlformats.org/officeDocument/2006/relationships/image"/><Relationship Id="rId5" Target="../media/image17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Relationship Id="rId7" Target="../media/image1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787681" y="209460"/>
            <a:ext cx="5032832" cy="5045445"/>
          </a:xfrm>
          <a:custGeom>
            <a:avLst/>
            <a:gdLst/>
            <a:ahLst/>
            <a:cxnLst/>
            <a:rect r="r" b="b" t="t" l="l"/>
            <a:pathLst>
              <a:path h="5045445" w="5032832">
                <a:moveTo>
                  <a:pt x="0" y="0"/>
                </a:moveTo>
                <a:lnTo>
                  <a:pt x="5032832" y="0"/>
                </a:lnTo>
                <a:lnTo>
                  <a:pt x="5032832" y="5045445"/>
                </a:lnTo>
                <a:lnTo>
                  <a:pt x="0" y="5045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383371" y="5929255"/>
            <a:ext cx="3255194" cy="3251125"/>
          </a:xfrm>
          <a:custGeom>
            <a:avLst/>
            <a:gdLst/>
            <a:ahLst/>
            <a:cxnLst/>
            <a:rect r="r" b="b" t="t" l="l"/>
            <a:pathLst>
              <a:path h="3251125" w="3255194">
                <a:moveTo>
                  <a:pt x="0" y="0"/>
                </a:moveTo>
                <a:lnTo>
                  <a:pt x="3255193" y="0"/>
                </a:lnTo>
                <a:lnTo>
                  <a:pt x="3255193" y="3251125"/>
                </a:lnTo>
                <a:lnTo>
                  <a:pt x="0" y="3251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0528" y="209460"/>
            <a:ext cx="2782665" cy="2779187"/>
          </a:xfrm>
          <a:custGeom>
            <a:avLst/>
            <a:gdLst/>
            <a:ahLst/>
            <a:cxnLst/>
            <a:rect r="r" b="b" t="t" l="l"/>
            <a:pathLst>
              <a:path h="2779187" w="2782665">
                <a:moveTo>
                  <a:pt x="0" y="0"/>
                </a:moveTo>
                <a:lnTo>
                  <a:pt x="2782666" y="0"/>
                </a:lnTo>
                <a:lnTo>
                  <a:pt x="2782666" y="2779187"/>
                </a:lnTo>
                <a:lnTo>
                  <a:pt x="0" y="2779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61972" y="3684682"/>
            <a:ext cx="11148996" cy="4822635"/>
            <a:chOff x="0" y="0"/>
            <a:chExt cx="14865328" cy="643018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28575"/>
              <a:ext cx="10152476" cy="6728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224">
                  <a:solidFill>
                    <a:srgbClr val="E2EDF1"/>
                  </a:solidFill>
                  <a:latin typeface="Montserrat Classic"/>
                </a:rPr>
                <a:t>EL</a:t>
              </a:r>
              <a:r>
                <a:rPr lang="en-US" sz="3200" spc="224">
                  <a:solidFill>
                    <a:srgbClr val="E2EDF1"/>
                  </a:solidFill>
                  <a:latin typeface="Montserrat Classic"/>
                </a:rPr>
                <a:t> PULPO SIMPÁTICO CO.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170258"/>
              <a:ext cx="14865328" cy="4073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2000"/>
                </a:lnSpc>
              </a:pPr>
              <a:r>
                <a:rPr lang="en-US" sz="10000">
                  <a:solidFill>
                    <a:srgbClr val="EFE5F6"/>
                  </a:solidFill>
                  <a:latin typeface="Montserrat Classic Bold"/>
                </a:rPr>
                <a:t>ENCUENTRA TU CREATIVIDAD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5775495"/>
              <a:ext cx="10152477" cy="6546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212">
                  <a:solidFill>
                    <a:srgbClr val="E2EDF1"/>
                  </a:solidFill>
                  <a:latin typeface="Montserrat Classic"/>
                </a:rPr>
                <a:t>Algunos consejos para ti</a:t>
              </a:r>
            </a:p>
          </p:txBody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4609110" y="357697"/>
            <a:ext cx="1411067" cy="1342007"/>
            <a:chOff x="0" y="0"/>
            <a:chExt cx="5108588" cy="48585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0" t="-661" r="0" b="-661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4897368" y="6586546"/>
            <a:ext cx="1709215" cy="1625562"/>
            <a:chOff x="0" y="0"/>
            <a:chExt cx="5108588" cy="48585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6"/>
              <a:stretch>
                <a:fillRect l="0" t="-661" r="0" b="-661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0730407" y="3212970"/>
            <a:ext cx="991973" cy="943424"/>
            <a:chOff x="0" y="0"/>
            <a:chExt cx="5108588" cy="485856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7"/>
              <a:stretch>
                <a:fillRect l="-16045" t="0" r="-16045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4263405" y="2074612"/>
            <a:ext cx="691410" cy="657571"/>
            <a:chOff x="0" y="0"/>
            <a:chExt cx="5108588" cy="485856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8"/>
              <a:stretch>
                <a:fillRect l="-17932" t="0" r="-17932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1722380" y="1243347"/>
            <a:ext cx="748023" cy="711413"/>
            <a:chOff x="0" y="0"/>
            <a:chExt cx="5108588" cy="485856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9"/>
              <a:stretch>
                <a:fillRect l="-15549" t="0" r="-15549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8482555" y="8212108"/>
            <a:ext cx="1322890" cy="1258145"/>
            <a:chOff x="0" y="0"/>
            <a:chExt cx="5108588" cy="485856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10"/>
              <a:stretch>
                <a:fillRect l="-184852" t="-98806" r="-32451" b="-23816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10089707" y="9190961"/>
            <a:ext cx="587329" cy="558584"/>
            <a:chOff x="0" y="0"/>
            <a:chExt cx="5108588" cy="485856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0" t="-661" r="0" b="-661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778405" y="1028700"/>
            <a:ext cx="1792851" cy="1705106"/>
            <a:chOff x="0" y="0"/>
            <a:chExt cx="5108588" cy="48585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-184852" t="-98806" r="-32451" b="-2381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63764" y="3329496"/>
            <a:ext cx="1411067" cy="1342007"/>
            <a:chOff x="0" y="0"/>
            <a:chExt cx="5108588" cy="485856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3571257" y="387561"/>
            <a:ext cx="956602" cy="909784"/>
            <a:chOff x="0" y="0"/>
            <a:chExt cx="5108588" cy="48585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0" t="-661" r="0" b="-661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488927" y="387561"/>
            <a:ext cx="1079545" cy="1026710"/>
            <a:chOff x="0" y="0"/>
            <a:chExt cx="5108588" cy="48585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-15549" t="0" r="-15549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3011893" y="2991928"/>
            <a:ext cx="12264214" cy="326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99"/>
              </a:lnSpc>
            </a:pPr>
            <a:r>
              <a:rPr lang="en-US" sz="9999" spc="299">
                <a:solidFill>
                  <a:srgbClr val="EFE5F6"/>
                </a:solidFill>
                <a:latin typeface="Montserrat Classic Bold"/>
              </a:rPr>
              <a:t>¡GRACIAS POR TU ATENCIÓN!</a:t>
            </a:r>
          </a:p>
        </p:txBody>
      </p: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4069632" y="5143500"/>
            <a:ext cx="1703515" cy="1620141"/>
            <a:chOff x="0" y="0"/>
            <a:chExt cx="5108588" cy="48585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-15549" t="0" r="-15549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3631955" y="7436061"/>
            <a:ext cx="1289434" cy="1226326"/>
            <a:chOff x="0" y="0"/>
            <a:chExt cx="5108588" cy="485856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0" t="-661" r="0" b="-661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15773147" y="8049224"/>
            <a:ext cx="905837" cy="861503"/>
            <a:chOff x="0" y="0"/>
            <a:chExt cx="5108588" cy="485856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16378610" y="6189717"/>
            <a:ext cx="1310481" cy="1246344"/>
            <a:chOff x="0" y="0"/>
            <a:chExt cx="5108588" cy="485856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-184852" t="-98806" r="-32451" b="-23816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8" id="28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799920" y="5433196"/>
            <a:ext cx="2984007" cy="2980277"/>
          </a:xfrm>
          <a:custGeom>
            <a:avLst/>
            <a:gdLst/>
            <a:ahLst/>
            <a:cxnLst/>
            <a:rect r="r" b="b" t="t" l="l"/>
            <a:pathLst>
              <a:path h="2980277" w="2984007">
                <a:moveTo>
                  <a:pt x="0" y="0"/>
                </a:moveTo>
                <a:lnTo>
                  <a:pt x="2984007" y="0"/>
                </a:lnTo>
                <a:lnTo>
                  <a:pt x="2984007" y="2980278"/>
                </a:lnTo>
                <a:lnTo>
                  <a:pt x="0" y="2980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46916">
            <a:off x="10118051" y="1010251"/>
            <a:ext cx="8017191" cy="5692206"/>
          </a:xfrm>
          <a:custGeom>
            <a:avLst/>
            <a:gdLst/>
            <a:ahLst/>
            <a:cxnLst/>
            <a:rect r="r" b="b" t="t" l="l"/>
            <a:pathLst>
              <a:path h="5692206" w="8017191">
                <a:moveTo>
                  <a:pt x="0" y="0"/>
                </a:moveTo>
                <a:lnTo>
                  <a:pt x="8017191" y="0"/>
                </a:lnTo>
                <a:lnTo>
                  <a:pt x="8017191" y="5692206"/>
                </a:lnTo>
                <a:lnTo>
                  <a:pt x="0" y="5692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28700" y="1028700"/>
            <a:ext cx="10148008" cy="3857895"/>
            <a:chOff x="0" y="0"/>
            <a:chExt cx="13530677" cy="514386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476735"/>
              <a:ext cx="13530677" cy="3667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spc="89">
                  <a:solidFill>
                    <a:srgbClr val="CD9DEF"/>
                  </a:solidFill>
                  <a:latin typeface="Montserrat Classic Bold"/>
                </a:rPr>
                <a:t>EL PEOR ENEMIGO DE LA CREATIVIDAD ES DUDAR DE TI MISMX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38100"/>
              <a:ext cx="13530677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940"/>
                </a:lnSpc>
              </a:pPr>
              <a:r>
                <a:rPr lang="en-US" sz="3800" spc="113">
                  <a:solidFill>
                    <a:srgbClr val="EFE5F6"/>
                  </a:solidFill>
                  <a:latin typeface="Montserrat Classic Bold"/>
                </a:rPr>
                <a:t>¡Inspírate!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 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4484871" y="5433196"/>
            <a:ext cx="1411067" cy="1342007"/>
            <a:chOff x="0" y="0"/>
            <a:chExt cx="5108588" cy="48585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0" t="-661" r="0" b="-661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5606717" y="6923335"/>
            <a:ext cx="991973" cy="943424"/>
            <a:chOff x="0" y="0"/>
            <a:chExt cx="5108588" cy="48585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-16045" t="0" r="-16045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6014307" y="6890152"/>
            <a:ext cx="1802520" cy="1714301"/>
            <a:chOff x="0" y="0"/>
            <a:chExt cx="5108588" cy="485856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6"/>
              <a:stretch>
                <a:fillRect l="-15549" t="0" r="-15549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648060" y="1654531"/>
            <a:ext cx="5049031" cy="5049031"/>
            <a:chOff x="0" y="0"/>
            <a:chExt cx="6732041" cy="6732041"/>
          </a:xfrm>
        </p:grpSpPr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6732041" cy="6732041"/>
              <a:chOff x="0" y="0"/>
              <a:chExt cx="2540000" cy="254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83035"/>
                    </a:lnTo>
                    <a:cubicBezTo>
                      <a:pt x="1014169" y="381610"/>
                      <a:pt x="719199" y="550741"/>
                      <a:pt x="559508" y="826383"/>
                    </a:cubicBezTo>
                    <a:cubicBezTo>
                      <a:pt x="399818" y="1102026"/>
                      <a:pt x="399818" y="1442044"/>
                      <a:pt x="559508" y="1717687"/>
                    </a:cubicBezTo>
                    <a:cubicBezTo>
                      <a:pt x="719199" y="1993330"/>
                      <a:pt x="1014169" y="2162460"/>
                      <a:pt x="1332725" y="2161035"/>
                    </a:cubicBezTo>
                    <a:cubicBezTo>
                      <a:pt x="1651281" y="2162460"/>
                      <a:pt x="1946251" y="1993330"/>
                      <a:pt x="2105942" y="1717687"/>
                    </a:cubicBezTo>
                    <a:cubicBezTo>
                      <a:pt x="2265632" y="1442044"/>
                      <a:pt x="2265632" y="1102026"/>
                      <a:pt x="2105942" y="826383"/>
                    </a:cubicBezTo>
                    <a:cubicBezTo>
                      <a:pt x="1946251" y="550741"/>
                      <a:pt x="1651281" y="381610"/>
                      <a:pt x="1332725" y="383035"/>
                    </a:cubicBezTo>
                    <a:close/>
                  </a:path>
                </a:pathLst>
              </a:custGeom>
              <a:solidFill>
                <a:srgbClr val="755782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7585" y="7585"/>
                <a:ext cx="2568222" cy="2568222"/>
              </a:xfrm>
              <a:custGeom>
                <a:avLst/>
                <a:gdLst/>
                <a:ahLst/>
                <a:cxnLst/>
                <a:rect r="r" b="b" t="t" l="l"/>
                <a:pathLst>
                  <a:path h="2568222" w="2568222">
                    <a:moveTo>
                      <a:pt x="1486533" y="12346"/>
                    </a:moveTo>
                    <a:cubicBezTo>
                      <a:pt x="2119873" y="125894"/>
                      <a:pt x="2568222" y="695157"/>
                      <a:pt x="2530195" y="1337470"/>
                    </a:cubicBezTo>
                    <a:cubicBezTo>
                      <a:pt x="2492169" y="1979784"/>
                      <a:pt x="1979784" y="2492169"/>
                      <a:pt x="1337470" y="2530195"/>
                    </a:cubicBezTo>
                    <a:cubicBezTo>
                      <a:pt x="695157" y="2568222"/>
                      <a:pt x="125894" y="2119873"/>
                      <a:pt x="12346" y="1486533"/>
                    </a:cubicBezTo>
                    <a:cubicBezTo>
                      <a:pt x="0" y="1419396"/>
                      <a:pt x="24519" y="1350784"/>
                      <a:pt x="76619" y="1306678"/>
                    </a:cubicBezTo>
                    <a:cubicBezTo>
                      <a:pt x="128720" y="1262573"/>
                      <a:pt x="200438" y="1249715"/>
                      <a:pt x="264616" y="1272974"/>
                    </a:cubicBezTo>
                    <a:cubicBezTo>
                      <a:pt x="328794" y="1296233"/>
                      <a:pt x="375621" y="1352053"/>
                      <a:pt x="387367" y="1419297"/>
                    </a:cubicBezTo>
                    <a:cubicBezTo>
                      <a:pt x="466851" y="1862636"/>
                      <a:pt x="865334" y="2176480"/>
                      <a:pt x="1314954" y="2149861"/>
                    </a:cubicBezTo>
                    <a:cubicBezTo>
                      <a:pt x="1764573" y="2123243"/>
                      <a:pt x="2123243" y="1764573"/>
                      <a:pt x="2149861" y="1314954"/>
                    </a:cubicBezTo>
                    <a:cubicBezTo>
                      <a:pt x="2176480" y="865334"/>
                      <a:pt x="1862636" y="466851"/>
                      <a:pt x="1419297" y="387367"/>
                    </a:cubicBezTo>
                    <a:cubicBezTo>
                      <a:pt x="1352053" y="375621"/>
                      <a:pt x="1296233" y="328794"/>
                      <a:pt x="1272974" y="264616"/>
                    </a:cubicBezTo>
                    <a:cubicBezTo>
                      <a:pt x="1249715" y="200438"/>
                      <a:pt x="1262573" y="128720"/>
                      <a:pt x="1306678" y="76619"/>
                    </a:cubicBezTo>
                    <a:cubicBezTo>
                      <a:pt x="1350784" y="24519"/>
                      <a:pt x="1419396" y="0"/>
                      <a:pt x="1486533" y="12346"/>
                    </a:cubicBezTo>
                    <a:close/>
                  </a:path>
                </a:pathLst>
              </a:custGeom>
              <a:solidFill>
                <a:srgbClr val="CD9DEF"/>
              </a:solidFill>
            </p:spPr>
          </p:sp>
        </p:grpSp>
      </p:grpSp>
      <p:sp>
        <p:nvSpPr>
          <p:cNvPr name="TextBox 7" id="7"/>
          <p:cNvSpPr txBox="true"/>
          <p:nvPr/>
        </p:nvSpPr>
        <p:spPr>
          <a:xfrm rot="0">
            <a:off x="7637316" y="3483722"/>
            <a:ext cx="3070519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EFE5F6"/>
                </a:solidFill>
                <a:latin typeface="Montserrat Classic Bold"/>
              </a:rPr>
              <a:t>75%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705272" y="705167"/>
            <a:ext cx="8934606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0"/>
              </a:lnSpc>
            </a:pPr>
            <a:r>
              <a:rPr lang="en-US" sz="3800" spc="113">
                <a:solidFill>
                  <a:srgbClr val="EFE5F6"/>
                </a:solidFill>
                <a:latin typeface="Montserrat Classic Bold"/>
              </a:rPr>
              <a:t>Estudios demuestran que el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705272" y="7067195"/>
            <a:ext cx="8934606" cy="103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320">
                <a:solidFill>
                  <a:srgbClr val="EFE5F6"/>
                </a:solidFill>
                <a:latin typeface="Montserrat Classic"/>
              </a:rPr>
              <a:t>DE LAS PERSONAS CREEN QUE ESTÁN PERDIENDO SU CREATIVIDAD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6264958" y="743267"/>
            <a:ext cx="1411067" cy="1342007"/>
            <a:chOff x="0" y="0"/>
            <a:chExt cx="5108588" cy="48585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551937" y="501351"/>
            <a:ext cx="1709215" cy="1625562"/>
            <a:chOff x="0" y="0"/>
            <a:chExt cx="5108588" cy="48585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910558" y="4113843"/>
            <a:ext cx="991973" cy="943424"/>
            <a:chOff x="0" y="0"/>
            <a:chExt cx="5108588" cy="485856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-16045" t="0" r="-16045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2355157" y="2523187"/>
            <a:ext cx="691410" cy="657571"/>
            <a:chOff x="0" y="0"/>
            <a:chExt cx="5108588" cy="485856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-17932" t="0" r="-17932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14500445" y="2469344"/>
            <a:ext cx="748023" cy="711413"/>
            <a:chOff x="0" y="0"/>
            <a:chExt cx="5108588" cy="485856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6"/>
              <a:stretch>
                <a:fillRect l="-15549" t="0" r="-15549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6" id="26"/>
          <p:cNvGrpSpPr>
            <a:grpSpLocks noChangeAspect="true"/>
          </p:cNvGrpSpPr>
          <p:nvPr/>
        </p:nvGrpSpPr>
        <p:grpSpPr>
          <a:xfrm rot="0">
            <a:off x="15589509" y="6913451"/>
            <a:ext cx="1792851" cy="1705106"/>
            <a:chOff x="0" y="0"/>
            <a:chExt cx="5108588" cy="485856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7"/>
              <a:stretch>
                <a:fillRect l="-184852" t="-98806" r="-32451" b="-23816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9" id="29"/>
          <p:cNvGrpSpPr>
            <a:grpSpLocks noChangeAspect="true"/>
          </p:cNvGrpSpPr>
          <p:nvPr/>
        </p:nvGrpSpPr>
        <p:grpSpPr>
          <a:xfrm rot="0">
            <a:off x="16485935" y="4404006"/>
            <a:ext cx="778221" cy="740133"/>
            <a:chOff x="0" y="0"/>
            <a:chExt cx="5108588" cy="485856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32" id="32"/>
          <p:cNvGrpSpPr>
            <a:grpSpLocks noChangeAspect="true"/>
          </p:cNvGrpSpPr>
          <p:nvPr/>
        </p:nvGrpSpPr>
        <p:grpSpPr>
          <a:xfrm rot="0">
            <a:off x="12554066" y="4383385"/>
            <a:ext cx="1599804" cy="1521506"/>
            <a:chOff x="0" y="0"/>
            <a:chExt cx="5108588" cy="485856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-16045" t="0" r="-16045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35" id="35"/>
          <p:cNvGrpSpPr>
            <a:grpSpLocks noChangeAspect="true"/>
          </p:cNvGrpSpPr>
          <p:nvPr/>
        </p:nvGrpSpPr>
        <p:grpSpPr>
          <a:xfrm rot="0">
            <a:off x="3999739" y="5144139"/>
            <a:ext cx="1411067" cy="1342007"/>
            <a:chOff x="0" y="0"/>
            <a:chExt cx="5108588" cy="485856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1267313" y="7161874"/>
            <a:ext cx="1270437" cy="1208259"/>
            <a:chOff x="0" y="0"/>
            <a:chExt cx="5108588" cy="4858563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6"/>
              <a:stretch>
                <a:fillRect l="-15549" t="0" r="-15549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1" id="41"/>
          <p:cNvGrpSpPr>
            <a:grpSpLocks noChangeAspect="true"/>
          </p:cNvGrpSpPr>
          <p:nvPr/>
        </p:nvGrpSpPr>
        <p:grpSpPr>
          <a:xfrm rot="0">
            <a:off x="14153870" y="1843276"/>
            <a:ext cx="508902" cy="483996"/>
            <a:chOff x="0" y="0"/>
            <a:chExt cx="5108588" cy="4858563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4" id="44"/>
          <p:cNvGrpSpPr>
            <a:grpSpLocks noChangeAspect="true"/>
          </p:cNvGrpSpPr>
          <p:nvPr/>
        </p:nvGrpSpPr>
        <p:grpSpPr>
          <a:xfrm rot="0">
            <a:off x="15335058" y="6461564"/>
            <a:ext cx="508902" cy="483996"/>
            <a:chOff x="0" y="0"/>
            <a:chExt cx="5108588" cy="4858563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7" id="47"/>
          <p:cNvGrpSpPr>
            <a:grpSpLocks noChangeAspect="true"/>
          </p:cNvGrpSpPr>
          <p:nvPr/>
        </p:nvGrpSpPr>
        <p:grpSpPr>
          <a:xfrm rot="0">
            <a:off x="912367" y="6703562"/>
            <a:ext cx="549615" cy="522716"/>
            <a:chOff x="0" y="0"/>
            <a:chExt cx="5108588" cy="4858563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50" id="50"/>
          <p:cNvGrpSpPr>
            <a:grpSpLocks noChangeAspect="true"/>
          </p:cNvGrpSpPr>
          <p:nvPr/>
        </p:nvGrpSpPr>
        <p:grpSpPr>
          <a:xfrm rot="0">
            <a:off x="4165500" y="1798341"/>
            <a:ext cx="1079545" cy="1026710"/>
            <a:chOff x="0" y="0"/>
            <a:chExt cx="5108588" cy="4858563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6"/>
              <a:stretch>
                <a:fillRect l="-15549" t="0" r="-15549" b="0"/>
              </a:stretch>
            </a:blip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5589509" y="6913451"/>
            <a:ext cx="1792851" cy="1705106"/>
            <a:chOff x="0" y="0"/>
            <a:chExt cx="5108588" cy="48585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-184852" t="-98806" r="-32451" b="-2381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367338" y="7529530"/>
            <a:ext cx="1411067" cy="1342007"/>
            <a:chOff x="0" y="0"/>
            <a:chExt cx="5108588" cy="485856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6780999" y="387561"/>
            <a:ext cx="956602" cy="909784"/>
            <a:chOff x="0" y="0"/>
            <a:chExt cx="5108588" cy="48585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0" t="-661" r="0" b="-661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488927" y="387561"/>
            <a:ext cx="1079545" cy="1026710"/>
            <a:chOff x="0" y="0"/>
            <a:chExt cx="5108588" cy="48585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-15549" t="0" r="-15549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2861863" y="556703"/>
            <a:ext cx="12564275" cy="8229600"/>
          </a:xfrm>
          <a:custGeom>
            <a:avLst/>
            <a:gdLst/>
            <a:ahLst/>
            <a:cxnLst/>
            <a:rect r="r" b="b" t="t" l="l"/>
            <a:pathLst>
              <a:path h="8229600" w="12564275">
                <a:moveTo>
                  <a:pt x="0" y="0"/>
                </a:moveTo>
                <a:lnTo>
                  <a:pt x="12564274" y="0"/>
                </a:lnTo>
                <a:lnTo>
                  <a:pt x="1256427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011893" y="2991928"/>
            <a:ext cx="12264214" cy="161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99"/>
              </a:lnSpc>
            </a:pPr>
            <a:r>
              <a:rPr lang="en-US" sz="9999" spc="299">
                <a:solidFill>
                  <a:srgbClr val="EFE5F6"/>
                </a:solidFill>
                <a:latin typeface="Montserrat Classic Bold"/>
              </a:rPr>
              <a:t>CINCO CONSEJOS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011893" y="4696268"/>
            <a:ext cx="12264214" cy="103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320">
                <a:solidFill>
                  <a:srgbClr val="EFE5F6"/>
                </a:solidFill>
                <a:latin typeface="Montserrat Classic"/>
              </a:rPr>
              <a:t>Para ayudarte a estimular la mente, propiciar el flujo de ideas y mantener viva tu creatividad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73381" y="2352945"/>
            <a:ext cx="6362569" cy="6354616"/>
          </a:xfrm>
          <a:custGeom>
            <a:avLst/>
            <a:gdLst/>
            <a:ahLst/>
            <a:cxnLst/>
            <a:rect r="r" b="b" t="t" l="l"/>
            <a:pathLst>
              <a:path h="6354616" w="6362569">
                <a:moveTo>
                  <a:pt x="0" y="0"/>
                </a:moveTo>
                <a:lnTo>
                  <a:pt x="6362569" y="0"/>
                </a:lnTo>
                <a:lnTo>
                  <a:pt x="6362569" y="6354615"/>
                </a:lnTo>
                <a:lnTo>
                  <a:pt x="0" y="6354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0148008" cy="5521325"/>
            <a:chOff x="0" y="0"/>
            <a:chExt cx="13530677" cy="736176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968735"/>
              <a:ext cx="12404242" cy="2447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spc="89">
                  <a:solidFill>
                    <a:srgbClr val="CD9DEF"/>
                  </a:solidFill>
                  <a:latin typeface="Montserrat Classic Bold"/>
                </a:rPr>
                <a:t>MANTÉN TU MENTE ACTIVA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38100"/>
              <a:ext cx="13530677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940"/>
                </a:lnSpc>
              </a:pPr>
              <a:r>
                <a:rPr lang="en-US" sz="3800" spc="113">
                  <a:solidFill>
                    <a:srgbClr val="EFE5F6"/>
                  </a:solidFill>
                  <a:latin typeface="Montserrat Classic Bold"/>
                </a:rPr>
                <a:t>Consejo #1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72933"/>
              <a:ext cx="12404242" cy="3788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550"/>
                </a:lnSpc>
              </a:pPr>
              <a:r>
                <a:rPr lang="en-US" sz="3500" spc="105">
                  <a:solidFill>
                    <a:srgbClr val="EFE5F6"/>
                  </a:solidFill>
                  <a:latin typeface="Montserrat Classic"/>
                </a:rPr>
                <a:t>Realizar actividades como sudoku, crucigramas, acertijos, juegos de estrategia, etc. ayuda a que tu cerebro se vea constantemente obligado a buscar soluciones nuevas y creativas.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228605" y="733425"/>
            <a:ext cx="1709215" cy="1625562"/>
            <a:chOff x="0" y="0"/>
            <a:chExt cx="5108588" cy="485856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0438156" y="370709"/>
            <a:ext cx="691852" cy="657991"/>
            <a:chOff x="0" y="0"/>
            <a:chExt cx="5108588" cy="485856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-16045" t="0" r="-16045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0438156" y="2676795"/>
            <a:ext cx="1079545" cy="1026710"/>
            <a:chOff x="0" y="0"/>
            <a:chExt cx="5108588" cy="485856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-15549" t="0" r="-15549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AutoShape 16" id="16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sp>
        <p:nvSpPr>
          <p:cNvPr name="TextBox 17" id="17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506896"/>
            <a:ext cx="4793742" cy="8229600"/>
          </a:xfrm>
          <a:custGeom>
            <a:avLst/>
            <a:gdLst/>
            <a:ahLst/>
            <a:cxnLst/>
            <a:rect r="r" b="b" t="t" l="l"/>
            <a:pathLst>
              <a:path h="8229600" w="4793742">
                <a:moveTo>
                  <a:pt x="0" y="0"/>
                </a:moveTo>
                <a:lnTo>
                  <a:pt x="4793742" y="0"/>
                </a:lnTo>
                <a:lnTo>
                  <a:pt x="4793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956118" y="1028700"/>
            <a:ext cx="9303182" cy="5864225"/>
            <a:chOff x="0" y="0"/>
            <a:chExt cx="12404242" cy="781896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968735"/>
              <a:ext cx="12404242" cy="3667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7200"/>
                </a:lnSpc>
              </a:pPr>
              <a:r>
                <a:rPr lang="en-US" sz="6000" spc="89">
                  <a:solidFill>
                    <a:srgbClr val="CD9DEF"/>
                  </a:solidFill>
                  <a:latin typeface="Montserrat Classic Bold"/>
                </a:rPr>
                <a:t>LLEVA UNA LIBRETA CONTIGO A DONDE QUIERA QUE VAYAS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38100"/>
              <a:ext cx="12404242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940"/>
                </a:lnSpc>
              </a:pPr>
              <a:r>
                <a:rPr lang="en-US" sz="3800" spc="113">
                  <a:solidFill>
                    <a:srgbClr val="EFE5F6"/>
                  </a:solidFill>
                  <a:latin typeface="Montserrat Classic Bold"/>
                </a:rPr>
                <a:t>Consejo #2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792133"/>
              <a:ext cx="12404242" cy="3026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550"/>
                </a:lnSpc>
              </a:pPr>
              <a:r>
                <a:rPr lang="en-US" sz="3500" spc="105">
                  <a:solidFill>
                    <a:srgbClr val="EFE5F6"/>
                  </a:solidFill>
                  <a:latin typeface="Montserrat Classic"/>
                </a:rPr>
                <a:t>Una buena idea se puede dar en cualquier momento y cualquier lugar ¡es mejor tener donde anotarla antes de que se vaya! 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7956118" y="7394489"/>
            <a:ext cx="1411067" cy="1342007"/>
            <a:chOff x="0" y="0"/>
            <a:chExt cx="5108588" cy="48585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5703644" y="2959542"/>
            <a:ext cx="778221" cy="740133"/>
            <a:chOff x="0" y="0"/>
            <a:chExt cx="5108588" cy="48585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4627609" y="3849470"/>
            <a:ext cx="1599804" cy="1521506"/>
            <a:chOff x="0" y="0"/>
            <a:chExt cx="5108588" cy="485856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-16045" t="0" r="-16045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6942027" y="7394489"/>
            <a:ext cx="508902" cy="483996"/>
            <a:chOff x="0" y="0"/>
            <a:chExt cx="5108588" cy="485856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0" t="-661" r="0" b="-661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5907894" y="7065704"/>
            <a:ext cx="1709215" cy="1625562"/>
            <a:chOff x="0" y="0"/>
            <a:chExt cx="5108588" cy="485856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0" t="-661" r="0" b="-661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0157813" y="208722"/>
            <a:ext cx="3926115" cy="3921208"/>
          </a:xfrm>
          <a:custGeom>
            <a:avLst/>
            <a:gdLst/>
            <a:ahLst/>
            <a:cxnLst/>
            <a:rect r="r" b="b" t="t" l="l"/>
            <a:pathLst>
              <a:path h="3921208" w="3926115">
                <a:moveTo>
                  <a:pt x="0" y="0"/>
                </a:moveTo>
                <a:lnTo>
                  <a:pt x="3926115" y="0"/>
                </a:lnTo>
                <a:lnTo>
                  <a:pt x="3926115" y="3921207"/>
                </a:lnTo>
                <a:lnTo>
                  <a:pt x="0" y="39212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76313" y="3831756"/>
            <a:ext cx="5134789" cy="5128371"/>
          </a:xfrm>
          <a:custGeom>
            <a:avLst/>
            <a:gdLst/>
            <a:ahLst/>
            <a:cxnLst/>
            <a:rect r="r" b="b" t="t" l="l"/>
            <a:pathLst>
              <a:path h="5128371" w="5134789">
                <a:moveTo>
                  <a:pt x="0" y="0"/>
                </a:moveTo>
                <a:lnTo>
                  <a:pt x="5134789" y="0"/>
                </a:lnTo>
                <a:lnTo>
                  <a:pt x="5134789" y="5128370"/>
                </a:lnTo>
                <a:lnTo>
                  <a:pt x="0" y="51283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28700" y="1028700"/>
            <a:ext cx="10148008" cy="6664325"/>
            <a:chOff x="0" y="0"/>
            <a:chExt cx="13530677" cy="88857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968735"/>
              <a:ext cx="12404242" cy="2447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spc="89">
                  <a:solidFill>
                    <a:srgbClr val="CD9DEF"/>
                  </a:solidFill>
                  <a:latin typeface="Montserrat Classic Bold"/>
                </a:rPr>
                <a:t>HAZ ALGO DISTINTO CADA DÍA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38100"/>
              <a:ext cx="13530677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940"/>
                </a:lnSpc>
              </a:pPr>
              <a:r>
                <a:rPr lang="en-US" sz="3800" spc="113">
                  <a:solidFill>
                    <a:srgbClr val="EFE5F6"/>
                  </a:solidFill>
                  <a:latin typeface="Montserrat Classic Bold"/>
                </a:rPr>
                <a:t>Consejo #3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572933"/>
              <a:ext cx="12404242" cy="5312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550"/>
                </a:lnSpc>
              </a:pPr>
              <a:r>
                <a:rPr lang="en-US" sz="3500" spc="105">
                  <a:solidFill>
                    <a:srgbClr val="EFE5F6"/>
                  </a:solidFill>
                  <a:latin typeface="Montserrat Classic"/>
                </a:rPr>
                <a:t>La rutina es el peor enemigo de la creatividad; romper la monotonía con un gesto tan simple como probar algo de comer nuevo, tomar una ruta diferente al trabajo o lavarte los dientes con la otra mano estimula la mente.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0709803" y="7245402"/>
            <a:ext cx="1411067" cy="1342007"/>
            <a:chOff x="0" y="0"/>
            <a:chExt cx="5108588" cy="485856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0" t="-661" r="0" b="-6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5550085" y="1699703"/>
            <a:ext cx="1709215" cy="1625562"/>
            <a:chOff x="0" y="0"/>
            <a:chExt cx="5108588" cy="485856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0" t="-661" r="0" b="-661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4747721" y="771635"/>
            <a:ext cx="991973" cy="943424"/>
            <a:chOff x="0" y="0"/>
            <a:chExt cx="5108588" cy="48585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6"/>
              <a:stretch>
                <a:fillRect l="-16045" t="0" r="-16045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8798295" y="699915"/>
            <a:ext cx="691410" cy="657571"/>
            <a:chOff x="0" y="0"/>
            <a:chExt cx="5108588" cy="485856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7"/>
              <a:stretch>
                <a:fillRect l="-17932" t="0" r="-17932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11746859" y="6395941"/>
            <a:ext cx="748023" cy="711413"/>
            <a:chOff x="0" y="0"/>
            <a:chExt cx="5108588" cy="485856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8"/>
              <a:stretch>
                <a:fillRect l="-15549" t="0" r="-15549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6490945" y="357697"/>
            <a:ext cx="1411067" cy="1342007"/>
            <a:chOff x="0" y="0"/>
            <a:chExt cx="5108588" cy="48585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455716" y="7951133"/>
            <a:ext cx="778221" cy="740133"/>
            <a:chOff x="0" y="0"/>
            <a:chExt cx="5108588" cy="485856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0491696" y="6114981"/>
            <a:ext cx="1599804" cy="1521506"/>
            <a:chOff x="0" y="0"/>
            <a:chExt cx="5108588" cy="48585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-16045" t="0" r="-16045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6942027" y="7394489"/>
            <a:ext cx="508902" cy="483996"/>
            <a:chOff x="0" y="0"/>
            <a:chExt cx="5108588" cy="48585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0" t="-661" r="0" b="-661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5361242" y="6823706"/>
            <a:ext cx="1709215" cy="1625562"/>
            <a:chOff x="0" y="0"/>
            <a:chExt cx="5108588" cy="485856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0" t="-661" r="0" b="-661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544249" y="1512696"/>
            <a:ext cx="6397778" cy="6365789"/>
          </a:xfrm>
          <a:custGeom>
            <a:avLst/>
            <a:gdLst/>
            <a:ahLst/>
            <a:cxnLst/>
            <a:rect r="r" b="b" t="t" l="l"/>
            <a:pathLst>
              <a:path h="6365789" w="6397778">
                <a:moveTo>
                  <a:pt x="0" y="0"/>
                </a:moveTo>
                <a:lnTo>
                  <a:pt x="6397778" y="0"/>
                </a:lnTo>
                <a:lnTo>
                  <a:pt x="6397778" y="6365789"/>
                </a:lnTo>
                <a:lnTo>
                  <a:pt x="0" y="63657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7965643" y="1028700"/>
            <a:ext cx="9303182" cy="4606925"/>
            <a:chOff x="0" y="0"/>
            <a:chExt cx="12404242" cy="6142567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968735"/>
              <a:ext cx="12404242" cy="1228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7200"/>
                </a:lnSpc>
              </a:pPr>
              <a:r>
                <a:rPr lang="en-US" sz="6000" spc="89">
                  <a:solidFill>
                    <a:srgbClr val="CEA3ED"/>
                  </a:solidFill>
                  <a:latin typeface="Montserrat Classic Bold"/>
                </a:rPr>
                <a:t>CULTURÍZATE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38100"/>
              <a:ext cx="12404242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940"/>
                </a:lnSpc>
              </a:pPr>
              <a:r>
                <a:rPr lang="en-US" sz="3800" spc="113">
                  <a:solidFill>
                    <a:srgbClr val="EFE5F6"/>
                  </a:solidFill>
                  <a:latin typeface="Montserrat Classic Bold"/>
                </a:rPr>
                <a:t>Consejo #4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2353733"/>
              <a:ext cx="12404242" cy="3788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550"/>
                </a:lnSpc>
              </a:pPr>
              <a:r>
                <a:rPr lang="en-US" sz="3500" spc="105">
                  <a:solidFill>
                    <a:srgbClr val="EFE5F6"/>
                  </a:solidFill>
                  <a:latin typeface="Montserrat Classic"/>
                </a:rPr>
                <a:t>Aprender cosas nuevas todo el tiempo y estar al tanto de lo que está pasando en el mundo es una fuente muy importante para obtener nuevas ideas e inspiración para tus proyectos. 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628749" y="357697"/>
            <a:ext cx="799902" cy="760753"/>
            <a:chOff x="0" y="0"/>
            <a:chExt cx="5108588" cy="485856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-16045" t="0" r="-16045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12091500" y="7636487"/>
            <a:ext cx="698324" cy="664147"/>
            <a:chOff x="0" y="0"/>
            <a:chExt cx="5108588" cy="485856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16470858" y="5867954"/>
            <a:ext cx="599599" cy="570253"/>
            <a:chOff x="0" y="0"/>
            <a:chExt cx="5108588" cy="485856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-16045" t="0" r="-16045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04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247650" y="9258300"/>
            <a:ext cx="18840450" cy="1257300"/>
          </a:xfrm>
          <a:prstGeom prst="rect">
            <a:avLst/>
          </a:prstGeom>
          <a:solidFill>
            <a:srgbClr val="EFE5F6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0148008" cy="6435725"/>
            <a:chOff x="0" y="0"/>
            <a:chExt cx="13530677" cy="858096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968735"/>
              <a:ext cx="12404242" cy="3667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spc="89">
                  <a:solidFill>
                    <a:srgbClr val="CD9DEF"/>
                  </a:solidFill>
                  <a:latin typeface="Montserrat Classic Bold"/>
                </a:rPr>
                <a:t>NO TE QUEDES CON LA PRIMERA IDEA QUE SE TE OCURRE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38100"/>
              <a:ext cx="13530677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940"/>
                </a:lnSpc>
              </a:pPr>
              <a:r>
                <a:rPr lang="en-US" sz="3800" spc="113">
                  <a:solidFill>
                    <a:srgbClr val="EFE5F6"/>
                  </a:solidFill>
                  <a:latin typeface="Montserrat Classic Bold"/>
                </a:rPr>
                <a:t>Consejo #5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792133"/>
              <a:ext cx="12404242" cy="3788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550"/>
                </a:lnSpc>
              </a:pPr>
              <a:r>
                <a:rPr lang="en-US" sz="3500" spc="105">
                  <a:solidFill>
                    <a:srgbClr val="EFE5F6"/>
                  </a:solidFill>
                  <a:latin typeface="Montserrat Classic"/>
                </a:rPr>
                <a:t>Tu primera idea probablemente no sea la mejor, pero este no es motivo para rendirte. El trabajo creativo se trata de hacer muchas propuestas hasta que encuentres la que te encanta. 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709803" y="7245402"/>
            <a:ext cx="1411067" cy="1342007"/>
            <a:chOff x="0" y="0"/>
            <a:chExt cx="5108588" cy="485856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2"/>
              <a:stretch>
                <a:fillRect l="0" t="-661" r="0" b="-6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4393489" y="89496"/>
            <a:ext cx="1709215" cy="1625562"/>
            <a:chOff x="0" y="0"/>
            <a:chExt cx="5108588" cy="485856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3"/>
              <a:stretch>
                <a:fillRect l="0" t="-661" r="0" b="-6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1502909" y="1715059"/>
            <a:ext cx="991973" cy="943424"/>
            <a:chOff x="0" y="0"/>
            <a:chExt cx="5108588" cy="485856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4"/>
              <a:stretch>
                <a:fillRect l="-16045" t="0" r="-16045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8798295" y="699915"/>
            <a:ext cx="691410" cy="657571"/>
            <a:chOff x="0" y="0"/>
            <a:chExt cx="5108588" cy="48585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5"/>
              <a:stretch>
                <a:fillRect l="-17932" t="0" r="-17932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1746859" y="6395941"/>
            <a:ext cx="748023" cy="711413"/>
            <a:chOff x="0" y="0"/>
            <a:chExt cx="5108588" cy="485856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2014" y="12624"/>
              <a:ext cx="5084559" cy="4835728"/>
            </a:xfrm>
            <a:custGeom>
              <a:avLst/>
              <a:gdLst/>
              <a:ahLst/>
              <a:cxnLst/>
              <a:rect r="r" b="b" t="t" l="l"/>
              <a:pathLst>
                <a:path h="4835728" w="5084559">
                  <a:moveTo>
                    <a:pt x="2542274" y="0"/>
                  </a:moveTo>
                  <a:lnTo>
                    <a:pt x="3327883" y="1591818"/>
                  </a:lnTo>
                  <a:lnTo>
                    <a:pt x="5084559" y="1847075"/>
                  </a:lnTo>
                  <a:lnTo>
                    <a:pt x="3813416" y="3086125"/>
                  </a:lnTo>
                  <a:lnTo>
                    <a:pt x="4113492" y="4835715"/>
                  </a:lnTo>
                  <a:lnTo>
                    <a:pt x="2542261" y="4009669"/>
                  </a:lnTo>
                  <a:lnTo>
                    <a:pt x="971068" y="4835728"/>
                  </a:lnTo>
                  <a:lnTo>
                    <a:pt x="1271143" y="3086138"/>
                  </a:lnTo>
                  <a:lnTo>
                    <a:pt x="0" y="1847088"/>
                  </a:lnTo>
                  <a:lnTo>
                    <a:pt x="1756677" y="1591831"/>
                  </a:lnTo>
                  <a:lnTo>
                    <a:pt x="2542274" y="0"/>
                  </a:lnTo>
                  <a:close/>
                </a:path>
              </a:pathLst>
            </a:custGeom>
            <a:blipFill>
              <a:blip r:embed="rId6"/>
              <a:stretch>
                <a:fillRect l="-15549" t="0" r="-15549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108588" cy="4858563"/>
            </a:xfrm>
            <a:custGeom>
              <a:avLst/>
              <a:gdLst/>
              <a:ahLst/>
              <a:cxnLst/>
              <a:rect r="r" b="b" t="t" l="l"/>
              <a:pathLst>
                <a:path h="4858563" w="5108588">
                  <a:moveTo>
                    <a:pt x="4132936" y="4858563"/>
                  </a:moveTo>
                  <a:lnTo>
                    <a:pt x="2554288" y="4028605"/>
                  </a:lnTo>
                  <a:lnTo>
                    <a:pt x="975652" y="4858563"/>
                  </a:lnTo>
                  <a:lnTo>
                    <a:pt x="1277150" y="3100705"/>
                  </a:lnTo>
                  <a:lnTo>
                    <a:pt x="0" y="1855800"/>
                  </a:lnTo>
                  <a:lnTo>
                    <a:pt x="1764983" y="1599336"/>
                  </a:lnTo>
                  <a:lnTo>
                    <a:pt x="2554288" y="0"/>
                  </a:lnTo>
                  <a:lnTo>
                    <a:pt x="3343605" y="1599336"/>
                  </a:lnTo>
                  <a:lnTo>
                    <a:pt x="5108588" y="1855800"/>
                  </a:lnTo>
                  <a:lnTo>
                    <a:pt x="5100472" y="1863700"/>
                  </a:lnTo>
                  <a:lnTo>
                    <a:pt x="3831437" y="3100705"/>
                  </a:lnTo>
                  <a:lnTo>
                    <a:pt x="4132935" y="4858563"/>
                  </a:lnTo>
                  <a:close/>
                  <a:moveTo>
                    <a:pt x="2554288" y="4015994"/>
                  </a:moveTo>
                  <a:lnTo>
                    <a:pt x="2556891" y="4017353"/>
                  </a:lnTo>
                  <a:lnTo>
                    <a:pt x="4118102" y="4838128"/>
                  </a:lnTo>
                  <a:lnTo>
                    <a:pt x="3819436" y="3096819"/>
                  </a:lnTo>
                  <a:lnTo>
                    <a:pt x="3821544" y="3094761"/>
                  </a:lnTo>
                  <a:lnTo>
                    <a:pt x="5084572" y="1863611"/>
                  </a:lnTo>
                  <a:lnTo>
                    <a:pt x="3336188" y="1609560"/>
                  </a:lnTo>
                  <a:lnTo>
                    <a:pt x="3334880" y="1606918"/>
                  </a:lnTo>
                  <a:lnTo>
                    <a:pt x="2554288" y="25248"/>
                  </a:lnTo>
                  <a:lnTo>
                    <a:pt x="1772399" y="1609560"/>
                  </a:lnTo>
                  <a:lnTo>
                    <a:pt x="24016" y="1863611"/>
                  </a:lnTo>
                  <a:lnTo>
                    <a:pt x="1289152" y="3096819"/>
                  </a:lnTo>
                  <a:lnTo>
                    <a:pt x="990498" y="4838128"/>
                  </a:lnTo>
                  <a:lnTo>
                    <a:pt x="2554288" y="4015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10901827" y="357809"/>
            <a:ext cx="6665976" cy="8229600"/>
          </a:xfrm>
          <a:custGeom>
            <a:avLst/>
            <a:gdLst/>
            <a:ahLst/>
            <a:cxnLst/>
            <a:rect r="r" b="b" t="t" l="l"/>
            <a:pathLst>
              <a:path h="8229600" w="6665976">
                <a:moveTo>
                  <a:pt x="0" y="0"/>
                </a:moveTo>
                <a:lnTo>
                  <a:pt x="6665976" y="0"/>
                </a:lnTo>
                <a:lnTo>
                  <a:pt x="666597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072872" y="9674550"/>
            <a:ext cx="16186428" cy="245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800" spc="197">
                <a:solidFill>
                  <a:srgbClr val="2D045C"/>
                </a:solidFill>
                <a:latin typeface="Montserrat Classic Bold"/>
              </a:rPr>
              <a:t>ENCUENTRA TU CREATIVIDAD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DAFwUVmL36I</dc:identifier>
  <dcterms:modified xsi:type="dcterms:W3CDTF">2011-08-01T06:04:30Z</dcterms:modified>
  <cp:revision>1</cp:revision>
  <dc:title>Encuentra tu creatividad presentación planetas y estrellas acuarela</dc:title>
</cp:coreProperties>
</file>