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Frank Ruhl Libre" panose="020B0604020202020204" charset="-79"/>
      <p:regular r:id="rId27"/>
      <p:bold r:id="rId28"/>
    </p:embeddedFont>
    <p:embeddedFont>
      <p:font typeface="Calibri" panose="020F0502020204030204" pitchFamily="34" charset="0"/>
      <p:regular r:id="rId29"/>
      <p:bold r:id="rId30"/>
      <p:italic r:id="rId31"/>
      <p:boldItalic r:id="rId32"/>
    </p:embeddedFont>
    <p:embeddedFont>
      <p:font typeface="Griffy" panose="020B0604020202020204" charset="0"/>
      <p:regular r:id="rId33"/>
    </p:embeddedFont>
    <p:embeddedFont>
      <p:font typeface="Abril Fatface" panose="020B0604020202020204" charset="0"/>
      <p:regular r:id="rId34"/>
    </p:embeddedFont>
    <p:embeddedFont>
      <p:font typeface="Playfair Display" panose="020B060402020202020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2" name="Google Shape;1192;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4"/>
        <p:cNvGrpSpPr/>
        <p:nvPr/>
      </p:nvGrpSpPr>
      <p:grpSpPr>
        <a:xfrm>
          <a:off x="0" y="0"/>
          <a:ext cx="0" cy="0"/>
          <a:chOff x="0" y="0"/>
          <a:chExt cx="0" cy="0"/>
        </a:xfrm>
      </p:grpSpPr>
      <p:sp>
        <p:nvSpPr>
          <p:cNvPr id="1265" name="Google Shape;1265;g111c9ca7ddb_0_1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6" name="Google Shape;1266;g111c9ca7ddb_0_1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ga073618e60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3" name="Google Shape;1273;ga073618e60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6"/>
        <p:cNvGrpSpPr/>
        <p:nvPr/>
      </p:nvGrpSpPr>
      <p:grpSpPr>
        <a:xfrm>
          <a:off x="0" y="0"/>
          <a:ext cx="0" cy="0"/>
          <a:chOff x="0" y="0"/>
          <a:chExt cx="0" cy="0"/>
        </a:xfrm>
      </p:grpSpPr>
      <p:sp>
        <p:nvSpPr>
          <p:cNvPr id="1297" name="Google Shape;1297;g111c3728c19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8" name="Google Shape;1298;g111c3728c19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5"/>
        <p:cNvGrpSpPr/>
        <p:nvPr/>
      </p:nvGrpSpPr>
      <p:grpSpPr>
        <a:xfrm>
          <a:off x="0" y="0"/>
          <a:ext cx="0" cy="0"/>
          <a:chOff x="0" y="0"/>
          <a:chExt cx="0" cy="0"/>
        </a:xfrm>
      </p:grpSpPr>
      <p:sp>
        <p:nvSpPr>
          <p:cNvPr id="1306" name="Google Shape;1306;g111c3728c19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7" name="Google Shape;1307;g111c3728c19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0"/>
        <p:cNvGrpSpPr/>
        <p:nvPr/>
      </p:nvGrpSpPr>
      <p:grpSpPr>
        <a:xfrm>
          <a:off x="0" y="0"/>
          <a:ext cx="0" cy="0"/>
          <a:chOff x="0" y="0"/>
          <a:chExt cx="0" cy="0"/>
        </a:xfrm>
      </p:grpSpPr>
      <p:sp>
        <p:nvSpPr>
          <p:cNvPr id="1331" name="Google Shape;1331;g111c3728c19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2" name="Google Shape;1332;g111c3728c19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9"/>
        <p:cNvGrpSpPr/>
        <p:nvPr/>
      </p:nvGrpSpPr>
      <p:grpSpPr>
        <a:xfrm>
          <a:off x="0" y="0"/>
          <a:ext cx="0" cy="0"/>
          <a:chOff x="0" y="0"/>
          <a:chExt cx="0" cy="0"/>
        </a:xfrm>
      </p:grpSpPr>
      <p:sp>
        <p:nvSpPr>
          <p:cNvPr id="1340" name="Google Shape;1340;ga073618e60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1" name="Google Shape;1341;ga073618e60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3"/>
        <p:cNvGrpSpPr/>
        <p:nvPr/>
      </p:nvGrpSpPr>
      <p:grpSpPr>
        <a:xfrm>
          <a:off x="0" y="0"/>
          <a:ext cx="0" cy="0"/>
          <a:chOff x="0" y="0"/>
          <a:chExt cx="0" cy="0"/>
        </a:xfrm>
      </p:grpSpPr>
      <p:sp>
        <p:nvSpPr>
          <p:cNvPr id="1354" name="Google Shape;1354;ga073618e6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5" name="Google Shape;1355;ga073618e6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0"/>
        <p:cNvGrpSpPr/>
        <p:nvPr/>
      </p:nvGrpSpPr>
      <p:grpSpPr>
        <a:xfrm>
          <a:off x="0" y="0"/>
          <a:ext cx="0" cy="0"/>
          <a:chOff x="0" y="0"/>
          <a:chExt cx="0" cy="0"/>
        </a:xfrm>
      </p:grpSpPr>
      <p:sp>
        <p:nvSpPr>
          <p:cNvPr id="1371" name="Google Shape;1371;ga073618e60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2" name="Google Shape;1372;ga073618e60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7"/>
        <p:cNvGrpSpPr/>
        <p:nvPr/>
      </p:nvGrpSpPr>
      <p:grpSpPr>
        <a:xfrm>
          <a:off x="0" y="0"/>
          <a:ext cx="0" cy="0"/>
          <a:chOff x="0" y="0"/>
          <a:chExt cx="0" cy="0"/>
        </a:xfrm>
      </p:grpSpPr>
      <p:sp>
        <p:nvSpPr>
          <p:cNvPr id="1388" name="Google Shape;1388;ga073618e60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9" name="Google Shape;1389;ga073618e60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ga073618e60_0_6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1" name="Google Shape;1611;ga073618e60_0_6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a073618e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8" name="Google Shape;1198;ga073618e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8"/>
        <p:cNvGrpSpPr/>
        <p:nvPr/>
      </p:nvGrpSpPr>
      <p:grpSpPr>
        <a:xfrm>
          <a:off x="0" y="0"/>
          <a:ext cx="0" cy="0"/>
          <a:chOff x="0" y="0"/>
          <a:chExt cx="0" cy="0"/>
        </a:xfrm>
      </p:grpSpPr>
      <p:sp>
        <p:nvSpPr>
          <p:cNvPr id="1629" name="Google Shape;1629;ga073618e60_0_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0" name="Google Shape;1630;ga073618e60_0_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2"/>
        <p:cNvGrpSpPr/>
        <p:nvPr/>
      </p:nvGrpSpPr>
      <p:grpSpPr>
        <a:xfrm>
          <a:off x="0" y="0"/>
          <a:ext cx="0" cy="0"/>
          <a:chOff x="0" y="0"/>
          <a:chExt cx="0" cy="0"/>
        </a:xfrm>
      </p:grpSpPr>
      <p:sp>
        <p:nvSpPr>
          <p:cNvPr id="1663" name="Google Shape;1663;ga073618e60_0_6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4" name="Google Shape;1664;ga073618e60_0_6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5"/>
        <p:cNvGrpSpPr/>
        <p:nvPr/>
      </p:nvGrpSpPr>
      <p:grpSpPr>
        <a:xfrm>
          <a:off x="0" y="0"/>
          <a:ext cx="0" cy="0"/>
          <a:chOff x="0" y="0"/>
          <a:chExt cx="0" cy="0"/>
        </a:xfrm>
      </p:grpSpPr>
      <p:sp>
        <p:nvSpPr>
          <p:cNvPr id="1676" name="Google Shape;1676;ga073618e60_0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7" name="Google Shape;1677;ga073618e60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8"/>
        <p:cNvGrpSpPr/>
        <p:nvPr/>
      </p:nvGrpSpPr>
      <p:grpSpPr>
        <a:xfrm>
          <a:off x="0" y="0"/>
          <a:ext cx="0" cy="0"/>
          <a:chOff x="0" y="0"/>
          <a:chExt cx="0" cy="0"/>
        </a:xfrm>
      </p:grpSpPr>
      <p:sp>
        <p:nvSpPr>
          <p:cNvPr id="1689" name="Google Shape;1689;ga073618e60_0_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0" name="Google Shape;1690;ga073618e60_0_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4"/>
        <p:cNvGrpSpPr/>
        <p:nvPr/>
      </p:nvGrpSpPr>
      <p:grpSpPr>
        <a:xfrm>
          <a:off x="0" y="0"/>
          <a:ext cx="0" cy="0"/>
          <a:chOff x="0" y="0"/>
          <a:chExt cx="0" cy="0"/>
        </a:xfrm>
      </p:grpSpPr>
      <p:sp>
        <p:nvSpPr>
          <p:cNvPr id="1695" name="Google Shape;1695;ga073618e60_0_9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6" name="Google Shape;1696;ga073618e60_0_9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g111c3728c19_2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6" name="Google Shape;1206;g111c3728c19_2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0" name="Google Shape;1220;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5"/>
        <p:cNvGrpSpPr/>
        <p:nvPr/>
      </p:nvGrpSpPr>
      <p:grpSpPr>
        <a:xfrm>
          <a:off x="0" y="0"/>
          <a:ext cx="0" cy="0"/>
          <a:chOff x="0" y="0"/>
          <a:chExt cx="0" cy="0"/>
        </a:xfrm>
      </p:grpSpPr>
      <p:sp>
        <p:nvSpPr>
          <p:cNvPr id="1226" name="Google Shape;1226;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7" name="Google Shape;1227;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ga073618e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3" name="Google Shape;1233;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0" name="Google Shape;1240;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ga073618e6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9" name="Google Shape;1249;ga073618e60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ga073618e60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0" name="Google Shape;1260;ga073618e6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1">
  <p:cSld name="CUSTOM_22">
    <p:spTree>
      <p:nvGrpSpPr>
        <p:cNvPr id="1" name="Shape 9"/>
        <p:cNvGrpSpPr/>
        <p:nvPr/>
      </p:nvGrpSpPr>
      <p:grpSpPr>
        <a:xfrm>
          <a:off x="0" y="0"/>
          <a:ext cx="0" cy="0"/>
          <a:chOff x="0" y="0"/>
          <a:chExt cx="0" cy="0"/>
        </a:xfrm>
      </p:grpSpPr>
      <p:sp>
        <p:nvSpPr>
          <p:cNvPr id="10" name="Google Shape;10;p2"/>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11" name="Google Shape;11;p2"/>
          <p:cNvGrpSpPr/>
          <p:nvPr/>
        </p:nvGrpSpPr>
        <p:grpSpPr>
          <a:xfrm>
            <a:off x="980827" y="5442895"/>
            <a:ext cx="3031361" cy="2462487"/>
            <a:chOff x="6452616" y="393649"/>
            <a:chExt cx="2368066" cy="1923668"/>
          </a:xfrm>
        </p:grpSpPr>
        <p:sp>
          <p:nvSpPr>
            <p:cNvPr id="12" name="Google Shape;12;p2"/>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Google Shape;14;p2"/>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16;p2"/>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17;p2"/>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2"/>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p2"/>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2"/>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23;p2"/>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5;p2"/>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 name="Google Shape;26;p2"/>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27;p2"/>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28;p2"/>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9;p2"/>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 name="Google Shape;30;p2"/>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1;p2"/>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32;p2"/>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2"/>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2"/>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36" name="Google Shape;36;p2"/>
          <p:cNvGrpSpPr/>
          <p:nvPr/>
        </p:nvGrpSpPr>
        <p:grpSpPr>
          <a:xfrm>
            <a:off x="-1819523" y="658945"/>
            <a:ext cx="3031361" cy="2462487"/>
            <a:chOff x="6452616" y="393649"/>
            <a:chExt cx="2368066" cy="1923668"/>
          </a:xfrm>
        </p:grpSpPr>
        <p:sp>
          <p:nvSpPr>
            <p:cNvPr id="37" name="Google Shape;37;p2"/>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38;p2"/>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2"/>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2"/>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2"/>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2"/>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2"/>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2"/>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2"/>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 name="Google Shape;46;p2"/>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2"/>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 name="Google Shape;48;p2"/>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2"/>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 name="Google Shape;50;p2"/>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1" name="Google Shape;51;p2"/>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2"/>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2"/>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 name="Google Shape;54;p2"/>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2"/>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6" name="Google Shape;56;p2"/>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7" name="Google Shape;57;p2"/>
          <p:cNvSpPr/>
          <p:nvPr/>
        </p:nvSpPr>
        <p:spPr>
          <a:xfrm>
            <a:off x="1400250" y="1173275"/>
            <a:ext cx="9391500" cy="4732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504469" y="1277143"/>
            <a:ext cx="9183300" cy="45249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60" name="Google Shape;60;p2"/>
          <p:cNvPicPr preferRelativeResize="0"/>
          <p:nvPr/>
        </p:nvPicPr>
        <p:blipFill>
          <a:blip r:embed="rId2">
            <a:alphaModFix/>
          </a:blip>
          <a:stretch>
            <a:fillRect/>
          </a:stretch>
        </p:blipFill>
        <p:spPr>
          <a:xfrm rot="10800000">
            <a:off x="1202325" y="5890725"/>
            <a:ext cx="9467850" cy="280900"/>
          </a:xfrm>
          <a:prstGeom prst="rect">
            <a:avLst/>
          </a:prstGeom>
          <a:noFill/>
          <a:ln>
            <a:noFill/>
          </a:ln>
        </p:spPr>
      </p:pic>
      <p:pic>
        <p:nvPicPr>
          <p:cNvPr id="61" name="Google Shape;61;p2"/>
          <p:cNvPicPr preferRelativeResize="0"/>
          <p:nvPr/>
        </p:nvPicPr>
        <p:blipFill>
          <a:blip r:embed="rId2">
            <a:alphaModFix/>
          </a:blip>
          <a:stretch>
            <a:fillRect/>
          </a:stretch>
        </p:blipFill>
        <p:spPr>
          <a:xfrm flipH="1">
            <a:off x="1202325" y="835475"/>
            <a:ext cx="9467850" cy="337800"/>
          </a:xfrm>
          <a:prstGeom prst="rect">
            <a:avLst/>
          </a:prstGeom>
          <a:noFill/>
          <a:ln>
            <a:noFill/>
          </a:ln>
        </p:spPr>
      </p:pic>
      <p:sp>
        <p:nvSpPr>
          <p:cNvPr id="62" name="Google Shape;62;p2"/>
          <p:cNvSpPr txBox="1">
            <a:spLocks noGrp="1"/>
          </p:cNvSpPr>
          <p:nvPr>
            <p:ph type="title"/>
          </p:nvPr>
        </p:nvSpPr>
        <p:spPr>
          <a:xfrm>
            <a:off x="2167725" y="1736375"/>
            <a:ext cx="7911600" cy="2919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7000"/>
              <a:buNone/>
              <a:defRPr sz="7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endParaRPr/>
          </a:p>
        </p:txBody>
      </p:sp>
      <p:sp>
        <p:nvSpPr>
          <p:cNvPr id="63" name="Google Shape;63;p2"/>
          <p:cNvSpPr txBox="1">
            <a:spLocks noGrp="1"/>
          </p:cNvSpPr>
          <p:nvPr>
            <p:ph type="subTitle" idx="1"/>
          </p:nvPr>
        </p:nvSpPr>
        <p:spPr>
          <a:xfrm>
            <a:off x="2204675" y="4877100"/>
            <a:ext cx="7911600" cy="717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1800"/>
              <a:buNone/>
              <a:defRPr/>
            </a:lvl1pPr>
            <a:lvl2pPr lvl="1" algn="ctr" rtl="0">
              <a:spcBef>
                <a:spcPts val="2100"/>
              </a:spcBef>
              <a:spcAft>
                <a:spcPts val="0"/>
              </a:spcAft>
              <a:buSzPts val="1800"/>
              <a:buNone/>
              <a:defRPr/>
            </a:lvl2pPr>
            <a:lvl3pPr lvl="2" algn="ctr" rtl="0">
              <a:spcBef>
                <a:spcPts val="2100"/>
              </a:spcBef>
              <a:spcAft>
                <a:spcPts val="0"/>
              </a:spcAft>
              <a:buSzPts val="1800"/>
              <a:buNone/>
              <a:defRPr/>
            </a:lvl3pPr>
            <a:lvl4pPr lvl="3" algn="ctr" rtl="0">
              <a:spcBef>
                <a:spcPts val="2100"/>
              </a:spcBef>
              <a:spcAft>
                <a:spcPts val="0"/>
              </a:spcAft>
              <a:buSzPts val="1800"/>
              <a:buNone/>
              <a:defRPr/>
            </a:lvl4pPr>
            <a:lvl5pPr lvl="4" algn="ctr" rtl="0">
              <a:spcBef>
                <a:spcPts val="2100"/>
              </a:spcBef>
              <a:spcAft>
                <a:spcPts val="0"/>
              </a:spcAft>
              <a:buSzPts val="1800"/>
              <a:buNone/>
              <a:defRPr/>
            </a:lvl5pPr>
            <a:lvl6pPr lvl="5" algn="ctr" rtl="0">
              <a:spcBef>
                <a:spcPts val="2100"/>
              </a:spcBef>
              <a:spcAft>
                <a:spcPts val="0"/>
              </a:spcAft>
              <a:buSzPts val="1800"/>
              <a:buNone/>
              <a:defRPr/>
            </a:lvl6pPr>
            <a:lvl7pPr lvl="6" algn="ctr" rtl="0">
              <a:spcBef>
                <a:spcPts val="2100"/>
              </a:spcBef>
              <a:spcAft>
                <a:spcPts val="0"/>
              </a:spcAft>
              <a:buSzPts val="1800"/>
              <a:buNone/>
              <a:defRPr/>
            </a:lvl7pPr>
            <a:lvl8pPr lvl="7" algn="ctr" rtl="0">
              <a:spcBef>
                <a:spcPts val="2100"/>
              </a:spcBef>
              <a:spcAft>
                <a:spcPts val="0"/>
              </a:spcAft>
              <a:buSzPts val="1800"/>
              <a:buNone/>
              <a:defRPr/>
            </a:lvl8pPr>
            <a:lvl9pPr lvl="8" algn="ctr" rtl="0">
              <a:spcBef>
                <a:spcPts val="2100"/>
              </a:spcBef>
              <a:spcAft>
                <a:spcPts val="2100"/>
              </a:spcAft>
              <a:buSzPts val="1800"/>
              <a:buNone/>
              <a:defRPr/>
            </a:lvl9pPr>
          </a:lstStyle>
          <a:p>
            <a:endParaRPr/>
          </a:p>
        </p:txBody>
      </p:sp>
      <p:sp>
        <p:nvSpPr>
          <p:cNvPr id="64" name="Google Shape;64;p2"/>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2"/>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6" name="Google Shape;66;p2"/>
          <p:cNvSpPr/>
          <p:nvPr/>
        </p:nvSpPr>
        <p:spPr>
          <a:xfrm>
            <a:off x="9586725" y="751650"/>
            <a:ext cx="174300" cy="337800"/>
          </a:xfrm>
          <a:prstGeom prst="ellipse">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8" name="Google Shape;68;p2"/>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9" name="Google Shape;69;p2"/>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0" name="Google Shape;70;p2"/>
          <p:cNvSpPr/>
          <p:nvPr/>
        </p:nvSpPr>
        <p:spPr>
          <a:xfrm rot="5400000">
            <a:off x="1161517" y="1771056"/>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08 Three columns">
  <p:cSld name="CUSTOM_8">
    <p:spTree>
      <p:nvGrpSpPr>
        <p:cNvPr id="1" name="Shape 509"/>
        <p:cNvGrpSpPr/>
        <p:nvPr/>
      </p:nvGrpSpPr>
      <p:grpSpPr>
        <a:xfrm>
          <a:off x="0" y="0"/>
          <a:ext cx="0" cy="0"/>
          <a:chOff x="0" y="0"/>
          <a:chExt cx="0" cy="0"/>
        </a:xfrm>
      </p:grpSpPr>
      <p:sp>
        <p:nvSpPr>
          <p:cNvPr id="510" name="Google Shape;510;p11"/>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11" name="Google Shape;511;p11"/>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2" name="Google Shape;512;p11"/>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3" name="Google Shape;513;p11"/>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14" name="Google Shape;514;p11"/>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15" name="Google Shape;515;p11"/>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16" name="Google Shape;516;p11"/>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517" name="Google Shape;517;p11"/>
          <p:cNvGrpSpPr/>
          <p:nvPr/>
        </p:nvGrpSpPr>
        <p:grpSpPr>
          <a:xfrm>
            <a:off x="980827" y="5442895"/>
            <a:ext cx="3031361" cy="2462487"/>
            <a:chOff x="6452616" y="393649"/>
            <a:chExt cx="2368066" cy="1923668"/>
          </a:xfrm>
        </p:grpSpPr>
        <p:sp>
          <p:nvSpPr>
            <p:cNvPr id="518" name="Google Shape;518;p11"/>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9" name="Google Shape;519;p11"/>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0" name="Google Shape;520;p11"/>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1" name="Google Shape;521;p11"/>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11"/>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11"/>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524;p11"/>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525;p11"/>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11"/>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11"/>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11"/>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11"/>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11"/>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11"/>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32" name="Google Shape;532;p11"/>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33" name="Google Shape;533;p11"/>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11"/>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35" name="Google Shape;535;p11"/>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11"/>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37" name="Google Shape;537;p11"/>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11"/>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11"/>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11"/>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1" name="Google Shape;541;p11"/>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11"/>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3" name="Google Shape;543;p11"/>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4" name="Google Shape;544;p11"/>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11"/>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11"/>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7" name="Google Shape;547;p11"/>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8" name="Google Shape;548;p11"/>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9" name="Google Shape;549;p11"/>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50" name="Google Shape;550;p11"/>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551" name="Google Shape;551;p11"/>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552" name="Google Shape;552;p11"/>
          <p:cNvGrpSpPr/>
          <p:nvPr/>
        </p:nvGrpSpPr>
        <p:grpSpPr>
          <a:xfrm>
            <a:off x="-1819523" y="658945"/>
            <a:ext cx="3031361" cy="2462487"/>
            <a:chOff x="6452616" y="393649"/>
            <a:chExt cx="2368066" cy="1923668"/>
          </a:xfrm>
        </p:grpSpPr>
        <p:sp>
          <p:nvSpPr>
            <p:cNvPr id="553" name="Google Shape;553;p11"/>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11"/>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11"/>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11"/>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11"/>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11"/>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11"/>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11"/>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11"/>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11"/>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11"/>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11"/>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11"/>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11"/>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67" name="Google Shape;567;p11"/>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68" name="Google Shape;568;p11"/>
          <p:cNvSpPr txBox="1">
            <a:spLocks noGrp="1"/>
          </p:cNvSpPr>
          <p:nvPr>
            <p:ph type="subTitle" idx="1"/>
          </p:nvPr>
        </p:nvSpPr>
        <p:spPr>
          <a:xfrm>
            <a:off x="1217558" y="1996491"/>
            <a:ext cx="9755100" cy="5100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569" name="Google Shape;569;p11"/>
          <p:cNvSpPr txBox="1">
            <a:spLocks noGrp="1"/>
          </p:cNvSpPr>
          <p:nvPr>
            <p:ph type="subTitle" idx="2"/>
          </p:nvPr>
        </p:nvSpPr>
        <p:spPr>
          <a:xfrm>
            <a:off x="1217558" y="3344978"/>
            <a:ext cx="9755100" cy="5100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570" name="Google Shape;570;p11"/>
          <p:cNvSpPr txBox="1">
            <a:spLocks noGrp="1"/>
          </p:cNvSpPr>
          <p:nvPr>
            <p:ph type="subTitle" idx="3"/>
          </p:nvPr>
        </p:nvSpPr>
        <p:spPr>
          <a:xfrm>
            <a:off x="1217558" y="4693465"/>
            <a:ext cx="9755100" cy="5100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571" name="Google Shape;571;p11"/>
          <p:cNvSpPr txBox="1">
            <a:spLocks noGrp="1"/>
          </p:cNvSpPr>
          <p:nvPr>
            <p:ph type="title"/>
          </p:nvPr>
        </p:nvSpPr>
        <p:spPr>
          <a:xfrm>
            <a:off x="1217550" y="1041473"/>
            <a:ext cx="9755100" cy="6414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572" name="Google Shape;572;p11"/>
          <p:cNvSpPr txBox="1">
            <a:spLocks noGrp="1"/>
          </p:cNvSpPr>
          <p:nvPr>
            <p:ph type="body" idx="4"/>
          </p:nvPr>
        </p:nvSpPr>
        <p:spPr>
          <a:xfrm>
            <a:off x="1217550" y="2364472"/>
            <a:ext cx="9755100" cy="7773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573" name="Google Shape;573;p11"/>
          <p:cNvSpPr txBox="1">
            <a:spLocks noGrp="1"/>
          </p:cNvSpPr>
          <p:nvPr>
            <p:ph type="body" idx="5"/>
          </p:nvPr>
        </p:nvSpPr>
        <p:spPr>
          <a:xfrm>
            <a:off x="1217550" y="3703354"/>
            <a:ext cx="9755100" cy="7758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574" name="Google Shape;574;p11"/>
          <p:cNvSpPr txBox="1">
            <a:spLocks noGrp="1"/>
          </p:cNvSpPr>
          <p:nvPr>
            <p:ph type="body" idx="6"/>
          </p:nvPr>
        </p:nvSpPr>
        <p:spPr>
          <a:xfrm>
            <a:off x="1217550" y="5040724"/>
            <a:ext cx="9756900" cy="7758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575" name="Google Shape;575;p11"/>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08 Team">
  <p:cSld name="CUSTOM_8_1">
    <p:spTree>
      <p:nvGrpSpPr>
        <p:cNvPr id="1" name="Shape 576"/>
        <p:cNvGrpSpPr/>
        <p:nvPr/>
      </p:nvGrpSpPr>
      <p:grpSpPr>
        <a:xfrm>
          <a:off x="0" y="0"/>
          <a:ext cx="0" cy="0"/>
          <a:chOff x="0" y="0"/>
          <a:chExt cx="0" cy="0"/>
        </a:xfrm>
      </p:grpSpPr>
      <p:sp>
        <p:nvSpPr>
          <p:cNvPr id="577" name="Google Shape;577;p12"/>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78" name="Google Shape;578;p12"/>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12"/>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12"/>
          <p:cNvSpPr/>
          <p:nvPr/>
        </p:nvSpPr>
        <p:spPr>
          <a:xfrm rot="-6809430" flipH="1">
            <a:off x="9127336" y="1066670"/>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81" name="Google Shape;581;p12"/>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82" name="Google Shape;582;p12"/>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583" name="Google Shape;583;p12"/>
          <p:cNvGrpSpPr/>
          <p:nvPr/>
        </p:nvGrpSpPr>
        <p:grpSpPr>
          <a:xfrm>
            <a:off x="980827" y="5442895"/>
            <a:ext cx="3031361" cy="2462487"/>
            <a:chOff x="6452616" y="393649"/>
            <a:chExt cx="2368066" cy="1923668"/>
          </a:xfrm>
        </p:grpSpPr>
        <p:sp>
          <p:nvSpPr>
            <p:cNvPr id="584" name="Google Shape;584;p12"/>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12"/>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12"/>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12"/>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12"/>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9" name="Google Shape;589;p12"/>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0" name="Google Shape;590;p12"/>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1" name="Google Shape;591;p12"/>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2" name="Google Shape;592;p12"/>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3" name="Google Shape;593;p12"/>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4" name="Google Shape;594;p12"/>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5" name="Google Shape;595;p12"/>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6" name="Google Shape;596;p12"/>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7" name="Google Shape;597;p12"/>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98" name="Google Shape;598;p12"/>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99" name="Google Shape;599;p12"/>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0" name="Google Shape;600;p12"/>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01" name="Google Shape;601;p12"/>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2" name="Google Shape;602;p12"/>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03" name="Google Shape;603;p12"/>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4" name="Google Shape;604;p12"/>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5" name="Google Shape;605;p12"/>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6" name="Google Shape;606;p12"/>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07" name="Google Shape;607;p12"/>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8" name="Google Shape;608;p12"/>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09" name="Google Shape;609;p12"/>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10" name="Google Shape;610;p12"/>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1" name="Google Shape;611;p12"/>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12" name="Google Shape;612;p12"/>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3" name="Google Shape;613;p12"/>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14" name="Google Shape;614;p12"/>
          <p:cNvSpPr/>
          <p:nvPr/>
        </p:nvSpPr>
        <p:spPr>
          <a:xfrm>
            <a:off x="0" y="0"/>
            <a:ext cx="12192000" cy="68580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15" name="Google Shape;615;p12"/>
          <p:cNvSpPr/>
          <p:nvPr/>
        </p:nvSpPr>
        <p:spPr>
          <a:xfrm>
            <a:off x="135150" y="150750"/>
            <a:ext cx="11921700" cy="65565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6" name="Google Shape;616;p12"/>
          <p:cNvGrpSpPr/>
          <p:nvPr/>
        </p:nvGrpSpPr>
        <p:grpSpPr>
          <a:xfrm>
            <a:off x="946963" y="1635425"/>
            <a:ext cx="3177000" cy="4781550"/>
            <a:chOff x="7877700" y="1616563"/>
            <a:chExt cx="3177000" cy="4781550"/>
          </a:xfrm>
        </p:grpSpPr>
        <p:sp>
          <p:nvSpPr>
            <p:cNvPr id="617" name="Google Shape;617;p12"/>
            <p:cNvSpPr/>
            <p:nvPr/>
          </p:nvSpPr>
          <p:spPr>
            <a:xfrm>
              <a:off x="7877700" y="1878225"/>
              <a:ext cx="3177000" cy="4276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18" name="Google Shape;618;p12"/>
            <p:cNvSpPr/>
            <p:nvPr/>
          </p:nvSpPr>
          <p:spPr>
            <a:xfrm>
              <a:off x="7993275" y="1972150"/>
              <a:ext cx="2985300" cy="40887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9" name="Google Shape;619;p12"/>
            <p:cNvPicPr preferRelativeResize="0"/>
            <p:nvPr/>
          </p:nvPicPr>
          <p:blipFill>
            <a:blip r:embed="rId2">
              <a:alphaModFix amt="50000"/>
            </a:blip>
            <a:stretch>
              <a:fillRect/>
            </a:stretch>
          </p:blipFill>
          <p:spPr>
            <a:xfrm rot="10800000">
              <a:off x="7912514" y="6158888"/>
              <a:ext cx="3132799" cy="239225"/>
            </a:xfrm>
            <a:prstGeom prst="rect">
              <a:avLst/>
            </a:prstGeom>
            <a:noFill/>
            <a:ln>
              <a:noFill/>
            </a:ln>
          </p:spPr>
        </p:pic>
        <p:pic>
          <p:nvPicPr>
            <p:cNvPr id="620" name="Google Shape;620;p12"/>
            <p:cNvPicPr preferRelativeResize="0"/>
            <p:nvPr/>
          </p:nvPicPr>
          <p:blipFill>
            <a:blip r:embed="rId2">
              <a:alphaModFix amt="50000"/>
            </a:blip>
            <a:stretch>
              <a:fillRect/>
            </a:stretch>
          </p:blipFill>
          <p:spPr>
            <a:xfrm flipH="1">
              <a:off x="7921437" y="1616562"/>
              <a:ext cx="3097150" cy="257525"/>
            </a:xfrm>
            <a:prstGeom prst="rect">
              <a:avLst/>
            </a:prstGeom>
            <a:noFill/>
            <a:ln>
              <a:noFill/>
            </a:ln>
          </p:spPr>
        </p:pic>
      </p:grpSp>
      <p:grpSp>
        <p:nvGrpSpPr>
          <p:cNvPr id="621" name="Google Shape;621;p12"/>
          <p:cNvGrpSpPr/>
          <p:nvPr/>
        </p:nvGrpSpPr>
        <p:grpSpPr>
          <a:xfrm>
            <a:off x="8068038" y="1635425"/>
            <a:ext cx="3177013" cy="4781550"/>
            <a:chOff x="7877700" y="1616563"/>
            <a:chExt cx="3177013" cy="4781550"/>
          </a:xfrm>
        </p:grpSpPr>
        <p:sp>
          <p:nvSpPr>
            <p:cNvPr id="622" name="Google Shape;622;p12"/>
            <p:cNvSpPr/>
            <p:nvPr/>
          </p:nvSpPr>
          <p:spPr>
            <a:xfrm>
              <a:off x="7877700" y="1878225"/>
              <a:ext cx="3177000" cy="4276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23" name="Google Shape;623;p12"/>
            <p:cNvSpPr/>
            <p:nvPr/>
          </p:nvSpPr>
          <p:spPr>
            <a:xfrm>
              <a:off x="7993275" y="1972150"/>
              <a:ext cx="2985300" cy="40887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4" name="Google Shape;624;p12"/>
            <p:cNvPicPr preferRelativeResize="0"/>
            <p:nvPr/>
          </p:nvPicPr>
          <p:blipFill>
            <a:blip r:embed="rId2">
              <a:alphaModFix amt="50000"/>
            </a:blip>
            <a:stretch>
              <a:fillRect/>
            </a:stretch>
          </p:blipFill>
          <p:spPr>
            <a:xfrm rot="10800000">
              <a:off x="7896013" y="6158888"/>
              <a:ext cx="3114949" cy="239225"/>
            </a:xfrm>
            <a:prstGeom prst="rect">
              <a:avLst/>
            </a:prstGeom>
            <a:noFill/>
            <a:ln>
              <a:noFill/>
            </a:ln>
          </p:spPr>
        </p:pic>
        <p:pic>
          <p:nvPicPr>
            <p:cNvPr id="625" name="Google Shape;625;p12"/>
            <p:cNvPicPr preferRelativeResize="0"/>
            <p:nvPr/>
          </p:nvPicPr>
          <p:blipFill>
            <a:blip r:embed="rId2">
              <a:alphaModFix amt="50000"/>
            </a:blip>
            <a:stretch>
              <a:fillRect/>
            </a:stretch>
          </p:blipFill>
          <p:spPr>
            <a:xfrm flipH="1">
              <a:off x="7877713" y="1616562"/>
              <a:ext cx="3176999" cy="257525"/>
            </a:xfrm>
            <a:prstGeom prst="rect">
              <a:avLst/>
            </a:prstGeom>
            <a:noFill/>
            <a:ln>
              <a:noFill/>
            </a:ln>
          </p:spPr>
        </p:pic>
      </p:grpSp>
      <p:grpSp>
        <p:nvGrpSpPr>
          <p:cNvPr id="626" name="Google Shape;626;p12"/>
          <p:cNvGrpSpPr/>
          <p:nvPr/>
        </p:nvGrpSpPr>
        <p:grpSpPr>
          <a:xfrm>
            <a:off x="4507300" y="1635425"/>
            <a:ext cx="3177400" cy="4781550"/>
            <a:chOff x="7877500" y="1616563"/>
            <a:chExt cx="3177400" cy="4781550"/>
          </a:xfrm>
        </p:grpSpPr>
        <p:sp>
          <p:nvSpPr>
            <p:cNvPr id="627" name="Google Shape;627;p12"/>
            <p:cNvSpPr/>
            <p:nvPr/>
          </p:nvSpPr>
          <p:spPr>
            <a:xfrm>
              <a:off x="7877700" y="1878225"/>
              <a:ext cx="3177000" cy="4276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28" name="Google Shape;628;p12"/>
            <p:cNvSpPr/>
            <p:nvPr/>
          </p:nvSpPr>
          <p:spPr>
            <a:xfrm>
              <a:off x="7993275" y="1972150"/>
              <a:ext cx="2985300" cy="40887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9" name="Google Shape;629;p12"/>
            <p:cNvPicPr preferRelativeResize="0"/>
            <p:nvPr/>
          </p:nvPicPr>
          <p:blipFill>
            <a:blip r:embed="rId2">
              <a:alphaModFix amt="50000"/>
            </a:blip>
            <a:stretch>
              <a:fillRect/>
            </a:stretch>
          </p:blipFill>
          <p:spPr>
            <a:xfrm rot="10800000">
              <a:off x="7877500" y="6158888"/>
              <a:ext cx="3177400" cy="239225"/>
            </a:xfrm>
            <a:prstGeom prst="rect">
              <a:avLst/>
            </a:prstGeom>
            <a:noFill/>
            <a:ln>
              <a:noFill/>
            </a:ln>
          </p:spPr>
        </p:pic>
        <p:pic>
          <p:nvPicPr>
            <p:cNvPr id="630" name="Google Shape;630;p12"/>
            <p:cNvPicPr preferRelativeResize="0"/>
            <p:nvPr/>
          </p:nvPicPr>
          <p:blipFill>
            <a:blip r:embed="rId2">
              <a:alphaModFix amt="50000"/>
            </a:blip>
            <a:stretch>
              <a:fillRect/>
            </a:stretch>
          </p:blipFill>
          <p:spPr>
            <a:xfrm flipH="1">
              <a:off x="7877701" y="1616562"/>
              <a:ext cx="3176999" cy="257525"/>
            </a:xfrm>
            <a:prstGeom prst="rect">
              <a:avLst/>
            </a:prstGeom>
            <a:noFill/>
            <a:ln>
              <a:noFill/>
            </a:ln>
          </p:spPr>
        </p:pic>
      </p:grpSp>
      <p:sp>
        <p:nvSpPr>
          <p:cNvPr id="631" name="Google Shape;631;p12"/>
          <p:cNvSpPr txBox="1">
            <a:spLocks noGrp="1"/>
          </p:cNvSpPr>
          <p:nvPr>
            <p:ph type="subTitle" idx="1"/>
          </p:nvPr>
        </p:nvSpPr>
        <p:spPr>
          <a:xfrm>
            <a:off x="118905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632" name="Google Shape;632;p12"/>
          <p:cNvSpPr txBox="1">
            <a:spLocks noGrp="1"/>
          </p:cNvSpPr>
          <p:nvPr>
            <p:ph type="subTitle" idx="2"/>
          </p:nvPr>
        </p:nvSpPr>
        <p:spPr>
          <a:xfrm>
            <a:off x="471330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633" name="Google Shape;633;p12"/>
          <p:cNvSpPr txBox="1">
            <a:spLocks noGrp="1"/>
          </p:cNvSpPr>
          <p:nvPr>
            <p:ph type="subTitle" idx="3"/>
          </p:nvPr>
        </p:nvSpPr>
        <p:spPr>
          <a:xfrm>
            <a:off x="8237552" y="4020675"/>
            <a:ext cx="2658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634" name="Google Shape;634;p12"/>
          <p:cNvSpPr txBox="1">
            <a:spLocks noGrp="1"/>
          </p:cNvSpPr>
          <p:nvPr>
            <p:ph type="title"/>
          </p:nvPr>
        </p:nvSpPr>
        <p:spPr>
          <a:xfrm>
            <a:off x="1189050" y="669575"/>
            <a:ext cx="97074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635" name="Google Shape;635;p12"/>
          <p:cNvSpPr txBox="1">
            <a:spLocks noGrp="1"/>
          </p:cNvSpPr>
          <p:nvPr>
            <p:ph type="body" idx="4"/>
          </p:nvPr>
        </p:nvSpPr>
        <p:spPr>
          <a:xfrm>
            <a:off x="1189050" y="4458625"/>
            <a:ext cx="2658900" cy="9252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636" name="Google Shape;636;p12"/>
          <p:cNvSpPr txBox="1">
            <a:spLocks noGrp="1"/>
          </p:cNvSpPr>
          <p:nvPr>
            <p:ph type="body" idx="5"/>
          </p:nvPr>
        </p:nvSpPr>
        <p:spPr>
          <a:xfrm>
            <a:off x="4713300" y="4447196"/>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637" name="Google Shape;637;p12"/>
          <p:cNvSpPr txBox="1">
            <a:spLocks noGrp="1"/>
          </p:cNvSpPr>
          <p:nvPr>
            <p:ph type="body" idx="6"/>
          </p:nvPr>
        </p:nvSpPr>
        <p:spPr>
          <a:xfrm>
            <a:off x="8237550" y="4433967"/>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grpSp>
        <p:nvGrpSpPr>
          <p:cNvPr id="638" name="Google Shape;638;p12"/>
          <p:cNvGrpSpPr/>
          <p:nvPr/>
        </p:nvGrpSpPr>
        <p:grpSpPr>
          <a:xfrm>
            <a:off x="-1819523" y="658945"/>
            <a:ext cx="3031361" cy="2462487"/>
            <a:chOff x="6452616" y="393649"/>
            <a:chExt cx="2368066" cy="1923668"/>
          </a:xfrm>
        </p:grpSpPr>
        <p:sp>
          <p:nvSpPr>
            <p:cNvPr id="639" name="Google Shape;639;p12"/>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0" name="Google Shape;640;p12"/>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1" name="Google Shape;641;p12"/>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2" name="Google Shape;642;p12"/>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3" name="Google Shape;643;p12"/>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4" name="Google Shape;644;p12"/>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5" name="Google Shape;645;p12"/>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6" name="Google Shape;646;p12"/>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7" name="Google Shape;647;p12"/>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8" name="Google Shape;648;p12"/>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9" name="Google Shape;649;p12"/>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0" name="Google Shape;650;p12"/>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1" name="Google Shape;651;p12"/>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2" name="Google Shape;652;p12"/>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53" name="Google Shape;653;p12"/>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54" name="Google Shape;654;p12"/>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55" name="Google Shape;655;p12"/>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56" name="Google Shape;656;p12"/>
          <p:cNvSpPr/>
          <p:nvPr/>
        </p:nvSpPr>
        <p:spPr>
          <a:xfrm rot="5400000">
            <a:off x="-179133" y="608733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0 Text and Image">
  <p:cSld name="CUSTOM_9">
    <p:spTree>
      <p:nvGrpSpPr>
        <p:cNvPr id="1" name="Shape 657"/>
        <p:cNvGrpSpPr/>
        <p:nvPr/>
      </p:nvGrpSpPr>
      <p:grpSpPr>
        <a:xfrm>
          <a:off x="0" y="0"/>
          <a:ext cx="0" cy="0"/>
          <a:chOff x="0" y="0"/>
          <a:chExt cx="0" cy="0"/>
        </a:xfrm>
      </p:grpSpPr>
      <p:sp>
        <p:nvSpPr>
          <p:cNvPr id="658" name="Google Shape;658;p13"/>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59" name="Google Shape;659;p13"/>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0" name="Google Shape;660;p13"/>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1" name="Google Shape;661;p13"/>
          <p:cNvSpPr/>
          <p:nvPr/>
        </p:nvSpPr>
        <p:spPr>
          <a:xfrm rot="-6809430" flipH="1">
            <a:off x="9127336" y="1066670"/>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62" name="Google Shape;662;p13"/>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63" name="Google Shape;663;p13"/>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664" name="Google Shape;664;p13"/>
          <p:cNvGrpSpPr/>
          <p:nvPr/>
        </p:nvGrpSpPr>
        <p:grpSpPr>
          <a:xfrm>
            <a:off x="980827" y="5442895"/>
            <a:ext cx="3031361" cy="2462487"/>
            <a:chOff x="6452616" y="393649"/>
            <a:chExt cx="2368066" cy="1923668"/>
          </a:xfrm>
        </p:grpSpPr>
        <p:sp>
          <p:nvSpPr>
            <p:cNvPr id="665" name="Google Shape;665;p13"/>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6" name="Google Shape;666;p13"/>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7" name="Google Shape;667;p13"/>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8" name="Google Shape;668;p13"/>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9" name="Google Shape;669;p13"/>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0" name="Google Shape;670;p13"/>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1" name="Google Shape;671;p13"/>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2" name="Google Shape;672;p13"/>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3" name="Google Shape;673;p13"/>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4" name="Google Shape;674;p13"/>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5" name="Google Shape;675;p13"/>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6" name="Google Shape;676;p13"/>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7" name="Google Shape;677;p13"/>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8" name="Google Shape;678;p13"/>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79" name="Google Shape;679;p13"/>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80" name="Google Shape;680;p13"/>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1" name="Google Shape;681;p13"/>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82" name="Google Shape;682;p13"/>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3" name="Google Shape;683;p13"/>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84" name="Google Shape;684;p13"/>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5" name="Google Shape;685;p13"/>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6" name="Google Shape;686;p13"/>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7" name="Google Shape;687;p13"/>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88" name="Google Shape;688;p13"/>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9" name="Google Shape;689;p13"/>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90" name="Google Shape;690;p13"/>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91" name="Google Shape;691;p13"/>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2" name="Google Shape;692;p13"/>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93" name="Google Shape;693;p13"/>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4" name="Google Shape;694;p13"/>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95" name="Google Shape;695;p13"/>
          <p:cNvSpPr/>
          <p:nvPr/>
        </p:nvSpPr>
        <p:spPr>
          <a:xfrm>
            <a:off x="0" y="0"/>
            <a:ext cx="12192000" cy="68580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96" name="Google Shape;696;p13"/>
          <p:cNvSpPr/>
          <p:nvPr/>
        </p:nvSpPr>
        <p:spPr>
          <a:xfrm>
            <a:off x="135150" y="150750"/>
            <a:ext cx="11921700" cy="65565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7" name="Google Shape;697;p13"/>
          <p:cNvGrpSpPr/>
          <p:nvPr/>
        </p:nvGrpSpPr>
        <p:grpSpPr>
          <a:xfrm>
            <a:off x="-1819523" y="658945"/>
            <a:ext cx="3031361" cy="2462487"/>
            <a:chOff x="6452616" y="393649"/>
            <a:chExt cx="2368066" cy="1923668"/>
          </a:xfrm>
        </p:grpSpPr>
        <p:sp>
          <p:nvSpPr>
            <p:cNvPr id="698" name="Google Shape;698;p13"/>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9" name="Google Shape;699;p13"/>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0" name="Google Shape;700;p13"/>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1" name="Google Shape;701;p13"/>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2" name="Google Shape;702;p13"/>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3" name="Google Shape;703;p13"/>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4" name="Google Shape;704;p13"/>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5" name="Google Shape;705;p13"/>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6" name="Google Shape;706;p13"/>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7" name="Google Shape;707;p13"/>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8" name="Google Shape;708;p13"/>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9" name="Google Shape;709;p13"/>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0" name="Google Shape;710;p13"/>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1" name="Google Shape;711;p13"/>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12" name="Google Shape;712;p13"/>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13" name="Google Shape;713;p13"/>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14" name="Google Shape;714;p13"/>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15" name="Google Shape;715;p13"/>
          <p:cNvSpPr txBox="1">
            <a:spLocks noGrp="1"/>
          </p:cNvSpPr>
          <p:nvPr>
            <p:ph type="title"/>
          </p:nvPr>
        </p:nvSpPr>
        <p:spPr>
          <a:xfrm>
            <a:off x="1478075" y="1803200"/>
            <a:ext cx="4458300" cy="2377200"/>
          </a:xfrm>
          <a:prstGeom prst="rect">
            <a:avLst/>
          </a:prstGeom>
        </p:spPr>
        <p:txBody>
          <a:bodyPr spcFirstLastPara="1" wrap="square" lIns="121900" tIns="121900" rIns="121900" bIns="121900" anchor="ctr" anchorCtr="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a:endParaRPr/>
          </a:p>
        </p:txBody>
      </p:sp>
      <p:sp>
        <p:nvSpPr>
          <p:cNvPr id="716" name="Google Shape;716;p13"/>
          <p:cNvSpPr txBox="1">
            <a:spLocks noGrp="1"/>
          </p:cNvSpPr>
          <p:nvPr>
            <p:ph type="subTitle" idx="1"/>
          </p:nvPr>
        </p:nvSpPr>
        <p:spPr>
          <a:xfrm>
            <a:off x="1478075" y="4420175"/>
            <a:ext cx="44583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a:endParaRPr/>
          </a:p>
        </p:txBody>
      </p:sp>
      <p:sp>
        <p:nvSpPr>
          <p:cNvPr id="717" name="Google Shape;717;p13"/>
          <p:cNvSpPr/>
          <p:nvPr/>
        </p:nvSpPr>
        <p:spPr>
          <a:xfrm rot="5400000">
            <a:off x="-179133" y="608733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12 Percentages">
  <p:cSld name="CUSTOM_11">
    <p:spTree>
      <p:nvGrpSpPr>
        <p:cNvPr id="1" name="Shape 718"/>
        <p:cNvGrpSpPr/>
        <p:nvPr/>
      </p:nvGrpSpPr>
      <p:grpSpPr>
        <a:xfrm>
          <a:off x="0" y="0"/>
          <a:ext cx="0" cy="0"/>
          <a:chOff x="0" y="0"/>
          <a:chExt cx="0" cy="0"/>
        </a:xfrm>
      </p:grpSpPr>
      <p:sp>
        <p:nvSpPr>
          <p:cNvPr id="719" name="Google Shape;719;p14"/>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20" name="Google Shape;720;p14"/>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1" name="Google Shape;721;p14"/>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22" name="Google Shape;722;p14"/>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23" name="Google Shape;723;p14"/>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724" name="Google Shape;724;p14"/>
          <p:cNvGrpSpPr/>
          <p:nvPr/>
        </p:nvGrpSpPr>
        <p:grpSpPr>
          <a:xfrm>
            <a:off x="980827" y="5442895"/>
            <a:ext cx="3031361" cy="2462487"/>
            <a:chOff x="6452616" y="393649"/>
            <a:chExt cx="2368066" cy="1923668"/>
          </a:xfrm>
        </p:grpSpPr>
        <p:sp>
          <p:nvSpPr>
            <p:cNvPr id="725" name="Google Shape;725;p14"/>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6" name="Google Shape;726;p14"/>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7" name="Google Shape;727;p14"/>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8" name="Google Shape;728;p14"/>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9" name="Google Shape;729;p14"/>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0" name="Google Shape;730;p14"/>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1" name="Google Shape;731;p14"/>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2" name="Google Shape;732;p14"/>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3" name="Google Shape;733;p14"/>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4" name="Google Shape;734;p14"/>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5" name="Google Shape;735;p14"/>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6" name="Google Shape;736;p14"/>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7" name="Google Shape;737;p14"/>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8" name="Google Shape;738;p14"/>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39" name="Google Shape;739;p14"/>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40" name="Google Shape;740;p14"/>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1" name="Google Shape;741;p14"/>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42" name="Google Shape;742;p14"/>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3" name="Google Shape;743;p14"/>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44" name="Google Shape;744;p14"/>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5" name="Google Shape;745;p14"/>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6" name="Google Shape;746;p14"/>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7" name="Google Shape;747;p14"/>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48" name="Google Shape;748;p14"/>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9" name="Google Shape;749;p14"/>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50" name="Google Shape;750;p14"/>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51" name="Google Shape;751;p14"/>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2" name="Google Shape;752;p14"/>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3" name="Google Shape;753;p14"/>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54" name="Google Shape;754;p14"/>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5" name="Google Shape;755;p14"/>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56" name="Google Shape;756;p14"/>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 name="Google Shape;757;p14"/>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58" name="Google Shape;758;p14"/>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759" name="Google Shape;759;p14"/>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760" name="Google Shape;760;p14"/>
          <p:cNvGrpSpPr/>
          <p:nvPr/>
        </p:nvGrpSpPr>
        <p:grpSpPr>
          <a:xfrm>
            <a:off x="-1819523" y="658945"/>
            <a:ext cx="3031361" cy="2462487"/>
            <a:chOff x="6452616" y="393649"/>
            <a:chExt cx="2368066" cy="1923668"/>
          </a:xfrm>
        </p:grpSpPr>
        <p:sp>
          <p:nvSpPr>
            <p:cNvPr id="761" name="Google Shape;761;p14"/>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2" name="Google Shape;762;p14"/>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3" name="Google Shape;763;p14"/>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4" name="Google Shape;764;p14"/>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5" name="Google Shape;765;p14"/>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6" name="Google Shape;766;p14"/>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7" name="Google Shape;767;p14"/>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8" name="Google Shape;768;p14"/>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9" name="Google Shape;769;p14"/>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0" name="Google Shape;770;p14"/>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1" name="Google Shape;771;p14"/>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2" name="Google Shape;772;p14"/>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3" name="Google Shape;773;p14"/>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4" name="Google Shape;774;p14"/>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75" name="Google Shape;775;p14"/>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76" name="Google Shape;776;p14"/>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77" name="Google Shape;777;p14"/>
          <p:cNvSpPr txBox="1">
            <a:spLocks noGrp="1"/>
          </p:cNvSpPr>
          <p:nvPr>
            <p:ph type="title" hasCustomPrompt="1"/>
          </p:nvPr>
        </p:nvSpPr>
        <p:spPr>
          <a:xfrm>
            <a:off x="1326260" y="2802818"/>
            <a:ext cx="2662800" cy="11886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7000"/>
              <a:buNone/>
              <a:defRPr sz="7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r>
              <a:t>xx%</a:t>
            </a:r>
          </a:p>
        </p:txBody>
      </p:sp>
      <p:sp>
        <p:nvSpPr>
          <p:cNvPr id="778" name="Google Shape;778;p14"/>
          <p:cNvSpPr txBox="1">
            <a:spLocks noGrp="1"/>
          </p:cNvSpPr>
          <p:nvPr>
            <p:ph type="title" idx="2"/>
          </p:nvPr>
        </p:nvSpPr>
        <p:spPr>
          <a:xfrm>
            <a:off x="1257450" y="1355375"/>
            <a:ext cx="96771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a:endParaRPr/>
          </a:p>
        </p:txBody>
      </p:sp>
      <p:sp>
        <p:nvSpPr>
          <p:cNvPr id="779" name="Google Shape;779;p14"/>
          <p:cNvSpPr txBox="1">
            <a:spLocks noGrp="1"/>
          </p:cNvSpPr>
          <p:nvPr>
            <p:ph type="title" idx="3" hasCustomPrompt="1"/>
          </p:nvPr>
        </p:nvSpPr>
        <p:spPr>
          <a:xfrm>
            <a:off x="4759468" y="2802818"/>
            <a:ext cx="2662800" cy="11886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7000"/>
              <a:buNone/>
              <a:defRPr sz="7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r>
              <a:t>xx%</a:t>
            </a:r>
          </a:p>
        </p:txBody>
      </p:sp>
      <p:sp>
        <p:nvSpPr>
          <p:cNvPr id="780" name="Google Shape;780;p14"/>
          <p:cNvSpPr txBox="1">
            <a:spLocks noGrp="1"/>
          </p:cNvSpPr>
          <p:nvPr>
            <p:ph type="title" idx="4" hasCustomPrompt="1"/>
          </p:nvPr>
        </p:nvSpPr>
        <p:spPr>
          <a:xfrm>
            <a:off x="8202979" y="2802818"/>
            <a:ext cx="2662800" cy="11886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7000"/>
              <a:buNone/>
              <a:defRPr sz="7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r>
              <a:t>xx%</a:t>
            </a:r>
          </a:p>
        </p:txBody>
      </p:sp>
      <p:sp>
        <p:nvSpPr>
          <p:cNvPr id="781" name="Google Shape;781;p14"/>
          <p:cNvSpPr txBox="1">
            <a:spLocks noGrp="1"/>
          </p:cNvSpPr>
          <p:nvPr>
            <p:ph type="body" idx="1"/>
          </p:nvPr>
        </p:nvSpPr>
        <p:spPr>
          <a:xfrm>
            <a:off x="8202972" y="4044397"/>
            <a:ext cx="2662800" cy="925200"/>
          </a:xfrm>
          <a:prstGeom prst="rect">
            <a:avLst/>
          </a:prstGeom>
        </p:spPr>
        <p:txBody>
          <a:bodyPr spcFirstLastPara="1" wrap="square" lIns="121900" tIns="121900" rIns="121900" bIns="121900" anchor="t" anchorCtr="0">
            <a:noAutofit/>
          </a:bodyPr>
          <a:lstStyle>
            <a:lvl1pPr marL="457200" lvl="0" indent="-368300" algn="ctr">
              <a:lnSpc>
                <a:spcPct val="100000"/>
              </a:lnSpc>
              <a:spcBef>
                <a:spcPts val="0"/>
              </a:spcBef>
              <a:spcAft>
                <a:spcPts val="0"/>
              </a:spcAft>
              <a:buSzPts val="2200"/>
              <a:buChar char="●"/>
              <a:defRPr sz="2200"/>
            </a:lvl1pPr>
            <a:lvl2pPr marL="914400" lvl="1" indent="-368300" algn="ctr">
              <a:lnSpc>
                <a:spcPct val="100000"/>
              </a:lnSpc>
              <a:spcBef>
                <a:spcPts val="0"/>
              </a:spcBef>
              <a:spcAft>
                <a:spcPts val="0"/>
              </a:spcAft>
              <a:buSzPts val="2200"/>
              <a:buChar char="○"/>
              <a:defRPr sz="2200"/>
            </a:lvl2pPr>
            <a:lvl3pPr marL="1371600" lvl="2" indent="-368300" algn="ctr">
              <a:lnSpc>
                <a:spcPct val="100000"/>
              </a:lnSpc>
              <a:spcBef>
                <a:spcPts val="0"/>
              </a:spcBef>
              <a:spcAft>
                <a:spcPts val="0"/>
              </a:spcAft>
              <a:buSzPts val="2200"/>
              <a:buChar char="■"/>
              <a:defRPr sz="2200"/>
            </a:lvl3pPr>
            <a:lvl4pPr marL="1828800" lvl="3" indent="-368300" algn="ctr">
              <a:lnSpc>
                <a:spcPct val="100000"/>
              </a:lnSpc>
              <a:spcBef>
                <a:spcPts val="0"/>
              </a:spcBef>
              <a:spcAft>
                <a:spcPts val="0"/>
              </a:spcAft>
              <a:buSzPts val="2200"/>
              <a:buChar char="●"/>
              <a:defRPr sz="2200"/>
            </a:lvl4pPr>
            <a:lvl5pPr marL="2286000" lvl="4" indent="-368300" algn="ctr">
              <a:lnSpc>
                <a:spcPct val="100000"/>
              </a:lnSpc>
              <a:spcBef>
                <a:spcPts val="0"/>
              </a:spcBef>
              <a:spcAft>
                <a:spcPts val="0"/>
              </a:spcAft>
              <a:buSzPts val="2200"/>
              <a:buChar char="○"/>
              <a:defRPr sz="2200"/>
            </a:lvl5pPr>
            <a:lvl6pPr marL="2743200" lvl="5" indent="-368300" algn="ctr">
              <a:lnSpc>
                <a:spcPct val="100000"/>
              </a:lnSpc>
              <a:spcBef>
                <a:spcPts val="0"/>
              </a:spcBef>
              <a:spcAft>
                <a:spcPts val="0"/>
              </a:spcAft>
              <a:buSzPts val="2200"/>
              <a:buChar char="■"/>
              <a:defRPr sz="2200"/>
            </a:lvl6pPr>
            <a:lvl7pPr marL="3200400" lvl="6" indent="-368300" algn="ctr">
              <a:lnSpc>
                <a:spcPct val="100000"/>
              </a:lnSpc>
              <a:spcBef>
                <a:spcPts val="0"/>
              </a:spcBef>
              <a:spcAft>
                <a:spcPts val="0"/>
              </a:spcAft>
              <a:buSzPts val="2200"/>
              <a:buChar char="●"/>
              <a:defRPr sz="2200"/>
            </a:lvl7pPr>
            <a:lvl8pPr marL="3657600" lvl="7" indent="-368300" algn="ctr">
              <a:lnSpc>
                <a:spcPct val="100000"/>
              </a:lnSpc>
              <a:spcBef>
                <a:spcPts val="0"/>
              </a:spcBef>
              <a:spcAft>
                <a:spcPts val="0"/>
              </a:spcAft>
              <a:buSzPts val="2200"/>
              <a:buChar char="○"/>
              <a:defRPr sz="2200"/>
            </a:lvl8pPr>
            <a:lvl9pPr marL="4114800" lvl="8" indent="-368300" algn="ctr">
              <a:lnSpc>
                <a:spcPct val="100000"/>
              </a:lnSpc>
              <a:spcBef>
                <a:spcPts val="0"/>
              </a:spcBef>
              <a:spcAft>
                <a:spcPts val="0"/>
              </a:spcAft>
              <a:buSzPts val="2200"/>
              <a:buChar char="■"/>
              <a:defRPr sz="2200"/>
            </a:lvl9pPr>
          </a:lstStyle>
          <a:p>
            <a:endParaRPr/>
          </a:p>
        </p:txBody>
      </p:sp>
      <p:sp>
        <p:nvSpPr>
          <p:cNvPr id="782" name="Google Shape;782;p14"/>
          <p:cNvSpPr txBox="1">
            <a:spLocks noGrp="1"/>
          </p:cNvSpPr>
          <p:nvPr>
            <p:ph type="body" idx="5"/>
          </p:nvPr>
        </p:nvSpPr>
        <p:spPr>
          <a:xfrm>
            <a:off x="4759476" y="4033247"/>
            <a:ext cx="2662800" cy="925200"/>
          </a:xfrm>
          <a:prstGeom prst="rect">
            <a:avLst/>
          </a:prstGeom>
        </p:spPr>
        <p:txBody>
          <a:bodyPr spcFirstLastPara="1" wrap="square" lIns="121900" tIns="121900" rIns="121900" bIns="121900" anchor="t" anchorCtr="0">
            <a:noAutofit/>
          </a:bodyPr>
          <a:lstStyle>
            <a:lvl1pPr marL="457200" lvl="0" indent="-368300" algn="ctr" rtl="0">
              <a:lnSpc>
                <a:spcPct val="100000"/>
              </a:lnSpc>
              <a:spcBef>
                <a:spcPts val="0"/>
              </a:spcBef>
              <a:spcAft>
                <a:spcPts val="0"/>
              </a:spcAft>
              <a:buSzPts val="2200"/>
              <a:buChar char="●"/>
              <a:defRPr sz="2200"/>
            </a:lvl1pPr>
            <a:lvl2pPr marL="914400" lvl="1" indent="-368300" algn="ctr" rtl="0">
              <a:lnSpc>
                <a:spcPct val="100000"/>
              </a:lnSpc>
              <a:spcBef>
                <a:spcPts val="0"/>
              </a:spcBef>
              <a:spcAft>
                <a:spcPts val="0"/>
              </a:spcAft>
              <a:buSzPts val="2200"/>
              <a:buChar char="○"/>
              <a:defRPr sz="2200"/>
            </a:lvl2pPr>
            <a:lvl3pPr marL="1371600" lvl="2" indent="-368300" algn="ctr" rtl="0">
              <a:lnSpc>
                <a:spcPct val="100000"/>
              </a:lnSpc>
              <a:spcBef>
                <a:spcPts val="0"/>
              </a:spcBef>
              <a:spcAft>
                <a:spcPts val="0"/>
              </a:spcAft>
              <a:buSzPts val="2200"/>
              <a:buChar char="■"/>
              <a:defRPr sz="2200"/>
            </a:lvl3pPr>
            <a:lvl4pPr marL="1828800" lvl="3" indent="-368300" algn="ctr" rtl="0">
              <a:lnSpc>
                <a:spcPct val="100000"/>
              </a:lnSpc>
              <a:spcBef>
                <a:spcPts val="0"/>
              </a:spcBef>
              <a:spcAft>
                <a:spcPts val="0"/>
              </a:spcAft>
              <a:buSzPts val="2200"/>
              <a:buChar char="●"/>
              <a:defRPr sz="2200"/>
            </a:lvl4pPr>
            <a:lvl5pPr marL="2286000" lvl="4" indent="-368300" algn="ctr" rtl="0">
              <a:lnSpc>
                <a:spcPct val="100000"/>
              </a:lnSpc>
              <a:spcBef>
                <a:spcPts val="0"/>
              </a:spcBef>
              <a:spcAft>
                <a:spcPts val="0"/>
              </a:spcAft>
              <a:buSzPts val="2200"/>
              <a:buChar char="○"/>
              <a:defRPr sz="2200"/>
            </a:lvl5pPr>
            <a:lvl6pPr marL="2743200" lvl="5" indent="-368300" algn="ctr" rtl="0">
              <a:lnSpc>
                <a:spcPct val="100000"/>
              </a:lnSpc>
              <a:spcBef>
                <a:spcPts val="0"/>
              </a:spcBef>
              <a:spcAft>
                <a:spcPts val="0"/>
              </a:spcAft>
              <a:buSzPts val="2200"/>
              <a:buChar char="■"/>
              <a:defRPr sz="2200"/>
            </a:lvl6pPr>
            <a:lvl7pPr marL="3200400" lvl="6" indent="-368300" algn="ctr" rtl="0">
              <a:lnSpc>
                <a:spcPct val="100000"/>
              </a:lnSpc>
              <a:spcBef>
                <a:spcPts val="0"/>
              </a:spcBef>
              <a:spcAft>
                <a:spcPts val="0"/>
              </a:spcAft>
              <a:buSzPts val="2200"/>
              <a:buChar char="●"/>
              <a:defRPr sz="2200"/>
            </a:lvl7pPr>
            <a:lvl8pPr marL="3657600" lvl="7" indent="-368300" algn="ctr" rtl="0">
              <a:lnSpc>
                <a:spcPct val="100000"/>
              </a:lnSpc>
              <a:spcBef>
                <a:spcPts val="0"/>
              </a:spcBef>
              <a:spcAft>
                <a:spcPts val="0"/>
              </a:spcAft>
              <a:buSzPts val="2200"/>
              <a:buChar char="○"/>
              <a:defRPr sz="2200"/>
            </a:lvl8pPr>
            <a:lvl9pPr marL="4114800" lvl="8" indent="-368300" algn="ctr" rtl="0">
              <a:lnSpc>
                <a:spcPct val="100000"/>
              </a:lnSpc>
              <a:spcBef>
                <a:spcPts val="0"/>
              </a:spcBef>
              <a:spcAft>
                <a:spcPts val="0"/>
              </a:spcAft>
              <a:buSzPts val="2200"/>
              <a:buChar char="■"/>
              <a:defRPr sz="2200"/>
            </a:lvl9pPr>
          </a:lstStyle>
          <a:p>
            <a:endParaRPr/>
          </a:p>
        </p:txBody>
      </p:sp>
      <p:sp>
        <p:nvSpPr>
          <p:cNvPr id="783" name="Google Shape;783;p14"/>
          <p:cNvSpPr txBox="1">
            <a:spLocks noGrp="1"/>
          </p:cNvSpPr>
          <p:nvPr>
            <p:ph type="body" idx="6"/>
          </p:nvPr>
        </p:nvSpPr>
        <p:spPr>
          <a:xfrm>
            <a:off x="1326260" y="4033247"/>
            <a:ext cx="2662800" cy="925200"/>
          </a:xfrm>
          <a:prstGeom prst="rect">
            <a:avLst/>
          </a:prstGeom>
        </p:spPr>
        <p:txBody>
          <a:bodyPr spcFirstLastPara="1" wrap="square" lIns="121900" tIns="121900" rIns="121900" bIns="121900" anchor="t" anchorCtr="0">
            <a:noAutofit/>
          </a:bodyPr>
          <a:lstStyle>
            <a:lvl1pPr marL="457200" lvl="0" indent="-368300" algn="ctr" rtl="0">
              <a:lnSpc>
                <a:spcPct val="100000"/>
              </a:lnSpc>
              <a:spcBef>
                <a:spcPts val="0"/>
              </a:spcBef>
              <a:spcAft>
                <a:spcPts val="0"/>
              </a:spcAft>
              <a:buSzPts val="2200"/>
              <a:buChar char="●"/>
              <a:defRPr sz="2200"/>
            </a:lvl1pPr>
            <a:lvl2pPr marL="914400" lvl="1" indent="-368300" algn="ctr" rtl="0">
              <a:lnSpc>
                <a:spcPct val="100000"/>
              </a:lnSpc>
              <a:spcBef>
                <a:spcPts val="0"/>
              </a:spcBef>
              <a:spcAft>
                <a:spcPts val="0"/>
              </a:spcAft>
              <a:buSzPts val="2200"/>
              <a:buChar char="○"/>
              <a:defRPr sz="2200"/>
            </a:lvl2pPr>
            <a:lvl3pPr marL="1371600" lvl="2" indent="-368300" algn="ctr" rtl="0">
              <a:lnSpc>
                <a:spcPct val="100000"/>
              </a:lnSpc>
              <a:spcBef>
                <a:spcPts val="0"/>
              </a:spcBef>
              <a:spcAft>
                <a:spcPts val="0"/>
              </a:spcAft>
              <a:buSzPts val="2200"/>
              <a:buChar char="■"/>
              <a:defRPr sz="2200"/>
            </a:lvl3pPr>
            <a:lvl4pPr marL="1828800" lvl="3" indent="-368300" algn="ctr" rtl="0">
              <a:lnSpc>
                <a:spcPct val="100000"/>
              </a:lnSpc>
              <a:spcBef>
                <a:spcPts val="0"/>
              </a:spcBef>
              <a:spcAft>
                <a:spcPts val="0"/>
              </a:spcAft>
              <a:buSzPts val="2200"/>
              <a:buChar char="●"/>
              <a:defRPr sz="2200"/>
            </a:lvl4pPr>
            <a:lvl5pPr marL="2286000" lvl="4" indent="-368300" algn="ctr" rtl="0">
              <a:lnSpc>
                <a:spcPct val="100000"/>
              </a:lnSpc>
              <a:spcBef>
                <a:spcPts val="0"/>
              </a:spcBef>
              <a:spcAft>
                <a:spcPts val="0"/>
              </a:spcAft>
              <a:buSzPts val="2200"/>
              <a:buChar char="○"/>
              <a:defRPr sz="2200"/>
            </a:lvl5pPr>
            <a:lvl6pPr marL="2743200" lvl="5" indent="-368300" algn="ctr" rtl="0">
              <a:lnSpc>
                <a:spcPct val="100000"/>
              </a:lnSpc>
              <a:spcBef>
                <a:spcPts val="0"/>
              </a:spcBef>
              <a:spcAft>
                <a:spcPts val="0"/>
              </a:spcAft>
              <a:buSzPts val="2200"/>
              <a:buChar char="■"/>
              <a:defRPr sz="2200"/>
            </a:lvl6pPr>
            <a:lvl7pPr marL="3200400" lvl="6" indent="-368300" algn="ctr" rtl="0">
              <a:lnSpc>
                <a:spcPct val="100000"/>
              </a:lnSpc>
              <a:spcBef>
                <a:spcPts val="0"/>
              </a:spcBef>
              <a:spcAft>
                <a:spcPts val="0"/>
              </a:spcAft>
              <a:buSzPts val="2200"/>
              <a:buChar char="●"/>
              <a:defRPr sz="2200"/>
            </a:lvl7pPr>
            <a:lvl8pPr marL="3657600" lvl="7" indent="-368300" algn="ctr" rtl="0">
              <a:lnSpc>
                <a:spcPct val="100000"/>
              </a:lnSpc>
              <a:spcBef>
                <a:spcPts val="0"/>
              </a:spcBef>
              <a:spcAft>
                <a:spcPts val="0"/>
              </a:spcAft>
              <a:buSzPts val="2200"/>
              <a:buChar char="○"/>
              <a:defRPr sz="2200"/>
            </a:lvl8pPr>
            <a:lvl9pPr marL="4114800" lvl="8" indent="-368300" algn="ctr" rtl="0">
              <a:lnSpc>
                <a:spcPct val="100000"/>
              </a:lnSpc>
              <a:spcBef>
                <a:spcPts val="0"/>
              </a:spcBef>
              <a:spcAft>
                <a:spcPts val="0"/>
              </a:spcAft>
              <a:buSzPts val="2200"/>
              <a:buChar char="■"/>
              <a:defRPr sz="2200"/>
            </a:lvl9pPr>
          </a:lstStyle>
          <a:p>
            <a:endParaRPr/>
          </a:p>
        </p:txBody>
      </p:sp>
      <p:sp>
        <p:nvSpPr>
          <p:cNvPr id="784" name="Google Shape;784;p14"/>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13 Six columns">
  <p:cSld name="CUSTOM_12">
    <p:spTree>
      <p:nvGrpSpPr>
        <p:cNvPr id="1" name="Shape 785"/>
        <p:cNvGrpSpPr/>
        <p:nvPr/>
      </p:nvGrpSpPr>
      <p:grpSpPr>
        <a:xfrm>
          <a:off x="0" y="0"/>
          <a:ext cx="0" cy="0"/>
          <a:chOff x="0" y="0"/>
          <a:chExt cx="0" cy="0"/>
        </a:xfrm>
      </p:grpSpPr>
      <p:sp>
        <p:nvSpPr>
          <p:cNvPr id="786" name="Google Shape;786;p15"/>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87" name="Google Shape;787;p15"/>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8" name="Google Shape;788;p15"/>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89" name="Google Shape;789;p15"/>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90" name="Google Shape;790;p15"/>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791" name="Google Shape;791;p15"/>
          <p:cNvGrpSpPr/>
          <p:nvPr/>
        </p:nvGrpSpPr>
        <p:grpSpPr>
          <a:xfrm>
            <a:off x="980827" y="5442895"/>
            <a:ext cx="3031361" cy="2462487"/>
            <a:chOff x="6452616" y="393649"/>
            <a:chExt cx="2368066" cy="1923668"/>
          </a:xfrm>
        </p:grpSpPr>
        <p:sp>
          <p:nvSpPr>
            <p:cNvPr id="792" name="Google Shape;792;p15"/>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3" name="Google Shape;793;p15"/>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4" name="Google Shape;794;p15"/>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5" name="Google Shape;795;p15"/>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6" name="Google Shape;796;p15"/>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7" name="Google Shape;797;p15"/>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8" name="Google Shape;798;p15"/>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9" name="Google Shape;799;p15"/>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0" name="Google Shape;800;p15"/>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1" name="Google Shape;801;p15"/>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2" name="Google Shape;802;p15"/>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3" name="Google Shape;803;p15"/>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4" name="Google Shape;804;p15"/>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5" name="Google Shape;805;p15"/>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06" name="Google Shape;806;p15"/>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07" name="Google Shape;807;p15"/>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8" name="Google Shape;808;p15"/>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09" name="Google Shape;809;p15"/>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0" name="Google Shape;810;p15"/>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1" name="Google Shape;811;p15"/>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2" name="Google Shape;812;p15"/>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3" name="Google Shape;813;p15"/>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4" name="Google Shape;814;p15"/>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5" name="Google Shape;815;p15"/>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6" name="Google Shape;816;p15"/>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7" name="Google Shape;817;p15"/>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8" name="Google Shape;818;p15"/>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9" name="Google Shape;819;p15"/>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0" name="Google Shape;820;p15"/>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1" name="Google Shape;821;p15"/>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2" name="Google Shape;822;p15"/>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3" name="Google Shape;823;p15"/>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24" name="Google Shape;824;p15"/>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25" name="Google Shape;825;p15"/>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826" name="Google Shape;826;p15"/>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827" name="Google Shape;827;p15"/>
          <p:cNvGrpSpPr/>
          <p:nvPr/>
        </p:nvGrpSpPr>
        <p:grpSpPr>
          <a:xfrm>
            <a:off x="-1819523" y="658945"/>
            <a:ext cx="3031361" cy="2462487"/>
            <a:chOff x="6452616" y="393649"/>
            <a:chExt cx="2368066" cy="1923668"/>
          </a:xfrm>
        </p:grpSpPr>
        <p:sp>
          <p:nvSpPr>
            <p:cNvPr id="828" name="Google Shape;828;p15"/>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9" name="Google Shape;829;p15"/>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0" name="Google Shape;830;p15"/>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1" name="Google Shape;831;p15"/>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2" name="Google Shape;832;p15"/>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3" name="Google Shape;833;p15"/>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4" name="Google Shape;834;p15"/>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5" name="Google Shape;835;p15"/>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6" name="Google Shape;836;p15"/>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7" name="Google Shape;837;p15"/>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8" name="Google Shape;838;p15"/>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9" name="Google Shape;839;p15"/>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0" name="Google Shape;840;p15"/>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1" name="Google Shape;841;p15"/>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42" name="Google Shape;842;p15"/>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843" name="Google Shape;843;p15"/>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844" name="Google Shape;844;p15"/>
          <p:cNvSpPr txBox="1">
            <a:spLocks noGrp="1"/>
          </p:cNvSpPr>
          <p:nvPr>
            <p:ph type="subTitle" idx="1"/>
          </p:nvPr>
        </p:nvSpPr>
        <p:spPr>
          <a:xfrm>
            <a:off x="1114463" y="2468400"/>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45" name="Google Shape;845;p15"/>
          <p:cNvSpPr txBox="1">
            <a:spLocks noGrp="1"/>
          </p:cNvSpPr>
          <p:nvPr>
            <p:ph type="subTitle" idx="2"/>
          </p:nvPr>
        </p:nvSpPr>
        <p:spPr>
          <a:xfrm>
            <a:off x="1114463" y="4325125"/>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46" name="Google Shape;846;p15"/>
          <p:cNvSpPr txBox="1">
            <a:spLocks noGrp="1"/>
          </p:cNvSpPr>
          <p:nvPr>
            <p:ph type="subTitle" idx="3"/>
          </p:nvPr>
        </p:nvSpPr>
        <p:spPr>
          <a:xfrm>
            <a:off x="8109637" y="2477780"/>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47" name="Google Shape;847;p15"/>
          <p:cNvSpPr txBox="1">
            <a:spLocks noGrp="1"/>
          </p:cNvSpPr>
          <p:nvPr>
            <p:ph type="subTitle" idx="4"/>
          </p:nvPr>
        </p:nvSpPr>
        <p:spPr>
          <a:xfrm>
            <a:off x="4630944" y="2485750"/>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48" name="Google Shape;848;p15"/>
          <p:cNvSpPr txBox="1">
            <a:spLocks noGrp="1"/>
          </p:cNvSpPr>
          <p:nvPr>
            <p:ph type="subTitle" idx="5"/>
          </p:nvPr>
        </p:nvSpPr>
        <p:spPr>
          <a:xfrm>
            <a:off x="4630944" y="4325125"/>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49" name="Google Shape;849;p15"/>
          <p:cNvSpPr txBox="1">
            <a:spLocks noGrp="1"/>
          </p:cNvSpPr>
          <p:nvPr>
            <p:ph type="subTitle" idx="6"/>
          </p:nvPr>
        </p:nvSpPr>
        <p:spPr>
          <a:xfrm>
            <a:off x="8109637" y="4306580"/>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50" name="Google Shape;850;p15"/>
          <p:cNvSpPr txBox="1">
            <a:spLocks noGrp="1"/>
          </p:cNvSpPr>
          <p:nvPr>
            <p:ph type="title"/>
          </p:nvPr>
        </p:nvSpPr>
        <p:spPr>
          <a:xfrm>
            <a:off x="1114463" y="1202975"/>
            <a:ext cx="99630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851" name="Google Shape;851;p15"/>
          <p:cNvSpPr txBox="1">
            <a:spLocks noGrp="1"/>
          </p:cNvSpPr>
          <p:nvPr>
            <p:ph type="body" idx="7"/>
          </p:nvPr>
        </p:nvSpPr>
        <p:spPr>
          <a:xfrm>
            <a:off x="4630944" y="2894600"/>
            <a:ext cx="2967900" cy="8340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852" name="Google Shape;852;p15"/>
          <p:cNvSpPr txBox="1">
            <a:spLocks noGrp="1"/>
          </p:cNvSpPr>
          <p:nvPr>
            <p:ph type="body" idx="8"/>
          </p:nvPr>
        </p:nvSpPr>
        <p:spPr>
          <a:xfrm>
            <a:off x="8109637" y="4723400"/>
            <a:ext cx="29679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53" name="Google Shape;853;p15"/>
          <p:cNvSpPr txBox="1">
            <a:spLocks noGrp="1"/>
          </p:cNvSpPr>
          <p:nvPr>
            <p:ph type="body" idx="9"/>
          </p:nvPr>
        </p:nvSpPr>
        <p:spPr>
          <a:xfrm>
            <a:off x="4630944" y="4723400"/>
            <a:ext cx="29679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54" name="Google Shape;854;p15"/>
          <p:cNvSpPr txBox="1">
            <a:spLocks noGrp="1"/>
          </p:cNvSpPr>
          <p:nvPr>
            <p:ph type="body" idx="13"/>
          </p:nvPr>
        </p:nvSpPr>
        <p:spPr>
          <a:xfrm>
            <a:off x="1114463" y="2894600"/>
            <a:ext cx="29679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55" name="Google Shape;855;p15"/>
          <p:cNvSpPr txBox="1">
            <a:spLocks noGrp="1"/>
          </p:cNvSpPr>
          <p:nvPr>
            <p:ph type="body" idx="14"/>
          </p:nvPr>
        </p:nvSpPr>
        <p:spPr>
          <a:xfrm>
            <a:off x="8109637" y="2894600"/>
            <a:ext cx="29679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56" name="Google Shape;856;p15"/>
          <p:cNvSpPr txBox="1">
            <a:spLocks noGrp="1"/>
          </p:cNvSpPr>
          <p:nvPr>
            <p:ph type="body" idx="15"/>
          </p:nvPr>
        </p:nvSpPr>
        <p:spPr>
          <a:xfrm>
            <a:off x="1114463" y="4723400"/>
            <a:ext cx="29679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57" name="Google Shape;857;p15"/>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14 Map">
  <p:cSld name="CUSTOM_13">
    <p:spTree>
      <p:nvGrpSpPr>
        <p:cNvPr id="1" name="Shape 858"/>
        <p:cNvGrpSpPr/>
        <p:nvPr/>
      </p:nvGrpSpPr>
      <p:grpSpPr>
        <a:xfrm>
          <a:off x="0" y="0"/>
          <a:ext cx="0" cy="0"/>
          <a:chOff x="0" y="0"/>
          <a:chExt cx="0" cy="0"/>
        </a:xfrm>
      </p:grpSpPr>
      <p:sp>
        <p:nvSpPr>
          <p:cNvPr id="859" name="Google Shape;859;p16"/>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60" name="Google Shape;860;p16"/>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1" name="Google Shape;861;p16"/>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862" name="Google Shape;862;p16"/>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63" name="Google Shape;863;p16"/>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864" name="Google Shape;864;p16"/>
          <p:cNvGrpSpPr/>
          <p:nvPr/>
        </p:nvGrpSpPr>
        <p:grpSpPr>
          <a:xfrm>
            <a:off x="980827" y="5442895"/>
            <a:ext cx="3031361" cy="2462487"/>
            <a:chOff x="6452616" y="393649"/>
            <a:chExt cx="2368066" cy="1923668"/>
          </a:xfrm>
        </p:grpSpPr>
        <p:sp>
          <p:nvSpPr>
            <p:cNvPr id="865" name="Google Shape;865;p16"/>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6" name="Google Shape;866;p16"/>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7" name="Google Shape;867;p16"/>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8" name="Google Shape;868;p16"/>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9" name="Google Shape;869;p16"/>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0" name="Google Shape;870;p16"/>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1" name="Google Shape;871;p16"/>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2" name="Google Shape;872;p16"/>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3" name="Google Shape;873;p16"/>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4" name="Google Shape;874;p16"/>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5" name="Google Shape;875;p16"/>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6" name="Google Shape;876;p16"/>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7" name="Google Shape;877;p16"/>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8" name="Google Shape;878;p16"/>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79" name="Google Shape;879;p16"/>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80" name="Google Shape;880;p16"/>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1" name="Google Shape;881;p16"/>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82" name="Google Shape;882;p16"/>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3" name="Google Shape;883;p16"/>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84" name="Google Shape;884;p16"/>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5" name="Google Shape;885;p16"/>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6" name="Google Shape;886;p16"/>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7" name="Google Shape;887;p16"/>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88" name="Google Shape;888;p16"/>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9" name="Google Shape;889;p16"/>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90" name="Google Shape;890;p16"/>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91" name="Google Shape;891;p16"/>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2" name="Google Shape;892;p16"/>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3" name="Google Shape;893;p16"/>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94" name="Google Shape;894;p16"/>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5" name="Google Shape;895;p16"/>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96" name="Google Shape;896;p16"/>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97" name="Google Shape;897;p16"/>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98" name="Google Shape;898;p16"/>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899" name="Google Shape;899;p16"/>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900" name="Google Shape;900;p16"/>
          <p:cNvGrpSpPr/>
          <p:nvPr/>
        </p:nvGrpSpPr>
        <p:grpSpPr>
          <a:xfrm>
            <a:off x="-1819523" y="658945"/>
            <a:ext cx="3031361" cy="2462487"/>
            <a:chOff x="6452616" y="393649"/>
            <a:chExt cx="2368066" cy="1923668"/>
          </a:xfrm>
        </p:grpSpPr>
        <p:sp>
          <p:nvSpPr>
            <p:cNvPr id="901" name="Google Shape;901;p16"/>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2" name="Google Shape;902;p16"/>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3" name="Google Shape;903;p16"/>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4" name="Google Shape;904;p16"/>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5" name="Google Shape;905;p16"/>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6" name="Google Shape;906;p16"/>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7" name="Google Shape;907;p16"/>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8" name="Google Shape;908;p16"/>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9" name="Google Shape;909;p16"/>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0" name="Google Shape;910;p16"/>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1" name="Google Shape;911;p16"/>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2" name="Google Shape;912;p16"/>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3" name="Google Shape;913;p16"/>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4" name="Google Shape;914;p16"/>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15" name="Google Shape;915;p16"/>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16" name="Google Shape;916;p16"/>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17" name="Google Shape;917;p16"/>
          <p:cNvSpPr txBox="1">
            <a:spLocks noGrp="1"/>
          </p:cNvSpPr>
          <p:nvPr>
            <p:ph type="subTitle" idx="1"/>
          </p:nvPr>
        </p:nvSpPr>
        <p:spPr>
          <a:xfrm>
            <a:off x="8378500" y="1882375"/>
            <a:ext cx="2613300" cy="537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918" name="Google Shape;918;p16"/>
          <p:cNvSpPr txBox="1">
            <a:spLocks noGrp="1"/>
          </p:cNvSpPr>
          <p:nvPr>
            <p:ph type="subTitle" idx="2"/>
          </p:nvPr>
        </p:nvSpPr>
        <p:spPr>
          <a:xfrm>
            <a:off x="8378500" y="3849998"/>
            <a:ext cx="2613300" cy="537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919" name="Google Shape;919;p16"/>
          <p:cNvSpPr txBox="1">
            <a:spLocks noGrp="1"/>
          </p:cNvSpPr>
          <p:nvPr>
            <p:ph type="title"/>
          </p:nvPr>
        </p:nvSpPr>
        <p:spPr>
          <a:xfrm>
            <a:off x="1166800" y="1050575"/>
            <a:ext cx="100155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920" name="Google Shape;920;p16"/>
          <p:cNvSpPr txBox="1">
            <a:spLocks noGrp="1"/>
          </p:cNvSpPr>
          <p:nvPr>
            <p:ph type="body" idx="3"/>
          </p:nvPr>
        </p:nvSpPr>
        <p:spPr>
          <a:xfrm>
            <a:off x="8378500" y="2268743"/>
            <a:ext cx="2613300" cy="1376700"/>
          </a:xfrm>
          <a:prstGeom prst="rect">
            <a:avLst/>
          </a:prstGeom>
        </p:spPr>
        <p:txBody>
          <a:bodyPr spcFirstLastPara="1" wrap="square" lIns="121900" tIns="121900" rIns="121900" bIns="121900" anchor="t" anchorCtr="0">
            <a:noAutofit/>
          </a:bodyPr>
          <a:lstStyle>
            <a:lvl1pPr marL="457200" lvl="0" indent="-317500">
              <a:lnSpc>
                <a:spcPct val="100000"/>
              </a:lnSpc>
              <a:spcBef>
                <a:spcPts val="0"/>
              </a:spcBef>
              <a:spcAft>
                <a:spcPts val="0"/>
              </a:spcAft>
              <a:buSzPts val="1400"/>
              <a:buChar char="●"/>
              <a:defRPr sz="1400"/>
            </a:lvl1pPr>
            <a:lvl2pPr marL="914400" lvl="1" indent="-317500">
              <a:lnSpc>
                <a:spcPct val="100000"/>
              </a:lnSpc>
              <a:spcBef>
                <a:spcPts val="0"/>
              </a:spcBef>
              <a:spcAft>
                <a:spcPts val="0"/>
              </a:spcAft>
              <a:buSzPts val="1400"/>
              <a:buChar char="○"/>
              <a:defRPr sz="1400"/>
            </a:lvl2pPr>
            <a:lvl3pPr marL="1371600" lvl="2" indent="-317500">
              <a:lnSpc>
                <a:spcPct val="100000"/>
              </a:lnSpc>
              <a:spcBef>
                <a:spcPts val="0"/>
              </a:spcBef>
              <a:spcAft>
                <a:spcPts val="0"/>
              </a:spcAft>
              <a:buSzPts val="1400"/>
              <a:buChar char="■"/>
              <a:defRPr sz="1400"/>
            </a:lvl3pPr>
            <a:lvl4pPr marL="1828800" lvl="3" indent="-317500">
              <a:lnSpc>
                <a:spcPct val="100000"/>
              </a:lnSpc>
              <a:spcBef>
                <a:spcPts val="0"/>
              </a:spcBef>
              <a:spcAft>
                <a:spcPts val="0"/>
              </a:spcAft>
              <a:buSzPts val="1400"/>
              <a:buChar char="●"/>
              <a:defRPr sz="1400"/>
            </a:lvl4pPr>
            <a:lvl5pPr marL="2286000" lvl="4" indent="-317500">
              <a:lnSpc>
                <a:spcPct val="100000"/>
              </a:lnSpc>
              <a:spcBef>
                <a:spcPts val="0"/>
              </a:spcBef>
              <a:spcAft>
                <a:spcPts val="0"/>
              </a:spcAft>
              <a:buSzPts val="1400"/>
              <a:buChar char="○"/>
              <a:defRPr sz="1400"/>
            </a:lvl5pPr>
            <a:lvl6pPr marL="2743200" lvl="5" indent="-317500">
              <a:lnSpc>
                <a:spcPct val="100000"/>
              </a:lnSpc>
              <a:spcBef>
                <a:spcPts val="0"/>
              </a:spcBef>
              <a:spcAft>
                <a:spcPts val="0"/>
              </a:spcAft>
              <a:buSzPts val="1400"/>
              <a:buChar char="■"/>
              <a:defRPr sz="1400"/>
            </a:lvl6pPr>
            <a:lvl7pPr marL="3200400" lvl="6" indent="-317500">
              <a:lnSpc>
                <a:spcPct val="100000"/>
              </a:lnSpc>
              <a:spcBef>
                <a:spcPts val="0"/>
              </a:spcBef>
              <a:spcAft>
                <a:spcPts val="0"/>
              </a:spcAft>
              <a:buSzPts val="1400"/>
              <a:buChar char="●"/>
              <a:defRPr sz="1400"/>
            </a:lvl7pPr>
            <a:lvl8pPr marL="3657600" lvl="7" indent="-317500">
              <a:lnSpc>
                <a:spcPct val="100000"/>
              </a:lnSpc>
              <a:spcBef>
                <a:spcPts val="0"/>
              </a:spcBef>
              <a:spcAft>
                <a:spcPts val="0"/>
              </a:spcAft>
              <a:buSzPts val="1400"/>
              <a:buChar char="○"/>
              <a:defRPr sz="1400"/>
            </a:lvl8pPr>
            <a:lvl9pPr marL="4114800" lvl="8" indent="-317500">
              <a:lnSpc>
                <a:spcPct val="100000"/>
              </a:lnSpc>
              <a:spcBef>
                <a:spcPts val="0"/>
              </a:spcBef>
              <a:spcAft>
                <a:spcPts val="0"/>
              </a:spcAft>
              <a:buSzPts val="1400"/>
              <a:buChar char="■"/>
              <a:defRPr sz="1400"/>
            </a:lvl9pPr>
          </a:lstStyle>
          <a:p>
            <a:endParaRPr/>
          </a:p>
        </p:txBody>
      </p:sp>
      <p:sp>
        <p:nvSpPr>
          <p:cNvPr id="921" name="Google Shape;921;p16"/>
          <p:cNvSpPr txBox="1">
            <a:spLocks noGrp="1"/>
          </p:cNvSpPr>
          <p:nvPr>
            <p:ph type="body" idx="4"/>
          </p:nvPr>
        </p:nvSpPr>
        <p:spPr>
          <a:xfrm>
            <a:off x="8378500" y="4207958"/>
            <a:ext cx="2613300" cy="1376700"/>
          </a:xfrm>
          <a:prstGeom prst="rect">
            <a:avLst/>
          </a:prstGeom>
        </p:spPr>
        <p:txBody>
          <a:bodyPr spcFirstLastPara="1" wrap="square" lIns="121900" tIns="121900" rIns="121900" bIns="121900"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sz="1400"/>
            </a:lvl2pPr>
            <a:lvl3pPr marL="1371600" lvl="2" indent="-317500" rtl="0">
              <a:lnSpc>
                <a:spcPct val="100000"/>
              </a:lnSpc>
              <a:spcBef>
                <a:spcPts val="0"/>
              </a:spcBef>
              <a:spcAft>
                <a:spcPts val="0"/>
              </a:spcAft>
              <a:buSzPts val="1400"/>
              <a:buChar char="■"/>
              <a:defRPr sz="1400"/>
            </a:lvl3pPr>
            <a:lvl4pPr marL="1828800" lvl="3" indent="-317500" rtl="0">
              <a:lnSpc>
                <a:spcPct val="100000"/>
              </a:lnSpc>
              <a:spcBef>
                <a:spcPts val="0"/>
              </a:spcBef>
              <a:spcAft>
                <a:spcPts val="0"/>
              </a:spcAft>
              <a:buSzPts val="1400"/>
              <a:buChar char="●"/>
              <a:defRPr sz="1400"/>
            </a:lvl4pPr>
            <a:lvl5pPr marL="2286000" lvl="4" indent="-317500" rtl="0">
              <a:lnSpc>
                <a:spcPct val="100000"/>
              </a:lnSpc>
              <a:spcBef>
                <a:spcPts val="0"/>
              </a:spcBef>
              <a:spcAft>
                <a:spcPts val="0"/>
              </a:spcAft>
              <a:buSzPts val="1400"/>
              <a:buChar char="○"/>
              <a:defRPr sz="1400"/>
            </a:lvl5pPr>
            <a:lvl6pPr marL="2743200" lvl="5" indent="-317500" rtl="0">
              <a:lnSpc>
                <a:spcPct val="100000"/>
              </a:lnSpc>
              <a:spcBef>
                <a:spcPts val="0"/>
              </a:spcBef>
              <a:spcAft>
                <a:spcPts val="0"/>
              </a:spcAft>
              <a:buSzPts val="1400"/>
              <a:buChar char="■"/>
              <a:defRPr sz="1400"/>
            </a:lvl6pPr>
            <a:lvl7pPr marL="3200400" lvl="6" indent="-317500" rtl="0">
              <a:lnSpc>
                <a:spcPct val="100000"/>
              </a:lnSpc>
              <a:spcBef>
                <a:spcPts val="0"/>
              </a:spcBef>
              <a:spcAft>
                <a:spcPts val="0"/>
              </a:spcAft>
              <a:buSzPts val="1400"/>
              <a:buChar char="●"/>
              <a:defRPr sz="1400"/>
            </a:lvl7pPr>
            <a:lvl8pPr marL="3657600" lvl="7" indent="-317500" rtl="0">
              <a:lnSpc>
                <a:spcPct val="100000"/>
              </a:lnSpc>
              <a:spcBef>
                <a:spcPts val="0"/>
              </a:spcBef>
              <a:spcAft>
                <a:spcPts val="0"/>
              </a:spcAft>
              <a:buSzPts val="1400"/>
              <a:buChar char="○"/>
              <a:defRPr sz="1400"/>
            </a:lvl8pPr>
            <a:lvl9pPr marL="4114800" lvl="8" indent="-317500" rtl="0">
              <a:lnSpc>
                <a:spcPct val="100000"/>
              </a:lnSpc>
              <a:spcBef>
                <a:spcPts val="0"/>
              </a:spcBef>
              <a:spcAft>
                <a:spcPts val="0"/>
              </a:spcAft>
              <a:buSzPts val="1400"/>
              <a:buChar char="■"/>
              <a:defRPr sz="1400"/>
            </a:lvl9pPr>
          </a:lstStyle>
          <a:p>
            <a:endParaRPr/>
          </a:p>
        </p:txBody>
      </p:sp>
      <p:sp>
        <p:nvSpPr>
          <p:cNvPr id="922" name="Google Shape;922;p16"/>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015 Timeline">
  <p:cSld name="CUSTOM_14">
    <p:spTree>
      <p:nvGrpSpPr>
        <p:cNvPr id="1" name="Shape 923"/>
        <p:cNvGrpSpPr/>
        <p:nvPr/>
      </p:nvGrpSpPr>
      <p:grpSpPr>
        <a:xfrm>
          <a:off x="0" y="0"/>
          <a:ext cx="0" cy="0"/>
          <a:chOff x="0" y="0"/>
          <a:chExt cx="0" cy="0"/>
        </a:xfrm>
      </p:grpSpPr>
      <p:sp>
        <p:nvSpPr>
          <p:cNvPr id="924" name="Google Shape;924;p17"/>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25" name="Google Shape;925;p17"/>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6" name="Google Shape;926;p17"/>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7" name="Google Shape;927;p17"/>
          <p:cNvSpPr/>
          <p:nvPr/>
        </p:nvSpPr>
        <p:spPr>
          <a:xfrm rot="-6809430" flipH="1">
            <a:off x="9127336" y="1066670"/>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28" name="Google Shape;928;p17"/>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29" name="Google Shape;929;p17"/>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930" name="Google Shape;930;p17"/>
          <p:cNvGrpSpPr/>
          <p:nvPr/>
        </p:nvGrpSpPr>
        <p:grpSpPr>
          <a:xfrm>
            <a:off x="980827" y="5442895"/>
            <a:ext cx="3031361" cy="2462487"/>
            <a:chOff x="6452616" y="393649"/>
            <a:chExt cx="2368066" cy="1923668"/>
          </a:xfrm>
        </p:grpSpPr>
        <p:sp>
          <p:nvSpPr>
            <p:cNvPr id="931" name="Google Shape;931;p17"/>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2" name="Google Shape;932;p17"/>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3" name="Google Shape;933;p17"/>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4" name="Google Shape;934;p17"/>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5" name="Google Shape;935;p17"/>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6" name="Google Shape;936;p17"/>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7" name="Google Shape;937;p17"/>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8" name="Google Shape;938;p17"/>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9" name="Google Shape;939;p17"/>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0" name="Google Shape;940;p17"/>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1" name="Google Shape;941;p17"/>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2" name="Google Shape;942;p17"/>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3" name="Google Shape;943;p17"/>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4" name="Google Shape;944;p17"/>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45" name="Google Shape;945;p17"/>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46" name="Google Shape;946;p17"/>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7" name="Google Shape;947;p17"/>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48" name="Google Shape;948;p17"/>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9" name="Google Shape;949;p17"/>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50" name="Google Shape;950;p17"/>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1" name="Google Shape;951;p17"/>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2" name="Google Shape;952;p17"/>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3" name="Google Shape;953;p17"/>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54" name="Google Shape;954;p17"/>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5" name="Google Shape;955;p17"/>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56" name="Google Shape;956;p17"/>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57" name="Google Shape;957;p17"/>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8" name="Google Shape;958;p17"/>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59" name="Google Shape;959;p17"/>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0" name="Google Shape;960;p17"/>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61" name="Google Shape;961;p17"/>
          <p:cNvSpPr/>
          <p:nvPr/>
        </p:nvSpPr>
        <p:spPr>
          <a:xfrm>
            <a:off x="0" y="0"/>
            <a:ext cx="12192000" cy="68580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62" name="Google Shape;962;p17"/>
          <p:cNvSpPr/>
          <p:nvPr/>
        </p:nvSpPr>
        <p:spPr>
          <a:xfrm>
            <a:off x="135150" y="150750"/>
            <a:ext cx="11921700" cy="65565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3" name="Google Shape;963;p17"/>
          <p:cNvGrpSpPr/>
          <p:nvPr/>
        </p:nvGrpSpPr>
        <p:grpSpPr>
          <a:xfrm>
            <a:off x="-1819523" y="658945"/>
            <a:ext cx="3031361" cy="2462487"/>
            <a:chOff x="6452616" y="393649"/>
            <a:chExt cx="2368066" cy="1923668"/>
          </a:xfrm>
        </p:grpSpPr>
        <p:sp>
          <p:nvSpPr>
            <p:cNvPr id="964" name="Google Shape;964;p17"/>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5" name="Google Shape;965;p17"/>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6" name="Google Shape;966;p17"/>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7" name="Google Shape;967;p17"/>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8" name="Google Shape;968;p17"/>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9" name="Google Shape;969;p17"/>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0" name="Google Shape;970;p17"/>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1" name="Google Shape;971;p17"/>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2" name="Google Shape;972;p17"/>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3" name="Google Shape;973;p17"/>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4" name="Google Shape;974;p17"/>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5" name="Google Shape;975;p17"/>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6" name="Google Shape;976;p17"/>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7" name="Google Shape;977;p17"/>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78" name="Google Shape;978;p17"/>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79" name="Google Shape;979;p17"/>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80" name="Google Shape;980;p17"/>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81" name="Google Shape;981;p17"/>
          <p:cNvSpPr txBox="1">
            <a:spLocks noGrp="1"/>
          </p:cNvSpPr>
          <p:nvPr>
            <p:ph type="subTitle" idx="1"/>
          </p:nvPr>
        </p:nvSpPr>
        <p:spPr>
          <a:xfrm>
            <a:off x="848926" y="2321643"/>
            <a:ext cx="18240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982" name="Google Shape;982;p17"/>
          <p:cNvSpPr txBox="1">
            <a:spLocks noGrp="1"/>
          </p:cNvSpPr>
          <p:nvPr>
            <p:ph type="subTitle" idx="2"/>
          </p:nvPr>
        </p:nvSpPr>
        <p:spPr>
          <a:xfrm>
            <a:off x="3003586" y="2321643"/>
            <a:ext cx="18240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983" name="Google Shape;983;p17"/>
          <p:cNvSpPr txBox="1">
            <a:spLocks noGrp="1"/>
          </p:cNvSpPr>
          <p:nvPr>
            <p:ph type="subTitle" idx="3"/>
          </p:nvPr>
        </p:nvSpPr>
        <p:spPr>
          <a:xfrm>
            <a:off x="5158247" y="2348143"/>
            <a:ext cx="18240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984" name="Google Shape;984;p17"/>
          <p:cNvSpPr txBox="1">
            <a:spLocks noGrp="1"/>
          </p:cNvSpPr>
          <p:nvPr>
            <p:ph type="subTitle" idx="4"/>
          </p:nvPr>
        </p:nvSpPr>
        <p:spPr>
          <a:xfrm>
            <a:off x="7312908" y="2348143"/>
            <a:ext cx="18240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985" name="Google Shape;985;p17"/>
          <p:cNvSpPr txBox="1">
            <a:spLocks noGrp="1"/>
          </p:cNvSpPr>
          <p:nvPr>
            <p:ph type="subTitle" idx="5"/>
          </p:nvPr>
        </p:nvSpPr>
        <p:spPr>
          <a:xfrm>
            <a:off x="9467569" y="2321643"/>
            <a:ext cx="18240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986" name="Google Shape;986;p17"/>
          <p:cNvSpPr txBox="1">
            <a:spLocks noGrp="1"/>
          </p:cNvSpPr>
          <p:nvPr>
            <p:ph type="title"/>
          </p:nvPr>
        </p:nvSpPr>
        <p:spPr>
          <a:xfrm>
            <a:off x="848926" y="980013"/>
            <a:ext cx="103731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987" name="Google Shape;987;p17"/>
          <p:cNvSpPr txBox="1">
            <a:spLocks noGrp="1"/>
          </p:cNvSpPr>
          <p:nvPr>
            <p:ph type="body" idx="6"/>
          </p:nvPr>
        </p:nvSpPr>
        <p:spPr>
          <a:xfrm>
            <a:off x="848926" y="3244267"/>
            <a:ext cx="1824000" cy="23301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988" name="Google Shape;988;p17"/>
          <p:cNvSpPr txBox="1">
            <a:spLocks noGrp="1"/>
          </p:cNvSpPr>
          <p:nvPr>
            <p:ph type="body" idx="7"/>
          </p:nvPr>
        </p:nvSpPr>
        <p:spPr>
          <a:xfrm>
            <a:off x="3003585" y="3244267"/>
            <a:ext cx="18240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989" name="Google Shape;989;p17"/>
          <p:cNvSpPr txBox="1">
            <a:spLocks noGrp="1"/>
          </p:cNvSpPr>
          <p:nvPr>
            <p:ph type="body" idx="8"/>
          </p:nvPr>
        </p:nvSpPr>
        <p:spPr>
          <a:xfrm>
            <a:off x="5158244" y="3244267"/>
            <a:ext cx="18240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990" name="Google Shape;990;p17"/>
          <p:cNvSpPr txBox="1">
            <a:spLocks noGrp="1"/>
          </p:cNvSpPr>
          <p:nvPr>
            <p:ph type="body" idx="9"/>
          </p:nvPr>
        </p:nvSpPr>
        <p:spPr>
          <a:xfrm>
            <a:off x="7312904" y="3244267"/>
            <a:ext cx="18240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991" name="Google Shape;991;p17"/>
          <p:cNvSpPr txBox="1">
            <a:spLocks noGrp="1"/>
          </p:cNvSpPr>
          <p:nvPr>
            <p:ph type="body" idx="13"/>
          </p:nvPr>
        </p:nvSpPr>
        <p:spPr>
          <a:xfrm>
            <a:off x="9467563" y="3244267"/>
            <a:ext cx="18240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992" name="Google Shape;992;p17"/>
          <p:cNvSpPr/>
          <p:nvPr/>
        </p:nvSpPr>
        <p:spPr>
          <a:xfrm rot="5400000">
            <a:off x="-179158" y="608733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016 Title and text left">
  <p:cSld name="CUSTOM_15">
    <p:spTree>
      <p:nvGrpSpPr>
        <p:cNvPr id="1" name="Shape 993"/>
        <p:cNvGrpSpPr/>
        <p:nvPr/>
      </p:nvGrpSpPr>
      <p:grpSpPr>
        <a:xfrm>
          <a:off x="0" y="0"/>
          <a:ext cx="0" cy="0"/>
          <a:chOff x="0" y="0"/>
          <a:chExt cx="0" cy="0"/>
        </a:xfrm>
      </p:grpSpPr>
      <p:sp>
        <p:nvSpPr>
          <p:cNvPr id="994" name="Google Shape;994;p18"/>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95" name="Google Shape;995;p18"/>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6" name="Google Shape;996;p18"/>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97" name="Google Shape;997;p18"/>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98" name="Google Shape;998;p18"/>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999" name="Google Shape;999;p18"/>
          <p:cNvGrpSpPr/>
          <p:nvPr/>
        </p:nvGrpSpPr>
        <p:grpSpPr>
          <a:xfrm>
            <a:off x="980827" y="5442895"/>
            <a:ext cx="3031361" cy="2462487"/>
            <a:chOff x="6452616" y="393649"/>
            <a:chExt cx="2368066" cy="1923668"/>
          </a:xfrm>
        </p:grpSpPr>
        <p:sp>
          <p:nvSpPr>
            <p:cNvPr id="1000" name="Google Shape;1000;p18"/>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1" name="Google Shape;1001;p18"/>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2" name="Google Shape;1002;p18"/>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3" name="Google Shape;1003;p18"/>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4" name="Google Shape;1004;p18"/>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5" name="Google Shape;1005;p18"/>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6" name="Google Shape;1006;p18"/>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7" name="Google Shape;1007;p18"/>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8" name="Google Shape;1008;p18"/>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9" name="Google Shape;1009;p18"/>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0" name="Google Shape;1010;p18"/>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1" name="Google Shape;1011;p18"/>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2" name="Google Shape;1012;p18"/>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3" name="Google Shape;1013;p18"/>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14" name="Google Shape;1014;p18"/>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15" name="Google Shape;1015;p18"/>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6" name="Google Shape;1016;p18"/>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17" name="Google Shape;1017;p18"/>
          <p:cNvSpPr/>
          <p:nvPr/>
        </p:nvSpPr>
        <p:spPr>
          <a:xfrm rot="319787">
            <a:off x="3086671" y="49664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8" name="Google Shape;1018;p18"/>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19" name="Google Shape;1019;p18"/>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0" name="Google Shape;1020;p18"/>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1" name="Google Shape;1021;p18"/>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2" name="Google Shape;1022;p18"/>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23" name="Google Shape;1023;p18"/>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4" name="Google Shape;1024;p18"/>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25" name="Google Shape;1025;p18"/>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26" name="Google Shape;1026;p18"/>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7" name="Google Shape;1027;p18"/>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8" name="Google Shape;1028;p18"/>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29" name="Google Shape;1029;p18"/>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0" name="Google Shape;1030;p18"/>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31" name="Google Shape;1031;p18"/>
          <p:cNvSpPr/>
          <p:nvPr/>
        </p:nvSpPr>
        <p:spPr>
          <a:xfrm>
            <a:off x="670950" y="1198366"/>
            <a:ext cx="10850100" cy="4480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032" name="Google Shape;1032;p18"/>
          <p:cNvSpPr/>
          <p:nvPr/>
        </p:nvSpPr>
        <p:spPr>
          <a:xfrm>
            <a:off x="791352" y="1296701"/>
            <a:ext cx="10609500" cy="42837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33" name="Google Shape;1033;p18"/>
          <p:cNvPicPr preferRelativeResize="0"/>
          <p:nvPr/>
        </p:nvPicPr>
        <p:blipFill>
          <a:blip r:embed="rId2">
            <a:alphaModFix/>
          </a:blip>
          <a:stretch>
            <a:fillRect/>
          </a:stretch>
        </p:blipFill>
        <p:spPr>
          <a:xfrm rot="10800000">
            <a:off x="1202325" y="5683177"/>
            <a:ext cx="9467850" cy="250611"/>
          </a:xfrm>
          <a:prstGeom prst="rect">
            <a:avLst/>
          </a:prstGeom>
          <a:noFill/>
          <a:ln>
            <a:noFill/>
          </a:ln>
        </p:spPr>
      </p:pic>
      <p:pic>
        <p:nvPicPr>
          <p:cNvPr id="1034" name="Google Shape;1034;p18"/>
          <p:cNvPicPr preferRelativeResize="0"/>
          <p:nvPr/>
        </p:nvPicPr>
        <p:blipFill>
          <a:blip r:embed="rId2">
            <a:alphaModFix/>
          </a:blip>
          <a:stretch>
            <a:fillRect/>
          </a:stretch>
        </p:blipFill>
        <p:spPr>
          <a:xfrm flipH="1">
            <a:off x="1202325" y="924213"/>
            <a:ext cx="9467850" cy="269821"/>
          </a:xfrm>
          <a:prstGeom prst="rect">
            <a:avLst/>
          </a:prstGeom>
          <a:noFill/>
          <a:ln>
            <a:noFill/>
          </a:ln>
        </p:spPr>
      </p:pic>
      <p:grpSp>
        <p:nvGrpSpPr>
          <p:cNvPr id="1035" name="Google Shape;1035;p18"/>
          <p:cNvGrpSpPr/>
          <p:nvPr/>
        </p:nvGrpSpPr>
        <p:grpSpPr>
          <a:xfrm>
            <a:off x="-1819523" y="658945"/>
            <a:ext cx="3031361" cy="2462487"/>
            <a:chOff x="6452616" y="393649"/>
            <a:chExt cx="2368066" cy="1923668"/>
          </a:xfrm>
        </p:grpSpPr>
        <p:sp>
          <p:nvSpPr>
            <p:cNvPr id="1036" name="Google Shape;1036;p18"/>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7" name="Google Shape;1037;p18"/>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8" name="Google Shape;1038;p18"/>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9" name="Google Shape;1039;p18"/>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0" name="Google Shape;1040;p18"/>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1" name="Google Shape;1041;p18"/>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2" name="Google Shape;1042;p18"/>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3" name="Google Shape;1043;p18"/>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4" name="Google Shape;1044;p18"/>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5" name="Google Shape;1045;p18"/>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6" name="Google Shape;1046;p18"/>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7" name="Google Shape;1047;p18"/>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8" name="Google Shape;1048;p18"/>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9" name="Google Shape;1049;p18"/>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50" name="Google Shape;1050;p18"/>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051" name="Google Shape;1051;p18"/>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052" name="Google Shape;1052;p18"/>
          <p:cNvSpPr txBox="1">
            <a:spLocks noGrp="1"/>
          </p:cNvSpPr>
          <p:nvPr>
            <p:ph type="title"/>
          </p:nvPr>
        </p:nvSpPr>
        <p:spPr>
          <a:xfrm>
            <a:off x="1333775" y="1619925"/>
            <a:ext cx="4842000" cy="593700"/>
          </a:xfrm>
          <a:prstGeom prst="rect">
            <a:avLst/>
          </a:prstGeom>
        </p:spPr>
        <p:txBody>
          <a:bodyPr spcFirstLastPara="1" wrap="square" lIns="121900" tIns="121900" rIns="121900" bIns="121900" anchor="t" anchorCtr="0">
            <a:noAutofit/>
          </a:bodyPr>
          <a:lstStyle>
            <a:lvl1pPr marL="0" marR="0" lvl="0" indent="0" algn="r" rtl="0">
              <a:lnSpc>
                <a:spcPct val="100000"/>
              </a:lnSpc>
              <a:spcBef>
                <a:spcPts val="0"/>
              </a:spcBef>
              <a:spcAft>
                <a:spcPts val="0"/>
              </a:spcAft>
              <a:buClr>
                <a:schemeClr val="dk1"/>
              </a:buClr>
              <a:buSzPts val="4000"/>
              <a:buFont typeface="Aldrich"/>
              <a:buNone/>
              <a:defRPr/>
            </a:lvl1pPr>
            <a:lvl2pPr lvl="1"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053" name="Google Shape;1053;p18"/>
          <p:cNvSpPr txBox="1">
            <a:spLocks noGrp="1"/>
          </p:cNvSpPr>
          <p:nvPr>
            <p:ph type="body" idx="1"/>
          </p:nvPr>
        </p:nvSpPr>
        <p:spPr>
          <a:xfrm>
            <a:off x="1333850" y="2349949"/>
            <a:ext cx="4842000" cy="2879100"/>
          </a:xfrm>
          <a:prstGeom prst="rect">
            <a:avLst/>
          </a:prstGeom>
        </p:spPr>
        <p:txBody>
          <a:bodyPr spcFirstLastPara="1" wrap="square" lIns="121900" tIns="121900" rIns="121900" bIns="121900" anchor="t" anchorCtr="0">
            <a:noAutofit/>
          </a:bodyPr>
          <a:lstStyle>
            <a:lvl1pPr marL="457200" lvl="0" indent="-342900" algn="r" rtl="0">
              <a:spcBef>
                <a:spcPts val="0"/>
              </a:spcBef>
              <a:spcAft>
                <a:spcPts val="0"/>
              </a:spcAft>
              <a:buSzPts val="1800"/>
              <a:buChar char="●"/>
              <a:defRPr/>
            </a:lvl1pPr>
            <a:lvl2pPr marL="914400" lvl="1" indent="-342900" algn="r" rtl="0">
              <a:spcBef>
                <a:spcPts val="2100"/>
              </a:spcBef>
              <a:spcAft>
                <a:spcPts val="0"/>
              </a:spcAft>
              <a:buSzPts val="1800"/>
              <a:buChar char="○"/>
              <a:defRPr/>
            </a:lvl2pPr>
            <a:lvl3pPr marL="1371600" lvl="2" indent="-342900" algn="r" rtl="0">
              <a:spcBef>
                <a:spcPts val="2100"/>
              </a:spcBef>
              <a:spcAft>
                <a:spcPts val="0"/>
              </a:spcAft>
              <a:buSzPts val="1800"/>
              <a:buChar char="■"/>
              <a:defRPr/>
            </a:lvl3pPr>
            <a:lvl4pPr marL="1828800" lvl="3" indent="-342900" algn="r" rtl="0">
              <a:spcBef>
                <a:spcPts val="2100"/>
              </a:spcBef>
              <a:spcAft>
                <a:spcPts val="0"/>
              </a:spcAft>
              <a:buSzPts val="1800"/>
              <a:buChar char="●"/>
              <a:defRPr/>
            </a:lvl4pPr>
            <a:lvl5pPr marL="2286000" lvl="4" indent="-342900" algn="r" rtl="0">
              <a:spcBef>
                <a:spcPts val="2100"/>
              </a:spcBef>
              <a:spcAft>
                <a:spcPts val="0"/>
              </a:spcAft>
              <a:buSzPts val="1800"/>
              <a:buChar char="○"/>
              <a:defRPr/>
            </a:lvl5pPr>
            <a:lvl6pPr marL="2743200" lvl="5" indent="-342900" algn="r" rtl="0">
              <a:spcBef>
                <a:spcPts val="2100"/>
              </a:spcBef>
              <a:spcAft>
                <a:spcPts val="0"/>
              </a:spcAft>
              <a:buSzPts val="1800"/>
              <a:buChar char="■"/>
              <a:defRPr/>
            </a:lvl6pPr>
            <a:lvl7pPr marL="3200400" lvl="6" indent="-342900" algn="r" rtl="0">
              <a:spcBef>
                <a:spcPts val="2100"/>
              </a:spcBef>
              <a:spcAft>
                <a:spcPts val="0"/>
              </a:spcAft>
              <a:buSzPts val="1800"/>
              <a:buChar char="●"/>
              <a:defRPr/>
            </a:lvl7pPr>
            <a:lvl8pPr marL="3657600" lvl="7" indent="-342900" algn="r" rtl="0">
              <a:spcBef>
                <a:spcPts val="2100"/>
              </a:spcBef>
              <a:spcAft>
                <a:spcPts val="0"/>
              </a:spcAft>
              <a:buSzPts val="1800"/>
              <a:buChar char="○"/>
              <a:defRPr/>
            </a:lvl8pPr>
            <a:lvl9pPr marL="4114800" lvl="8" indent="-342900" algn="r" rtl="0">
              <a:spcBef>
                <a:spcPts val="2100"/>
              </a:spcBef>
              <a:spcAft>
                <a:spcPts val="2100"/>
              </a:spcAft>
              <a:buSzPts val="1800"/>
              <a:buChar char="■"/>
              <a:defRPr/>
            </a:lvl9pPr>
          </a:lstStyle>
          <a:p>
            <a:endParaRPr/>
          </a:p>
        </p:txBody>
      </p:sp>
      <p:sp>
        <p:nvSpPr>
          <p:cNvPr id="1054" name="Google Shape;1054;p18"/>
          <p:cNvSpPr/>
          <p:nvPr/>
        </p:nvSpPr>
        <p:spPr>
          <a:xfrm rot="5400000">
            <a:off x="460926" y="4979754"/>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017 Title and text right">
  <p:cSld name="CUSTOM_16">
    <p:spTree>
      <p:nvGrpSpPr>
        <p:cNvPr id="1" name="Shape 1055"/>
        <p:cNvGrpSpPr/>
        <p:nvPr/>
      </p:nvGrpSpPr>
      <p:grpSpPr>
        <a:xfrm>
          <a:off x="0" y="0"/>
          <a:ext cx="0" cy="0"/>
          <a:chOff x="0" y="0"/>
          <a:chExt cx="0" cy="0"/>
        </a:xfrm>
      </p:grpSpPr>
      <p:sp>
        <p:nvSpPr>
          <p:cNvPr id="1056" name="Google Shape;1056;p19"/>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57" name="Google Shape;1057;p19"/>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8" name="Google Shape;1058;p19"/>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059" name="Google Shape;1059;p19"/>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60" name="Google Shape;1060;p19"/>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1061" name="Google Shape;1061;p19"/>
          <p:cNvGrpSpPr/>
          <p:nvPr/>
        </p:nvGrpSpPr>
        <p:grpSpPr>
          <a:xfrm>
            <a:off x="980827" y="5442895"/>
            <a:ext cx="3031361" cy="2462487"/>
            <a:chOff x="6452616" y="393649"/>
            <a:chExt cx="2368066" cy="1923668"/>
          </a:xfrm>
        </p:grpSpPr>
        <p:sp>
          <p:nvSpPr>
            <p:cNvPr id="1062" name="Google Shape;1062;p19"/>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3" name="Google Shape;1063;p19"/>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4" name="Google Shape;1064;p19"/>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5" name="Google Shape;1065;p19"/>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6" name="Google Shape;1066;p19"/>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7" name="Google Shape;1067;p19"/>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8" name="Google Shape;1068;p19"/>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9" name="Google Shape;1069;p19"/>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0" name="Google Shape;1070;p19"/>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1" name="Google Shape;1071;p19"/>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2" name="Google Shape;1072;p19"/>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3" name="Google Shape;1073;p19"/>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4" name="Google Shape;1074;p19"/>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5" name="Google Shape;1075;p19"/>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76" name="Google Shape;1076;p19"/>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77" name="Google Shape;1077;p19"/>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8" name="Google Shape;1078;p19"/>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79" name="Google Shape;1079;p19"/>
          <p:cNvSpPr/>
          <p:nvPr/>
        </p:nvSpPr>
        <p:spPr>
          <a:xfrm rot="319787">
            <a:off x="3086671" y="49664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0" name="Google Shape;1080;p19"/>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81" name="Google Shape;1081;p19"/>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2" name="Google Shape;1082;p19"/>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3" name="Google Shape;1083;p19"/>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4" name="Google Shape;1084;p19"/>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85" name="Google Shape;1085;p19"/>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6" name="Google Shape;1086;p19"/>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87" name="Google Shape;1087;p19"/>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88" name="Google Shape;1088;p19"/>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9" name="Google Shape;1089;p19"/>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0" name="Google Shape;1090;p19"/>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91" name="Google Shape;1091;p19"/>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2" name="Google Shape;1092;p19"/>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93" name="Google Shape;1093;p19"/>
          <p:cNvSpPr/>
          <p:nvPr/>
        </p:nvSpPr>
        <p:spPr>
          <a:xfrm>
            <a:off x="670950" y="1198366"/>
            <a:ext cx="10850100" cy="4480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094" name="Google Shape;1094;p19"/>
          <p:cNvSpPr/>
          <p:nvPr/>
        </p:nvSpPr>
        <p:spPr>
          <a:xfrm>
            <a:off x="791352" y="1296701"/>
            <a:ext cx="10609500" cy="42837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95" name="Google Shape;1095;p19"/>
          <p:cNvPicPr preferRelativeResize="0"/>
          <p:nvPr/>
        </p:nvPicPr>
        <p:blipFill>
          <a:blip r:embed="rId2">
            <a:alphaModFix/>
          </a:blip>
          <a:stretch>
            <a:fillRect/>
          </a:stretch>
        </p:blipFill>
        <p:spPr>
          <a:xfrm rot="10800000">
            <a:off x="1202325" y="5683177"/>
            <a:ext cx="9467850" cy="250611"/>
          </a:xfrm>
          <a:prstGeom prst="rect">
            <a:avLst/>
          </a:prstGeom>
          <a:noFill/>
          <a:ln>
            <a:noFill/>
          </a:ln>
        </p:spPr>
      </p:pic>
      <p:pic>
        <p:nvPicPr>
          <p:cNvPr id="1096" name="Google Shape;1096;p19"/>
          <p:cNvPicPr preferRelativeResize="0"/>
          <p:nvPr/>
        </p:nvPicPr>
        <p:blipFill>
          <a:blip r:embed="rId2">
            <a:alphaModFix/>
          </a:blip>
          <a:stretch>
            <a:fillRect/>
          </a:stretch>
        </p:blipFill>
        <p:spPr>
          <a:xfrm flipH="1">
            <a:off x="1202325" y="924213"/>
            <a:ext cx="9467850" cy="269821"/>
          </a:xfrm>
          <a:prstGeom prst="rect">
            <a:avLst/>
          </a:prstGeom>
          <a:noFill/>
          <a:ln>
            <a:noFill/>
          </a:ln>
        </p:spPr>
      </p:pic>
      <p:grpSp>
        <p:nvGrpSpPr>
          <p:cNvPr id="1097" name="Google Shape;1097;p19"/>
          <p:cNvGrpSpPr/>
          <p:nvPr/>
        </p:nvGrpSpPr>
        <p:grpSpPr>
          <a:xfrm>
            <a:off x="-1819523" y="658945"/>
            <a:ext cx="3031361" cy="2462487"/>
            <a:chOff x="6452616" y="393649"/>
            <a:chExt cx="2368066" cy="1923668"/>
          </a:xfrm>
        </p:grpSpPr>
        <p:sp>
          <p:nvSpPr>
            <p:cNvPr id="1098" name="Google Shape;1098;p19"/>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9" name="Google Shape;1099;p19"/>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0" name="Google Shape;1100;p19"/>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1" name="Google Shape;1101;p19"/>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2" name="Google Shape;1102;p19"/>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3" name="Google Shape;1103;p19"/>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4" name="Google Shape;1104;p19"/>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5" name="Google Shape;1105;p19"/>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6" name="Google Shape;1106;p19"/>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7" name="Google Shape;1107;p19"/>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8" name="Google Shape;1108;p19"/>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9" name="Google Shape;1109;p19"/>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0" name="Google Shape;1110;p19"/>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1" name="Google Shape;1111;p19"/>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12" name="Google Shape;1112;p19"/>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13" name="Google Shape;1113;p19"/>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14" name="Google Shape;1114;p19"/>
          <p:cNvSpPr txBox="1">
            <a:spLocks noGrp="1"/>
          </p:cNvSpPr>
          <p:nvPr>
            <p:ph type="title"/>
          </p:nvPr>
        </p:nvSpPr>
        <p:spPr>
          <a:xfrm>
            <a:off x="6058175" y="1619925"/>
            <a:ext cx="4842000" cy="593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115" name="Google Shape;1115;p19"/>
          <p:cNvSpPr txBox="1">
            <a:spLocks noGrp="1"/>
          </p:cNvSpPr>
          <p:nvPr>
            <p:ph type="body" idx="1"/>
          </p:nvPr>
        </p:nvSpPr>
        <p:spPr>
          <a:xfrm>
            <a:off x="6058250" y="2349949"/>
            <a:ext cx="4842000" cy="2879100"/>
          </a:xfrm>
          <a:prstGeom prst="rect">
            <a:avLst/>
          </a:prstGeom>
        </p:spPr>
        <p:txBody>
          <a:bodyPr spcFirstLastPara="1" wrap="square" lIns="121900" tIns="121900" rIns="121900" bIns="121900" anchor="t" anchorCtr="0">
            <a:noAutofit/>
          </a:bodyPr>
          <a:lstStyle>
            <a:lvl1pPr marL="457200" lvl="0" indent="-342900" rtl="0">
              <a:spcBef>
                <a:spcPts val="0"/>
              </a:spcBef>
              <a:spcAft>
                <a:spcPts val="0"/>
              </a:spcAft>
              <a:buSzPts val="1800"/>
              <a:buChar char="●"/>
              <a:defRPr/>
            </a:lvl1pPr>
            <a:lvl2pPr marL="914400" lvl="1" indent="-342900" rtl="0">
              <a:spcBef>
                <a:spcPts val="2100"/>
              </a:spcBef>
              <a:spcAft>
                <a:spcPts val="0"/>
              </a:spcAft>
              <a:buSzPts val="1800"/>
              <a:buChar char="○"/>
              <a:defRPr/>
            </a:lvl2pPr>
            <a:lvl3pPr marL="1371600" lvl="2" indent="-342900" rtl="0">
              <a:spcBef>
                <a:spcPts val="2100"/>
              </a:spcBef>
              <a:spcAft>
                <a:spcPts val="0"/>
              </a:spcAft>
              <a:buSzPts val="1800"/>
              <a:buChar char="■"/>
              <a:defRPr/>
            </a:lvl3pPr>
            <a:lvl4pPr marL="1828800" lvl="3" indent="-342900" rtl="0">
              <a:spcBef>
                <a:spcPts val="2100"/>
              </a:spcBef>
              <a:spcAft>
                <a:spcPts val="0"/>
              </a:spcAft>
              <a:buSzPts val="1800"/>
              <a:buChar char="●"/>
              <a:defRPr/>
            </a:lvl4pPr>
            <a:lvl5pPr marL="2286000" lvl="4" indent="-342900" rtl="0">
              <a:spcBef>
                <a:spcPts val="2100"/>
              </a:spcBef>
              <a:spcAft>
                <a:spcPts val="0"/>
              </a:spcAft>
              <a:buSzPts val="1800"/>
              <a:buChar char="○"/>
              <a:defRPr/>
            </a:lvl5pPr>
            <a:lvl6pPr marL="2743200" lvl="5" indent="-342900" rtl="0">
              <a:spcBef>
                <a:spcPts val="2100"/>
              </a:spcBef>
              <a:spcAft>
                <a:spcPts val="0"/>
              </a:spcAft>
              <a:buSzPts val="1800"/>
              <a:buChar char="■"/>
              <a:defRPr/>
            </a:lvl6pPr>
            <a:lvl7pPr marL="3200400" lvl="6" indent="-342900" rtl="0">
              <a:spcBef>
                <a:spcPts val="2100"/>
              </a:spcBef>
              <a:spcAft>
                <a:spcPts val="0"/>
              </a:spcAft>
              <a:buSzPts val="1800"/>
              <a:buChar char="●"/>
              <a:defRPr/>
            </a:lvl7pPr>
            <a:lvl8pPr marL="3657600" lvl="7" indent="-342900" rtl="0">
              <a:spcBef>
                <a:spcPts val="2100"/>
              </a:spcBef>
              <a:spcAft>
                <a:spcPts val="0"/>
              </a:spcAft>
              <a:buSzPts val="1800"/>
              <a:buChar char="○"/>
              <a:defRPr/>
            </a:lvl8pPr>
            <a:lvl9pPr marL="4114800" lvl="8" indent="-342900" rtl="0">
              <a:spcBef>
                <a:spcPts val="2100"/>
              </a:spcBef>
              <a:spcAft>
                <a:spcPts val="2100"/>
              </a:spcAft>
              <a:buSzPts val="1800"/>
              <a:buChar char="■"/>
              <a:defRPr/>
            </a:lvl9pPr>
          </a:lstStyle>
          <a:p>
            <a:endParaRPr/>
          </a:p>
        </p:txBody>
      </p:sp>
      <p:sp>
        <p:nvSpPr>
          <p:cNvPr id="1116" name="Google Shape;1116;p19"/>
          <p:cNvSpPr/>
          <p:nvPr/>
        </p:nvSpPr>
        <p:spPr>
          <a:xfrm rot="5400000">
            <a:off x="460926" y="4979754"/>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018 Custom Layout 1">
  <p:cSld name="CUSTOM_17">
    <p:spTree>
      <p:nvGrpSpPr>
        <p:cNvPr id="1" name="Shape 1117"/>
        <p:cNvGrpSpPr/>
        <p:nvPr/>
      </p:nvGrpSpPr>
      <p:grpSpPr>
        <a:xfrm>
          <a:off x="0" y="0"/>
          <a:ext cx="0" cy="0"/>
          <a:chOff x="0" y="0"/>
          <a:chExt cx="0" cy="0"/>
        </a:xfrm>
      </p:grpSpPr>
      <p:sp>
        <p:nvSpPr>
          <p:cNvPr id="1118" name="Google Shape;1118;p20"/>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19" name="Google Shape;1119;p20"/>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0" name="Google Shape;1120;p20"/>
          <p:cNvSpPr/>
          <p:nvPr/>
        </p:nvSpPr>
        <p:spPr>
          <a:xfrm rot="-6809430" flipH="1">
            <a:off x="9127336" y="1066670"/>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21" name="Google Shape;1121;p20"/>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1122" name="Google Shape;1122;p20"/>
          <p:cNvGrpSpPr/>
          <p:nvPr/>
        </p:nvGrpSpPr>
        <p:grpSpPr>
          <a:xfrm>
            <a:off x="980827" y="5442895"/>
            <a:ext cx="3031361" cy="2462487"/>
            <a:chOff x="6452616" y="393649"/>
            <a:chExt cx="2368066" cy="1923668"/>
          </a:xfrm>
        </p:grpSpPr>
        <p:sp>
          <p:nvSpPr>
            <p:cNvPr id="1123" name="Google Shape;1123;p20"/>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4" name="Google Shape;1124;p20"/>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5" name="Google Shape;1125;p20"/>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6" name="Google Shape;1126;p20"/>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7" name="Google Shape;1127;p20"/>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8" name="Google Shape;1128;p20"/>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9" name="Google Shape;1129;p20"/>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0" name="Google Shape;1130;p20"/>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1" name="Google Shape;1131;p20"/>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2" name="Google Shape;1132;p20"/>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3" name="Google Shape;1133;p20"/>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4" name="Google Shape;1134;p20"/>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5" name="Google Shape;1135;p20"/>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6" name="Google Shape;1136;p20"/>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37" name="Google Shape;1137;p20"/>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38" name="Google Shape;1138;p20"/>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9" name="Google Shape;1139;p20"/>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40" name="Google Shape;1140;p20"/>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41" name="Google Shape;1141;p20"/>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2" name="Google Shape;1142;p20"/>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3" name="Google Shape;1143;p20"/>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4" name="Google Shape;1144;p20"/>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45" name="Google Shape;1145;p20"/>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6" name="Google Shape;1146;p20"/>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47" name="Google Shape;1147;p20"/>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48" name="Google Shape;1148;p20"/>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9" name="Google Shape;1149;p20"/>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50" name="Google Shape;1150;p20"/>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1" name="Google Shape;1151;p20"/>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52" name="Google Shape;1152;p20"/>
          <p:cNvSpPr/>
          <p:nvPr/>
        </p:nvSpPr>
        <p:spPr>
          <a:xfrm>
            <a:off x="0" y="0"/>
            <a:ext cx="12192000" cy="68580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nvGrpSpPr>
          <p:cNvPr id="1153" name="Google Shape;1153;p20"/>
          <p:cNvGrpSpPr/>
          <p:nvPr/>
        </p:nvGrpSpPr>
        <p:grpSpPr>
          <a:xfrm>
            <a:off x="-1819523" y="658945"/>
            <a:ext cx="3031361" cy="2462487"/>
            <a:chOff x="6452616" y="393649"/>
            <a:chExt cx="2368066" cy="1923668"/>
          </a:xfrm>
        </p:grpSpPr>
        <p:sp>
          <p:nvSpPr>
            <p:cNvPr id="1154" name="Google Shape;1154;p20"/>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5" name="Google Shape;1155;p20"/>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6" name="Google Shape;1156;p20"/>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7" name="Google Shape;1157;p20"/>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8" name="Google Shape;1158;p20"/>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9" name="Google Shape;1159;p20"/>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0" name="Google Shape;1160;p20"/>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1" name="Google Shape;1161;p20"/>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2" name="Google Shape;1162;p20"/>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3" name="Google Shape;1163;p20"/>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4" name="Google Shape;1164;p20"/>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5" name="Google Shape;1165;p20"/>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6" name="Google Shape;1166;p20"/>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7" name="Google Shape;1167;p20"/>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68" name="Google Shape;1168;p20"/>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69" name="Google Shape;1169;p20"/>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70" name="Google Shape;1170;p20"/>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71" name="Google Shape;1171;p20"/>
          <p:cNvSpPr txBox="1">
            <a:spLocks noGrp="1"/>
          </p:cNvSpPr>
          <p:nvPr>
            <p:ph type="subTitle" idx="1"/>
          </p:nvPr>
        </p:nvSpPr>
        <p:spPr>
          <a:xfrm>
            <a:off x="3279475" y="2640413"/>
            <a:ext cx="5581500" cy="717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100"/>
              <a:buNone/>
              <a:defRPr sz="2100" b="1"/>
            </a:lvl1pPr>
            <a:lvl2pPr lvl="1" algn="ctr" rtl="0">
              <a:spcBef>
                <a:spcPts val="2100"/>
              </a:spcBef>
              <a:spcAft>
                <a:spcPts val="0"/>
              </a:spcAft>
              <a:buSzPts val="2100"/>
              <a:buNone/>
              <a:defRPr sz="2100" b="1"/>
            </a:lvl2pPr>
            <a:lvl3pPr lvl="2" algn="ctr" rtl="0">
              <a:spcBef>
                <a:spcPts val="2100"/>
              </a:spcBef>
              <a:spcAft>
                <a:spcPts val="0"/>
              </a:spcAft>
              <a:buSzPts val="2100"/>
              <a:buNone/>
              <a:defRPr sz="2100" b="1"/>
            </a:lvl3pPr>
            <a:lvl4pPr lvl="3" algn="ctr" rtl="0">
              <a:spcBef>
                <a:spcPts val="2100"/>
              </a:spcBef>
              <a:spcAft>
                <a:spcPts val="0"/>
              </a:spcAft>
              <a:buSzPts val="2100"/>
              <a:buNone/>
              <a:defRPr sz="2100" b="1"/>
            </a:lvl4pPr>
            <a:lvl5pPr lvl="4" algn="ctr" rtl="0">
              <a:spcBef>
                <a:spcPts val="2100"/>
              </a:spcBef>
              <a:spcAft>
                <a:spcPts val="0"/>
              </a:spcAft>
              <a:buSzPts val="2100"/>
              <a:buNone/>
              <a:defRPr sz="2100" b="1"/>
            </a:lvl5pPr>
            <a:lvl6pPr lvl="5" algn="ctr" rtl="0">
              <a:spcBef>
                <a:spcPts val="2100"/>
              </a:spcBef>
              <a:spcAft>
                <a:spcPts val="0"/>
              </a:spcAft>
              <a:buSzPts val="2100"/>
              <a:buNone/>
              <a:defRPr sz="2100" b="1"/>
            </a:lvl6pPr>
            <a:lvl7pPr lvl="6" algn="ctr" rtl="0">
              <a:spcBef>
                <a:spcPts val="2100"/>
              </a:spcBef>
              <a:spcAft>
                <a:spcPts val="0"/>
              </a:spcAft>
              <a:buSzPts val="2100"/>
              <a:buNone/>
              <a:defRPr sz="2100" b="1"/>
            </a:lvl7pPr>
            <a:lvl8pPr lvl="7" algn="ctr" rtl="0">
              <a:spcBef>
                <a:spcPts val="2100"/>
              </a:spcBef>
              <a:spcAft>
                <a:spcPts val="0"/>
              </a:spcAft>
              <a:buSzPts val="2100"/>
              <a:buNone/>
              <a:defRPr sz="2100" b="1"/>
            </a:lvl8pPr>
            <a:lvl9pPr lvl="8" algn="ctr" rtl="0">
              <a:spcBef>
                <a:spcPts val="2100"/>
              </a:spcBef>
              <a:spcAft>
                <a:spcPts val="2100"/>
              </a:spcAft>
              <a:buSzPts val="2100"/>
              <a:buNone/>
              <a:defRPr sz="2100" b="1"/>
            </a:lvl9pPr>
          </a:lstStyle>
          <a:p>
            <a:endParaRPr/>
          </a:p>
        </p:txBody>
      </p:sp>
      <p:sp>
        <p:nvSpPr>
          <p:cNvPr id="1172" name="Google Shape;1172;p20"/>
          <p:cNvSpPr/>
          <p:nvPr/>
        </p:nvSpPr>
        <p:spPr>
          <a:xfrm>
            <a:off x="2835225" y="195423"/>
            <a:ext cx="6327900" cy="6327900"/>
          </a:xfrm>
          <a:prstGeom prst="donut">
            <a:avLst>
              <a:gd name="adj" fmla="val 753"/>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0"/>
          <p:cNvSpPr txBox="1">
            <a:spLocks noGrp="1"/>
          </p:cNvSpPr>
          <p:nvPr>
            <p:ph type="title"/>
          </p:nvPr>
        </p:nvSpPr>
        <p:spPr>
          <a:xfrm>
            <a:off x="3279475" y="1707563"/>
            <a:ext cx="5581500" cy="763500"/>
          </a:xfrm>
          <a:prstGeom prst="rect">
            <a:avLst/>
          </a:prstGeom>
        </p:spPr>
        <p:txBody>
          <a:bodyPr spcFirstLastPara="1" wrap="square" lIns="121900" tIns="121900" rIns="121900" bIns="121900" anchor="b" anchorCtr="0">
            <a:noAutofit/>
          </a:bodyPr>
          <a:lstStyle>
            <a:lvl1pPr marL="0" marR="0" lvl="0" indent="0" algn="ctr" rtl="0">
              <a:lnSpc>
                <a:spcPct val="100000"/>
              </a:lnSpc>
              <a:spcBef>
                <a:spcPts val="0"/>
              </a:spcBef>
              <a:spcAft>
                <a:spcPts val="0"/>
              </a:spcAft>
              <a:buClr>
                <a:schemeClr val="dk1"/>
              </a:buClr>
              <a:buSzPts val="7000"/>
              <a:buFont typeface="Aldrich"/>
              <a:buNone/>
              <a:defRPr sz="7000"/>
            </a:lvl1pPr>
            <a:lvl2pPr lvl="1"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a:endParaRPr/>
          </a:p>
        </p:txBody>
      </p:sp>
      <p:sp>
        <p:nvSpPr>
          <p:cNvPr id="1174" name="Google Shape;1174;p20"/>
          <p:cNvSpPr txBox="1">
            <a:spLocks noGrp="1"/>
          </p:cNvSpPr>
          <p:nvPr>
            <p:ph type="body" idx="2"/>
          </p:nvPr>
        </p:nvSpPr>
        <p:spPr>
          <a:xfrm>
            <a:off x="3279525" y="3505213"/>
            <a:ext cx="5581500" cy="1341600"/>
          </a:xfrm>
          <a:prstGeom prst="rect">
            <a:avLst/>
          </a:prstGeom>
        </p:spPr>
        <p:txBody>
          <a:bodyPr spcFirstLastPara="1" wrap="square" lIns="121900" tIns="121900" rIns="121900" bIns="121900" anchor="t" anchorCtr="0">
            <a:noAutofit/>
          </a:bodyPr>
          <a:lstStyle>
            <a:lvl1pPr marL="457200" lvl="0" indent="-342900" algn="ctr">
              <a:lnSpc>
                <a:spcPct val="100000"/>
              </a:lnSpc>
              <a:spcBef>
                <a:spcPts val="0"/>
              </a:spcBef>
              <a:spcAft>
                <a:spcPts val="0"/>
              </a:spcAft>
              <a:buSzPts val="1800"/>
              <a:buChar char="●"/>
              <a:defRPr/>
            </a:lvl1pPr>
            <a:lvl2pPr marL="914400" lvl="1" indent="-342900" algn="ctr">
              <a:lnSpc>
                <a:spcPct val="100000"/>
              </a:lnSpc>
              <a:spcBef>
                <a:spcPts val="0"/>
              </a:spcBef>
              <a:spcAft>
                <a:spcPts val="0"/>
              </a:spcAft>
              <a:buSzPts val="1800"/>
              <a:buChar char="○"/>
              <a:defRPr/>
            </a:lvl2pPr>
            <a:lvl3pPr marL="1371600" lvl="2" indent="-342900" algn="ctr">
              <a:lnSpc>
                <a:spcPct val="100000"/>
              </a:lnSpc>
              <a:spcBef>
                <a:spcPts val="0"/>
              </a:spcBef>
              <a:spcAft>
                <a:spcPts val="0"/>
              </a:spcAft>
              <a:buSzPts val="1800"/>
              <a:buChar char="■"/>
              <a:defRPr/>
            </a:lvl3pPr>
            <a:lvl4pPr marL="1828800" lvl="3" indent="-342900" algn="ctr">
              <a:lnSpc>
                <a:spcPct val="100000"/>
              </a:lnSpc>
              <a:spcBef>
                <a:spcPts val="0"/>
              </a:spcBef>
              <a:spcAft>
                <a:spcPts val="0"/>
              </a:spcAft>
              <a:buSzPts val="1800"/>
              <a:buChar char="●"/>
              <a:defRPr/>
            </a:lvl4pPr>
            <a:lvl5pPr marL="2286000" lvl="4" indent="-342900" algn="ctr">
              <a:lnSpc>
                <a:spcPct val="100000"/>
              </a:lnSpc>
              <a:spcBef>
                <a:spcPts val="0"/>
              </a:spcBef>
              <a:spcAft>
                <a:spcPts val="0"/>
              </a:spcAft>
              <a:buSzPts val="1800"/>
              <a:buChar char="○"/>
              <a:defRPr/>
            </a:lvl5pPr>
            <a:lvl6pPr marL="2743200" lvl="5" indent="-342900" algn="ctr">
              <a:lnSpc>
                <a:spcPct val="100000"/>
              </a:lnSpc>
              <a:spcBef>
                <a:spcPts val="0"/>
              </a:spcBef>
              <a:spcAft>
                <a:spcPts val="0"/>
              </a:spcAft>
              <a:buSzPts val="1800"/>
              <a:buChar char="■"/>
              <a:defRPr/>
            </a:lvl6pPr>
            <a:lvl7pPr marL="3200400" lvl="6" indent="-342900" algn="ctr">
              <a:lnSpc>
                <a:spcPct val="100000"/>
              </a:lnSpc>
              <a:spcBef>
                <a:spcPts val="0"/>
              </a:spcBef>
              <a:spcAft>
                <a:spcPts val="0"/>
              </a:spcAft>
              <a:buSzPts val="1800"/>
              <a:buChar char="●"/>
              <a:defRPr/>
            </a:lvl7pPr>
            <a:lvl8pPr marL="3657600" lvl="7" indent="-342900" algn="ctr">
              <a:lnSpc>
                <a:spcPct val="100000"/>
              </a:lnSpc>
              <a:spcBef>
                <a:spcPts val="0"/>
              </a:spcBef>
              <a:spcAft>
                <a:spcPts val="0"/>
              </a:spcAft>
              <a:buSzPts val="1800"/>
              <a:buChar char="○"/>
              <a:defRPr/>
            </a:lvl8pPr>
            <a:lvl9pPr marL="4114800" lvl="8" indent="-342900" algn="ctr">
              <a:lnSpc>
                <a:spcPct val="100000"/>
              </a:lnSpc>
              <a:spcBef>
                <a:spcPts val="0"/>
              </a:spcBef>
              <a:spcAft>
                <a:spcPts val="0"/>
              </a:spcAft>
              <a:buSzPts val="1800"/>
              <a:buChar char="■"/>
              <a:defRPr/>
            </a:lvl9pPr>
          </a:lstStyle>
          <a:p>
            <a:endParaRPr/>
          </a:p>
        </p:txBody>
      </p:sp>
      <p:sp>
        <p:nvSpPr>
          <p:cNvPr id="1175" name="Google Shape;1175;p20"/>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6" name="Google Shape;1176;p20"/>
          <p:cNvSpPr/>
          <p:nvPr/>
        </p:nvSpPr>
        <p:spPr>
          <a:xfrm rot="319787">
            <a:off x="3086671" y="49664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7" name="Google Shape;1177;p20"/>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78" name="Google Shape;1178;p20"/>
          <p:cNvSpPr/>
          <p:nvPr/>
        </p:nvSpPr>
        <p:spPr>
          <a:xfrm rot="5400000">
            <a:off x="-353283" y="63031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Just title">
  <p:cSld name="CUSTOM_18">
    <p:spTree>
      <p:nvGrpSpPr>
        <p:cNvPr id="1" name="Shape 71"/>
        <p:cNvGrpSpPr/>
        <p:nvPr/>
      </p:nvGrpSpPr>
      <p:grpSpPr>
        <a:xfrm>
          <a:off x="0" y="0"/>
          <a:ext cx="0" cy="0"/>
          <a:chOff x="0" y="0"/>
          <a:chExt cx="0" cy="0"/>
        </a:xfrm>
      </p:grpSpPr>
      <p:sp>
        <p:nvSpPr>
          <p:cNvPr id="72" name="Google Shape;72;p3"/>
          <p:cNvSpPr txBox="1">
            <a:spLocks noGrp="1"/>
          </p:cNvSpPr>
          <p:nvPr>
            <p:ph type="title"/>
          </p:nvPr>
        </p:nvSpPr>
        <p:spPr>
          <a:xfrm>
            <a:off x="415650" y="421105"/>
            <a:ext cx="11360700" cy="12306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5000"/>
              <a:buNone/>
              <a:defRPr sz="5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endParaRPr/>
          </a:p>
        </p:txBody>
      </p:sp>
      <p:sp>
        <p:nvSpPr>
          <p:cNvPr id="73" name="Google Shape;73;p3"/>
          <p:cNvSpPr/>
          <p:nvPr/>
        </p:nvSpPr>
        <p:spPr>
          <a:xfrm rot="5400000">
            <a:off x="-362483" y="6272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2 Intro">
  <p:cSld name="CUSTOM_1">
    <p:spTree>
      <p:nvGrpSpPr>
        <p:cNvPr id="1" name="Shape 74"/>
        <p:cNvGrpSpPr/>
        <p:nvPr/>
      </p:nvGrpSpPr>
      <p:grpSpPr>
        <a:xfrm>
          <a:off x="0" y="0"/>
          <a:ext cx="0" cy="0"/>
          <a:chOff x="0" y="0"/>
          <a:chExt cx="0" cy="0"/>
        </a:xfrm>
      </p:grpSpPr>
      <p:sp>
        <p:nvSpPr>
          <p:cNvPr id="75" name="Google Shape;75;p4"/>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6" name="Google Shape;76;p4"/>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77;p4"/>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78" name="Google Shape;78;p4"/>
          <p:cNvGrpSpPr/>
          <p:nvPr/>
        </p:nvGrpSpPr>
        <p:grpSpPr>
          <a:xfrm>
            <a:off x="980827" y="5442895"/>
            <a:ext cx="3031361" cy="2462487"/>
            <a:chOff x="6452616" y="393649"/>
            <a:chExt cx="2368066" cy="1923668"/>
          </a:xfrm>
        </p:grpSpPr>
        <p:sp>
          <p:nvSpPr>
            <p:cNvPr id="79" name="Google Shape;79;p4"/>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4"/>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4"/>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4"/>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4"/>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4"/>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4"/>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4"/>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4"/>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4"/>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4"/>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4"/>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4"/>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4"/>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3" name="Google Shape;93;p4"/>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4" name="Google Shape;94;p4"/>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4"/>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6" name="Google Shape;96;p4"/>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97;p4"/>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8" name="Google Shape;98;p4"/>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4"/>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4"/>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4"/>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102" name="Google Shape;102;p4"/>
          <p:cNvGrpSpPr/>
          <p:nvPr/>
        </p:nvGrpSpPr>
        <p:grpSpPr>
          <a:xfrm>
            <a:off x="-1819523" y="658945"/>
            <a:ext cx="3031361" cy="2462487"/>
            <a:chOff x="6452616" y="393649"/>
            <a:chExt cx="2368066" cy="1923668"/>
          </a:xfrm>
        </p:grpSpPr>
        <p:sp>
          <p:nvSpPr>
            <p:cNvPr id="103" name="Google Shape;103;p4"/>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4"/>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4"/>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106;p4"/>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4"/>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4"/>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4"/>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4"/>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4"/>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4"/>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4"/>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114;p4"/>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115;p4"/>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4"/>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7" name="Google Shape;117;p4"/>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18;p4"/>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 name="Google Shape;119;p4"/>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0" name="Google Shape;120;p4"/>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21;p4"/>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2" name="Google Shape;122;p4"/>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4"/>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4" name="Google Shape;124;p4"/>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5" name="Google Shape;125;p4"/>
          <p:cNvSpPr/>
          <p:nvPr/>
        </p:nvSpPr>
        <p:spPr>
          <a:xfrm>
            <a:off x="1400250" y="1173275"/>
            <a:ext cx="9391500" cy="4732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6" name="Google Shape;126;p4"/>
          <p:cNvSpPr/>
          <p:nvPr/>
        </p:nvSpPr>
        <p:spPr>
          <a:xfrm>
            <a:off x="1504469" y="1277143"/>
            <a:ext cx="9183300" cy="45249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28" name="Google Shape;128;p4"/>
          <p:cNvPicPr preferRelativeResize="0"/>
          <p:nvPr/>
        </p:nvPicPr>
        <p:blipFill>
          <a:blip r:embed="rId2">
            <a:alphaModFix/>
          </a:blip>
          <a:stretch>
            <a:fillRect/>
          </a:stretch>
        </p:blipFill>
        <p:spPr>
          <a:xfrm rot="10800000">
            <a:off x="1202325" y="5890725"/>
            <a:ext cx="9467850" cy="280900"/>
          </a:xfrm>
          <a:prstGeom prst="rect">
            <a:avLst/>
          </a:prstGeom>
          <a:noFill/>
          <a:ln>
            <a:noFill/>
          </a:ln>
        </p:spPr>
      </p:pic>
      <p:pic>
        <p:nvPicPr>
          <p:cNvPr id="129" name="Google Shape;129;p4"/>
          <p:cNvPicPr preferRelativeResize="0"/>
          <p:nvPr/>
        </p:nvPicPr>
        <p:blipFill>
          <a:blip r:embed="rId2">
            <a:alphaModFix/>
          </a:blip>
          <a:stretch>
            <a:fillRect/>
          </a:stretch>
        </p:blipFill>
        <p:spPr>
          <a:xfrm flipH="1">
            <a:off x="1202325" y="835475"/>
            <a:ext cx="9467850" cy="337800"/>
          </a:xfrm>
          <a:prstGeom prst="rect">
            <a:avLst/>
          </a:prstGeom>
          <a:noFill/>
          <a:ln>
            <a:noFill/>
          </a:ln>
        </p:spPr>
      </p:pic>
      <p:sp>
        <p:nvSpPr>
          <p:cNvPr id="130" name="Google Shape;130;p4"/>
          <p:cNvSpPr/>
          <p:nvPr/>
        </p:nvSpPr>
        <p:spPr>
          <a:xfrm>
            <a:off x="9586725" y="751650"/>
            <a:ext cx="174300" cy="337800"/>
          </a:xfrm>
          <a:prstGeom prst="ellipse">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txBox="1">
            <a:spLocks noGrp="1"/>
          </p:cNvSpPr>
          <p:nvPr>
            <p:ph type="title"/>
          </p:nvPr>
        </p:nvSpPr>
        <p:spPr>
          <a:xfrm>
            <a:off x="1731925" y="3327875"/>
            <a:ext cx="8728200" cy="9489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5000"/>
              <a:buFont typeface="Aldrich"/>
              <a:buNone/>
              <a:defRPr sz="5000"/>
            </a:lvl1pPr>
            <a:lvl2pPr lvl="1"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a:endParaRPr/>
          </a:p>
        </p:txBody>
      </p:sp>
      <p:sp>
        <p:nvSpPr>
          <p:cNvPr id="132" name="Google Shape;132;p4"/>
          <p:cNvSpPr txBox="1">
            <a:spLocks noGrp="1"/>
          </p:cNvSpPr>
          <p:nvPr>
            <p:ph type="body" idx="1"/>
          </p:nvPr>
        </p:nvSpPr>
        <p:spPr>
          <a:xfrm>
            <a:off x="1731875" y="4351375"/>
            <a:ext cx="8728200" cy="948900"/>
          </a:xfrm>
          <a:prstGeom prst="rect">
            <a:avLst/>
          </a:prstGeom>
        </p:spPr>
        <p:txBody>
          <a:bodyPr spcFirstLastPara="1" wrap="square" lIns="121900" tIns="121900" rIns="121900" bIns="121900" anchor="t" anchorCtr="0">
            <a:noAutofit/>
          </a:bodyPr>
          <a:lstStyle>
            <a:lvl1pPr marL="457200" lvl="0" indent="-342900" algn="ctr">
              <a:spcBef>
                <a:spcPts val="0"/>
              </a:spcBef>
              <a:spcAft>
                <a:spcPts val="0"/>
              </a:spcAft>
              <a:buSzPts val="1800"/>
              <a:buChar char="●"/>
              <a:defRPr/>
            </a:lvl1pPr>
            <a:lvl2pPr marL="914400" lvl="1" indent="-342900" algn="ctr">
              <a:spcBef>
                <a:spcPts val="2100"/>
              </a:spcBef>
              <a:spcAft>
                <a:spcPts val="0"/>
              </a:spcAft>
              <a:buSzPts val="1800"/>
              <a:buChar char="○"/>
              <a:defRPr/>
            </a:lvl2pPr>
            <a:lvl3pPr marL="1371600" lvl="2" indent="-342900" algn="ctr">
              <a:spcBef>
                <a:spcPts val="2100"/>
              </a:spcBef>
              <a:spcAft>
                <a:spcPts val="0"/>
              </a:spcAft>
              <a:buSzPts val="1800"/>
              <a:buChar char="■"/>
              <a:defRPr/>
            </a:lvl3pPr>
            <a:lvl4pPr marL="1828800" lvl="3" indent="-342900" algn="ctr">
              <a:spcBef>
                <a:spcPts val="2100"/>
              </a:spcBef>
              <a:spcAft>
                <a:spcPts val="0"/>
              </a:spcAft>
              <a:buSzPts val="1800"/>
              <a:buChar char="●"/>
              <a:defRPr/>
            </a:lvl4pPr>
            <a:lvl5pPr marL="2286000" lvl="4" indent="-342900" algn="ctr">
              <a:spcBef>
                <a:spcPts val="2100"/>
              </a:spcBef>
              <a:spcAft>
                <a:spcPts val="0"/>
              </a:spcAft>
              <a:buSzPts val="1800"/>
              <a:buChar char="○"/>
              <a:defRPr/>
            </a:lvl5pPr>
            <a:lvl6pPr marL="2743200" lvl="5" indent="-342900" algn="ctr">
              <a:spcBef>
                <a:spcPts val="2100"/>
              </a:spcBef>
              <a:spcAft>
                <a:spcPts val="0"/>
              </a:spcAft>
              <a:buSzPts val="1800"/>
              <a:buChar char="■"/>
              <a:defRPr/>
            </a:lvl6pPr>
            <a:lvl7pPr marL="3200400" lvl="6" indent="-342900" algn="ctr">
              <a:spcBef>
                <a:spcPts val="2100"/>
              </a:spcBef>
              <a:spcAft>
                <a:spcPts val="0"/>
              </a:spcAft>
              <a:buSzPts val="1800"/>
              <a:buChar char="●"/>
              <a:defRPr/>
            </a:lvl7pPr>
            <a:lvl8pPr marL="3657600" lvl="7" indent="-342900" algn="ctr">
              <a:spcBef>
                <a:spcPts val="2100"/>
              </a:spcBef>
              <a:spcAft>
                <a:spcPts val="0"/>
              </a:spcAft>
              <a:buSzPts val="1800"/>
              <a:buChar char="○"/>
              <a:defRPr/>
            </a:lvl8pPr>
            <a:lvl9pPr marL="4114800" lvl="8" indent="-342900" algn="ctr">
              <a:spcBef>
                <a:spcPts val="2100"/>
              </a:spcBef>
              <a:spcAft>
                <a:spcPts val="2100"/>
              </a:spcAft>
              <a:buSzPts val="1800"/>
              <a:buChar char="■"/>
              <a:defRPr/>
            </a:lvl9pPr>
          </a:lstStyle>
          <a:p>
            <a:endParaRPr/>
          </a:p>
        </p:txBody>
      </p:sp>
      <p:sp>
        <p:nvSpPr>
          <p:cNvPr id="133" name="Google Shape;133;p4"/>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34" name="Google Shape;134;p4"/>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35" name="Google Shape;135;p4"/>
          <p:cNvSpPr/>
          <p:nvPr/>
        </p:nvSpPr>
        <p:spPr>
          <a:xfrm rot="5400000">
            <a:off x="1161517" y="1771056"/>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v2">
  <p:cSld name="CUSTOM_21">
    <p:spTree>
      <p:nvGrpSpPr>
        <p:cNvPr id="1" name="Shape 136"/>
        <p:cNvGrpSpPr/>
        <p:nvPr/>
      </p:nvGrpSpPr>
      <p:grpSpPr>
        <a:xfrm>
          <a:off x="0" y="0"/>
          <a:ext cx="0" cy="0"/>
          <a:chOff x="0" y="0"/>
          <a:chExt cx="0" cy="0"/>
        </a:xfrm>
      </p:grpSpPr>
      <p:sp>
        <p:nvSpPr>
          <p:cNvPr id="137" name="Google Shape;137;p5"/>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8" name="Google Shape;138;p5"/>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5"/>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40" name="Google Shape;140;p5"/>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1" name="Google Shape;141;p5"/>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142" name="Google Shape;142;p5"/>
          <p:cNvGrpSpPr/>
          <p:nvPr/>
        </p:nvGrpSpPr>
        <p:grpSpPr>
          <a:xfrm>
            <a:off x="980827" y="5442895"/>
            <a:ext cx="3031361" cy="2462487"/>
            <a:chOff x="6452616" y="393649"/>
            <a:chExt cx="2368066" cy="1923668"/>
          </a:xfrm>
        </p:grpSpPr>
        <p:sp>
          <p:nvSpPr>
            <p:cNvPr id="143" name="Google Shape;143;p5"/>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5"/>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5"/>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5"/>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5"/>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48;p5"/>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149;p5"/>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150;p5"/>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51;p5"/>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5"/>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5"/>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5"/>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5"/>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5"/>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7" name="Google Shape;157;p5"/>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8" name="Google Shape;158;p5"/>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5"/>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0" name="Google Shape;160;p5"/>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5"/>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2" name="Google Shape;162;p5"/>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5"/>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5"/>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5"/>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6" name="Google Shape;166;p5"/>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67;p5"/>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8" name="Google Shape;168;p5"/>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69;p5"/>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0" name="Google Shape;170;p5"/>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5"/>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172;p5"/>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3" name="Google Shape;173;p5"/>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4" name="Google Shape;174;p5"/>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75" name="Google Shape;175;p5"/>
          <p:cNvSpPr txBox="1">
            <a:spLocks noGrp="1"/>
          </p:cNvSpPr>
          <p:nvPr>
            <p:ph type="title"/>
          </p:nvPr>
        </p:nvSpPr>
        <p:spPr>
          <a:xfrm>
            <a:off x="1707000" y="1028825"/>
            <a:ext cx="8778000" cy="763500"/>
          </a:xfrm>
          <a:prstGeom prst="rect">
            <a:avLst/>
          </a:prstGeom>
        </p:spPr>
        <p:txBody>
          <a:bodyPr spcFirstLastPara="1" wrap="square" lIns="121900" tIns="121900" rIns="121900" bIns="121900" anchor="t"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176" name="Google Shape;176;p5"/>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7" name="Google Shape;177;p5"/>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178" name="Google Shape;178;p5"/>
          <p:cNvPicPr preferRelativeResize="0"/>
          <p:nvPr/>
        </p:nvPicPr>
        <p:blipFill>
          <a:blip r:embed="rId2">
            <a:alphaModFix/>
          </a:blip>
          <a:stretch>
            <a:fillRect/>
          </a:stretch>
        </p:blipFill>
        <p:spPr>
          <a:xfrm flipH="1">
            <a:off x="1202325" y="280925"/>
            <a:ext cx="9467850" cy="337800"/>
          </a:xfrm>
          <a:prstGeom prst="rect">
            <a:avLst/>
          </a:prstGeom>
          <a:noFill/>
          <a:ln>
            <a:noFill/>
          </a:ln>
        </p:spPr>
      </p:pic>
      <p:sp>
        <p:nvSpPr>
          <p:cNvPr id="179" name="Google Shape;179;p5"/>
          <p:cNvSpPr txBox="1">
            <a:spLocks noGrp="1"/>
          </p:cNvSpPr>
          <p:nvPr>
            <p:ph type="body" idx="1"/>
          </p:nvPr>
        </p:nvSpPr>
        <p:spPr>
          <a:xfrm>
            <a:off x="1707000" y="1889875"/>
            <a:ext cx="5058600" cy="3704700"/>
          </a:xfrm>
          <a:prstGeom prst="rect">
            <a:avLst/>
          </a:prstGeom>
        </p:spPr>
        <p:txBody>
          <a:bodyPr spcFirstLastPara="1" wrap="square" lIns="121900" tIns="121900" rIns="121900" bIns="121900" anchor="t" anchorCtr="0">
            <a:noAutofit/>
          </a:bodyPr>
          <a:lstStyle>
            <a:lvl1pPr marL="457200" lvl="0" indent="-342900" rtl="0">
              <a:lnSpc>
                <a:spcPct val="115000"/>
              </a:lnSpc>
              <a:spcBef>
                <a:spcPts val="0"/>
              </a:spcBef>
              <a:spcAft>
                <a:spcPts val="0"/>
              </a:spcAft>
              <a:buSzPts val="1800"/>
              <a:buChar char="●"/>
              <a:defRPr/>
            </a:lvl1pPr>
            <a:lvl2pPr marL="914400" lvl="1" indent="-342900" rtl="0">
              <a:lnSpc>
                <a:spcPct val="115000"/>
              </a:lnSpc>
              <a:spcBef>
                <a:spcPts val="2100"/>
              </a:spcBef>
              <a:spcAft>
                <a:spcPts val="0"/>
              </a:spcAft>
              <a:buSzPts val="1800"/>
              <a:buChar char="○"/>
              <a:defRPr/>
            </a:lvl2pPr>
            <a:lvl3pPr marL="1371600" lvl="2" indent="-342900" rtl="0">
              <a:lnSpc>
                <a:spcPct val="115000"/>
              </a:lnSpc>
              <a:spcBef>
                <a:spcPts val="2100"/>
              </a:spcBef>
              <a:spcAft>
                <a:spcPts val="0"/>
              </a:spcAft>
              <a:buSzPts val="1800"/>
              <a:buChar char="■"/>
              <a:defRPr/>
            </a:lvl3pPr>
            <a:lvl4pPr marL="1828800" lvl="3" indent="-342900" rtl="0">
              <a:lnSpc>
                <a:spcPct val="115000"/>
              </a:lnSpc>
              <a:spcBef>
                <a:spcPts val="2100"/>
              </a:spcBef>
              <a:spcAft>
                <a:spcPts val="0"/>
              </a:spcAft>
              <a:buSzPts val="1800"/>
              <a:buChar char="●"/>
              <a:defRPr/>
            </a:lvl4pPr>
            <a:lvl5pPr marL="2286000" lvl="4" indent="-342900" rtl="0">
              <a:lnSpc>
                <a:spcPct val="115000"/>
              </a:lnSpc>
              <a:spcBef>
                <a:spcPts val="2100"/>
              </a:spcBef>
              <a:spcAft>
                <a:spcPts val="0"/>
              </a:spcAft>
              <a:buSzPts val="1800"/>
              <a:buChar char="○"/>
              <a:defRPr/>
            </a:lvl5pPr>
            <a:lvl6pPr marL="2743200" lvl="5" indent="-342900" rtl="0">
              <a:lnSpc>
                <a:spcPct val="115000"/>
              </a:lnSpc>
              <a:spcBef>
                <a:spcPts val="2100"/>
              </a:spcBef>
              <a:spcAft>
                <a:spcPts val="0"/>
              </a:spcAft>
              <a:buSzPts val="1800"/>
              <a:buChar char="■"/>
              <a:defRPr/>
            </a:lvl6pPr>
            <a:lvl7pPr marL="3200400" lvl="6" indent="-342900" rtl="0">
              <a:lnSpc>
                <a:spcPct val="115000"/>
              </a:lnSpc>
              <a:spcBef>
                <a:spcPts val="2100"/>
              </a:spcBef>
              <a:spcAft>
                <a:spcPts val="0"/>
              </a:spcAft>
              <a:buSzPts val="1800"/>
              <a:buChar char="●"/>
              <a:defRPr/>
            </a:lvl7pPr>
            <a:lvl8pPr marL="3657600" lvl="7" indent="-342900" rtl="0">
              <a:lnSpc>
                <a:spcPct val="115000"/>
              </a:lnSpc>
              <a:spcBef>
                <a:spcPts val="2100"/>
              </a:spcBef>
              <a:spcAft>
                <a:spcPts val="0"/>
              </a:spcAft>
              <a:buSzPts val="1800"/>
              <a:buChar char="○"/>
              <a:defRPr/>
            </a:lvl8pPr>
            <a:lvl9pPr marL="4114800" lvl="8" indent="-342900" rtl="0">
              <a:lnSpc>
                <a:spcPct val="115000"/>
              </a:lnSpc>
              <a:spcBef>
                <a:spcPts val="2100"/>
              </a:spcBef>
              <a:spcAft>
                <a:spcPts val="2100"/>
              </a:spcAft>
              <a:buSzPts val="1800"/>
              <a:buChar char="■"/>
              <a:defRPr/>
            </a:lvl9pPr>
          </a:lstStyle>
          <a:p>
            <a:endParaRPr/>
          </a:p>
        </p:txBody>
      </p:sp>
      <p:sp>
        <p:nvSpPr>
          <p:cNvPr id="180" name="Google Shape;180;p5"/>
          <p:cNvSpPr txBox="1">
            <a:spLocks noGrp="1"/>
          </p:cNvSpPr>
          <p:nvPr>
            <p:ph type="body" idx="2"/>
          </p:nvPr>
        </p:nvSpPr>
        <p:spPr>
          <a:xfrm>
            <a:off x="9736200" y="1889875"/>
            <a:ext cx="748800" cy="3704700"/>
          </a:xfrm>
          <a:prstGeom prst="rect">
            <a:avLst/>
          </a:prstGeom>
        </p:spPr>
        <p:txBody>
          <a:bodyPr spcFirstLastPara="1" wrap="square" lIns="121900" tIns="121900" rIns="121900" bIns="121900" anchor="t" anchorCtr="0">
            <a:noAutofit/>
          </a:bodyPr>
          <a:lstStyle>
            <a:lvl1pPr marL="457200" lvl="0" indent="-342900" algn="r" rtl="0">
              <a:lnSpc>
                <a:spcPct val="115000"/>
              </a:lnSpc>
              <a:spcBef>
                <a:spcPts val="0"/>
              </a:spcBef>
              <a:spcAft>
                <a:spcPts val="0"/>
              </a:spcAft>
              <a:buSzPts val="1800"/>
              <a:buChar char="●"/>
              <a:defRPr/>
            </a:lvl1pPr>
            <a:lvl2pPr marL="914400" lvl="1" indent="-342900" algn="r" rtl="0">
              <a:lnSpc>
                <a:spcPct val="115000"/>
              </a:lnSpc>
              <a:spcBef>
                <a:spcPts val="2100"/>
              </a:spcBef>
              <a:spcAft>
                <a:spcPts val="0"/>
              </a:spcAft>
              <a:buSzPts val="1800"/>
              <a:buChar char="○"/>
              <a:defRPr/>
            </a:lvl2pPr>
            <a:lvl3pPr marL="1371600" lvl="2" indent="-342900" algn="r" rtl="0">
              <a:lnSpc>
                <a:spcPct val="115000"/>
              </a:lnSpc>
              <a:spcBef>
                <a:spcPts val="2100"/>
              </a:spcBef>
              <a:spcAft>
                <a:spcPts val="0"/>
              </a:spcAft>
              <a:buSzPts val="1800"/>
              <a:buChar char="■"/>
              <a:defRPr/>
            </a:lvl3pPr>
            <a:lvl4pPr marL="1828800" lvl="3" indent="-342900" algn="r" rtl="0">
              <a:lnSpc>
                <a:spcPct val="115000"/>
              </a:lnSpc>
              <a:spcBef>
                <a:spcPts val="2100"/>
              </a:spcBef>
              <a:spcAft>
                <a:spcPts val="0"/>
              </a:spcAft>
              <a:buSzPts val="1800"/>
              <a:buChar char="●"/>
              <a:defRPr/>
            </a:lvl4pPr>
            <a:lvl5pPr marL="2286000" lvl="4" indent="-342900" algn="r" rtl="0">
              <a:lnSpc>
                <a:spcPct val="115000"/>
              </a:lnSpc>
              <a:spcBef>
                <a:spcPts val="2100"/>
              </a:spcBef>
              <a:spcAft>
                <a:spcPts val="0"/>
              </a:spcAft>
              <a:buSzPts val="1800"/>
              <a:buChar char="○"/>
              <a:defRPr/>
            </a:lvl5pPr>
            <a:lvl6pPr marL="2743200" lvl="5" indent="-342900" algn="r" rtl="0">
              <a:lnSpc>
                <a:spcPct val="115000"/>
              </a:lnSpc>
              <a:spcBef>
                <a:spcPts val="2100"/>
              </a:spcBef>
              <a:spcAft>
                <a:spcPts val="0"/>
              </a:spcAft>
              <a:buSzPts val="1800"/>
              <a:buChar char="■"/>
              <a:defRPr/>
            </a:lvl6pPr>
            <a:lvl7pPr marL="3200400" lvl="6" indent="-342900" algn="r" rtl="0">
              <a:lnSpc>
                <a:spcPct val="115000"/>
              </a:lnSpc>
              <a:spcBef>
                <a:spcPts val="2100"/>
              </a:spcBef>
              <a:spcAft>
                <a:spcPts val="0"/>
              </a:spcAft>
              <a:buSzPts val="1800"/>
              <a:buChar char="●"/>
              <a:defRPr/>
            </a:lvl7pPr>
            <a:lvl8pPr marL="3657600" lvl="7" indent="-342900" algn="r" rtl="0">
              <a:lnSpc>
                <a:spcPct val="115000"/>
              </a:lnSpc>
              <a:spcBef>
                <a:spcPts val="2100"/>
              </a:spcBef>
              <a:spcAft>
                <a:spcPts val="0"/>
              </a:spcAft>
              <a:buSzPts val="1800"/>
              <a:buChar char="○"/>
              <a:defRPr/>
            </a:lvl8pPr>
            <a:lvl9pPr marL="4114800" lvl="8" indent="-342900" algn="r" rtl="0">
              <a:lnSpc>
                <a:spcPct val="115000"/>
              </a:lnSpc>
              <a:spcBef>
                <a:spcPts val="2100"/>
              </a:spcBef>
              <a:spcAft>
                <a:spcPts val="2100"/>
              </a:spcAft>
              <a:buSzPts val="1800"/>
              <a:buChar char="■"/>
              <a:defRPr/>
            </a:lvl9pPr>
          </a:lstStyle>
          <a:p>
            <a:endParaRPr/>
          </a:p>
        </p:txBody>
      </p:sp>
      <p:grpSp>
        <p:nvGrpSpPr>
          <p:cNvPr id="181" name="Google Shape;181;p5"/>
          <p:cNvGrpSpPr/>
          <p:nvPr/>
        </p:nvGrpSpPr>
        <p:grpSpPr>
          <a:xfrm>
            <a:off x="-1819523" y="658945"/>
            <a:ext cx="3031361" cy="2462487"/>
            <a:chOff x="6452616" y="393649"/>
            <a:chExt cx="2368066" cy="1923668"/>
          </a:xfrm>
        </p:grpSpPr>
        <p:sp>
          <p:nvSpPr>
            <p:cNvPr id="182" name="Google Shape;182;p5"/>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183;p5"/>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5"/>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185;p5"/>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86;p5"/>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187;p5"/>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88;p5"/>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189;p5"/>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190;p5"/>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91;p5"/>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5"/>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5"/>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194;p5"/>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95;p5"/>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96" name="Google Shape;196;p5"/>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97" name="Google Shape;197;p5"/>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98" name="Google Shape;198;p5"/>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4 Section Title">
  <p:cSld name="CUSTOM_3">
    <p:spTree>
      <p:nvGrpSpPr>
        <p:cNvPr id="1" name="Shape 199"/>
        <p:cNvGrpSpPr/>
        <p:nvPr/>
      </p:nvGrpSpPr>
      <p:grpSpPr>
        <a:xfrm>
          <a:off x="0" y="0"/>
          <a:ext cx="0" cy="0"/>
          <a:chOff x="0" y="0"/>
          <a:chExt cx="0" cy="0"/>
        </a:xfrm>
      </p:grpSpPr>
      <p:grpSp>
        <p:nvGrpSpPr>
          <p:cNvPr id="200" name="Google Shape;200;p6"/>
          <p:cNvGrpSpPr/>
          <p:nvPr/>
        </p:nvGrpSpPr>
        <p:grpSpPr>
          <a:xfrm>
            <a:off x="980827" y="5442895"/>
            <a:ext cx="3031361" cy="2462487"/>
            <a:chOff x="6452616" y="393649"/>
            <a:chExt cx="2368066" cy="1923668"/>
          </a:xfrm>
        </p:grpSpPr>
        <p:sp>
          <p:nvSpPr>
            <p:cNvPr id="201" name="Google Shape;201;p6"/>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202;p6"/>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203;p6"/>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204;p6"/>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05;p6"/>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206;p6"/>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207;p6"/>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6"/>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6"/>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6"/>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211;p6"/>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12;p6"/>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6"/>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6"/>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15" name="Google Shape;215;p6"/>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6"/>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7" name="Google Shape;217;p6"/>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8" name="Google Shape;218;p6"/>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219;p6"/>
          <p:cNvSpPr/>
          <p:nvPr/>
        </p:nvSpPr>
        <p:spPr>
          <a:xfrm rot="-7220918">
            <a:off x="680649" y="3238374"/>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0" name="Google Shape;220;p6"/>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 name="Google Shape;221;p6"/>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2" name="Google Shape;222;p6"/>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223" name="Google Shape;223;p6"/>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4" name="Google Shape;224;p6"/>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225" name="Google Shape;225;p6"/>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6" name="Google Shape;226;p6"/>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227;p6"/>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8" name="Google Shape;228;p6"/>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9" name="Google Shape;229;p6"/>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230;p6"/>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 name="Google Shape;231;p6"/>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 name="Google Shape;232;p6"/>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3" name="Google Shape;233;p6"/>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234;p6"/>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5" name="Google Shape;235;p6"/>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 name="Google Shape;236;p6"/>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 name="Google Shape;237;p6"/>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8" name="Google Shape;238;p6"/>
          <p:cNvSpPr/>
          <p:nvPr/>
        </p:nvSpPr>
        <p:spPr>
          <a:xfrm>
            <a:off x="2207550" y="936089"/>
            <a:ext cx="7776900" cy="50076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39" name="Google Shape;239;p6"/>
          <p:cNvSpPr/>
          <p:nvPr/>
        </p:nvSpPr>
        <p:spPr>
          <a:xfrm>
            <a:off x="2293850" y="1045986"/>
            <a:ext cx="7604700" cy="47874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0" name="Google Shape;240;p6"/>
          <p:cNvPicPr preferRelativeResize="0"/>
          <p:nvPr/>
        </p:nvPicPr>
        <p:blipFill>
          <a:blip r:embed="rId2">
            <a:alphaModFix/>
          </a:blip>
          <a:stretch>
            <a:fillRect/>
          </a:stretch>
        </p:blipFill>
        <p:spPr>
          <a:xfrm rot="10800000">
            <a:off x="2588423" y="5948223"/>
            <a:ext cx="6786224" cy="280077"/>
          </a:xfrm>
          <a:prstGeom prst="rect">
            <a:avLst/>
          </a:prstGeom>
          <a:noFill/>
          <a:ln>
            <a:noFill/>
          </a:ln>
        </p:spPr>
      </p:pic>
      <p:pic>
        <p:nvPicPr>
          <p:cNvPr id="241" name="Google Shape;241;p6"/>
          <p:cNvPicPr preferRelativeResize="0"/>
          <p:nvPr/>
        </p:nvPicPr>
        <p:blipFill>
          <a:blip r:embed="rId2">
            <a:alphaModFix/>
          </a:blip>
          <a:stretch>
            <a:fillRect/>
          </a:stretch>
        </p:blipFill>
        <p:spPr>
          <a:xfrm flipH="1">
            <a:off x="2588423" y="629700"/>
            <a:ext cx="6786224" cy="301546"/>
          </a:xfrm>
          <a:prstGeom prst="rect">
            <a:avLst/>
          </a:prstGeom>
          <a:noFill/>
          <a:ln>
            <a:noFill/>
          </a:ln>
        </p:spPr>
      </p:pic>
      <p:grpSp>
        <p:nvGrpSpPr>
          <p:cNvPr id="242" name="Google Shape;242;p6"/>
          <p:cNvGrpSpPr/>
          <p:nvPr/>
        </p:nvGrpSpPr>
        <p:grpSpPr>
          <a:xfrm>
            <a:off x="-1819523" y="658945"/>
            <a:ext cx="3031361" cy="2462487"/>
            <a:chOff x="6452616" y="393649"/>
            <a:chExt cx="2368066" cy="1923668"/>
          </a:xfrm>
        </p:grpSpPr>
        <p:sp>
          <p:nvSpPr>
            <p:cNvPr id="243" name="Google Shape;243;p6"/>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44;p6"/>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6"/>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246;p6"/>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247;p6"/>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248;p6"/>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249;p6"/>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6"/>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51;p6"/>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252;p6"/>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253;p6"/>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6"/>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6"/>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6"/>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57" name="Google Shape;257;p6"/>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258" name="Google Shape;258;p6"/>
          <p:cNvSpPr txBox="1">
            <a:spLocks noGrp="1"/>
          </p:cNvSpPr>
          <p:nvPr>
            <p:ph type="title"/>
          </p:nvPr>
        </p:nvSpPr>
        <p:spPr>
          <a:xfrm>
            <a:off x="2724150" y="1935850"/>
            <a:ext cx="6786300" cy="20661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259" name="Google Shape;259;p6"/>
          <p:cNvSpPr txBox="1">
            <a:spLocks noGrp="1"/>
          </p:cNvSpPr>
          <p:nvPr>
            <p:ph type="body" idx="1"/>
          </p:nvPr>
        </p:nvSpPr>
        <p:spPr>
          <a:xfrm>
            <a:off x="2724150" y="4019500"/>
            <a:ext cx="6786300" cy="7635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210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sp>
        <p:nvSpPr>
          <p:cNvPr id="260" name="Google Shape;260;p6"/>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261" name="Google Shape;261;p6"/>
          <p:cNvSpPr/>
          <p:nvPr/>
        </p:nvSpPr>
        <p:spPr>
          <a:xfrm rot="5400000">
            <a:off x="1960542" y="5254074"/>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6 Two columns">
  <p:cSld name="CUSTOM_4">
    <p:spTree>
      <p:nvGrpSpPr>
        <p:cNvPr id="1" name="Shape 262"/>
        <p:cNvGrpSpPr/>
        <p:nvPr/>
      </p:nvGrpSpPr>
      <p:grpSpPr>
        <a:xfrm>
          <a:off x="0" y="0"/>
          <a:ext cx="0" cy="0"/>
          <a:chOff x="0" y="0"/>
          <a:chExt cx="0" cy="0"/>
        </a:xfrm>
      </p:grpSpPr>
      <p:sp>
        <p:nvSpPr>
          <p:cNvPr id="263" name="Google Shape;263;p7"/>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4" name="Google Shape;264;p7"/>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 name="Google Shape;265;p7"/>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266" name="Google Shape;266;p7"/>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7" name="Google Shape;267;p7"/>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268" name="Google Shape;268;p7"/>
          <p:cNvGrpSpPr/>
          <p:nvPr/>
        </p:nvGrpSpPr>
        <p:grpSpPr>
          <a:xfrm>
            <a:off x="980827" y="5442895"/>
            <a:ext cx="3031361" cy="2462487"/>
            <a:chOff x="6452616" y="393649"/>
            <a:chExt cx="2368066" cy="1923668"/>
          </a:xfrm>
        </p:grpSpPr>
        <p:sp>
          <p:nvSpPr>
            <p:cNvPr id="269" name="Google Shape;269;p7"/>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70;p7"/>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271;p7"/>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7"/>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7"/>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7"/>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75;p7"/>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276;p7"/>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277;p7"/>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278;p7"/>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279;p7"/>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280;p7"/>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 name="Google Shape;281;p7"/>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 name="Google Shape;282;p7"/>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3" name="Google Shape;283;p7"/>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4" name="Google Shape;284;p7"/>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85;p7"/>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6" name="Google Shape;286;p7"/>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87;p7"/>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8" name="Google Shape;288;p7"/>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 name="Google Shape;289;p7"/>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 name="Google Shape;290;p7"/>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 name="Google Shape;291;p7"/>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2" name="Google Shape;292;p7"/>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293;p7"/>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4" name="Google Shape;294;p7"/>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5" name="Google Shape;295;p7"/>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296;p7"/>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297;p7"/>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8" name="Google Shape;298;p7"/>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99;p7"/>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0" name="Google Shape;300;p7"/>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01" name="Google Shape;301;p7"/>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2" name="Google Shape;302;p7"/>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303" name="Google Shape;303;p7"/>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304" name="Google Shape;304;p7"/>
          <p:cNvGrpSpPr/>
          <p:nvPr/>
        </p:nvGrpSpPr>
        <p:grpSpPr>
          <a:xfrm>
            <a:off x="-1819523" y="658945"/>
            <a:ext cx="3031361" cy="2462487"/>
            <a:chOff x="6452616" y="393649"/>
            <a:chExt cx="2368066" cy="1923668"/>
          </a:xfrm>
        </p:grpSpPr>
        <p:sp>
          <p:nvSpPr>
            <p:cNvPr id="305" name="Google Shape;305;p7"/>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 name="Google Shape;306;p7"/>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 name="Google Shape;307;p7"/>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 name="Google Shape;308;p7"/>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309;p7"/>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 name="Google Shape;310;p7"/>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 name="Google Shape;311;p7"/>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 name="Google Shape;312;p7"/>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 name="Google Shape;313;p7"/>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 name="Google Shape;314;p7"/>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 name="Google Shape;315;p7"/>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 name="Google Shape;316;p7"/>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 name="Google Shape;317;p7"/>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 name="Google Shape;318;p7"/>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19" name="Google Shape;319;p7"/>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20" name="Google Shape;320;p7"/>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21" name="Google Shape;321;p7"/>
          <p:cNvSpPr txBox="1">
            <a:spLocks noGrp="1"/>
          </p:cNvSpPr>
          <p:nvPr>
            <p:ph type="title"/>
          </p:nvPr>
        </p:nvSpPr>
        <p:spPr>
          <a:xfrm>
            <a:off x="1254350" y="1141100"/>
            <a:ext cx="97968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22" name="Google Shape;322;p7"/>
          <p:cNvSpPr txBox="1">
            <a:spLocks noGrp="1"/>
          </p:cNvSpPr>
          <p:nvPr>
            <p:ph type="body" idx="1"/>
          </p:nvPr>
        </p:nvSpPr>
        <p:spPr>
          <a:xfrm>
            <a:off x="1254350" y="2369800"/>
            <a:ext cx="4605900" cy="31185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210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sp>
        <p:nvSpPr>
          <p:cNvPr id="323" name="Google Shape;323;p7"/>
          <p:cNvSpPr txBox="1">
            <a:spLocks noGrp="1"/>
          </p:cNvSpPr>
          <p:nvPr>
            <p:ph type="body" idx="2"/>
          </p:nvPr>
        </p:nvSpPr>
        <p:spPr>
          <a:xfrm>
            <a:off x="6445078" y="2358050"/>
            <a:ext cx="4606200" cy="31185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210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sp>
        <p:nvSpPr>
          <p:cNvPr id="324" name="Google Shape;324;p7"/>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5 One column">
  <p:cSld name="CUSTOM_5">
    <p:spTree>
      <p:nvGrpSpPr>
        <p:cNvPr id="1" name="Shape 325"/>
        <p:cNvGrpSpPr/>
        <p:nvPr/>
      </p:nvGrpSpPr>
      <p:grpSpPr>
        <a:xfrm>
          <a:off x="0" y="0"/>
          <a:ext cx="0" cy="0"/>
          <a:chOff x="0" y="0"/>
          <a:chExt cx="0" cy="0"/>
        </a:xfrm>
      </p:grpSpPr>
      <p:sp>
        <p:nvSpPr>
          <p:cNvPr id="326" name="Google Shape;326;p8"/>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7" name="Google Shape;327;p8"/>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 name="Google Shape;328;p8"/>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29" name="Google Shape;329;p8"/>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0" name="Google Shape;330;p8"/>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331" name="Google Shape;331;p8"/>
          <p:cNvGrpSpPr/>
          <p:nvPr/>
        </p:nvGrpSpPr>
        <p:grpSpPr>
          <a:xfrm>
            <a:off x="980827" y="5442895"/>
            <a:ext cx="3031361" cy="2462487"/>
            <a:chOff x="6452616" y="393649"/>
            <a:chExt cx="2368066" cy="1923668"/>
          </a:xfrm>
        </p:grpSpPr>
        <p:sp>
          <p:nvSpPr>
            <p:cNvPr id="332" name="Google Shape;332;p8"/>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 name="Google Shape;333;p8"/>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34;p8"/>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335;p8"/>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 name="Google Shape;336;p8"/>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 name="Google Shape;337;p8"/>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 name="Google Shape;338;p8"/>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 name="Google Shape;339;p8"/>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 name="Google Shape;340;p8"/>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 name="Google Shape;341;p8"/>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 name="Google Shape;342;p8"/>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 name="Google Shape;343;p8"/>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 name="Google Shape;344;p8"/>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5" name="Google Shape;345;p8"/>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46" name="Google Shape;346;p8"/>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7" name="Google Shape;347;p8"/>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 name="Google Shape;348;p8"/>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9" name="Google Shape;349;p8"/>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8"/>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1" name="Google Shape;351;p8"/>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8"/>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8"/>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8"/>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5" name="Google Shape;355;p8"/>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8"/>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7" name="Google Shape;357;p8"/>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8" name="Google Shape;358;p8"/>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8"/>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8"/>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1" name="Google Shape;361;p8"/>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8"/>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3" name="Google Shape;363;p8"/>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64" name="Google Shape;364;p8"/>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5" name="Google Shape;365;p8"/>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366" name="Google Shape;366;p8"/>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367" name="Google Shape;367;p8"/>
          <p:cNvGrpSpPr/>
          <p:nvPr/>
        </p:nvGrpSpPr>
        <p:grpSpPr>
          <a:xfrm>
            <a:off x="-1819523" y="658945"/>
            <a:ext cx="3031361" cy="2462487"/>
            <a:chOff x="6452616" y="393649"/>
            <a:chExt cx="2368066" cy="1923668"/>
          </a:xfrm>
        </p:grpSpPr>
        <p:sp>
          <p:nvSpPr>
            <p:cNvPr id="368" name="Google Shape;368;p8"/>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369;p8"/>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370;p8"/>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8"/>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8"/>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8"/>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8"/>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 name="Google Shape;375;p8"/>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 name="Google Shape;376;p8"/>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 name="Google Shape;377;p8"/>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 name="Google Shape;378;p8"/>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 name="Google Shape;379;p8"/>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 name="Google Shape;380;p8"/>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 name="Google Shape;381;p8"/>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82" name="Google Shape;382;p8"/>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83" name="Google Shape;383;p8"/>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84" name="Google Shape;384;p8"/>
          <p:cNvSpPr txBox="1">
            <a:spLocks noGrp="1"/>
          </p:cNvSpPr>
          <p:nvPr>
            <p:ph type="title"/>
          </p:nvPr>
        </p:nvSpPr>
        <p:spPr>
          <a:xfrm>
            <a:off x="1507125" y="1205350"/>
            <a:ext cx="91632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85" name="Google Shape;385;p8"/>
          <p:cNvSpPr txBox="1">
            <a:spLocks noGrp="1"/>
          </p:cNvSpPr>
          <p:nvPr>
            <p:ph type="body" idx="1"/>
          </p:nvPr>
        </p:nvSpPr>
        <p:spPr>
          <a:xfrm>
            <a:off x="1507125" y="2211150"/>
            <a:ext cx="9163200" cy="34365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210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sp>
        <p:nvSpPr>
          <p:cNvPr id="386" name="Google Shape;386;p8"/>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7 Quote">
  <p:cSld name="CUSTOM_6">
    <p:spTree>
      <p:nvGrpSpPr>
        <p:cNvPr id="1" name="Shape 387"/>
        <p:cNvGrpSpPr/>
        <p:nvPr/>
      </p:nvGrpSpPr>
      <p:grpSpPr>
        <a:xfrm>
          <a:off x="0" y="0"/>
          <a:ext cx="0" cy="0"/>
          <a:chOff x="0" y="0"/>
          <a:chExt cx="0" cy="0"/>
        </a:xfrm>
      </p:grpSpPr>
      <p:sp>
        <p:nvSpPr>
          <p:cNvPr id="388" name="Google Shape;388;p9"/>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9" name="Google Shape;389;p9"/>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 name="Google Shape;390;p9"/>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391;p9"/>
          <p:cNvSpPr/>
          <p:nvPr/>
        </p:nvSpPr>
        <p:spPr>
          <a:xfrm rot="-6809430" flipH="1">
            <a:off x="9127336" y="1066670"/>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92" name="Google Shape;392;p9"/>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93" name="Google Shape;393;p9"/>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394" name="Google Shape;394;p9"/>
          <p:cNvGrpSpPr/>
          <p:nvPr/>
        </p:nvGrpSpPr>
        <p:grpSpPr>
          <a:xfrm>
            <a:off x="980827" y="5442895"/>
            <a:ext cx="3031361" cy="2462487"/>
            <a:chOff x="6452616" y="393649"/>
            <a:chExt cx="2368066" cy="1923668"/>
          </a:xfrm>
        </p:grpSpPr>
        <p:sp>
          <p:nvSpPr>
            <p:cNvPr id="395" name="Google Shape;395;p9"/>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9"/>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397;p9"/>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 name="Google Shape;398;p9"/>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9"/>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9"/>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 name="Google Shape;401;p9"/>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 name="Google Shape;402;p9"/>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 name="Google Shape;403;p9"/>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 name="Google Shape;404;p9"/>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 name="Google Shape;405;p9"/>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 name="Google Shape;406;p9"/>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 name="Google Shape;407;p9"/>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 name="Google Shape;408;p9"/>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09" name="Google Shape;409;p9"/>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0" name="Google Shape;410;p9"/>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 name="Google Shape;411;p9"/>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2" name="Google Shape;412;p9"/>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 name="Google Shape;413;p9"/>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4" name="Google Shape;414;p9"/>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 name="Google Shape;415;p9"/>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 name="Google Shape;416;p9"/>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 name="Google Shape;417;p9"/>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8" name="Google Shape;418;p9"/>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 name="Google Shape;419;p9"/>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0" name="Google Shape;420;p9"/>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1" name="Google Shape;421;p9"/>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 name="Google Shape;422;p9"/>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3" name="Google Shape;423;p9"/>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 name="Google Shape;424;p9"/>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5" name="Google Shape;425;p9"/>
          <p:cNvSpPr/>
          <p:nvPr/>
        </p:nvSpPr>
        <p:spPr>
          <a:xfrm>
            <a:off x="-12900" y="0"/>
            <a:ext cx="12217800" cy="68580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6" name="Google Shape;426;p9"/>
          <p:cNvSpPr/>
          <p:nvPr/>
        </p:nvSpPr>
        <p:spPr>
          <a:xfrm>
            <a:off x="135150" y="150750"/>
            <a:ext cx="11921700" cy="65565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7" name="Google Shape;427;p9"/>
          <p:cNvGrpSpPr/>
          <p:nvPr/>
        </p:nvGrpSpPr>
        <p:grpSpPr>
          <a:xfrm>
            <a:off x="-1819523" y="658945"/>
            <a:ext cx="3031361" cy="2462487"/>
            <a:chOff x="6452616" y="393649"/>
            <a:chExt cx="2368066" cy="1923668"/>
          </a:xfrm>
        </p:grpSpPr>
        <p:sp>
          <p:nvSpPr>
            <p:cNvPr id="428" name="Google Shape;428;p9"/>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 name="Google Shape;429;p9"/>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 name="Google Shape;430;p9"/>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 name="Google Shape;431;p9"/>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 name="Google Shape;432;p9"/>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 name="Google Shape;433;p9"/>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4" name="Google Shape;434;p9"/>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 name="Google Shape;435;p9"/>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 name="Google Shape;436;p9"/>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 name="Google Shape;437;p9"/>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 name="Google Shape;438;p9"/>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 name="Google Shape;439;p9"/>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 name="Google Shape;440;p9"/>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 name="Google Shape;441;p9"/>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42" name="Google Shape;442;p9"/>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443" name="Google Shape;443;p9"/>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444" name="Google Shape;444;p9"/>
          <p:cNvSpPr txBox="1">
            <a:spLocks noGrp="1"/>
          </p:cNvSpPr>
          <p:nvPr>
            <p:ph type="title"/>
          </p:nvPr>
        </p:nvSpPr>
        <p:spPr>
          <a:xfrm>
            <a:off x="1257800" y="1849263"/>
            <a:ext cx="9625200" cy="3160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445" name="Google Shape;445;p9"/>
          <p:cNvSpPr txBox="1">
            <a:spLocks noGrp="1"/>
          </p:cNvSpPr>
          <p:nvPr>
            <p:ph type="subTitle" idx="1"/>
          </p:nvPr>
        </p:nvSpPr>
        <p:spPr>
          <a:xfrm>
            <a:off x="415900" y="5755050"/>
            <a:ext cx="11379900" cy="7179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SzPts val="1800"/>
              <a:buNone/>
              <a:defRPr/>
            </a:lvl1pPr>
            <a:lvl2pPr lvl="1" algn="r" rtl="0">
              <a:lnSpc>
                <a:spcPct val="100000"/>
              </a:lnSpc>
              <a:spcBef>
                <a:spcPts val="0"/>
              </a:spcBef>
              <a:spcAft>
                <a:spcPts val="0"/>
              </a:spcAft>
              <a:buSzPts val="1800"/>
              <a:buNone/>
              <a:defRPr/>
            </a:lvl2pPr>
            <a:lvl3pPr lvl="2" algn="r" rtl="0">
              <a:lnSpc>
                <a:spcPct val="100000"/>
              </a:lnSpc>
              <a:spcBef>
                <a:spcPts val="0"/>
              </a:spcBef>
              <a:spcAft>
                <a:spcPts val="0"/>
              </a:spcAft>
              <a:buSzPts val="1800"/>
              <a:buNone/>
              <a:defRPr/>
            </a:lvl3pPr>
            <a:lvl4pPr lvl="3" algn="r" rtl="0">
              <a:lnSpc>
                <a:spcPct val="100000"/>
              </a:lnSpc>
              <a:spcBef>
                <a:spcPts val="0"/>
              </a:spcBef>
              <a:spcAft>
                <a:spcPts val="0"/>
              </a:spcAft>
              <a:buSzPts val="1800"/>
              <a:buNone/>
              <a:defRPr/>
            </a:lvl4pPr>
            <a:lvl5pPr lvl="4" algn="r" rtl="0">
              <a:lnSpc>
                <a:spcPct val="100000"/>
              </a:lnSpc>
              <a:spcBef>
                <a:spcPts val="0"/>
              </a:spcBef>
              <a:spcAft>
                <a:spcPts val="0"/>
              </a:spcAft>
              <a:buSzPts val="1800"/>
              <a:buNone/>
              <a:defRPr/>
            </a:lvl5pPr>
            <a:lvl6pPr lvl="5" algn="r" rtl="0">
              <a:lnSpc>
                <a:spcPct val="100000"/>
              </a:lnSpc>
              <a:spcBef>
                <a:spcPts val="0"/>
              </a:spcBef>
              <a:spcAft>
                <a:spcPts val="0"/>
              </a:spcAft>
              <a:buSzPts val="1800"/>
              <a:buNone/>
              <a:defRPr/>
            </a:lvl6pPr>
            <a:lvl7pPr lvl="6" algn="r" rtl="0">
              <a:lnSpc>
                <a:spcPct val="100000"/>
              </a:lnSpc>
              <a:spcBef>
                <a:spcPts val="0"/>
              </a:spcBef>
              <a:spcAft>
                <a:spcPts val="0"/>
              </a:spcAft>
              <a:buSzPts val="1800"/>
              <a:buNone/>
              <a:defRPr/>
            </a:lvl7pPr>
            <a:lvl8pPr lvl="7" algn="r" rtl="0">
              <a:lnSpc>
                <a:spcPct val="100000"/>
              </a:lnSpc>
              <a:spcBef>
                <a:spcPts val="0"/>
              </a:spcBef>
              <a:spcAft>
                <a:spcPts val="0"/>
              </a:spcAft>
              <a:buSzPts val="1800"/>
              <a:buNone/>
              <a:defRPr/>
            </a:lvl8pPr>
            <a:lvl9pPr lvl="8" algn="r" rtl="0">
              <a:lnSpc>
                <a:spcPct val="100000"/>
              </a:lnSpc>
              <a:spcBef>
                <a:spcPts val="0"/>
              </a:spcBef>
              <a:spcAft>
                <a:spcPts val="0"/>
              </a:spcAft>
              <a:buSzPts val="1800"/>
              <a:buNone/>
              <a:defRPr/>
            </a:lvl9pPr>
          </a:lstStyle>
          <a:p>
            <a:endParaRPr/>
          </a:p>
        </p:txBody>
      </p:sp>
      <p:sp>
        <p:nvSpPr>
          <p:cNvPr id="446" name="Google Shape;446;p9"/>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447" name="Google Shape;447;p9"/>
          <p:cNvSpPr/>
          <p:nvPr/>
        </p:nvSpPr>
        <p:spPr>
          <a:xfrm rot="5400000">
            <a:off x="-179158" y="6068756"/>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9 Big Title">
  <p:cSld name="CUSTOM_7">
    <p:spTree>
      <p:nvGrpSpPr>
        <p:cNvPr id="1" name="Shape 448"/>
        <p:cNvGrpSpPr/>
        <p:nvPr/>
      </p:nvGrpSpPr>
      <p:grpSpPr>
        <a:xfrm>
          <a:off x="0" y="0"/>
          <a:ext cx="0" cy="0"/>
          <a:chOff x="0" y="0"/>
          <a:chExt cx="0" cy="0"/>
        </a:xfrm>
      </p:grpSpPr>
      <p:sp>
        <p:nvSpPr>
          <p:cNvPr id="449" name="Google Shape;449;p10"/>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50" name="Google Shape;450;p10"/>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451" name="Google Shape;451;p10"/>
          <p:cNvGrpSpPr/>
          <p:nvPr/>
        </p:nvGrpSpPr>
        <p:grpSpPr>
          <a:xfrm>
            <a:off x="980827" y="5442895"/>
            <a:ext cx="3031361" cy="2462487"/>
            <a:chOff x="6452616" y="393649"/>
            <a:chExt cx="2368066" cy="1923668"/>
          </a:xfrm>
        </p:grpSpPr>
        <p:sp>
          <p:nvSpPr>
            <p:cNvPr id="452" name="Google Shape;452;p10"/>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 name="Google Shape;453;p10"/>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 name="Google Shape;454;p10"/>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 name="Google Shape;455;p10"/>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 name="Google Shape;456;p10"/>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 name="Google Shape;457;p10"/>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 name="Google Shape;458;p10"/>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 name="Google Shape;459;p10"/>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 name="Google Shape;460;p10"/>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 name="Google Shape;461;p10"/>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 name="Google Shape;462;p10"/>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 name="Google Shape;463;p10"/>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 name="Google Shape;464;p10"/>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 name="Google Shape;465;p10"/>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66" name="Google Shape;466;p10"/>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67" name="Google Shape;467;p10"/>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 name="Google Shape;468;p10"/>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69" name="Google Shape;469;p10"/>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 name="Google Shape;470;p10"/>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71" name="Google Shape;471;p10"/>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72" name="Google Shape;472;p10"/>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 name="Google Shape;473;p10"/>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 name="Google Shape;474;p10"/>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 name="Google Shape;475;p10"/>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476" name="Google Shape;476;p10"/>
          <p:cNvGrpSpPr/>
          <p:nvPr/>
        </p:nvGrpSpPr>
        <p:grpSpPr>
          <a:xfrm>
            <a:off x="-1819523" y="658945"/>
            <a:ext cx="3031361" cy="2462487"/>
            <a:chOff x="6452616" y="393649"/>
            <a:chExt cx="2368066" cy="1923668"/>
          </a:xfrm>
        </p:grpSpPr>
        <p:sp>
          <p:nvSpPr>
            <p:cNvPr id="477" name="Google Shape;477;p10"/>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 name="Google Shape;478;p10"/>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 name="Google Shape;479;p10"/>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 name="Google Shape;480;p10"/>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 name="Google Shape;481;p10"/>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 name="Google Shape;482;p10"/>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 name="Google Shape;483;p10"/>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 name="Google Shape;484;p10"/>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 name="Google Shape;485;p10"/>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 name="Google Shape;486;p10"/>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 name="Google Shape;487;p10"/>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 name="Google Shape;488;p10"/>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 name="Google Shape;489;p10"/>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 name="Google Shape;490;p10"/>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91" name="Google Shape;491;p10"/>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 name="Google Shape;492;p10"/>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 name="Google Shape;493;p10"/>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94" name="Google Shape;494;p10"/>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 name="Google Shape;495;p10"/>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 name="Google Shape;496;p10"/>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97" name="Google Shape;497;p10"/>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98" name="Google Shape;498;p10"/>
          <p:cNvSpPr/>
          <p:nvPr/>
        </p:nvSpPr>
        <p:spPr>
          <a:xfrm>
            <a:off x="1400250" y="1173275"/>
            <a:ext cx="9391500" cy="4732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99" name="Google Shape;499;p10"/>
          <p:cNvSpPr/>
          <p:nvPr/>
        </p:nvSpPr>
        <p:spPr>
          <a:xfrm>
            <a:off x="1504469" y="1277143"/>
            <a:ext cx="9183300" cy="45249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0"/>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501" name="Google Shape;501;p10"/>
          <p:cNvPicPr preferRelativeResize="0"/>
          <p:nvPr/>
        </p:nvPicPr>
        <p:blipFill>
          <a:blip r:embed="rId2">
            <a:alphaModFix/>
          </a:blip>
          <a:stretch>
            <a:fillRect/>
          </a:stretch>
        </p:blipFill>
        <p:spPr>
          <a:xfrm rot="10800000">
            <a:off x="1202325" y="5890725"/>
            <a:ext cx="9467850" cy="280900"/>
          </a:xfrm>
          <a:prstGeom prst="rect">
            <a:avLst/>
          </a:prstGeom>
          <a:noFill/>
          <a:ln>
            <a:noFill/>
          </a:ln>
        </p:spPr>
      </p:pic>
      <p:pic>
        <p:nvPicPr>
          <p:cNvPr id="502" name="Google Shape;502;p10"/>
          <p:cNvPicPr preferRelativeResize="0"/>
          <p:nvPr/>
        </p:nvPicPr>
        <p:blipFill>
          <a:blip r:embed="rId2">
            <a:alphaModFix/>
          </a:blip>
          <a:stretch>
            <a:fillRect/>
          </a:stretch>
        </p:blipFill>
        <p:spPr>
          <a:xfrm flipH="1">
            <a:off x="1202325" y="835475"/>
            <a:ext cx="9467850" cy="337800"/>
          </a:xfrm>
          <a:prstGeom prst="rect">
            <a:avLst/>
          </a:prstGeom>
          <a:noFill/>
          <a:ln>
            <a:noFill/>
          </a:ln>
        </p:spPr>
      </p:pic>
      <p:sp>
        <p:nvSpPr>
          <p:cNvPr id="503" name="Google Shape;503;p10"/>
          <p:cNvSpPr/>
          <p:nvPr/>
        </p:nvSpPr>
        <p:spPr>
          <a:xfrm>
            <a:off x="9586725" y="751650"/>
            <a:ext cx="174300" cy="337800"/>
          </a:xfrm>
          <a:prstGeom prst="ellipse">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0"/>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05" name="Google Shape;505;p10"/>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06" name="Google Shape;506;p10"/>
          <p:cNvSpPr txBox="1">
            <a:spLocks noGrp="1"/>
          </p:cNvSpPr>
          <p:nvPr>
            <p:ph type="title"/>
          </p:nvPr>
        </p:nvSpPr>
        <p:spPr>
          <a:xfrm>
            <a:off x="1981875" y="1581700"/>
            <a:ext cx="8267100" cy="38352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8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
        <p:nvSpPr>
          <p:cNvPr id="507" name="Google Shape;507;p10"/>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8" name="Google Shape;508;p10"/>
          <p:cNvSpPr/>
          <p:nvPr/>
        </p:nvSpPr>
        <p:spPr>
          <a:xfrm rot="5400000">
            <a:off x="1174392" y="5220106"/>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s://plantillaspowerpoint.org/"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2900">
              <a:lnSpc>
                <a:spcPct val="115000"/>
              </a:lnSpc>
              <a:spcBef>
                <a:spcPts val="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1pPr>
            <a:lvl2pPr marL="914400" lvl="1"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2pPr>
            <a:lvl3pPr marL="1371600" lvl="2"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3pPr>
            <a:lvl4pPr marL="1828800" lvl="3"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4pPr>
            <a:lvl5pPr marL="2286000" lvl="4"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5pPr>
            <a:lvl6pPr marL="2743200" lvl="5"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6pPr>
            <a:lvl7pPr marL="3200400" lvl="6"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7pPr>
            <a:lvl8pPr marL="3657600" lvl="7"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8pPr>
            <a:lvl9pPr marL="4114800" lvl="8" indent="-342900">
              <a:lnSpc>
                <a:spcPct val="115000"/>
              </a:lnSpc>
              <a:spcBef>
                <a:spcPts val="2100"/>
              </a:spcBef>
              <a:spcAft>
                <a:spcPts val="210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‹Nº›</a:t>
            </a:fld>
            <a:endParaRPr/>
          </a:p>
        </p:txBody>
      </p:sp>
      <p:sp>
        <p:nvSpPr>
          <p:cNvPr id="10"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21"/>
              </a:rPr>
              <a:t>plantillaspowerpoint.org</a:t>
            </a:r>
            <a:endParaRPr lang="en-US" sz="1200" dirty="0">
              <a:solidFill>
                <a:schemeClr val="bg1">
                  <a:lumMod val="65000"/>
                </a:schemeClr>
              </a:solidFill>
            </a:endParaRPr>
          </a:p>
        </p:txBody>
      </p:sp>
      <p:pic>
        <p:nvPicPr>
          <p:cNvPr id="11" name="Imagen 10"/>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hyperlink" Target="https://unsplash.com/" TargetMode="External"/><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194" name="Google Shape;1194;p22"/>
          <p:cNvSpPr txBox="1">
            <a:spLocks noGrp="1"/>
          </p:cNvSpPr>
          <p:nvPr>
            <p:ph type="title"/>
          </p:nvPr>
        </p:nvSpPr>
        <p:spPr>
          <a:xfrm>
            <a:off x="2167725" y="1964975"/>
            <a:ext cx="7911600" cy="2919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Here goes your presentation title.</a:t>
            </a:r>
            <a:endParaRPr/>
          </a:p>
        </p:txBody>
      </p:sp>
      <p:sp>
        <p:nvSpPr>
          <p:cNvPr id="1195" name="Google Shape;1195;p22"/>
          <p:cNvSpPr txBox="1">
            <a:spLocks noGrp="1"/>
          </p:cNvSpPr>
          <p:nvPr>
            <p:ph type="subTitle" idx="1"/>
          </p:nvPr>
        </p:nvSpPr>
        <p:spPr>
          <a:xfrm>
            <a:off x="2204675" y="5029500"/>
            <a:ext cx="7911600" cy="717900"/>
          </a:xfrm>
          <a:prstGeom prst="rect">
            <a:avLst/>
          </a:prstGeom>
        </p:spPr>
        <p:txBody>
          <a:bodyPr spcFirstLastPara="1" wrap="square" lIns="121900" tIns="121900" rIns="121900" bIns="121900" anchor="ctr" anchorCtr="0">
            <a:noAutofit/>
          </a:bodyPr>
          <a:lstStyle/>
          <a:p>
            <a:pPr marL="0" lvl="0" indent="0" algn="ctr" rtl="0">
              <a:lnSpc>
                <a:spcPct val="100000"/>
              </a:lnSpc>
              <a:spcBef>
                <a:spcPts val="0"/>
              </a:spcBef>
              <a:spcAft>
                <a:spcPts val="0"/>
              </a:spcAft>
              <a:buNone/>
            </a:pPr>
            <a:r>
              <a:rPr lang="en"/>
              <a:t>And here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7"/>
        <p:cNvGrpSpPr/>
        <p:nvPr/>
      </p:nvGrpSpPr>
      <p:grpSpPr>
        <a:xfrm>
          <a:off x="0" y="0"/>
          <a:ext cx="0" cy="0"/>
          <a:chOff x="0" y="0"/>
          <a:chExt cx="0" cy="0"/>
        </a:xfrm>
      </p:grpSpPr>
      <p:sp>
        <p:nvSpPr>
          <p:cNvPr id="1268" name="Google Shape;1268;p31"/>
          <p:cNvSpPr txBox="1">
            <a:spLocks noGrp="1"/>
          </p:cNvSpPr>
          <p:nvPr>
            <p:ph type="body" idx="1"/>
          </p:nvPr>
        </p:nvSpPr>
        <p:spPr>
          <a:xfrm>
            <a:off x="2724150" y="4019500"/>
            <a:ext cx="67863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Add a brief introduction of your section here: Let’s dive in and get to know some interesting facts about animals!</a:t>
            </a:r>
            <a:endParaRPr/>
          </a:p>
        </p:txBody>
      </p:sp>
      <p:sp>
        <p:nvSpPr>
          <p:cNvPr id="1269" name="Google Shape;1269;p31"/>
          <p:cNvSpPr txBox="1">
            <a:spLocks noGrp="1"/>
          </p:cNvSpPr>
          <p:nvPr>
            <p:ph type="title"/>
          </p:nvPr>
        </p:nvSpPr>
        <p:spPr>
          <a:xfrm>
            <a:off x="2724150" y="1935850"/>
            <a:ext cx="6786300" cy="20661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We will talk about this now.</a:t>
            </a:r>
            <a:endParaRPr/>
          </a:p>
        </p:txBody>
      </p:sp>
      <p:sp>
        <p:nvSpPr>
          <p:cNvPr id="1270" name="Google Shape;1270;p31"/>
          <p:cNvSpPr txBox="1"/>
          <p:nvPr/>
        </p:nvSpPr>
        <p:spPr>
          <a:xfrm>
            <a:off x="2821075" y="1383425"/>
            <a:ext cx="570600" cy="646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2100"/>
              </a:spcAft>
              <a:buNone/>
            </a:pPr>
            <a:r>
              <a:rPr lang="en" sz="3000">
                <a:solidFill>
                  <a:schemeClr val="dk2"/>
                </a:solidFill>
                <a:latin typeface="Frank Ruhl Libre"/>
                <a:ea typeface="Frank Ruhl Libre"/>
                <a:cs typeface="Frank Ruhl Libre"/>
                <a:sym typeface="Frank Ruhl Libre"/>
              </a:rPr>
              <a:t>2.</a:t>
            </a:r>
            <a:endParaRPr sz="3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4"/>
        <p:cNvGrpSpPr/>
        <p:nvPr/>
      </p:nvGrpSpPr>
      <p:grpSpPr>
        <a:xfrm>
          <a:off x="0" y="0"/>
          <a:ext cx="0" cy="0"/>
          <a:chOff x="0" y="0"/>
          <a:chExt cx="0" cy="0"/>
        </a:xfrm>
      </p:grpSpPr>
      <p:pic>
        <p:nvPicPr>
          <p:cNvPr id="1275" name="Google Shape;1275;p32"/>
          <p:cNvPicPr preferRelativeResize="0"/>
          <p:nvPr/>
        </p:nvPicPr>
        <p:blipFill rotWithShape="1">
          <a:blip r:embed="rId3">
            <a:alphaModFix/>
          </a:blip>
          <a:srcRect t="19760" b="26071"/>
          <a:stretch/>
        </p:blipFill>
        <p:spPr>
          <a:xfrm>
            <a:off x="440351" y="633000"/>
            <a:ext cx="11349148" cy="4612326"/>
          </a:xfrm>
          <a:prstGeom prst="rect">
            <a:avLst/>
          </a:prstGeom>
          <a:noFill/>
          <a:ln>
            <a:noFill/>
          </a:ln>
        </p:spPr>
      </p:pic>
      <p:sp>
        <p:nvSpPr>
          <p:cNvPr id="1276" name="Google Shape;1276;p32"/>
          <p:cNvSpPr txBox="1">
            <a:spLocks noGrp="1"/>
          </p:cNvSpPr>
          <p:nvPr>
            <p:ph type="title" idx="4294967295"/>
          </p:nvPr>
        </p:nvSpPr>
        <p:spPr>
          <a:xfrm>
            <a:off x="1638300" y="1059600"/>
            <a:ext cx="4718100" cy="34368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sz="6000">
                <a:solidFill>
                  <a:schemeClr val="lt1"/>
                </a:solidFill>
              </a:rPr>
              <a:t>Dogs can smell your feelings.</a:t>
            </a:r>
            <a:endParaRPr sz="6000">
              <a:solidFill>
                <a:schemeClr val="lt1"/>
              </a:solidFill>
            </a:endParaRPr>
          </a:p>
        </p:txBody>
      </p:sp>
      <p:sp>
        <p:nvSpPr>
          <p:cNvPr id="1277" name="Google Shape;1277;p32"/>
          <p:cNvSpPr txBox="1">
            <a:spLocks noGrp="1"/>
          </p:cNvSpPr>
          <p:nvPr>
            <p:ph type="body" idx="4294967295"/>
          </p:nvPr>
        </p:nvSpPr>
        <p:spPr>
          <a:xfrm>
            <a:off x="440350" y="5341800"/>
            <a:ext cx="11349300" cy="974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marL="0" lvl="0" indent="0" algn="l" rtl="0">
              <a:spcBef>
                <a:spcPts val="2100"/>
              </a:spcBef>
              <a:spcAft>
                <a:spcPts val="0"/>
              </a:spcAft>
              <a:buNone/>
            </a:pPr>
            <a:endParaRPr/>
          </a:p>
          <a:p>
            <a:pPr marL="0" lvl="0" indent="0" algn="l" rtl="0">
              <a:spcBef>
                <a:spcPts val="2100"/>
              </a:spcBef>
              <a:spcAft>
                <a:spcPts val="0"/>
              </a:spcAft>
              <a:buNone/>
            </a:pPr>
            <a:endParaRPr/>
          </a:p>
          <a:p>
            <a:pPr marL="0" lvl="0" indent="0" algn="l" rtl="0">
              <a:spcBef>
                <a:spcPts val="2100"/>
              </a:spcBef>
              <a:spcAft>
                <a:spcPts val="2100"/>
              </a:spcAft>
              <a:buNone/>
            </a:pPr>
            <a:endParaRPr/>
          </a:p>
        </p:txBody>
      </p:sp>
      <p:grpSp>
        <p:nvGrpSpPr>
          <p:cNvPr id="1278" name="Google Shape;1278;p32"/>
          <p:cNvGrpSpPr/>
          <p:nvPr/>
        </p:nvGrpSpPr>
        <p:grpSpPr>
          <a:xfrm>
            <a:off x="-1819523" y="658945"/>
            <a:ext cx="3031361" cy="2462487"/>
            <a:chOff x="6452616" y="393649"/>
            <a:chExt cx="2368066" cy="1923668"/>
          </a:xfrm>
        </p:grpSpPr>
        <p:sp>
          <p:nvSpPr>
            <p:cNvPr id="1279" name="Google Shape;1279;p32"/>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0" name="Google Shape;1280;p32"/>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1" name="Google Shape;1281;p32"/>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2" name="Google Shape;1282;p32"/>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3" name="Google Shape;1283;p32"/>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4" name="Google Shape;1284;p32"/>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5" name="Google Shape;1285;p32"/>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6" name="Google Shape;1286;p32"/>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7" name="Google Shape;1287;p32"/>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8" name="Google Shape;1288;p32"/>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9" name="Google Shape;1289;p32"/>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0" name="Google Shape;1290;p32"/>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1" name="Google Shape;1291;p32"/>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2" name="Google Shape;1292;p32"/>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93" name="Google Shape;1293;p32"/>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294" name="Google Shape;1294;p32"/>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295" name="Google Shape;1295;p32"/>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9"/>
        <p:cNvGrpSpPr/>
        <p:nvPr/>
      </p:nvGrpSpPr>
      <p:grpSpPr>
        <a:xfrm>
          <a:off x="0" y="0"/>
          <a:ext cx="0" cy="0"/>
          <a:chOff x="0" y="0"/>
          <a:chExt cx="0" cy="0"/>
        </a:xfrm>
      </p:grpSpPr>
      <p:sp>
        <p:nvSpPr>
          <p:cNvPr id="1300" name="Google Shape;1300;p33"/>
          <p:cNvSpPr txBox="1">
            <a:spLocks noGrp="1"/>
          </p:cNvSpPr>
          <p:nvPr>
            <p:ph type="title" idx="4294967295"/>
          </p:nvPr>
        </p:nvSpPr>
        <p:spPr>
          <a:xfrm>
            <a:off x="914900" y="1686075"/>
            <a:ext cx="5322600" cy="2004600"/>
          </a:xfrm>
          <a:prstGeom prst="rect">
            <a:avLst/>
          </a:prstGeom>
        </p:spPr>
        <p:txBody>
          <a:bodyPr spcFirstLastPara="1" wrap="square" lIns="121900" tIns="121900" rIns="121900" bIns="121900" anchor="t" anchorCtr="0">
            <a:noAutofit/>
          </a:bodyPr>
          <a:lstStyle/>
          <a:p>
            <a:pPr marL="0" lvl="0" indent="0" algn="r" rtl="0">
              <a:spcBef>
                <a:spcPts val="0"/>
              </a:spcBef>
              <a:spcAft>
                <a:spcPts val="0"/>
              </a:spcAft>
              <a:buNone/>
            </a:pPr>
            <a:r>
              <a:rPr lang="en" sz="5700"/>
              <a:t>Pandas don’t hibernate.</a:t>
            </a:r>
            <a:endParaRPr sz="5700"/>
          </a:p>
          <a:p>
            <a:pPr marL="0" lvl="0" indent="0" algn="r" rtl="0">
              <a:spcBef>
                <a:spcPts val="0"/>
              </a:spcBef>
              <a:spcAft>
                <a:spcPts val="0"/>
              </a:spcAft>
              <a:buNone/>
            </a:pPr>
            <a:endParaRPr sz="5700"/>
          </a:p>
        </p:txBody>
      </p:sp>
      <p:sp>
        <p:nvSpPr>
          <p:cNvPr id="1301" name="Google Shape;1301;p33"/>
          <p:cNvSpPr txBox="1">
            <a:spLocks noGrp="1"/>
          </p:cNvSpPr>
          <p:nvPr>
            <p:ph type="body" idx="4294967295"/>
          </p:nvPr>
        </p:nvSpPr>
        <p:spPr>
          <a:xfrm>
            <a:off x="914900" y="3690525"/>
            <a:ext cx="5322600" cy="1441200"/>
          </a:xfrm>
          <a:prstGeom prst="rect">
            <a:avLst/>
          </a:prstGeom>
        </p:spPr>
        <p:txBody>
          <a:bodyPr spcFirstLastPara="1" wrap="square" lIns="121900" tIns="121900" rIns="121900" bIns="121900" anchor="t" anchorCtr="0">
            <a:noAutofit/>
          </a:bodyPr>
          <a:lstStyle/>
          <a:p>
            <a:pPr marL="0" lvl="0" indent="0" algn="r" rtl="0">
              <a:spcBef>
                <a:spcPts val="0"/>
              </a:spcBef>
              <a:spcAft>
                <a:spcPts val="0"/>
              </a:spcAft>
              <a:buNone/>
            </a:pPr>
            <a:r>
              <a:rPr lang="en"/>
              <a:t>When winter approaches, they head lower down their mountain homes to warmer temperatures, where they continue to chomp away on bamboo!</a:t>
            </a:r>
            <a:endParaRPr/>
          </a:p>
          <a:p>
            <a:pPr marL="0" lvl="0" indent="0" algn="r" rtl="0">
              <a:spcBef>
                <a:spcPts val="2100"/>
              </a:spcBef>
              <a:spcAft>
                <a:spcPts val="2100"/>
              </a:spcAft>
              <a:buNone/>
            </a:pPr>
            <a:endParaRPr/>
          </a:p>
        </p:txBody>
      </p:sp>
      <p:pic>
        <p:nvPicPr>
          <p:cNvPr id="1302" name="Google Shape;1302;p33"/>
          <p:cNvPicPr preferRelativeResize="0"/>
          <p:nvPr/>
        </p:nvPicPr>
        <p:blipFill rotWithShape="1">
          <a:blip r:embed="rId3">
            <a:alphaModFix/>
          </a:blip>
          <a:srcRect l="7721" r="3727"/>
          <a:stretch/>
        </p:blipFill>
        <p:spPr>
          <a:xfrm>
            <a:off x="6642275" y="1675739"/>
            <a:ext cx="4665600" cy="3506400"/>
          </a:xfrm>
          <a:prstGeom prst="roundRect">
            <a:avLst>
              <a:gd name="adj" fmla="val 0"/>
            </a:avLst>
          </a:prstGeom>
          <a:noFill/>
          <a:ln>
            <a:noFill/>
          </a:ln>
        </p:spPr>
      </p:pic>
      <p:sp>
        <p:nvSpPr>
          <p:cNvPr id="1303" name="Google Shape;1303;p33"/>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304" name="Google Shape;1304;p33"/>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8"/>
        <p:cNvGrpSpPr/>
        <p:nvPr/>
      </p:nvGrpSpPr>
      <p:grpSpPr>
        <a:xfrm>
          <a:off x="0" y="0"/>
          <a:ext cx="0" cy="0"/>
          <a:chOff x="0" y="0"/>
          <a:chExt cx="0" cy="0"/>
        </a:xfrm>
      </p:grpSpPr>
      <p:pic>
        <p:nvPicPr>
          <p:cNvPr id="1309" name="Google Shape;1309;p34"/>
          <p:cNvPicPr preferRelativeResize="0"/>
          <p:nvPr/>
        </p:nvPicPr>
        <p:blipFill rotWithShape="1">
          <a:blip r:embed="rId3">
            <a:alphaModFix/>
          </a:blip>
          <a:srcRect l="15798" r="15811"/>
          <a:stretch/>
        </p:blipFill>
        <p:spPr>
          <a:xfrm>
            <a:off x="1211850" y="802975"/>
            <a:ext cx="4465200" cy="4351500"/>
          </a:xfrm>
          <a:prstGeom prst="ellipse">
            <a:avLst/>
          </a:prstGeom>
          <a:noFill/>
          <a:ln>
            <a:noFill/>
          </a:ln>
        </p:spPr>
      </p:pic>
      <p:sp>
        <p:nvSpPr>
          <p:cNvPr id="1310" name="Google Shape;1310;p34"/>
          <p:cNvSpPr txBox="1">
            <a:spLocks noGrp="1"/>
          </p:cNvSpPr>
          <p:nvPr>
            <p:ph type="title" idx="4294967295"/>
          </p:nvPr>
        </p:nvSpPr>
        <p:spPr>
          <a:xfrm>
            <a:off x="5981800" y="802975"/>
            <a:ext cx="5256600" cy="43515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sz="7000"/>
              <a:t>Koalas are even more lazy than cats.</a:t>
            </a:r>
            <a:endParaRPr sz="7000"/>
          </a:p>
        </p:txBody>
      </p:sp>
      <p:sp>
        <p:nvSpPr>
          <p:cNvPr id="1311" name="Google Shape;1311;p34"/>
          <p:cNvSpPr txBox="1">
            <a:spLocks noGrp="1"/>
          </p:cNvSpPr>
          <p:nvPr>
            <p:ph type="body" idx="4294967295"/>
          </p:nvPr>
        </p:nvSpPr>
        <p:spPr>
          <a:xfrm>
            <a:off x="550225" y="5341800"/>
            <a:ext cx="11129100" cy="974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marL="0" lvl="0" indent="0" algn="l" rtl="0">
              <a:spcBef>
                <a:spcPts val="2100"/>
              </a:spcBef>
              <a:spcAft>
                <a:spcPts val="0"/>
              </a:spcAft>
              <a:buNone/>
            </a:pPr>
            <a:endParaRPr/>
          </a:p>
          <a:p>
            <a:pPr marL="0" lvl="0" indent="0" algn="l" rtl="0">
              <a:spcBef>
                <a:spcPts val="2100"/>
              </a:spcBef>
              <a:spcAft>
                <a:spcPts val="2100"/>
              </a:spcAft>
              <a:buNone/>
            </a:pPr>
            <a:endParaRPr/>
          </a:p>
        </p:txBody>
      </p:sp>
      <p:grpSp>
        <p:nvGrpSpPr>
          <p:cNvPr id="1312" name="Google Shape;1312;p34"/>
          <p:cNvGrpSpPr/>
          <p:nvPr/>
        </p:nvGrpSpPr>
        <p:grpSpPr>
          <a:xfrm>
            <a:off x="-1819523" y="658945"/>
            <a:ext cx="3031361" cy="2462487"/>
            <a:chOff x="6452616" y="393649"/>
            <a:chExt cx="2368066" cy="1923668"/>
          </a:xfrm>
        </p:grpSpPr>
        <p:sp>
          <p:nvSpPr>
            <p:cNvPr id="1313" name="Google Shape;1313;p34"/>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4" name="Google Shape;1314;p34"/>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5" name="Google Shape;1315;p34"/>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6" name="Google Shape;1316;p34"/>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7" name="Google Shape;1317;p34"/>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8" name="Google Shape;1318;p34"/>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9" name="Google Shape;1319;p34"/>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0" name="Google Shape;1320;p34"/>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1" name="Google Shape;1321;p34"/>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2" name="Google Shape;1322;p34"/>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3" name="Google Shape;1323;p34"/>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4" name="Google Shape;1324;p34"/>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5" name="Google Shape;1325;p34"/>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6" name="Google Shape;1326;p34"/>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27" name="Google Shape;1327;p34"/>
          <p:cNvSpPr/>
          <p:nvPr/>
        </p:nvSpPr>
        <p:spPr>
          <a:xfrm>
            <a:off x="1040100" y="650574"/>
            <a:ext cx="4351500" cy="4351500"/>
          </a:xfrm>
          <a:prstGeom prst="donut">
            <a:avLst>
              <a:gd name="adj" fmla="val 753"/>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4"/>
          <p:cNvSpPr/>
          <p:nvPr/>
        </p:nvSpPr>
        <p:spPr>
          <a:xfrm>
            <a:off x="1040100" y="955374"/>
            <a:ext cx="4351500" cy="4351500"/>
          </a:xfrm>
          <a:prstGeom prst="donut">
            <a:avLst>
              <a:gd name="adj" fmla="val 753"/>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4"/>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33"/>
        <p:cNvGrpSpPr/>
        <p:nvPr/>
      </p:nvGrpSpPr>
      <p:grpSpPr>
        <a:xfrm>
          <a:off x="0" y="0"/>
          <a:ext cx="0" cy="0"/>
          <a:chOff x="0" y="0"/>
          <a:chExt cx="0" cy="0"/>
        </a:xfrm>
      </p:grpSpPr>
      <p:sp>
        <p:nvSpPr>
          <p:cNvPr id="1334" name="Google Shape;1334;p35"/>
          <p:cNvSpPr txBox="1">
            <a:spLocks noGrp="1"/>
          </p:cNvSpPr>
          <p:nvPr>
            <p:ph type="title"/>
          </p:nvPr>
        </p:nvSpPr>
        <p:spPr>
          <a:xfrm>
            <a:off x="1609725" y="2098425"/>
            <a:ext cx="4486200" cy="799200"/>
          </a:xfrm>
          <a:prstGeom prst="rect">
            <a:avLst/>
          </a:prstGeom>
          <a:noFill/>
          <a:ln>
            <a:noFill/>
          </a:ln>
        </p:spPr>
        <p:txBody>
          <a:bodyPr spcFirstLastPara="1" wrap="square" lIns="121900" tIns="121900" rIns="121900" bIns="121900" anchor="t" anchorCtr="0">
            <a:noAutofit/>
          </a:bodyPr>
          <a:lstStyle/>
          <a:p>
            <a:pPr marL="0" lvl="0" indent="0" algn="l" rtl="0">
              <a:lnSpc>
                <a:spcPct val="80000"/>
              </a:lnSpc>
              <a:spcBef>
                <a:spcPts val="0"/>
              </a:spcBef>
              <a:spcAft>
                <a:spcPts val="0"/>
              </a:spcAft>
              <a:buSzPts val="7000"/>
              <a:buNone/>
            </a:pPr>
            <a:r>
              <a:rPr lang="en" sz="4000"/>
              <a:t>Cats love to sleep.</a:t>
            </a:r>
            <a:endParaRPr sz="4000"/>
          </a:p>
        </p:txBody>
      </p:sp>
      <p:sp>
        <p:nvSpPr>
          <p:cNvPr id="1335" name="Google Shape;1335;p35"/>
          <p:cNvSpPr txBox="1">
            <a:spLocks noGrp="1"/>
          </p:cNvSpPr>
          <p:nvPr>
            <p:ph type="body" idx="4294967295"/>
          </p:nvPr>
        </p:nvSpPr>
        <p:spPr>
          <a:xfrm>
            <a:off x="1609725" y="2849500"/>
            <a:ext cx="4486200" cy="20625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2100"/>
              </a:spcBef>
              <a:spcAft>
                <a:spcPts val="0"/>
              </a:spcAft>
              <a:buSzPts val="1900"/>
              <a:buNone/>
            </a:pPr>
            <a:r>
              <a:rPr lang="en"/>
              <a:t>A fifteen-year-old cat has probably spent ten years of its life sleeping.</a:t>
            </a:r>
            <a:endParaRPr/>
          </a:p>
          <a:p>
            <a:pPr marL="0" lvl="0" indent="0" algn="l" rtl="0">
              <a:lnSpc>
                <a:spcPct val="115000"/>
              </a:lnSpc>
              <a:spcBef>
                <a:spcPts val="2100"/>
              </a:spcBef>
              <a:spcAft>
                <a:spcPts val="0"/>
              </a:spcAft>
              <a:buSzPts val="1900"/>
              <a:buNone/>
            </a:pPr>
            <a:r>
              <a:rPr lang="en"/>
              <a:t>Also, cats use their whiskers as feelers to determine if a space is too small to squeeze through.</a:t>
            </a:r>
            <a:endParaRPr/>
          </a:p>
          <a:p>
            <a:pPr marL="0" lvl="0" indent="0" algn="l" rtl="0">
              <a:lnSpc>
                <a:spcPct val="115000"/>
              </a:lnSpc>
              <a:spcBef>
                <a:spcPts val="2100"/>
              </a:spcBef>
              <a:spcAft>
                <a:spcPts val="0"/>
              </a:spcAft>
              <a:buSzPts val="1900"/>
              <a:buNone/>
            </a:pPr>
            <a:endParaRPr/>
          </a:p>
          <a:p>
            <a:pPr marL="0" lvl="0" indent="0" algn="l" rtl="0">
              <a:lnSpc>
                <a:spcPct val="115000"/>
              </a:lnSpc>
              <a:spcBef>
                <a:spcPts val="2100"/>
              </a:spcBef>
              <a:spcAft>
                <a:spcPts val="0"/>
              </a:spcAft>
              <a:buSzPts val="1900"/>
              <a:buNone/>
            </a:pPr>
            <a:endParaRPr/>
          </a:p>
          <a:p>
            <a:pPr marL="0" lvl="0" indent="0" algn="l" rtl="0">
              <a:lnSpc>
                <a:spcPct val="115000"/>
              </a:lnSpc>
              <a:spcBef>
                <a:spcPts val="2100"/>
              </a:spcBef>
              <a:spcAft>
                <a:spcPts val="2100"/>
              </a:spcAft>
              <a:buSzPts val="1900"/>
              <a:buNone/>
            </a:pPr>
            <a:endParaRPr/>
          </a:p>
        </p:txBody>
      </p:sp>
      <p:pic>
        <p:nvPicPr>
          <p:cNvPr id="1336" name="Google Shape;1336;p35"/>
          <p:cNvPicPr preferRelativeResize="0"/>
          <p:nvPr/>
        </p:nvPicPr>
        <p:blipFill rotWithShape="1">
          <a:blip r:embed="rId3">
            <a:alphaModFix/>
          </a:blip>
          <a:srcRect b="5096"/>
          <a:stretch/>
        </p:blipFill>
        <p:spPr>
          <a:xfrm flipH="1">
            <a:off x="6508851" y="-12045"/>
            <a:ext cx="5170499" cy="6870045"/>
          </a:xfrm>
          <a:prstGeom prst="rect">
            <a:avLst/>
          </a:prstGeom>
          <a:noFill/>
          <a:ln>
            <a:noFill/>
          </a:ln>
        </p:spPr>
      </p:pic>
      <p:sp>
        <p:nvSpPr>
          <p:cNvPr id="1337" name="Google Shape;1337;p35"/>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338" name="Google Shape;1338;p35"/>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2"/>
        <p:cNvGrpSpPr/>
        <p:nvPr/>
      </p:nvGrpSpPr>
      <p:grpSpPr>
        <a:xfrm>
          <a:off x="0" y="0"/>
          <a:ext cx="0" cy="0"/>
          <a:chOff x="0" y="0"/>
          <a:chExt cx="0" cy="0"/>
        </a:xfrm>
      </p:grpSpPr>
      <p:sp>
        <p:nvSpPr>
          <p:cNvPr id="1343" name="Google Shape;1343;p36"/>
          <p:cNvSpPr/>
          <p:nvPr/>
        </p:nvSpPr>
        <p:spPr>
          <a:xfrm>
            <a:off x="1298575" y="2498038"/>
            <a:ext cx="2680200" cy="2680200"/>
          </a:xfrm>
          <a:prstGeom prst="donut">
            <a:avLst>
              <a:gd name="adj" fmla="val 1528"/>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6"/>
          <p:cNvSpPr/>
          <p:nvPr/>
        </p:nvSpPr>
        <p:spPr>
          <a:xfrm>
            <a:off x="4745638" y="2498038"/>
            <a:ext cx="2680200" cy="2680200"/>
          </a:xfrm>
          <a:prstGeom prst="donut">
            <a:avLst>
              <a:gd name="adj" fmla="val 1528"/>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6"/>
          <p:cNvSpPr/>
          <p:nvPr/>
        </p:nvSpPr>
        <p:spPr>
          <a:xfrm>
            <a:off x="8192700" y="2498038"/>
            <a:ext cx="2680200" cy="2680200"/>
          </a:xfrm>
          <a:prstGeom prst="donut">
            <a:avLst>
              <a:gd name="adj" fmla="val 1528"/>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6"/>
          <p:cNvSpPr txBox="1">
            <a:spLocks noGrp="1"/>
          </p:cNvSpPr>
          <p:nvPr>
            <p:ph type="title" idx="2"/>
          </p:nvPr>
        </p:nvSpPr>
        <p:spPr>
          <a:xfrm>
            <a:off x="1257450" y="1355375"/>
            <a:ext cx="96771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Some facts about my cats. </a:t>
            </a:r>
            <a:endParaRPr/>
          </a:p>
        </p:txBody>
      </p:sp>
      <p:sp>
        <p:nvSpPr>
          <p:cNvPr id="1347" name="Google Shape;1347;p36"/>
          <p:cNvSpPr txBox="1">
            <a:spLocks noGrp="1"/>
          </p:cNvSpPr>
          <p:nvPr>
            <p:ph type="body" idx="5"/>
          </p:nvPr>
        </p:nvSpPr>
        <p:spPr>
          <a:xfrm>
            <a:off x="4759476" y="4185647"/>
            <a:ext cx="2662800" cy="9252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Traveled by plane. Twice!</a:t>
            </a:r>
            <a:endParaRPr/>
          </a:p>
        </p:txBody>
      </p:sp>
      <p:sp>
        <p:nvSpPr>
          <p:cNvPr id="1348" name="Google Shape;1348;p36"/>
          <p:cNvSpPr txBox="1">
            <a:spLocks noGrp="1"/>
          </p:cNvSpPr>
          <p:nvPr>
            <p:ph type="body" idx="6"/>
          </p:nvPr>
        </p:nvSpPr>
        <p:spPr>
          <a:xfrm>
            <a:off x="1326260" y="4185647"/>
            <a:ext cx="2662800" cy="9252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Of my cats are adorable.</a:t>
            </a:r>
            <a:endParaRPr/>
          </a:p>
        </p:txBody>
      </p:sp>
      <p:sp>
        <p:nvSpPr>
          <p:cNvPr id="1349" name="Google Shape;1349;p36"/>
          <p:cNvSpPr txBox="1">
            <a:spLocks noGrp="1"/>
          </p:cNvSpPr>
          <p:nvPr>
            <p:ph type="title"/>
          </p:nvPr>
        </p:nvSpPr>
        <p:spPr>
          <a:xfrm>
            <a:off x="1326260" y="2955218"/>
            <a:ext cx="2662800" cy="11886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None/>
            </a:pPr>
            <a:r>
              <a:rPr lang="en">
                <a:solidFill>
                  <a:schemeClr val="accent5"/>
                </a:solidFill>
              </a:rPr>
              <a:t>100%</a:t>
            </a:r>
            <a:endParaRPr>
              <a:solidFill>
                <a:schemeClr val="accent5"/>
              </a:solidFill>
            </a:endParaRPr>
          </a:p>
        </p:txBody>
      </p:sp>
      <p:sp>
        <p:nvSpPr>
          <p:cNvPr id="1350" name="Google Shape;1350;p36"/>
          <p:cNvSpPr txBox="1">
            <a:spLocks noGrp="1"/>
          </p:cNvSpPr>
          <p:nvPr>
            <p:ph type="title" idx="3"/>
          </p:nvPr>
        </p:nvSpPr>
        <p:spPr>
          <a:xfrm>
            <a:off x="4759468" y="2955218"/>
            <a:ext cx="2662800" cy="11886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None/>
            </a:pPr>
            <a:r>
              <a:rPr lang="en">
                <a:solidFill>
                  <a:schemeClr val="accent5"/>
                </a:solidFill>
              </a:rPr>
              <a:t>25%</a:t>
            </a:r>
            <a:endParaRPr>
              <a:solidFill>
                <a:schemeClr val="accent5"/>
              </a:solidFill>
            </a:endParaRPr>
          </a:p>
        </p:txBody>
      </p:sp>
      <p:sp>
        <p:nvSpPr>
          <p:cNvPr id="1351" name="Google Shape;1351;p36"/>
          <p:cNvSpPr txBox="1">
            <a:spLocks noGrp="1"/>
          </p:cNvSpPr>
          <p:nvPr>
            <p:ph type="title" idx="4"/>
          </p:nvPr>
        </p:nvSpPr>
        <p:spPr>
          <a:xfrm>
            <a:off x="8202979" y="2955218"/>
            <a:ext cx="2662800" cy="11886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None/>
            </a:pPr>
            <a:r>
              <a:rPr lang="en">
                <a:solidFill>
                  <a:schemeClr val="accent5"/>
                </a:solidFill>
              </a:rPr>
              <a:t>75%</a:t>
            </a:r>
            <a:endParaRPr>
              <a:solidFill>
                <a:schemeClr val="accent5"/>
              </a:solidFill>
            </a:endParaRPr>
          </a:p>
        </p:txBody>
      </p:sp>
      <p:sp>
        <p:nvSpPr>
          <p:cNvPr id="1352" name="Google Shape;1352;p36"/>
          <p:cNvSpPr txBox="1">
            <a:spLocks noGrp="1"/>
          </p:cNvSpPr>
          <p:nvPr>
            <p:ph type="body" idx="1"/>
          </p:nvPr>
        </p:nvSpPr>
        <p:spPr>
          <a:xfrm>
            <a:off x="8202972" y="4196797"/>
            <a:ext cx="2662800" cy="9252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Are females.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56"/>
        <p:cNvGrpSpPr/>
        <p:nvPr/>
      </p:nvGrpSpPr>
      <p:grpSpPr>
        <a:xfrm>
          <a:off x="0" y="0"/>
          <a:ext cx="0" cy="0"/>
          <a:chOff x="0" y="0"/>
          <a:chExt cx="0" cy="0"/>
        </a:xfrm>
      </p:grpSpPr>
      <p:sp>
        <p:nvSpPr>
          <p:cNvPr id="1357" name="Google Shape;1357;p37"/>
          <p:cNvSpPr txBox="1">
            <a:spLocks noGrp="1"/>
          </p:cNvSpPr>
          <p:nvPr>
            <p:ph type="title"/>
          </p:nvPr>
        </p:nvSpPr>
        <p:spPr>
          <a:xfrm>
            <a:off x="1114463" y="1202975"/>
            <a:ext cx="99630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Let’s review some facts.</a:t>
            </a:r>
            <a:endParaRPr/>
          </a:p>
        </p:txBody>
      </p:sp>
      <p:sp>
        <p:nvSpPr>
          <p:cNvPr id="1358" name="Google Shape;1358;p37"/>
          <p:cNvSpPr txBox="1">
            <a:spLocks noGrp="1"/>
          </p:cNvSpPr>
          <p:nvPr>
            <p:ph type="subTitle" idx="1"/>
          </p:nvPr>
        </p:nvSpPr>
        <p:spPr>
          <a:xfrm>
            <a:off x="1114463" y="2468400"/>
            <a:ext cx="2967900" cy="6069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Elephants</a:t>
            </a:r>
            <a:endParaRPr/>
          </a:p>
        </p:txBody>
      </p:sp>
      <p:sp>
        <p:nvSpPr>
          <p:cNvPr id="1359" name="Google Shape;1359;p37"/>
          <p:cNvSpPr txBox="1">
            <a:spLocks noGrp="1"/>
          </p:cNvSpPr>
          <p:nvPr>
            <p:ph type="body" idx="8"/>
          </p:nvPr>
        </p:nvSpPr>
        <p:spPr>
          <a:xfrm>
            <a:off x="8109637" y="4418600"/>
            <a:ext cx="2967900" cy="8340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Koalas are even more lazy than cats.</a:t>
            </a:r>
            <a:endParaRPr/>
          </a:p>
        </p:txBody>
      </p:sp>
      <p:sp>
        <p:nvSpPr>
          <p:cNvPr id="1360" name="Google Shape;1360;p37"/>
          <p:cNvSpPr txBox="1">
            <a:spLocks noGrp="1"/>
          </p:cNvSpPr>
          <p:nvPr>
            <p:ph type="subTitle" idx="2"/>
          </p:nvPr>
        </p:nvSpPr>
        <p:spPr>
          <a:xfrm>
            <a:off x="1114463" y="4020325"/>
            <a:ext cx="2967900" cy="6069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Dogs</a:t>
            </a:r>
            <a:endParaRPr/>
          </a:p>
        </p:txBody>
      </p:sp>
      <p:sp>
        <p:nvSpPr>
          <p:cNvPr id="1361" name="Google Shape;1361;p37"/>
          <p:cNvSpPr txBox="1">
            <a:spLocks noGrp="1"/>
          </p:cNvSpPr>
          <p:nvPr>
            <p:ph type="body" idx="13"/>
          </p:nvPr>
        </p:nvSpPr>
        <p:spPr>
          <a:xfrm>
            <a:off x="1114463" y="2894600"/>
            <a:ext cx="2967900" cy="8340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Elephants can sense storms.</a:t>
            </a:r>
            <a:endParaRPr/>
          </a:p>
          <a:p>
            <a:pPr marL="0" lvl="0" indent="0" algn="l" rtl="0">
              <a:spcBef>
                <a:spcPts val="2100"/>
              </a:spcBef>
              <a:spcAft>
                <a:spcPts val="2100"/>
              </a:spcAft>
              <a:buNone/>
            </a:pPr>
            <a:endParaRPr/>
          </a:p>
        </p:txBody>
      </p:sp>
      <p:sp>
        <p:nvSpPr>
          <p:cNvPr id="1362" name="Google Shape;1362;p37"/>
          <p:cNvSpPr txBox="1">
            <a:spLocks noGrp="1"/>
          </p:cNvSpPr>
          <p:nvPr>
            <p:ph type="subTitle" idx="3"/>
          </p:nvPr>
        </p:nvSpPr>
        <p:spPr>
          <a:xfrm>
            <a:off x="8109637" y="2477780"/>
            <a:ext cx="2967900" cy="6069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Cats</a:t>
            </a:r>
            <a:endParaRPr/>
          </a:p>
        </p:txBody>
      </p:sp>
      <p:sp>
        <p:nvSpPr>
          <p:cNvPr id="1363" name="Google Shape;1363;p37"/>
          <p:cNvSpPr txBox="1">
            <a:spLocks noGrp="1"/>
          </p:cNvSpPr>
          <p:nvPr>
            <p:ph type="body" idx="15"/>
          </p:nvPr>
        </p:nvSpPr>
        <p:spPr>
          <a:xfrm>
            <a:off x="1114463" y="4418600"/>
            <a:ext cx="2967900" cy="8340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Dogs can smell your feelings.</a:t>
            </a:r>
            <a:endParaRPr/>
          </a:p>
        </p:txBody>
      </p:sp>
      <p:sp>
        <p:nvSpPr>
          <p:cNvPr id="1364" name="Google Shape;1364;p37"/>
          <p:cNvSpPr txBox="1">
            <a:spLocks noGrp="1"/>
          </p:cNvSpPr>
          <p:nvPr>
            <p:ph type="subTitle" idx="4"/>
          </p:nvPr>
        </p:nvSpPr>
        <p:spPr>
          <a:xfrm>
            <a:off x="4630944" y="2485750"/>
            <a:ext cx="2967900" cy="6069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Pandas</a:t>
            </a:r>
            <a:endParaRPr/>
          </a:p>
        </p:txBody>
      </p:sp>
      <p:sp>
        <p:nvSpPr>
          <p:cNvPr id="1365" name="Google Shape;1365;p37"/>
          <p:cNvSpPr txBox="1">
            <a:spLocks noGrp="1"/>
          </p:cNvSpPr>
          <p:nvPr>
            <p:ph type="subTitle" idx="5"/>
          </p:nvPr>
        </p:nvSpPr>
        <p:spPr>
          <a:xfrm>
            <a:off x="4630944" y="4020325"/>
            <a:ext cx="2967900" cy="6069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Kangaroos</a:t>
            </a:r>
            <a:endParaRPr/>
          </a:p>
        </p:txBody>
      </p:sp>
      <p:sp>
        <p:nvSpPr>
          <p:cNvPr id="1366" name="Google Shape;1366;p37"/>
          <p:cNvSpPr txBox="1">
            <a:spLocks noGrp="1"/>
          </p:cNvSpPr>
          <p:nvPr>
            <p:ph type="subTitle" idx="6"/>
          </p:nvPr>
        </p:nvSpPr>
        <p:spPr>
          <a:xfrm>
            <a:off x="8109637" y="4001780"/>
            <a:ext cx="2967900" cy="6069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Koalas</a:t>
            </a:r>
            <a:endParaRPr/>
          </a:p>
        </p:txBody>
      </p:sp>
      <p:sp>
        <p:nvSpPr>
          <p:cNvPr id="1367" name="Google Shape;1367;p37"/>
          <p:cNvSpPr txBox="1">
            <a:spLocks noGrp="1"/>
          </p:cNvSpPr>
          <p:nvPr>
            <p:ph type="body" idx="7"/>
          </p:nvPr>
        </p:nvSpPr>
        <p:spPr>
          <a:xfrm>
            <a:off x="4630944" y="2894600"/>
            <a:ext cx="2967900" cy="8340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Pandas don’t hibernate.</a:t>
            </a:r>
            <a:endParaRPr/>
          </a:p>
        </p:txBody>
      </p:sp>
      <p:sp>
        <p:nvSpPr>
          <p:cNvPr id="1368" name="Google Shape;1368;p37"/>
          <p:cNvSpPr txBox="1">
            <a:spLocks noGrp="1"/>
          </p:cNvSpPr>
          <p:nvPr>
            <p:ph type="body" idx="9"/>
          </p:nvPr>
        </p:nvSpPr>
        <p:spPr>
          <a:xfrm>
            <a:off x="4630944" y="4418600"/>
            <a:ext cx="2967900" cy="8340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Clr>
                <a:schemeClr val="dk1"/>
              </a:buClr>
              <a:buSzPts val="1100"/>
              <a:buFont typeface="Arial"/>
              <a:buNone/>
            </a:pPr>
            <a:r>
              <a:rPr lang="en"/>
              <a:t>There are more kangaroos than humans in Australia.</a:t>
            </a:r>
            <a:endParaRPr/>
          </a:p>
          <a:p>
            <a:pPr marL="0" lvl="0" indent="0" algn="l" rtl="0">
              <a:spcBef>
                <a:spcPts val="2100"/>
              </a:spcBef>
              <a:spcAft>
                <a:spcPts val="2100"/>
              </a:spcAft>
              <a:buNone/>
            </a:pPr>
            <a:endParaRPr/>
          </a:p>
        </p:txBody>
      </p:sp>
      <p:sp>
        <p:nvSpPr>
          <p:cNvPr id="1369" name="Google Shape;1369;p37"/>
          <p:cNvSpPr txBox="1">
            <a:spLocks noGrp="1"/>
          </p:cNvSpPr>
          <p:nvPr>
            <p:ph type="body" idx="14"/>
          </p:nvPr>
        </p:nvSpPr>
        <p:spPr>
          <a:xfrm>
            <a:off x="8109637" y="2894600"/>
            <a:ext cx="2967900" cy="8340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Cats use their whiskers as feelers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73"/>
        <p:cNvGrpSpPr/>
        <p:nvPr/>
      </p:nvGrpSpPr>
      <p:grpSpPr>
        <a:xfrm>
          <a:off x="0" y="0"/>
          <a:ext cx="0" cy="0"/>
          <a:chOff x="0" y="0"/>
          <a:chExt cx="0" cy="0"/>
        </a:xfrm>
      </p:grpSpPr>
      <p:sp>
        <p:nvSpPr>
          <p:cNvPr id="1374" name="Google Shape;1374;p38"/>
          <p:cNvSpPr txBox="1">
            <a:spLocks noGrp="1"/>
          </p:cNvSpPr>
          <p:nvPr>
            <p:ph type="title"/>
          </p:nvPr>
        </p:nvSpPr>
        <p:spPr>
          <a:xfrm>
            <a:off x="1189050" y="669575"/>
            <a:ext cx="97074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This is our team.</a:t>
            </a:r>
            <a:endParaRPr/>
          </a:p>
        </p:txBody>
      </p:sp>
      <p:sp>
        <p:nvSpPr>
          <p:cNvPr id="1375" name="Google Shape;1375;p38"/>
          <p:cNvSpPr txBox="1">
            <a:spLocks noGrp="1"/>
          </p:cNvSpPr>
          <p:nvPr>
            <p:ph type="subTitle" idx="1"/>
          </p:nvPr>
        </p:nvSpPr>
        <p:spPr>
          <a:xfrm>
            <a:off x="1204352" y="3774225"/>
            <a:ext cx="2658900" cy="6069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a:t>Erika V.</a:t>
            </a:r>
            <a:endParaRPr/>
          </a:p>
        </p:txBody>
      </p:sp>
      <p:sp>
        <p:nvSpPr>
          <p:cNvPr id="1376" name="Google Shape;1376;p38"/>
          <p:cNvSpPr txBox="1">
            <a:spLocks noGrp="1"/>
          </p:cNvSpPr>
          <p:nvPr>
            <p:ph type="subTitle" idx="2"/>
          </p:nvPr>
        </p:nvSpPr>
        <p:spPr>
          <a:xfrm>
            <a:off x="4766702" y="3774225"/>
            <a:ext cx="2658900" cy="6069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a:t>John S.</a:t>
            </a:r>
            <a:endParaRPr/>
          </a:p>
        </p:txBody>
      </p:sp>
      <p:sp>
        <p:nvSpPr>
          <p:cNvPr id="1377" name="Google Shape;1377;p38"/>
          <p:cNvSpPr txBox="1">
            <a:spLocks noGrp="1"/>
          </p:cNvSpPr>
          <p:nvPr>
            <p:ph type="subTitle" idx="3"/>
          </p:nvPr>
        </p:nvSpPr>
        <p:spPr>
          <a:xfrm>
            <a:off x="8329052" y="3774225"/>
            <a:ext cx="2658600" cy="6069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a:t>Marie M.</a:t>
            </a:r>
            <a:endParaRPr/>
          </a:p>
        </p:txBody>
      </p:sp>
      <p:sp>
        <p:nvSpPr>
          <p:cNvPr id="1378" name="Google Shape;1378;p38"/>
          <p:cNvSpPr txBox="1">
            <a:spLocks noGrp="1"/>
          </p:cNvSpPr>
          <p:nvPr>
            <p:ph type="body" idx="4"/>
          </p:nvPr>
        </p:nvSpPr>
        <p:spPr>
          <a:xfrm>
            <a:off x="1204350" y="4253375"/>
            <a:ext cx="2658900" cy="9252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Lorem ipsum dolor sit amet, consectetuer adipiscing elit. Aenean commodo ligula eget dolor.</a:t>
            </a:r>
            <a:endParaRPr/>
          </a:p>
        </p:txBody>
      </p:sp>
      <p:sp>
        <p:nvSpPr>
          <p:cNvPr id="1379" name="Google Shape;1379;p38"/>
          <p:cNvSpPr txBox="1">
            <a:spLocks noGrp="1"/>
          </p:cNvSpPr>
          <p:nvPr>
            <p:ph type="body" idx="5"/>
          </p:nvPr>
        </p:nvSpPr>
        <p:spPr>
          <a:xfrm>
            <a:off x="4766700" y="4241946"/>
            <a:ext cx="2658900" cy="92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Lorem ipsum dolor sit amet, consectetuer adipiscing elit. Aenean commodo ligula eget dolor.</a:t>
            </a:r>
            <a:endParaRPr/>
          </a:p>
        </p:txBody>
      </p:sp>
      <p:sp>
        <p:nvSpPr>
          <p:cNvPr id="1380" name="Google Shape;1380;p38"/>
          <p:cNvSpPr txBox="1">
            <a:spLocks noGrp="1"/>
          </p:cNvSpPr>
          <p:nvPr>
            <p:ph type="body" idx="6"/>
          </p:nvPr>
        </p:nvSpPr>
        <p:spPr>
          <a:xfrm>
            <a:off x="8329050" y="4228717"/>
            <a:ext cx="2658900" cy="92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Lorem ipsum dolor sit amet, consectetuer adipiscing elit. Aenean commodo ligula eget dolor.</a:t>
            </a:r>
            <a:endParaRPr/>
          </a:p>
        </p:txBody>
      </p:sp>
      <p:pic>
        <p:nvPicPr>
          <p:cNvPr id="1381" name="Google Shape;1381;p38"/>
          <p:cNvPicPr preferRelativeResize="0"/>
          <p:nvPr/>
        </p:nvPicPr>
        <p:blipFill rotWithShape="1">
          <a:blip r:embed="rId3">
            <a:alphaModFix/>
          </a:blip>
          <a:srcRect l="33004" t="8689" r="25212" b="61743"/>
          <a:stretch/>
        </p:blipFill>
        <p:spPr>
          <a:xfrm>
            <a:off x="1828214" y="2313757"/>
            <a:ext cx="1389900" cy="1389900"/>
          </a:xfrm>
          <a:prstGeom prst="ellipse">
            <a:avLst/>
          </a:prstGeom>
          <a:noFill/>
          <a:ln>
            <a:noFill/>
          </a:ln>
        </p:spPr>
      </p:pic>
      <p:pic>
        <p:nvPicPr>
          <p:cNvPr id="1382" name="Google Shape;1382;p38"/>
          <p:cNvPicPr preferRelativeResize="0"/>
          <p:nvPr/>
        </p:nvPicPr>
        <p:blipFill rotWithShape="1">
          <a:blip r:embed="rId4">
            <a:alphaModFix/>
          </a:blip>
          <a:srcRect l="32897" t="19488" r="25727" b="14540"/>
          <a:stretch/>
        </p:blipFill>
        <p:spPr>
          <a:xfrm>
            <a:off x="5401052" y="2313738"/>
            <a:ext cx="1389900" cy="1389900"/>
          </a:xfrm>
          <a:prstGeom prst="ellipse">
            <a:avLst/>
          </a:prstGeom>
          <a:noFill/>
          <a:ln>
            <a:noFill/>
          </a:ln>
        </p:spPr>
      </p:pic>
      <p:pic>
        <p:nvPicPr>
          <p:cNvPr id="1383" name="Google Shape;1383;p38"/>
          <p:cNvPicPr preferRelativeResize="0"/>
          <p:nvPr/>
        </p:nvPicPr>
        <p:blipFill rotWithShape="1">
          <a:blip r:embed="rId5">
            <a:alphaModFix/>
          </a:blip>
          <a:srcRect l="24173" b="50920"/>
          <a:stretch/>
        </p:blipFill>
        <p:spPr>
          <a:xfrm>
            <a:off x="8973889" y="2313752"/>
            <a:ext cx="1389900" cy="1389900"/>
          </a:xfrm>
          <a:prstGeom prst="ellipse">
            <a:avLst/>
          </a:prstGeom>
          <a:noFill/>
          <a:ln>
            <a:noFill/>
          </a:ln>
        </p:spPr>
      </p:pic>
      <p:sp>
        <p:nvSpPr>
          <p:cNvPr id="1384" name="Google Shape;1384;p38"/>
          <p:cNvSpPr/>
          <p:nvPr/>
        </p:nvSpPr>
        <p:spPr>
          <a:xfrm>
            <a:off x="1792525" y="2217450"/>
            <a:ext cx="1485900" cy="1486200"/>
          </a:xfrm>
          <a:prstGeom prst="donut">
            <a:avLst>
              <a:gd name="adj" fmla="val 1528"/>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8"/>
          <p:cNvSpPr/>
          <p:nvPr/>
        </p:nvSpPr>
        <p:spPr>
          <a:xfrm>
            <a:off x="5353063" y="2217450"/>
            <a:ext cx="1485900" cy="1486200"/>
          </a:xfrm>
          <a:prstGeom prst="donut">
            <a:avLst>
              <a:gd name="adj" fmla="val 1528"/>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8"/>
          <p:cNvSpPr/>
          <p:nvPr/>
        </p:nvSpPr>
        <p:spPr>
          <a:xfrm>
            <a:off x="8913575" y="2217450"/>
            <a:ext cx="1485900" cy="1486200"/>
          </a:xfrm>
          <a:prstGeom prst="donut">
            <a:avLst>
              <a:gd name="adj" fmla="val 1528"/>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90"/>
        <p:cNvGrpSpPr/>
        <p:nvPr/>
      </p:nvGrpSpPr>
      <p:grpSpPr>
        <a:xfrm>
          <a:off x="0" y="0"/>
          <a:ext cx="0" cy="0"/>
          <a:chOff x="0" y="0"/>
          <a:chExt cx="0" cy="0"/>
        </a:xfrm>
      </p:grpSpPr>
      <p:sp>
        <p:nvSpPr>
          <p:cNvPr id="1391" name="Google Shape;1391;p39"/>
          <p:cNvSpPr txBox="1">
            <a:spLocks noGrp="1"/>
          </p:cNvSpPr>
          <p:nvPr>
            <p:ph type="title"/>
          </p:nvPr>
        </p:nvSpPr>
        <p:spPr>
          <a:xfrm>
            <a:off x="1166800" y="1050575"/>
            <a:ext cx="100155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This is an editable world map.</a:t>
            </a:r>
            <a:endParaRPr/>
          </a:p>
        </p:txBody>
      </p:sp>
      <p:sp>
        <p:nvSpPr>
          <p:cNvPr id="1392" name="Google Shape;1392;p39"/>
          <p:cNvSpPr txBox="1">
            <a:spLocks noGrp="1"/>
          </p:cNvSpPr>
          <p:nvPr>
            <p:ph type="subTitle" idx="1"/>
          </p:nvPr>
        </p:nvSpPr>
        <p:spPr>
          <a:xfrm>
            <a:off x="7997500" y="2220975"/>
            <a:ext cx="2613300" cy="4521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Showcase places</a:t>
            </a:r>
            <a:endParaRPr/>
          </a:p>
        </p:txBody>
      </p:sp>
      <p:sp>
        <p:nvSpPr>
          <p:cNvPr id="1393" name="Google Shape;1393;p39"/>
          <p:cNvSpPr txBox="1">
            <a:spLocks noGrp="1"/>
          </p:cNvSpPr>
          <p:nvPr>
            <p:ph type="subTitle" idx="2"/>
          </p:nvPr>
        </p:nvSpPr>
        <p:spPr>
          <a:xfrm>
            <a:off x="7997500" y="3874264"/>
            <a:ext cx="2613300" cy="4521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100% Editable</a:t>
            </a:r>
            <a:endParaRPr/>
          </a:p>
        </p:txBody>
      </p:sp>
      <p:grpSp>
        <p:nvGrpSpPr>
          <p:cNvPr id="1394" name="Google Shape;1394;p39"/>
          <p:cNvGrpSpPr/>
          <p:nvPr/>
        </p:nvGrpSpPr>
        <p:grpSpPr>
          <a:xfrm>
            <a:off x="1066812" y="2297173"/>
            <a:ext cx="6668650" cy="3034694"/>
            <a:chOff x="275475" y="1342375"/>
            <a:chExt cx="7012250" cy="3021400"/>
          </a:xfrm>
        </p:grpSpPr>
        <p:sp>
          <p:nvSpPr>
            <p:cNvPr id="1395" name="Google Shape;1395;p39"/>
            <p:cNvSpPr/>
            <p:nvPr/>
          </p:nvSpPr>
          <p:spPr>
            <a:xfrm>
              <a:off x="4871175" y="2237375"/>
              <a:ext cx="257375" cy="209425"/>
            </a:xfrm>
            <a:custGeom>
              <a:avLst/>
              <a:gdLst/>
              <a:ahLst/>
              <a:cxnLst/>
              <a:rect l="l" t="t" r="r" b="b"/>
              <a:pathLst>
                <a:path w="10295" h="8377" extrusionOk="0">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396" name="Google Shape;1396;p39"/>
            <p:cNvSpPr/>
            <p:nvPr/>
          </p:nvSpPr>
          <p:spPr>
            <a:xfrm>
              <a:off x="3951650" y="3212825"/>
              <a:ext cx="249075" cy="306150"/>
            </a:xfrm>
            <a:custGeom>
              <a:avLst/>
              <a:gdLst/>
              <a:ahLst/>
              <a:cxnLst/>
              <a:rect l="l" t="t" r="r" b="b"/>
              <a:pathLst>
                <a:path w="9963" h="12246" extrusionOk="0">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397" name="Google Shape;1397;p39"/>
            <p:cNvSpPr/>
            <p:nvPr/>
          </p:nvSpPr>
          <p:spPr>
            <a:xfrm>
              <a:off x="4073750" y="2143225"/>
              <a:ext cx="34275" cy="68200"/>
            </a:xfrm>
            <a:custGeom>
              <a:avLst/>
              <a:gdLst/>
              <a:ahLst/>
              <a:cxnLst/>
              <a:rect l="l" t="t" r="r" b="b"/>
              <a:pathLst>
                <a:path w="1371" h="2728" extrusionOk="0">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398" name="Google Shape;1398;p39"/>
            <p:cNvSpPr/>
            <p:nvPr/>
          </p:nvSpPr>
          <p:spPr>
            <a:xfrm>
              <a:off x="4728800" y="2520950"/>
              <a:ext cx="92750" cy="80775"/>
            </a:xfrm>
            <a:custGeom>
              <a:avLst/>
              <a:gdLst/>
              <a:ahLst/>
              <a:cxnLst/>
              <a:rect l="l" t="t" r="r" b="b"/>
              <a:pathLst>
                <a:path w="3710" h="3231" extrusionOk="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399" name="Google Shape;1399;p39"/>
            <p:cNvSpPr/>
            <p:nvPr/>
          </p:nvSpPr>
          <p:spPr>
            <a:xfrm>
              <a:off x="2369900" y="3607675"/>
              <a:ext cx="310150" cy="748675"/>
            </a:xfrm>
            <a:custGeom>
              <a:avLst/>
              <a:gdLst/>
              <a:ahLst/>
              <a:cxnLst/>
              <a:rect l="l" t="t" r="r" b="b"/>
              <a:pathLst>
                <a:path w="12406" h="29947" extrusionOk="0">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00" name="Google Shape;1400;p39"/>
            <p:cNvSpPr/>
            <p:nvPr/>
          </p:nvSpPr>
          <p:spPr>
            <a:xfrm>
              <a:off x="4521975" y="2175175"/>
              <a:ext cx="63650" cy="56500"/>
            </a:xfrm>
            <a:custGeom>
              <a:avLst/>
              <a:gdLst/>
              <a:ahLst/>
              <a:cxnLst/>
              <a:rect l="l" t="t" r="r" b="b"/>
              <a:pathLst>
                <a:path w="2546" h="2260" extrusionOk="0">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01" name="Google Shape;1401;p39"/>
            <p:cNvSpPr/>
            <p:nvPr/>
          </p:nvSpPr>
          <p:spPr>
            <a:xfrm>
              <a:off x="5901700" y="3354050"/>
              <a:ext cx="798875" cy="747525"/>
            </a:xfrm>
            <a:custGeom>
              <a:avLst/>
              <a:gdLst/>
              <a:ahLst/>
              <a:cxnLst/>
              <a:rect l="l" t="t" r="r" b="b"/>
              <a:pathLst>
                <a:path w="31955" h="29901" extrusionOk="0">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02" name="Google Shape;1402;p39"/>
            <p:cNvSpPr/>
            <p:nvPr/>
          </p:nvSpPr>
          <p:spPr>
            <a:xfrm>
              <a:off x="3889450" y="2003125"/>
              <a:ext cx="130975" cy="57950"/>
            </a:xfrm>
            <a:custGeom>
              <a:avLst/>
              <a:gdLst/>
              <a:ahLst/>
              <a:cxnLst/>
              <a:rect l="l" t="t" r="r" b="b"/>
              <a:pathLst>
                <a:path w="5239" h="2318" extrusionOk="0">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03" name="Google Shape;1403;p39"/>
            <p:cNvSpPr/>
            <p:nvPr/>
          </p:nvSpPr>
          <p:spPr>
            <a:xfrm>
              <a:off x="4546500" y="2161475"/>
              <a:ext cx="104725" cy="81050"/>
            </a:xfrm>
            <a:custGeom>
              <a:avLst/>
              <a:gdLst/>
              <a:ahLst/>
              <a:cxnLst/>
              <a:rect l="l" t="t" r="r" b="b"/>
              <a:pathLst>
                <a:path w="4189" h="3242" extrusionOk="0">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04" name="Google Shape;1404;p39"/>
            <p:cNvSpPr/>
            <p:nvPr/>
          </p:nvSpPr>
          <p:spPr>
            <a:xfrm>
              <a:off x="4302575" y="3165450"/>
              <a:ext cx="34825" cy="48250"/>
            </a:xfrm>
            <a:custGeom>
              <a:avLst/>
              <a:gdLst/>
              <a:ahLst/>
              <a:cxnLst/>
              <a:rect l="l" t="t" r="r" b="b"/>
              <a:pathLst>
                <a:path w="1393" h="1930" extrusionOk="0">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05" name="Google Shape;1405;p39"/>
            <p:cNvSpPr/>
            <p:nvPr/>
          </p:nvSpPr>
          <p:spPr>
            <a:xfrm>
              <a:off x="3764775" y="1949775"/>
              <a:ext cx="63350" cy="42825"/>
            </a:xfrm>
            <a:custGeom>
              <a:avLst/>
              <a:gdLst/>
              <a:ahLst/>
              <a:cxnLst/>
              <a:rect l="l" t="t" r="r" b="b"/>
              <a:pathLst>
                <a:path w="2534" h="1713" extrusionOk="0">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06" name="Google Shape;1406;p39"/>
            <p:cNvSpPr/>
            <p:nvPr/>
          </p:nvSpPr>
          <p:spPr>
            <a:xfrm>
              <a:off x="3736525" y="2834500"/>
              <a:ext cx="60500" cy="138400"/>
            </a:xfrm>
            <a:custGeom>
              <a:avLst/>
              <a:gdLst/>
              <a:ahLst/>
              <a:cxnLst/>
              <a:rect l="l" t="t" r="r" b="b"/>
              <a:pathLst>
                <a:path w="2420" h="5536" extrusionOk="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07" name="Google Shape;1407;p39"/>
            <p:cNvSpPr/>
            <p:nvPr/>
          </p:nvSpPr>
          <p:spPr>
            <a:xfrm>
              <a:off x="3612125" y="2769175"/>
              <a:ext cx="152375" cy="124975"/>
            </a:xfrm>
            <a:custGeom>
              <a:avLst/>
              <a:gdLst/>
              <a:ahLst/>
              <a:cxnLst/>
              <a:rect l="l" t="t" r="r" b="b"/>
              <a:pathLst>
                <a:path w="6095" h="4999" extrusionOk="0">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08" name="Google Shape;1408;p39"/>
            <p:cNvSpPr/>
            <p:nvPr/>
          </p:nvSpPr>
          <p:spPr>
            <a:xfrm>
              <a:off x="5438375" y="2512125"/>
              <a:ext cx="102725" cy="130975"/>
            </a:xfrm>
            <a:custGeom>
              <a:avLst/>
              <a:gdLst/>
              <a:ahLst/>
              <a:cxnLst/>
              <a:rect l="l" t="t" r="r" b="b"/>
              <a:pathLst>
                <a:path w="4109" h="5239" extrusionOk="0">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09" name="Google Shape;1409;p39"/>
            <p:cNvSpPr/>
            <p:nvPr/>
          </p:nvSpPr>
          <p:spPr>
            <a:xfrm>
              <a:off x="4126250" y="2109550"/>
              <a:ext cx="111850" cy="65925"/>
            </a:xfrm>
            <a:custGeom>
              <a:avLst/>
              <a:gdLst/>
              <a:ahLst/>
              <a:cxnLst/>
              <a:rect l="l" t="t" r="r" b="b"/>
              <a:pathLst>
                <a:path w="4474" h="2637" extrusionOk="0">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10" name="Google Shape;1410;p39"/>
            <p:cNvSpPr/>
            <p:nvPr/>
          </p:nvSpPr>
          <p:spPr>
            <a:xfrm>
              <a:off x="4004425" y="2087575"/>
              <a:ext cx="71075" cy="56800"/>
            </a:xfrm>
            <a:custGeom>
              <a:avLst/>
              <a:gdLst/>
              <a:ahLst/>
              <a:cxnLst/>
              <a:rect l="l" t="t" r="r" b="b"/>
              <a:pathLst>
                <a:path w="2843" h="2272" extrusionOk="0">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11" name="Google Shape;1411;p39"/>
            <p:cNvSpPr/>
            <p:nvPr/>
          </p:nvSpPr>
          <p:spPr>
            <a:xfrm>
              <a:off x="4117700" y="1848775"/>
              <a:ext cx="158350" cy="104450"/>
            </a:xfrm>
            <a:custGeom>
              <a:avLst/>
              <a:gdLst/>
              <a:ahLst/>
              <a:cxnLst/>
              <a:rect l="l" t="t" r="r" b="b"/>
              <a:pathLst>
                <a:path w="6334" h="4178" extrusionOk="0">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12" name="Google Shape;1412;p39"/>
            <p:cNvSpPr/>
            <p:nvPr/>
          </p:nvSpPr>
          <p:spPr>
            <a:xfrm>
              <a:off x="1953075" y="2692425"/>
              <a:ext cx="29125" cy="59375"/>
            </a:xfrm>
            <a:custGeom>
              <a:avLst/>
              <a:gdLst/>
              <a:ahLst/>
              <a:cxnLst/>
              <a:rect l="l" t="t" r="r" b="b"/>
              <a:pathLst>
                <a:path w="1165" h="2375" extrusionOk="0">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13" name="Google Shape;1413;p39"/>
            <p:cNvSpPr/>
            <p:nvPr/>
          </p:nvSpPr>
          <p:spPr>
            <a:xfrm>
              <a:off x="2335100" y="3333800"/>
              <a:ext cx="250800" cy="297300"/>
            </a:xfrm>
            <a:custGeom>
              <a:avLst/>
              <a:gdLst/>
              <a:ahLst/>
              <a:cxnLst/>
              <a:rect l="l" t="t" r="r" b="b"/>
              <a:pathLst>
                <a:path w="10032" h="11892" extrusionOk="0">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14" name="Google Shape;1414;p39"/>
            <p:cNvSpPr/>
            <p:nvPr/>
          </p:nvSpPr>
          <p:spPr>
            <a:xfrm>
              <a:off x="2242375" y="2993125"/>
              <a:ext cx="784625" cy="885325"/>
            </a:xfrm>
            <a:custGeom>
              <a:avLst/>
              <a:gdLst/>
              <a:ahLst/>
              <a:cxnLst/>
              <a:rect l="l" t="t" r="r" b="b"/>
              <a:pathLst>
                <a:path w="31385" h="35413" extrusionOk="0">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15" name="Google Shape;1415;p39"/>
            <p:cNvSpPr/>
            <p:nvPr/>
          </p:nvSpPr>
          <p:spPr>
            <a:xfrm>
              <a:off x="6007825" y="2988575"/>
              <a:ext cx="23725" cy="32825"/>
            </a:xfrm>
            <a:custGeom>
              <a:avLst/>
              <a:gdLst/>
              <a:ahLst/>
              <a:cxnLst/>
              <a:rect l="l" t="t" r="r" b="b"/>
              <a:pathLst>
                <a:path w="949" h="1313" extrusionOk="0">
                  <a:moveTo>
                    <a:pt x="1" y="845"/>
                  </a:moveTo>
                  <a:lnTo>
                    <a:pt x="377" y="1313"/>
                  </a:lnTo>
                  <a:lnTo>
                    <a:pt x="537" y="993"/>
                  </a:lnTo>
                  <a:lnTo>
                    <a:pt x="925" y="1027"/>
                  </a:lnTo>
                  <a:lnTo>
                    <a:pt x="937" y="434"/>
                  </a:lnTo>
                  <a:lnTo>
                    <a:pt x="948" y="0"/>
                  </a:lnTo>
                  <a:lnTo>
                    <a:pt x="298" y="49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16" name="Google Shape;1416;p39"/>
            <p:cNvSpPr/>
            <p:nvPr/>
          </p:nvSpPr>
          <p:spPr>
            <a:xfrm>
              <a:off x="5443775" y="2469900"/>
              <a:ext cx="64800" cy="36250"/>
            </a:xfrm>
            <a:custGeom>
              <a:avLst/>
              <a:gdLst/>
              <a:ahLst/>
              <a:cxnLst/>
              <a:rect l="l" t="t" r="r" b="b"/>
              <a:pathLst>
                <a:path w="2592" h="1450" extrusionOk="0">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17" name="Google Shape;1417;p39"/>
            <p:cNvSpPr/>
            <p:nvPr/>
          </p:nvSpPr>
          <p:spPr>
            <a:xfrm>
              <a:off x="4109700" y="3512675"/>
              <a:ext cx="189175" cy="208300"/>
            </a:xfrm>
            <a:custGeom>
              <a:avLst/>
              <a:gdLst/>
              <a:ahLst/>
              <a:cxnLst/>
              <a:rect l="l" t="t" r="r" b="b"/>
              <a:pathLst>
                <a:path w="7567" h="8332" extrusionOk="0">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18" name="Google Shape;1418;p39"/>
            <p:cNvSpPr/>
            <p:nvPr/>
          </p:nvSpPr>
          <p:spPr>
            <a:xfrm>
              <a:off x="4010425" y="2859325"/>
              <a:ext cx="258775" cy="201175"/>
            </a:xfrm>
            <a:custGeom>
              <a:avLst/>
              <a:gdLst/>
              <a:ahLst/>
              <a:cxnLst/>
              <a:rect l="l" t="t" r="r" b="b"/>
              <a:pathLst>
                <a:path w="10351" h="8047" extrusionOk="0">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19" name="Google Shape;1419;p39"/>
            <p:cNvSpPr/>
            <p:nvPr/>
          </p:nvSpPr>
          <p:spPr>
            <a:xfrm>
              <a:off x="1465200" y="1347225"/>
              <a:ext cx="1519000" cy="811125"/>
            </a:xfrm>
            <a:custGeom>
              <a:avLst/>
              <a:gdLst/>
              <a:ahLst/>
              <a:cxnLst/>
              <a:rect l="l" t="t" r="r" b="b"/>
              <a:pathLst>
                <a:path w="60760" h="32445" extrusionOk="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20" name="Google Shape;1420;p39"/>
            <p:cNvSpPr/>
            <p:nvPr/>
          </p:nvSpPr>
          <p:spPr>
            <a:xfrm>
              <a:off x="3828675" y="2029950"/>
              <a:ext cx="78200" cy="45675"/>
            </a:xfrm>
            <a:custGeom>
              <a:avLst/>
              <a:gdLst/>
              <a:ahLst/>
              <a:cxnLst/>
              <a:rect l="l" t="t" r="r" b="b"/>
              <a:pathLst>
                <a:path w="3128" h="1827" extrusionOk="0">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21" name="Google Shape;1421;p39"/>
            <p:cNvSpPr/>
            <p:nvPr/>
          </p:nvSpPr>
          <p:spPr>
            <a:xfrm>
              <a:off x="2331975" y="3510975"/>
              <a:ext cx="267625" cy="852800"/>
            </a:xfrm>
            <a:custGeom>
              <a:avLst/>
              <a:gdLst/>
              <a:ahLst/>
              <a:cxnLst/>
              <a:rect l="l" t="t" r="r" b="b"/>
              <a:pathLst>
                <a:path w="10705" h="34112" extrusionOk="0">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22" name="Google Shape;1422;p39"/>
            <p:cNvSpPr/>
            <p:nvPr/>
          </p:nvSpPr>
          <p:spPr>
            <a:xfrm>
              <a:off x="5085725" y="1906425"/>
              <a:ext cx="1024275" cy="792875"/>
            </a:xfrm>
            <a:custGeom>
              <a:avLst/>
              <a:gdLst/>
              <a:ahLst/>
              <a:cxnLst/>
              <a:rect l="l" t="t" r="r" b="b"/>
              <a:pathLst>
                <a:path w="40971" h="31715" extrusionOk="0">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23" name="Google Shape;1423;p39"/>
            <p:cNvSpPr/>
            <p:nvPr/>
          </p:nvSpPr>
          <p:spPr>
            <a:xfrm>
              <a:off x="3549350" y="2873300"/>
              <a:ext cx="120725" cy="140400"/>
            </a:xfrm>
            <a:custGeom>
              <a:avLst/>
              <a:gdLst/>
              <a:ahLst/>
              <a:cxnLst/>
              <a:rect l="l" t="t" r="r" b="b"/>
              <a:pathLst>
                <a:path w="4829" h="5616" extrusionOk="0">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24" name="Google Shape;1424;p39"/>
            <p:cNvSpPr/>
            <p:nvPr/>
          </p:nvSpPr>
          <p:spPr>
            <a:xfrm>
              <a:off x="3891450" y="2820250"/>
              <a:ext cx="150950" cy="252800"/>
            </a:xfrm>
            <a:custGeom>
              <a:avLst/>
              <a:gdLst/>
              <a:ahLst/>
              <a:cxnLst/>
              <a:rect l="l" t="t" r="r" b="b"/>
              <a:pathLst>
                <a:path w="6038" h="10112" extrusionOk="0">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25" name="Google Shape;1425;p39"/>
            <p:cNvSpPr/>
            <p:nvPr/>
          </p:nvSpPr>
          <p:spPr>
            <a:xfrm>
              <a:off x="3965050" y="2992850"/>
              <a:ext cx="381200" cy="420000"/>
            </a:xfrm>
            <a:custGeom>
              <a:avLst/>
              <a:gdLst/>
              <a:ahLst/>
              <a:cxnLst/>
              <a:rect l="l" t="t" r="r" b="b"/>
              <a:pathLst>
                <a:path w="15248" h="16800" extrusionOk="0">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26" name="Google Shape;1426;p39"/>
            <p:cNvSpPr/>
            <p:nvPr/>
          </p:nvSpPr>
          <p:spPr>
            <a:xfrm>
              <a:off x="3943375" y="3027375"/>
              <a:ext cx="147525" cy="198875"/>
            </a:xfrm>
            <a:custGeom>
              <a:avLst/>
              <a:gdLst/>
              <a:ahLst/>
              <a:cxnLst/>
              <a:rect l="l" t="t" r="r" b="b"/>
              <a:pathLst>
                <a:path w="5901" h="7955" extrusionOk="0">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27" name="Google Shape;1427;p39"/>
            <p:cNvSpPr/>
            <p:nvPr/>
          </p:nvSpPr>
          <p:spPr>
            <a:xfrm>
              <a:off x="2138250" y="2829950"/>
              <a:ext cx="242825" cy="379750"/>
            </a:xfrm>
            <a:custGeom>
              <a:avLst/>
              <a:gdLst/>
              <a:ahLst/>
              <a:cxnLst/>
              <a:rect l="l" t="t" r="r" b="b"/>
              <a:pathLst>
                <a:path w="9713" h="15190" extrusionOk="0">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28" name="Google Shape;1428;p39"/>
            <p:cNvSpPr/>
            <p:nvPr/>
          </p:nvSpPr>
          <p:spPr>
            <a:xfrm>
              <a:off x="2008150" y="2857625"/>
              <a:ext cx="65650" cy="67625"/>
            </a:xfrm>
            <a:custGeom>
              <a:avLst/>
              <a:gdLst/>
              <a:ahLst/>
              <a:cxnLst/>
              <a:rect l="l" t="t" r="r" b="b"/>
              <a:pathLst>
                <a:path w="2626" h="2705" extrusionOk="0">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29" name="Google Shape;1429;p39"/>
            <p:cNvSpPr/>
            <p:nvPr/>
          </p:nvSpPr>
          <p:spPr>
            <a:xfrm>
              <a:off x="2054075" y="2586000"/>
              <a:ext cx="207450" cy="75650"/>
            </a:xfrm>
            <a:custGeom>
              <a:avLst/>
              <a:gdLst/>
              <a:ahLst/>
              <a:cxnLst/>
              <a:rect l="l" t="t" r="r" b="b"/>
              <a:pathLst>
                <a:path w="8298" h="3026" extrusionOk="0">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30" name="Google Shape;1430;p39"/>
            <p:cNvSpPr/>
            <p:nvPr/>
          </p:nvSpPr>
          <p:spPr>
            <a:xfrm>
              <a:off x="3933950" y="1957475"/>
              <a:ext cx="116425" cy="56525"/>
            </a:xfrm>
            <a:custGeom>
              <a:avLst/>
              <a:gdLst/>
              <a:ahLst/>
              <a:cxnLst/>
              <a:rect l="l" t="t" r="r" b="b"/>
              <a:pathLst>
                <a:path w="4657" h="2261" extrusionOk="0">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31" name="Google Shape;1431;p39"/>
            <p:cNvSpPr/>
            <p:nvPr/>
          </p:nvSpPr>
          <p:spPr>
            <a:xfrm>
              <a:off x="3824100" y="1873900"/>
              <a:ext cx="156675" cy="167775"/>
            </a:xfrm>
            <a:custGeom>
              <a:avLst/>
              <a:gdLst/>
              <a:ahLst/>
              <a:cxnLst/>
              <a:rect l="l" t="t" r="r" b="b"/>
              <a:pathLst>
                <a:path w="6267" h="6711" extrusionOk="0">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32" name="Google Shape;1432;p39"/>
            <p:cNvSpPr/>
            <p:nvPr/>
          </p:nvSpPr>
          <p:spPr>
            <a:xfrm>
              <a:off x="4551075" y="2824225"/>
              <a:ext cx="32550" cy="39975"/>
            </a:xfrm>
            <a:custGeom>
              <a:avLst/>
              <a:gdLst/>
              <a:ahLst/>
              <a:cxnLst/>
              <a:rect l="l" t="t" r="r" b="b"/>
              <a:pathLst>
                <a:path w="1302" h="1599" extrusionOk="0">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33" name="Google Shape;1433;p39"/>
            <p:cNvSpPr/>
            <p:nvPr/>
          </p:nvSpPr>
          <p:spPr>
            <a:xfrm>
              <a:off x="3855200" y="1815675"/>
              <a:ext cx="77350" cy="62225"/>
            </a:xfrm>
            <a:custGeom>
              <a:avLst/>
              <a:gdLst/>
              <a:ahLst/>
              <a:cxnLst/>
              <a:rect l="l" t="t" r="r" b="b"/>
              <a:pathLst>
                <a:path w="3094" h="2489" extrusionOk="0">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34" name="Google Shape;1434;p39"/>
            <p:cNvSpPr/>
            <p:nvPr/>
          </p:nvSpPr>
          <p:spPr>
            <a:xfrm>
              <a:off x="2301725" y="2660750"/>
              <a:ext cx="71625" cy="52250"/>
            </a:xfrm>
            <a:custGeom>
              <a:avLst/>
              <a:gdLst/>
              <a:ahLst/>
              <a:cxnLst/>
              <a:rect l="l" t="t" r="r" b="b"/>
              <a:pathLst>
                <a:path w="2865" h="2090" extrusionOk="0">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35" name="Google Shape;1435;p39"/>
            <p:cNvSpPr/>
            <p:nvPr/>
          </p:nvSpPr>
          <p:spPr>
            <a:xfrm>
              <a:off x="3553075" y="2269025"/>
              <a:ext cx="402875" cy="410600"/>
            </a:xfrm>
            <a:custGeom>
              <a:avLst/>
              <a:gdLst/>
              <a:ahLst/>
              <a:cxnLst/>
              <a:rect l="l" t="t" r="r" b="b"/>
              <a:pathLst>
                <a:path w="16115" h="16424" extrusionOk="0">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36" name="Google Shape;1436;p39"/>
            <p:cNvSpPr/>
            <p:nvPr/>
          </p:nvSpPr>
          <p:spPr>
            <a:xfrm>
              <a:off x="2098875" y="3081000"/>
              <a:ext cx="114725" cy="143550"/>
            </a:xfrm>
            <a:custGeom>
              <a:avLst/>
              <a:gdLst/>
              <a:ahLst/>
              <a:cxnLst/>
              <a:rect l="l" t="t" r="r" b="b"/>
              <a:pathLst>
                <a:path w="4589" h="5742" extrusionOk="0">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37" name="Google Shape;1437;p39"/>
            <p:cNvSpPr/>
            <p:nvPr/>
          </p:nvSpPr>
          <p:spPr>
            <a:xfrm>
              <a:off x="4196425" y="2395425"/>
              <a:ext cx="248250" cy="217700"/>
            </a:xfrm>
            <a:custGeom>
              <a:avLst/>
              <a:gdLst/>
              <a:ahLst/>
              <a:cxnLst/>
              <a:rect l="l" t="t" r="r" b="b"/>
              <a:pathLst>
                <a:path w="9930" h="8708" extrusionOk="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38" name="Google Shape;1438;p39"/>
            <p:cNvSpPr/>
            <p:nvPr/>
          </p:nvSpPr>
          <p:spPr>
            <a:xfrm>
              <a:off x="4442375" y="2703850"/>
              <a:ext cx="136400" cy="125550"/>
            </a:xfrm>
            <a:custGeom>
              <a:avLst/>
              <a:gdLst/>
              <a:ahLst/>
              <a:cxnLst/>
              <a:rect l="l" t="t" r="r" b="b"/>
              <a:pathLst>
                <a:path w="5456" h="5022" extrusionOk="0">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39" name="Google Shape;1439;p39"/>
            <p:cNvSpPr/>
            <p:nvPr/>
          </p:nvSpPr>
          <p:spPr>
            <a:xfrm>
              <a:off x="4098000" y="1776025"/>
              <a:ext cx="76500" cy="44825"/>
            </a:xfrm>
            <a:custGeom>
              <a:avLst/>
              <a:gdLst/>
              <a:ahLst/>
              <a:cxnLst/>
              <a:rect l="l" t="t" r="r" b="b"/>
              <a:pathLst>
                <a:path w="3060" h="1793" extrusionOk="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40" name="Google Shape;1440;p39"/>
            <p:cNvSpPr/>
            <p:nvPr/>
          </p:nvSpPr>
          <p:spPr>
            <a:xfrm>
              <a:off x="4380175" y="2772875"/>
              <a:ext cx="296175" cy="261650"/>
            </a:xfrm>
            <a:custGeom>
              <a:avLst/>
              <a:gdLst/>
              <a:ahLst/>
              <a:cxnLst/>
              <a:rect l="l" t="t" r="r" b="b"/>
              <a:pathLst>
                <a:path w="11847" h="10466" extrusionOk="0">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41" name="Google Shape;1441;p39"/>
            <p:cNvSpPr/>
            <p:nvPr/>
          </p:nvSpPr>
          <p:spPr>
            <a:xfrm>
              <a:off x="4022100" y="1565475"/>
              <a:ext cx="189775" cy="205450"/>
            </a:xfrm>
            <a:custGeom>
              <a:avLst/>
              <a:gdLst/>
              <a:ahLst/>
              <a:cxnLst/>
              <a:rect l="l" t="t" r="r" b="b"/>
              <a:pathLst>
                <a:path w="7591" h="8218" extrusionOk="0">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42" name="Google Shape;1442;p39"/>
            <p:cNvSpPr/>
            <p:nvPr/>
          </p:nvSpPr>
          <p:spPr>
            <a:xfrm>
              <a:off x="7224100" y="3476725"/>
              <a:ext cx="63625" cy="50250"/>
            </a:xfrm>
            <a:custGeom>
              <a:avLst/>
              <a:gdLst/>
              <a:ahLst/>
              <a:cxnLst/>
              <a:rect l="l" t="t" r="r" b="b"/>
              <a:pathLst>
                <a:path w="2545" h="2010" extrusionOk="0">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43" name="Google Shape;1443;p39"/>
            <p:cNvSpPr/>
            <p:nvPr/>
          </p:nvSpPr>
          <p:spPr>
            <a:xfrm>
              <a:off x="3897425" y="3059625"/>
              <a:ext cx="113300" cy="142950"/>
            </a:xfrm>
            <a:custGeom>
              <a:avLst/>
              <a:gdLst/>
              <a:ahLst/>
              <a:cxnLst/>
              <a:rect l="l" t="t" r="r" b="b"/>
              <a:pathLst>
                <a:path w="4532" h="5718" extrusionOk="0">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44" name="Google Shape;1444;p39"/>
            <p:cNvSpPr/>
            <p:nvPr/>
          </p:nvSpPr>
          <p:spPr>
            <a:xfrm>
              <a:off x="3593575" y="1796275"/>
              <a:ext cx="156375" cy="186625"/>
            </a:xfrm>
            <a:custGeom>
              <a:avLst/>
              <a:gdLst/>
              <a:ahLst/>
              <a:cxnLst/>
              <a:rect l="l" t="t" r="r" b="b"/>
              <a:pathLst>
                <a:path w="6255" h="7465" extrusionOk="0">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45" name="Google Shape;1445;p39"/>
            <p:cNvSpPr/>
            <p:nvPr/>
          </p:nvSpPr>
          <p:spPr>
            <a:xfrm>
              <a:off x="4445800" y="2124375"/>
              <a:ext cx="131825" cy="54825"/>
            </a:xfrm>
            <a:custGeom>
              <a:avLst/>
              <a:gdLst/>
              <a:ahLst/>
              <a:cxnLst/>
              <a:rect l="l" t="t" r="r" b="b"/>
              <a:pathLst>
                <a:path w="5273" h="2193" extrusionOk="0">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46" name="Google Shape;1446;p39"/>
            <p:cNvSpPr/>
            <p:nvPr/>
          </p:nvSpPr>
          <p:spPr>
            <a:xfrm>
              <a:off x="3656350" y="2860475"/>
              <a:ext cx="85900" cy="144950"/>
            </a:xfrm>
            <a:custGeom>
              <a:avLst/>
              <a:gdLst/>
              <a:ahLst/>
              <a:cxnLst/>
              <a:rect l="l" t="t" r="r" b="b"/>
              <a:pathLst>
                <a:path w="3436" h="5798" extrusionOk="0">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47" name="Google Shape;1447;p39"/>
            <p:cNvSpPr/>
            <p:nvPr/>
          </p:nvSpPr>
          <p:spPr>
            <a:xfrm>
              <a:off x="3419550" y="2826525"/>
              <a:ext cx="145250" cy="119850"/>
            </a:xfrm>
            <a:custGeom>
              <a:avLst/>
              <a:gdLst/>
              <a:ahLst/>
              <a:cxnLst/>
              <a:rect l="l" t="t" r="r" b="b"/>
              <a:pathLst>
                <a:path w="5810" h="4794" extrusionOk="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48" name="Google Shape;1448;p39"/>
            <p:cNvSpPr/>
            <p:nvPr/>
          </p:nvSpPr>
          <p:spPr>
            <a:xfrm>
              <a:off x="3386450" y="2797425"/>
              <a:ext cx="59650" cy="16850"/>
            </a:xfrm>
            <a:custGeom>
              <a:avLst/>
              <a:gdLst/>
              <a:ahLst/>
              <a:cxnLst/>
              <a:rect l="l" t="t" r="r" b="b"/>
              <a:pathLst>
                <a:path w="2386" h="674" extrusionOk="0">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49" name="Google Shape;1449;p39"/>
            <p:cNvSpPr/>
            <p:nvPr/>
          </p:nvSpPr>
          <p:spPr>
            <a:xfrm>
              <a:off x="3389300" y="2825675"/>
              <a:ext cx="59375" cy="35950"/>
            </a:xfrm>
            <a:custGeom>
              <a:avLst/>
              <a:gdLst/>
              <a:ahLst/>
              <a:cxnLst/>
              <a:rect l="l" t="t" r="r" b="b"/>
              <a:pathLst>
                <a:path w="2375" h="1438" extrusionOk="0">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50" name="Google Shape;1450;p39"/>
            <p:cNvSpPr/>
            <p:nvPr/>
          </p:nvSpPr>
          <p:spPr>
            <a:xfrm>
              <a:off x="3907700" y="3060175"/>
              <a:ext cx="39675" cy="28850"/>
            </a:xfrm>
            <a:custGeom>
              <a:avLst/>
              <a:gdLst/>
              <a:ahLst/>
              <a:cxnLst/>
              <a:rect l="l" t="t" r="r" b="b"/>
              <a:pathLst>
                <a:path w="1587" h="1154" extrusionOk="0">
                  <a:moveTo>
                    <a:pt x="1587" y="24"/>
                  </a:moveTo>
                  <a:lnTo>
                    <a:pt x="275" y="1"/>
                  </a:lnTo>
                  <a:lnTo>
                    <a:pt x="1" y="1028"/>
                  </a:lnTo>
                  <a:lnTo>
                    <a:pt x="149" y="1153"/>
                  </a:lnTo>
                  <a:lnTo>
                    <a:pt x="423" y="1119"/>
                  </a:lnTo>
                  <a:lnTo>
                    <a:pt x="1587" y="111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51" name="Google Shape;1451;p39"/>
            <p:cNvSpPr/>
            <p:nvPr/>
          </p:nvSpPr>
          <p:spPr>
            <a:xfrm>
              <a:off x="4094300" y="2162625"/>
              <a:ext cx="123275" cy="157225"/>
            </a:xfrm>
            <a:custGeom>
              <a:avLst/>
              <a:gdLst/>
              <a:ahLst/>
              <a:cxnLst/>
              <a:rect l="l" t="t" r="r" b="b"/>
              <a:pathLst>
                <a:path w="4931" h="6289" extrusionOk="0">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52" name="Google Shape;1452;p39"/>
            <p:cNvSpPr/>
            <p:nvPr/>
          </p:nvSpPr>
          <p:spPr>
            <a:xfrm>
              <a:off x="2778475" y="1342375"/>
              <a:ext cx="794300" cy="424550"/>
            </a:xfrm>
            <a:custGeom>
              <a:avLst/>
              <a:gdLst/>
              <a:ahLst/>
              <a:cxnLst/>
              <a:rect l="l" t="t" r="r" b="b"/>
              <a:pathLst>
                <a:path w="31772" h="16982" extrusionOk="0">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53" name="Google Shape;1453;p39"/>
            <p:cNvSpPr/>
            <p:nvPr/>
          </p:nvSpPr>
          <p:spPr>
            <a:xfrm>
              <a:off x="1890025" y="2707825"/>
              <a:ext cx="82475" cy="92750"/>
            </a:xfrm>
            <a:custGeom>
              <a:avLst/>
              <a:gdLst/>
              <a:ahLst/>
              <a:cxnLst/>
              <a:rect l="l" t="t" r="r" b="b"/>
              <a:pathLst>
                <a:path w="3299" h="3710" extrusionOk="0">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54" name="Google Shape;1454;p39"/>
            <p:cNvSpPr/>
            <p:nvPr/>
          </p:nvSpPr>
          <p:spPr>
            <a:xfrm>
              <a:off x="2492600" y="2922100"/>
              <a:ext cx="95875" cy="161225"/>
            </a:xfrm>
            <a:custGeom>
              <a:avLst/>
              <a:gdLst/>
              <a:ahLst/>
              <a:cxnLst/>
              <a:rect l="l" t="t" r="r" b="b"/>
              <a:pathLst>
                <a:path w="3835" h="6449" extrusionOk="0">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55" name="Google Shape;1455;p39"/>
            <p:cNvSpPr/>
            <p:nvPr/>
          </p:nvSpPr>
          <p:spPr>
            <a:xfrm>
              <a:off x="1947100" y="2748925"/>
              <a:ext cx="124400" cy="68775"/>
            </a:xfrm>
            <a:custGeom>
              <a:avLst/>
              <a:gdLst/>
              <a:ahLst/>
              <a:cxnLst/>
              <a:rect l="l" t="t" r="r" b="b"/>
              <a:pathLst>
                <a:path w="4976" h="2751" extrusionOk="0">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56" name="Google Shape;1456;p39"/>
            <p:cNvSpPr/>
            <p:nvPr/>
          </p:nvSpPr>
          <p:spPr>
            <a:xfrm>
              <a:off x="3966475" y="2059325"/>
              <a:ext cx="102725" cy="88475"/>
            </a:xfrm>
            <a:custGeom>
              <a:avLst/>
              <a:gdLst/>
              <a:ahLst/>
              <a:cxnLst/>
              <a:rect l="l" t="t" r="r" b="b"/>
              <a:pathLst>
                <a:path w="4109" h="3539" extrusionOk="0">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57" name="Google Shape;1457;p39"/>
            <p:cNvSpPr/>
            <p:nvPr/>
          </p:nvSpPr>
          <p:spPr>
            <a:xfrm>
              <a:off x="2251225" y="2660475"/>
              <a:ext cx="58225" cy="42525"/>
            </a:xfrm>
            <a:custGeom>
              <a:avLst/>
              <a:gdLst/>
              <a:ahLst/>
              <a:cxnLst/>
              <a:rect l="l" t="t" r="r" b="b"/>
              <a:pathLst>
                <a:path w="2329" h="1701" extrusionOk="0">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58" name="Google Shape;1458;p39"/>
            <p:cNvSpPr/>
            <p:nvPr/>
          </p:nvSpPr>
          <p:spPr>
            <a:xfrm>
              <a:off x="4009275" y="2012550"/>
              <a:ext cx="113000" cy="63350"/>
            </a:xfrm>
            <a:custGeom>
              <a:avLst/>
              <a:gdLst/>
              <a:ahLst/>
              <a:cxnLst/>
              <a:rect l="l" t="t" r="r" b="b"/>
              <a:pathLst>
                <a:path w="4520" h="2534" extrusionOk="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59" name="Google Shape;1459;p39"/>
            <p:cNvSpPr/>
            <p:nvPr/>
          </p:nvSpPr>
          <p:spPr>
            <a:xfrm>
              <a:off x="5628375" y="2987725"/>
              <a:ext cx="917850" cy="359500"/>
            </a:xfrm>
            <a:custGeom>
              <a:avLst/>
              <a:gdLst/>
              <a:ahLst/>
              <a:cxnLst/>
              <a:rect l="l" t="t" r="r" b="b"/>
              <a:pathLst>
                <a:path w="36714" h="14380" extrusionOk="0">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60" name="Google Shape;1460;p39"/>
            <p:cNvSpPr/>
            <p:nvPr/>
          </p:nvSpPr>
          <p:spPr>
            <a:xfrm>
              <a:off x="5054350" y="2306700"/>
              <a:ext cx="552950" cy="624825"/>
            </a:xfrm>
            <a:custGeom>
              <a:avLst/>
              <a:gdLst/>
              <a:ahLst/>
              <a:cxnLst/>
              <a:rect l="l" t="t" r="r" b="b"/>
              <a:pathLst>
                <a:path w="22118" h="24993" extrusionOk="0">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61" name="Google Shape;1461;p39"/>
            <p:cNvSpPr/>
            <p:nvPr/>
          </p:nvSpPr>
          <p:spPr>
            <a:xfrm>
              <a:off x="3550225" y="1870750"/>
              <a:ext cx="68775" cy="74775"/>
            </a:xfrm>
            <a:custGeom>
              <a:avLst/>
              <a:gdLst/>
              <a:ahLst/>
              <a:cxnLst/>
              <a:rect l="l" t="t" r="r" b="b"/>
              <a:pathLst>
                <a:path w="2751" h="2991" extrusionOk="0">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62" name="Google Shape;1462;p39"/>
            <p:cNvSpPr/>
            <p:nvPr/>
          </p:nvSpPr>
          <p:spPr>
            <a:xfrm>
              <a:off x="4538525" y="2209700"/>
              <a:ext cx="412575" cy="333525"/>
            </a:xfrm>
            <a:custGeom>
              <a:avLst/>
              <a:gdLst/>
              <a:ahLst/>
              <a:cxnLst/>
              <a:rect l="l" t="t" r="r" b="b"/>
              <a:pathLst>
                <a:path w="16503" h="13341" extrusionOk="0">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63" name="Google Shape;1463;p39"/>
            <p:cNvSpPr/>
            <p:nvPr/>
          </p:nvSpPr>
          <p:spPr>
            <a:xfrm>
              <a:off x="4458925" y="2262750"/>
              <a:ext cx="197150" cy="189200"/>
            </a:xfrm>
            <a:custGeom>
              <a:avLst/>
              <a:gdLst/>
              <a:ahLst/>
              <a:cxnLst/>
              <a:rect l="l" t="t" r="r" b="b"/>
              <a:pathLst>
                <a:path w="7886" h="7568" extrusionOk="0">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64" name="Google Shape;1464;p39"/>
            <p:cNvSpPr/>
            <p:nvPr/>
          </p:nvSpPr>
          <p:spPr>
            <a:xfrm>
              <a:off x="3353350" y="1635650"/>
              <a:ext cx="161225" cy="60525"/>
            </a:xfrm>
            <a:custGeom>
              <a:avLst/>
              <a:gdLst/>
              <a:ahLst/>
              <a:cxnLst/>
              <a:rect l="l" t="t" r="r" b="b"/>
              <a:pathLst>
                <a:path w="6449" h="2421" extrusionOk="0">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65" name="Google Shape;1465;p39"/>
            <p:cNvSpPr/>
            <p:nvPr/>
          </p:nvSpPr>
          <p:spPr>
            <a:xfrm>
              <a:off x="4377875" y="2357200"/>
              <a:ext cx="26000" cy="85600"/>
            </a:xfrm>
            <a:custGeom>
              <a:avLst/>
              <a:gdLst/>
              <a:ahLst/>
              <a:cxnLst/>
              <a:rect l="l" t="t" r="r" b="b"/>
              <a:pathLst>
                <a:path w="1040" h="3424" extrusionOk="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66" name="Google Shape;1466;p39"/>
            <p:cNvSpPr/>
            <p:nvPr/>
          </p:nvSpPr>
          <p:spPr>
            <a:xfrm>
              <a:off x="3842650" y="2045925"/>
              <a:ext cx="219725" cy="234550"/>
            </a:xfrm>
            <a:custGeom>
              <a:avLst/>
              <a:gdLst/>
              <a:ahLst/>
              <a:cxnLst/>
              <a:rect l="l" t="t" r="r" b="b"/>
              <a:pathLst>
                <a:path w="8789" h="9382" extrusionOk="0">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67" name="Google Shape;1467;p39"/>
            <p:cNvSpPr/>
            <p:nvPr/>
          </p:nvSpPr>
          <p:spPr>
            <a:xfrm>
              <a:off x="2174750" y="2691850"/>
              <a:ext cx="41400" cy="18575"/>
            </a:xfrm>
            <a:custGeom>
              <a:avLst/>
              <a:gdLst/>
              <a:ahLst/>
              <a:cxnLst/>
              <a:rect l="l" t="t" r="r" b="b"/>
              <a:pathLst>
                <a:path w="1656" h="743" extrusionOk="0">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68" name="Google Shape;1468;p39"/>
            <p:cNvSpPr/>
            <p:nvPr/>
          </p:nvSpPr>
          <p:spPr>
            <a:xfrm>
              <a:off x="4394425" y="2355200"/>
              <a:ext cx="75350" cy="94450"/>
            </a:xfrm>
            <a:custGeom>
              <a:avLst/>
              <a:gdLst/>
              <a:ahLst/>
              <a:cxnLst/>
              <a:rect l="l" t="t" r="r" b="b"/>
              <a:pathLst>
                <a:path w="3014" h="3778" extrusionOk="0">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69" name="Google Shape;1469;p39"/>
            <p:cNvSpPr/>
            <p:nvPr/>
          </p:nvSpPr>
          <p:spPr>
            <a:xfrm>
              <a:off x="6182725" y="2080450"/>
              <a:ext cx="189475" cy="327850"/>
            </a:xfrm>
            <a:custGeom>
              <a:avLst/>
              <a:gdLst/>
              <a:ahLst/>
              <a:cxnLst/>
              <a:rect l="l" t="t" r="r" b="b"/>
              <a:pathLst>
                <a:path w="7579" h="13114" extrusionOk="0">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70" name="Google Shape;1470;p39"/>
            <p:cNvSpPr/>
            <p:nvPr/>
          </p:nvSpPr>
          <p:spPr>
            <a:xfrm>
              <a:off x="4538525" y="1865050"/>
              <a:ext cx="710700" cy="323275"/>
            </a:xfrm>
            <a:custGeom>
              <a:avLst/>
              <a:gdLst/>
              <a:ahLst/>
              <a:cxnLst/>
              <a:rect l="l" t="t" r="r" b="b"/>
              <a:pathLst>
                <a:path w="28428" h="12931" extrusionOk="0">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71" name="Google Shape;1471;p39"/>
            <p:cNvSpPr/>
            <p:nvPr/>
          </p:nvSpPr>
          <p:spPr>
            <a:xfrm>
              <a:off x="4400700" y="2987150"/>
              <a:ext cx="158675" cy="231125"/>
            </a:xfrm>
            <a:custGeom>
              <a:avLst/>
              <a:gdLst/>
              <a:ahLst/>
              <a:cxnLst/>
              <a:rect l="l" t="t" r="r" b="b"/>
              <a:pathLst>
                <a:path w="6347" h="9245" extrusionOk="0">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72" name="Google Shape;1472;p39"/>
            <p:cNvSpPr/>
            <p:nvPr/>
          </p:nvSpPr>
          <p:spPr>
            <a:xfrm>
              <a:off x="5005550" y="2130100"/>
              <a:ext cx="179775" cy="89325"/>
            </a:xfrm>
            <a:custGeom>
              <a:avLst/>
              <a:gdLst/>
              <a:ahLst/>
              <a:cxnLst/>
              <a:rect l="l" t="t" r="r" b="b"/>
              <a:pathLst>
                <a:path w="7191" h="3573" extrusionOk="0">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73" name="Google Shape;1473;p39"/>
            <p:cNvSpPr/>
            <p:nvPr/>
          </p:nvSpPr>
          <p:spPr>
            <a:xfrm>
              <a:off x="5756200" y="2781725"/>
              <a:ext cx="105000" cy="92475"/>
            </a:xfrm>
            <a:custGeom>
              <a:avLst/>
              <a:gdLst/>
              <a:ahLst/>
              <a:cxnLst/>
              <a:rect l="l" t="t" r="r" b="b"/>
              <a:pathLst>
                <a:path w="4200" h="3699" extrusionOk="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74" name="Google Shape;1474;p39"/>
            <p:cNvSpPr/>
            <p:nvPr/>
          </p:nvSpPr>
          <p:spPr>
            <a:xfrm>
              <a:off x="6077175" y="2234525"/>
              <a:ext cx="84175" cy="97575"/>
            </a:xfrm>
            <a:custGeom>
              <a:avLst/>
              <a:gdLst/>
              <a:ahLst/>
              <a:cxnLst/>
              <a:rect l="l" t="t" r="r" b="b"/>
              <a:pathLst>
                <a:path w="3367" h="3903" extrusionOk="0">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75" name="Google Shape;1475;p39"/>
            <p:cNvSpPr/>
            <p:nvPr/>
          </p:nvSpPr>
          <p:spPr>
            <a:xfrm>
              <a:off x="4620100" y="2429950"/>
              <a:ext cx="37125" cy="35125"/>
            </a:xfrm>
            <a:custGeom>
              <a:avLst/>
              <a:gdLst/>
              <a:ahLst/>
              <a:cxnLst/>
              <a:rect l="l" t="t" r="r" b="b"/>
              <a:pathLst>
                <a:path w="1485" h="1405" extrusionOk="0">
                  <a:moveTo>
                    <a:pt x="982" y="80"/>
                  </a:moveTo>
                  <a:lnTo>
                    <a:pt x="457" y="0"/>
                  </a:lnTo>
                  <a:lnTo>
                    <a:pt x="1" y="879"/>
                  </a:lnTo>
                  <a:lnTo>
                    <a:pt x="697" y="959"/>
                  </a:lnTo>
                  <a:lnTo>
                    <a:pt x="937" y="1404"/>
                  </a:lnTo>
                  <a:lnTo>
                    <a:pt x="1485" y="1370"/>
                  </a:lnTo>
                  <a:lnTo>
                    <a:pt x="1142" y="685"/>
                  </a:lnTo>
                  <a:lnTo>
                    <a:pt x="1176" y="48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76" name="Google Shape;1476;p39"/>
            <p:cNvSpPr/>
            <p:nvPr/>
          </p:nvSpPr>
          <p:spPr>
            <a:xfrm>
              <a:off x="5691150" y="2602275"/>
              <a:ext cx="164075" cy="194600"/>
            </a:xfrm>
            <a:custGeom>
              <a:avLst/>
              <a:gdLst/>
              <a:ahLst/>
              <a:cxnLst/>
              <a:rect l="l" t="t" r="r" b="b"/>
              <a:pathLst>
                <a:path w="6563" h="7784" extrusionOk="0">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77" name="Google Shape;1477;p39"/>
            <p:cNvSpPr/>
            <p:nvPr/>
          </p:nvSpPr>
          <p:spPr>
            <a:xfrm>
              <a:off x="4390150" y="2326375"/>
              <a:ext cx="25125" cy="35125"/>
            </a:xfrm>
            <a:custGeom>
              <a:avLst/>
              <a:gdLst/>
              <a:ahLst/>
              <a:cxnLst/>
              <a:rect l="l" t="t" r="r" b="b"/>
              <a:pathLst>
                <a:path w="1005" h="1405" extrusionOk="0">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78" name="Google Shape;1478;p39"/>
            <p:cNvSpPr/>
            <p:nvPr/>
          </p:nvSpPr>
          <p:spPr>
            <a:xfrm>
              <a:off x="3492575" y="2918100"/>
              <a:ext cx="77925" cy="95325"/>
            </a:xfrm>
            <a:custGeom>
              <a:avLst/>
              <a:gdLst/>
              <a:ahLst/>
              <a:cxnLst/>
              <a:rect l="l" t="t" r="r" b="b"/>
              <a:pathLst>
                <a:path w="3117" h="3813" extrusionOk="0">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79" name="Google Shape;1479;p39"/>
            <p:cNvSpPr/>
            <p:nvPr/>
          </p:nvSpPr>
          <p:spPr>
            <a:xfrm>
              <a:off x="3902575" y="2360625"/>
              <a:ext cx="311000" cy="307300"/>
            </a:xfrm>
            <a:custGeom>
              <a:avLst/>
              <a:gdLst/>
              <a:ahLst/>
              <a:cxnLst/>
              <a:rect l="l" t="t" r="r" b="b"/>
              <a:pathLst>
                <a:path w="12440" h="12292" extrusionOk="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80" name="Google Shape;1480;p39"/>
            <p:cNvSpPr/>
            <p:nvPr/>
          </p:nvSpPr>
          <p:spPr>
            <a:xfrm>
              <a:off x="5313675" y="2889275"/>
              <a:ext cx="42550" cy="87625"/>
            </a:xfrm>
            <a:custGeom>
              <a:avLst/>
              <a:gdLst/>
              <a:ahLst/>
              <a:cxnLst/>
              <a:rect l="l" t="t" r="r" b="b"/>
              <a:pathLst>
                <a:path w="1702" h="3505" extrusionOk="0">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81" name="Google Shape;1481;p39"/>
            <p:cNvSpPr/>
            <p:nvPr/>
          </p:nvSpPr>
          <p:spPr>
            <a:xfrm>
              <a:off x="4240950" y="3762025"/>
              <a:ext cx="45950" cy="45400"/>
            </a:xfrm>
            <a:custGeom>
              <a:avLst/>
              <a:gdLst/>
              <a:ahLst/>
              <a:cxnLst/>
              <a:rect l="l" t="t" r="r" b="b"/>
              <a:pathLst>
                <a:path w="1838" h="1816" extrusionOk="0">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82" name="Google Shape;1482;p39"/>
            <p:cNvSpPr/>
            <p:nvPr/>
          </p:nvSpPr>
          <p:spPr>
            <a:xfrm>
              <a:off x="4070900" y="1843925"/>
              <a:ext cx="94750" cy="52825"/>
            </a:xfrm>
            <a:custGeom>
              <a:avLst/>
              <a:gdLst/>
              <a:ahLst/>
              <a:cxnLst/>
              <a:rect l="l" t="t" r="r" b="b"/>
              <a:pathLst>
                <a:path w="3790" h="2113" extrusionOk="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83" name="Google Shape;1483;p39"/>
            <p:cNvSpPr/>
            <p:nvPr/>
          </p:nvSpPr>
          <p:spPr>
            <a:xfrm>
              <a:off x="3820400" y="1979175"/>
              <a:ext cx="9725" cy="15125"/>
            </a:xfrm>
            <a:custGeom>
              <a:avLst/>
              <a:gdLst/>
              <a:ahLst/>
              <a:cxnLst/>
              <a:rect l="l" t="t" r="r" b="b"/>
              <a:pathLst>
                <a:path w="389" h="605" extrusionOk="0">
                  <a:moveTo>
                    <a:pt x="366" y="594"/>
                  </a:moveTo>
                  <a:lnTo>
                    <a:pt x="389" y="206"/>
                  </a:lnTo>
                  <a:lnTo>
                    <a:pt x="252" y="0"/>
                  </a:lnTo>
                  <a:lnTo>
                    <a:pt x="58" y="34"/>
                  </a:lnTo>
                  <a:lnTo>
                    <a:pt x="1" y="536"/>
                  </a:lnTo>
                  <a:lnTo>
                    <a:pt x="160" y="60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84" name="Google Shape;1484;p39"/>
            <p:cNvSpPr/>
            <p:nvPr/>
          </p:nvSpPr>
          <p:spPr>
            <a:xfrm>
              <a:off x="4068900" y="1810550"/>
              <a:ext cx="119275" cy="49950"/>
            </a:xfrm>
            <a:custGeom>
              <a:avLst/>
              <a:gdLst/>
              <a:ahLst/>
              <a:cxnLst/>
              <a:rect l="l" t="t" r="r" b="b"/>
              <a:pathLst>
                <a:path w="4771" h="1998" extrusionOk="0">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85" name="Google Shape;1485;p39"/>
            <p:cNvSpPr/>
            <p:nvPr/>
          </p:nvSpPr>
          <p:spPr>
            <a:xfrm>
              <a:off x="3387025" y="2300700"/>
              <a:ext cx="313000" cy="325550"/>
            </a:xfrm>
            <a:custGeom>
              <a:avLst/>
              <a:gdLst/>
              <a:ahLst/>
              <a:cxnLst/>
              <a:rect l="l" t="t" r="r" b="b"/>
              <a:pathLst>
                <a:path w="12520" h="13022" extrusionOk="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86" name="Google Shape;1486;p39"/>
            <p:cNvSpPr/>
            <p:nvPr/>
          </p:nvSpPr>
          <p:spPr>
            <a:xfrm>
              <a:off x="4189875" y="2015975"/>
              <a:ext cx="65925" cy="65925"/>
            </a:xfrm>
            <a:custGeom>
              <a:avLst/>
              <a:gdLst/>
              <a:ahLst/>
              <a:cxnLst/>
              <a:rect l="l" t="t" r="r" b="b"/>
              <a:pathLst>
                <a:path w="2637" h="2637" extrusionOk="0">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87" name="Google Shape;1487;p39"/>
            <p:cNvSpPr/>
            <p:nvPr/>
          </p:nvSpPr>
          <p:spPr>
            <a:xfrm>
              <a:off x="4569600" y="3385425"/>
              <a:ext cx="153250" cy="307875"/>
            </a:xfrm>
            <a:custGeom>
              <a:avLst/>
              <a:gdLst/>
              <a:ahLst/>
              <a:cxnLst/>
              <a:rect l="l" t="t" r="r" b="b"/>
              <a:pathLst>
                <a:path w="6130" h="12315" extrusionOk="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88" name="Google Shape;1488;p39"/>
            <p:cNvSpPr/>
            <p:nvPr/>
          </p:nvSpPr>
          <p:spPr>
            <a:xfrm>
              <a:off x="1486900" y="2369750"/>
              <a:ext cx="529250" cy="412575"/>
            </a:xfrm>
            <a:custGeom>
              <a:avLst/>
              <a:gdLst/>
              <a:ahLst/>
              <a:cxnLst/>
              <a:rect l="l" t="t" r="r" b="b"/>
              <a:pathLst>
                <a:path w="21170" h="16503" extrusionOk="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89" name="Google Shape;1489;p39"/>
            <p:cNvSpPr/>
            <p:nvPr/>
          </p:nvSpPr>
          <p:spPr>
            <a:xfrm>
              <a:off x="4096575" y="2151500"/>
              <a:ext cx="45950" cy="32825"/>
            </a:xfrm>
            <a:custGeom>
              <a:avLst/>
              <a:gdLst/>
              <a:ahLst/>
              <a:cxnLst/>
              <a:rect l="l" t="t" r="r" b="b"/>
              <a:pathLst>
                <a:path w="1838" h="1313" extrusionOk="0">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90" name="Google Shape;1490;p39"/>
            <p:cNvSpPr/>
            <p:nvPr/>
          </p:nvSpPr>
          <p:spPr>
            <a:xfrm>
              <a:off x="3479450" y="2545500"/>
              <a:ext cx="326425" cy="337525"/>
            </a:xfrm>
            <a:custGeom>
              <a:avLst/>
              <a:gdLst/>
              <a:ahLst/>
              <a:cxnLst/>
              <a:rect l="l" t="t" r="r" b="b"/>
              <a:pathLst>
                <a:path w="13057" h="13501" extrusionOk="0">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91" name="Google Shape;1491;p39"/>
            <p:cNvSpPr/>
            <p:nvPr/>
          </p:nvSpPr>
          <p:spPr>
            <a:xfrm>
              <a:off x="5533650" y="2469325"/>
              <a:ext cx="174925" cy="417425"/>
            </a:xfrm>
            <a:custGeom>
              <a:avLst/>
              <a:gdLst/>
              <a:ahLst/>
              <a:cxnLst/>
              <a:rect l="l" t="t" r="r" b="b"/>
              <a:pathLst>
                <a:path w="6997" h="16697" extrusionOk="0">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92" name="Google Shape;1492;p39"/>
            <p:cNvSpPr/>
            <p:nvPr/>
          </p:nvSpPr>
          <p:spPr>
            <a:xfrm>
              <a:off x="4057775" y="2124950"/>
              <a:ext cx="33400" cy="36275"/>
            </a:xfrm>
            <a:custGeom>
              <a:avLst/>
              <a:gdLst/>
              <a:ahLst/>
              <a:cxnLst/>
              <a:rect l="l" t="t" r="r" b="b"/>
              <a:pathLst>
                <a:path w="1336" h="1451" extrusionOk="0">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93" name="Google Shape;1493;p39"/>
            <p:cNvSpPr/>
            <p:nvPr/>
          </p:nvSpPr>
          <p:spPr>
            <a:xfrm>
              <a:off x="5255200" y="1937225"/>
              <a:ext cx="593450" cy="230275"/>
            </a:xfrm>
            <a:custGeom>
              <a:avLst/>
              <a:gdLst/>
              <a:ahLst/>
              <a:cxnLst/>
              <a:rect l="l" t="t" r="r" b="b"/>
              <a:pathLst>
                <a:path w="23738" h="9211" extrusionOk="0">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94" name="Google Shape;1494;p39"/>
            <p:cNvSpPr/>
            <p:nvPr/>
          </p:nvSpPr>
          <p:spPr>
            <a:xfrm>
              <a:off x="4320550" y="3346350"/>
              <a:ext cx="210275" cy="372625"/>
            </a:xfrm>
            <a:custGeom>
              <a:avLst/>
              <a:gdLst/>
              <a:ahLst/>
              <a:cxnLst/>
              <a:rect l="l" t="t" r="r" b="b"/>
              <a:pathLst>
                <a:path w="8411" h="14905" extrusionOk="0">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95" name="Google Shape;1495;p39"/>
            <p:cNvSpPr/>
            <p:nvPr/>
          </p:nvSpPr>
          <p:spPr>
            <a:xfrm>
              <a:off x="3386175" y="2490425"/>
              <a:ext cx="239400" cy="290175"/>
            </a:xfrm>
            <a:custGeom>
              <a:avLst/>
              <a:gdLst/>
              <a:ahLst/>
              <a:cxnLst/>
              <a:rect l="l" t="t" r="r" b="b"/>
              <a:pathLst>
                <a:path w="9576" h="11607" extrusionOk="0">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96" name="Google Shape;1496;p39"/>
            <p:cNvSpPr/>
            <p:nvPr/>
          </p:nvSpPr>
          <p:spPr>
            <a:xfrm>
              <a:off x="4371050" y="3321525"/>
              <a:ext cx="59350" cy="172050"/>
            </a:xfrm>
            <a:custGeom>
              <a:avLst/>
              <a:gdLst/>
              <a:ahLst/>
              <a:cxnLst/>
              <a:rect l="l" t="t" r="r" b="b"/>
              <a:pathLst>
                <a:path w="2374" h="6882" extrusionOk="0">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97" name="Google Shape;1497;p39"/>
            <p:cNvSpPr/>
            <p:nvPr/>
          </p:nvSpPr>
          <p:spPr>
            <a:xfrm>
              <a:off x="5723100" y="2954900"/>
              <a:ext cx="383475" cy="139550"/>
            </a:xfrm>
            <a:custGeom>
              <a:avLst/>
              <a:gdLst/>
              <a:ahLst/>
              <a:cxnLst/>
              <a:rect l="l" t="t" r="r" b="b"/>
              <a:pathLst>
                <a:path w="15339" h="5582" extrusionOk="0">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98" name="Google Shape;1498;p39"/>
            <p:cNvSpPr/>
            <p:nvPr/>
          </p:nvSpPr>
          <p:spPr>
            <a:xfrm>
              <a:off x="3953650" y="3496700"/>
              <a:ext cx="263350" cy="274775"/>
            </a:xfrm>
            <a:custGeom>
              <a:avLst/>
              <a:gdLst/>
              <a:ahLst/>
              <a:cxnLst/>
              <a:rect l="l" t="t" r="r" b="b"/>
              <a:pathLst>
                <a:path w="10534" h="10991" extrusionOk="0">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499" name="Google Shape;1499;p39"/>
            <p:cNvSpPr/>
            <p:nvPr/>
          </p:nvSpPr>
          <p:spPr>
            <a:xfrm>
              <a:off x="3727100" y="2579450"/>
              <a:ext cx="307025" cy="268200"/>
            </a:xfrm>
            <a:custGeom>
              <a:avLst/>
              <a:gdLst/>
              <a:ahLst/>
              <a:cxnLst/>
              <a:rect l="l" t="t" r="r" b="b"/>
              <a:pathLst>
                <a:path w="12281" h="10728" extrusionOk="0">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00" name="Google Shape;1500;p39"/>
            <p:cNvSpPr/>
            <p:nvPr/>
          </p:nvSpPr>
          <p:spPr>
            <a:xfrm>
              <a:off x="3775325" y="2797425"/>
              <a:ext cx="236250" cy="218550"/>
            </a:xfrm>
            <a:custGeom>
              <a:avLst/>
              <a:gdLst/>
              <a:ahLst/>
              <a:cxnLst/>
              <a:rect l="l" t="t" r="r" b="b"/>
              <a:pathLst>
                <a:path w="9450" h="8742" extrusionOk="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01" name="Google Shape;1501;p39"/>
            <p:cNvSpPr/>
            <p:nvPr/>
          </p:nvSpPr>
          <p:spPr>
            <a:xfrm>
              <a:off x="1977050" y="2771450"/>
              <a:ext cx="94450" cy="97325"/>
            </a:xfrm>
            <a:custGeom>
              <a:avLst/>
              <a:gdLst/>
              <a:ahLst/>
              <a:cxnLst/>
              <a:rect l="l" t="t" r="r" b="b"/>
              <a:pathLst>
                <a:path w="3778" h="3893" extrusionOk="0">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02" name="Google Shape;1502;p39"/>
            <p:cNvSpPr/>
            <p:nvPr/>
          </p:nvSpPr>
          <p:spPr>
            <a:xfrm>
              <a:off x="3778450" y="1905550"/>
              <a:ext cx="63375" cy="58800"/>
            </a:xfrm>
            <a:custGeom>
              <a:avLst/>
              <a:gdLst/>
              <a:ahLst/>
              <a:cxnLst/>
              <a:rect l="l" t="t" r="r" b="b"/>
              <a:pathLst>
                <a:path w="2535" h="2352" extrusionOk="0">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03" name="Google Shape;1503;p39"/>
            <p:cNvSpPr/>
            <p:nvPr/>
          </p:nvSpPr>
          <p:spPr>
            <a:xfrm>
              <a:off x="3799850" y="1383450"/>
              <a:ext cx="372075" cy="424550"/>
            </a:xfrm>
            <a:custGeom>
              <a:avLst/>
              <a:gdLst/>
              <a:ahLst/>
              <a:cxnLst/>
              <a:rect l="l" t="t" r="r" b="b"/>
              <a:pathLst>
                <a:path w="14883" h="16982" extrusionOk="0">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04" name="Google Shape;1504;p39"/>
            <p:cNvSpPr/>
            <p:nvPr/>
          </p:nvSpPr>
          <p:spPr>
            <a:xfrm>
              <a:off x="5268050" y="2421950"/>
              <a:ext cx="165500" cy="91050"/>
            </a:xfrm>
            <a:custGeom>
              <a:avLst/>
              <a:gdLst/>
              <a:ahLst/>
              <a:cxnLst/>
              <a:rect l="l" t="t" r="r" b="b"/>
              <a:pathLst>
                <a:path w="6620" h="3642" extrusionOk="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05" name="Google Shape;1505;p39"/>
            <p:cNvSpPr/>
            <p:nvPr/>
          </p:nvSpPr>
          <p:spPr>
            <a:xfrm>
              <a:off x="6693125" y="3893550"/>
              <a:ext cx="362375" cy="274500"/>
            </a:xfrm>
            <a:custGeom>
              <a:avLst/>
              <a:gdLst/>
              <a:ahLst/>
              <a:cxnLst/>
              <a:rect l="l" t="t" r="r" b="b"/>
              <a:pathLst>
                <a:path w="14495" h="10980" extrusionOk="0">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06" name="Google Shape;1506;p39"/>
            <p:cNvSpPr/>
            <p:nvPr/>
          </p:nvSpPr>
          <p:spPr>
            <a:xfrm>
              <a:off x="4746775" y="2513250"/>
              <a:ext cx="147250" cy="221150"/>
            </a:xfrm>
            <a:custGeom>
              <a:avLst/>
              <a:gdLst/>
              <a:ahLst/>
              <a:cxnLst/>
              <a:rect l="l" t="t" r="r" b="b"/>
              <a:pathLst>
                <a:path w="5890" h="8846" extrusionOk="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07" name="Google Shape;1507;p39"/>
            <p:cNvSpPr/>
            <p:nvPr/>
          </p:nvSpPr>
          <p:spPr>
            <a:xfrm>
              <a:off x="4893150" y="2268750"/>
              <a:ext cx="296175" cy="305875"/>
            </a:xfrm>
            <a:custGeom>
              <a:avLst/>
              <a:gdLst/>
              <a:ahLst/>
              <a:cxnLst/>
              <a:rect l="l" t="t" r="r" b="b"/>
              <a:pathLst>
                <a:path w="11847" h="12235" extrusionOk="0">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08" name="Google Shape;1508;p39"/>
            <p:cNvSpPr/>
            <p:nvPr/>
          </p:nvSpPr>
          <p:spPr>
            <a:xfrm>
              <a:off x="2063775" y="2894125"/>
              <a:ext cx="114150" cy="54250"/>
            </a:xfrm>
            <a:custGeom>
              <a:avLst/>
              <a:gdLst/>
              <a:ahLst/>
              <a:cxnLst/>
              <a:rect l="l" t="t" r="r" b="b"/>
              <a:pathLst>
                <a:path w="4566" h="2170" extrusionOk="0">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09" name="Google Shape;1509;p39"/>
            <p:cNvSpPr/>
            <p:nvPr/>
          </p:nvSpPr>
          <p:spPr>
            <a:xfrm>
              <a:off x="2091450" y="3113250"/>
              <a:ext cx="264225" cy="415150"/>
            </a:xfrm>
            <a:custGeom>
              <a:avLst/>
              <a:gdLst/>
              <a:ahLst/>
              <a:cxnLst/>
              <a:rect l="l" t="t" r="r" b="b"/>
              <a:pathLst>
                <a:path w="10569" h="16606" extrusionOk="0">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10" name="Google Shape;1510;p39"/>
            <p:cNvSpPr/>
            <p:nvPr/>
          </p:nvSpPr>
          <p:spPr>
            <a:xfrm>
              <a:off x="6061750" y="2692150"/>
              <a:ext cx="189200" cy="293600"/>
            </a:xfrm>
            <a:custGeom>
              <a:avLst/>
              <a:gdLst/>
              <a:ahLst/>
              <a:cxnLst/>
              <a:rect l="l" t="t" r="r" b="b"/>
              <a:pathLst>
                <a:path w="7568" h="11744" extrusionOk="0">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11" name="Google Shape;1511;p39"/>
            <p:cNvSpPr/>
            <p:nvPr/>
          </p:nvSpPr>
          <p:spPr>
            <a:xfrm>
              <a:off x="6537350" y="3168875"/>
              <a:ext cx="304175" cy="184900"/>
            </a:xfrm>
            <a:custGeom>
              <a:avLst/>
              <a:gdLst/>
              <a:ahLst/>
              <a:cxnLst/>
              <a:rect l="l" t="t" r="r" b="b"/>
              <a:pathLst>
                <a:path w="12167" h="7396" extrusionOk="0">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12" name="Google Shape;1512;p39"/>
            <p:cNvSpPr/>
            <p:nvPr/>
          </p:nvSpPr>
          <p:spPr>
            <a:xfrm>
              <a:off x="3959925" y="1876450"/>
              <a:ext cx="177200" cy="127000"/>
            </a:xfrm>
            <a:custGeom>
              <a:avLst/>
              <a:gdLst/>
              <a:ahLst/>
              <a:cxnLst/>
              <a:rect l="l" t="t" r="r" b="b"/>
              <a:pathLst>
                <a:path w="7088" h="5080" extrusionOk="0">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13" name="Google Shape;1513;p39"/>
            <p:cNvSpPr/>
            <p:nvPr/>
          </p:nvSpPr>
          <p:spPr>
            <a:xfrm>
              <a:off x="6017825" y="2136950"/>
              <a:ext cx="90750" cy="119275"/>
            </a:xfrm>
            <a:custGeom>
              <a:avLst/>
              <a:gdLst/>
              <a:ahLst/>
              <a:cxnLst/>
              <a:rect l="l" t="t" r="r" b="b"/>
              <a:pathLst>
                <a:path w="3630" h="4771" extrusionOk="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14" name="Google Shape;1514;p39"/>
            <p:cNvSpPr/>
            <p:nvPr/>
          </p:nvSpPr>
          <p:spPr>
            <a:xfrm>
              <a:off x="3544225" y="2152350"/>
              <a:ext cx="59950" cy="123275"/>
            </a:xfrm>
            <a:custGeom>
              <a:avLst/>
              <a:gdLst/>
              <a:ahLst/>
              <a:cxnLst/>
              <a:rect l="l" t="t" r="r" b="b"/>
              <a:pathLst>
                <a:path w="2398" h="4931" extrusionOk="0">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15" name="Google Shape;1515;p39"/>
            <p:cNvSpPr/>
            <p:nvPr/>
          </p:nvSpPr>
          <p:spPr>
            <a:xfrm>
              <a:off x="2492025" y="3550900"/>
              <a:ext cx="169500" cy="186625"/>
            </a:xfrm>
            <a:custGeom>
              <a:avLst/>
              <a:gdLst/>
              <a:ahLst/>
              <a:cxnLst/>
              <a:rect l="l" t="t" r="r" b="b"/>
              <a:pathLst>
                <a:path w="6780" h="7465" extrusionOk="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16" name="Google Shape;1516;p39"/>
            <p:cNvSpPr/>
            <p:nvPr/>
          </p:nvSpPr>
          <p:spPr>
            <a:xfrm>
              <a:off x="4390150" y="2374025"/>
              <a:ext cx="10875" cy="26850"/>
            </a:xfrm>
            <a:custGeom>
              <a:avLst/>
              <a:gdLst/>
              <a:ahLst/>
              <a:cxnLst/>
              <a:rect l="l" t="t" r="r" b="b"/>
              <a:pathLst>
                <a:path w="435" h="1074" extrusionOk="0">
                  <a:moveTo>
                    <a:pt x="377" y="126"/>
                  </a:moveTo>
                  <a:lnTo>
                    <a:pt x="92" y="1"/>
                  </a:lnTo>
                  <a:lnTo>
                    <a:pt x="1" y="617"/>
                  </a:lnTo>
                  <a:lnTo>
                    <a:pt x="195" y="720"/>
                  </a:lnTo>
                  <a:lnTo>
                    <a:pt x="24" y="834"/>
                  </a:lnTo>
                  <a:lnTo>
                    <a:pt x="12" y="1073"/>
                  </a:lnTo>
                  <a:lnTo>
                    <a:pt x="354" y="959"/>
                  </a:lnTo>
                  <a:lnTo>
                    <a:pt x="434" y="68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17" name="Google Shape;1517;p39"/>
            <p:cNvSpPr/>
            <p:nvPr/>
          </p:nvSpPr>
          <p:spPr>
            <a:xfrm>
              <a:off x="4709975" y="2519525"/>
              <a:ext cx="17425" cy="35400"/>
            </a:xfrm>
            <a:custGeom>
              <a:avLst/>
              <a:gdLst/>
              <a:ahLst/>
              <a:cxnLst/>
              <a:rect l="l" t="t" r="r" b="b"/>
              <a:pathLst>
                <a:path w="697" h="1416" extrusionOk="0">
                  <a:moveTo>
                    <a:pt x="583" y="1359"/>
                  </a:moveTo>
                  <a:lnTo>
                    <a:pt x="697" y="811"/>
                  </a:lnTo>
                  <a:lnTo>
                    <a:pt x="628" y="286"/>
                  </a:lnTo>
                  <a:lnTo>
                    <a:pt x="355" y="1"/>
                  </a:lnTo>
                  <a:lnTo>
                    <a:pt x="149" y="103"/>
                  </a:lnTo>
                  <a:lnTo>
                    <a:pt x="1" y="571"/>
                  </a:lnTo>
                  <a:lnTo>
                    <a:pt x="115" y="1245"/>
                  </a:lnTo>
                  <a:lnTo>
                    <a:pt x="366" y="141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18" name="Google Shape;1518;p39"/>
            <p:cNvSpPr/>
            <p:nvPr/>
          </p:nvSpPr>
          <p:spPr>
            <a:xfrm>
              <a:off x="4082300" y="2021400"/>
              <a:ext cx="171225" cy="100150"/>
            </a:xfrm>
            <a:custGeom>
              <a:avLst/>
              <a:gdLst/>
              <a:ahLst/>
              <a:cxnLst/>
              <a:rect l="l" t="t" r="r" b="b"/>
              <a:pathLst>
                <a:path w="6849" h="4006" extrusionOk="0">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19" name="Google Shape;1519;p39"/>
            <p:cNvSpPr/>
            <p:nvPr/>
          </p:nvSpPr>
          <p:spPr>
            <a:xfrm>
              <a:off x="4052075" y="1374325"/>
              <a:ext cx="2474475" cy="802875"/>
            </a:xfrm>
            <a:custGeom>
              <a:avLst/>
              <a:gdLst/>
              <a:ahLst/>
              <a:cxnLst/>
              <a:rect l="l" t="t" r="r" b="b"/>
              <a:pathLst>
                <a:path w="98979" h="32115" extrusionOk="0">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20" name="Google Shape;1520;p39"/>
            <p:cNvSpPr/>
            <p:nvPr/>
          </p:nvSpPr>
          <p:spPr>
            <a:xfrm>
              <a:off x="4302575" y="3138075"/>
              <a:ext cx="36525" cy="40250"/>
            </a:xfrm>
            <a:custGeom>
              <a:avLst/>
              <a:gdLst/>
              <a:ahLst/>
              <a:cxnLst/>
              <a:rect l="l" t="t" r="r" b="b"/>
              <a:pathLst>
                <a:path w="1461" h="1610" extrusionOk="0">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21" name="Google Shape;1521;p39"/>
            <p:cNvSpPr/>
            <p:nvPr/>
          </p:nvSpPr>
          <p:spPr>
            <a:xfrm>
              <a:off x="3386175" y="2484725"/>
              <a:ext cx="167200" cy="151225"/>
            </a:xfrm>
            <a:custGeom>
              <a:avLst/>
              <a:gdLst/>
              <a:ahLst/>
              <a:cxnLst/>
              <a:rect l="l" t="t" r="r" b="b"/>
              <a:pathLst>
                <a:path w="6688" h="6049" extrusionOk="0">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22" name="Google Shape;1522;p39"/>
            <p:cNvSpPr/>
            <p:nvPr/>
          </p:nvSpPr>
          <p:spPr>
            <a:xfrm>
              <a:off x="4391300" y="2382575"/>
              <a:ext cx="421975" cy="358950"/>
            </a:xfrm>
            <a:custGeom>
              <a:avLst/>
              <a:gdLst/>
              <a:ahLst/>
              <a:cxnLst/>
              <a:rect l="l" t="t" r="r" b="b"/>
              <a:pathLst>
                <a:path w="16879" h="14358" extrusionOk="0">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23" name="Google Shape;1523;p39"/>
            <p:cNvSpPr/>
            <p:nvPr/>
          </p:nvSpPr>
          <p:spPr>
            <a:xfrm>
              <a:off x="4157925" y="2613100"/>
              <a:ext cx="321850" cy="303325"/>
            </a:xfrm>
            <a:custGeom>
              <a:avLst/>
              <a:gdLst/>
              <a:ahLst/>
              <a:cxnLst/>
              <a:rect l="l" t="t" r="r" b="b"/>
              <a:pathLst>
                <a:path w="12874" h="12133" extrusionOk="0">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24" name="Google Shape;1524;p39"/>
            <p:cNvSpPr/>
            <p:nvPr/>
          </p:nvSpPr>
          <p:spPr>
            <a:xfrm>
              <a:off x="4198425" y="2834225"/>
              <a:ext cx="229425" cy="198300"/>
            </a:xfrm>
            <a:custGeom>
              <a:avLst/>
              <a:gdLst/>
              <a:ahLst/>
              <a:cxnLst/>
              <a:rect l="l" t="t" r="r" b="b"/>
              <a:pathLst>
                <a:path w="9177" h="7932" extrusionOk="0">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25" name="Google Shape;1525;p39"/>
            <p:cNvSpPr/>
            <p:nvPr/>
          </p:nvSpPr>
          <p:spPr>
            <a:xfrm>
              <a:off x="3371325" y="2735800"/>
              <a:ext cx="121850" cy="96450"/>
            </a:xfrm>
            <a:custGeom>
              <a:avLst/>
              <a:gdLst/>
              <a:ahLst/>
              <a:cxnLst/>
              <a:rect l="l" t="t" r="r" b="b"/>
              <a:pathLst>
                <a:path w="4874" h="3858" extrusionOk="0">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26" name="Google Shape;1526;p39"/>
            <p:cNvSpPr/>
            <p:nvPr/>
          </p:nvSpPr>
          <p:spPr>
            <a:xfrm>
              <a:off x="3456650" y="2884150"/>
              <a:ext cx="60500" cy="74200"/>
            </a:xfrm>
            <a:custGeom>
              <a:avLst/>
              <a:gdLst/>
              <a:ahLst/>
              <a:cxnLst/>
              <a:rect l="l" t="t" r="r" b="b"/>
              <a:pathLst>
                <a:path w="2420" h="2968" extrusionOk="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27" name="Google Shape;1527;p39"/>
            <p:cNvSpPr/>
            <p:nvPr/>
          </p:nvSpPr>
          <p:spPr>
            <a:xfrm>
              <a:off x="1930550" y="2784875"/>
              <a:ext cx="47375" cy="28825"/>
            </a:xfrm>
            <a:custGeom>
              <a:avLst/>
              <a:gdLst/>
              <a:ahLst/>
              <a:cxnLst/>
              <a:rect l="l" t="t" r="r" b="b"/>
              <a:pathLst>
                <a:path w="1895" h="1153" extrusionOk="0">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28" name="Google Shape;1528;p39"/>
            <p:cNvSpPr/>
            <p:nvPr/>
          </p:nvSpPr>
          <p:spPr>
            <a:xfrm>
              <a:off x="4057500" y="2067050"/>
              <a:ext cx="81050" cy="86175"/>
            </a:xfrm>
            <a:custGeom>
              <a:avLst/>
              <a:gdLst/>
              <a:ahLst/>
              <a:cxnLst/>
              <a:rect l="l" t="t" r="r" b="b"/>
              <a:pathLst>
                <a:path w="3242" h="3447" extrusionOk="0">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29" name="Google Shape;1529;p39"/>
            <p:cNvSpPr/>
            <p:nvPr/>
          </p:nvSpPr>
          <p:spPr>
            <a:xfrm>
              <a:off x="2559075" y="2975175"/>
              <a:ext cx="82750" cy="95875"/>
            </a:xfrm>
            <a:custGeom>
              <a:avLst/>
              <a:gdLst/>
              <a:ahLst/>
              <a:cxnLst/>
              <a:rect l="l" t="t" r="r" b="b"/>
              <a:pathLst>
                <a:path w="3310" h="3835" extrusionOk="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30" name="Google Shape;1530;p39"/>
            <p:cNvSpPr/>
            <p:nvPr/>
          </p:nvSpPr>
          <p:spPr>
            <a:xfrm>
              <a:off x="4018125" y="1991425"/>
              <a:ext cx="98150" cy="40250"/>
            </a:xfrm>
            <a:custGeom>
              <a:avLst/>
              <a:gdLst/>
              <a:ahLst/>
              <a:cxnLst/>
              <a:rect l="l" t="t" r="r" b="b"/>
              <a:pathLst>
                <a:path w="3926" h="1610" extrusionOk="0">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31" name="Google Shape;1531;p39"/>
            <p:cNvSpPr/>
            <p:nvPr/>
          </p:nvSpPr>
          <p:spPr>
            <a:xfrm>
              <a:off x="3965900" y="2051625"/>
              <a:ext cx="50525" cy="31125"/>
            </a:xfrm>
            <a:custGeom>
              <a:avLst/>
              <a:gdLst/>
              <a:ahLst/>
              <a:cxnLst/>
              <a:rect l="l" t="t" r="r" b="b"/>
              <a:pathLst>
                <a:path w="2021" h="1245" extrusionOk="0">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32" name="Google Shape;1532;p39"/>
            <p:cNvSpPr/>
            <p:nvPr/>
          </p:nvSpPr>
          <p:spPr>
            <a:xfrm>
              <a:off x="3899725" y="1585450"/>
              <a:ext cx="181750" cy="280475"/>
            </a:xfrm>
            <a:custGeom>
              <a:avLst/>
              <a:gdLst/>
              <a:ahLst/>
              <a:cxnLst/>
              <a:rect l="l" t="t" r="r" b="b"/>
              <a:pathLst>
                <a:path w="7270" h="11219" extrusionOk="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33" name="Google Shape;1533;p39"/>
            <p:cNvSpPr/>
            <p:nvPr/>
          </p:nvSpPr>
          <p:spPr>
            <a:xfrm>
              <a:off x="4317400" y="3694425"/>
              <a:ext cx="27125" cy="37100"/>
            </a:xfrm>
            <a:custGeom>
              <a:avLst/>
              <a:gdLst/>
              <a:ahLst/>
              <a:cxnLst/>
              <a:rect l="l" t="t" r="r" b="b"/>
              <a:pathLst>
                <a:path w="1085" h="1484" extrusionOk="0">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34" name="Google Shape;1534;p39"/>
            <p:cNvSpPr/>
            <p:nvPr/>
          </p:nvSpPr>
          <p:spPr>
            <a:xfrm>
              <a:off x="4398425" y="2266175"/>
              <a:ext cx="115875" cy="113000"/>
            </a:xfrm>
            <a:custGeom>
              <a:avLst/>
              <a:gdLst/>
              <a:ahLst/>
              <a:cxnLst/>
              <a:rect l="l" t="t" r="r" b="b"/>
              <a:pathLst>
                <a:path w="4635" h="4520" extrusionOk="0">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35" name="Google Shape;1535;p39"/>
            <p:cNvSpPr/>
            <p:nvPr/>
          </p:nvSpPr>
          <p:spPr>
            <a:xfrm>
              <a:off x="3990150" y="2580875"/>
              <a:ext cx="204875" cy="362650"/>
            </a:xfrm>
            <a:custGeom>
              <a:avLst/>
              <a:gdLst/>
              <a:ahLst/>
              <a:cxnLst/>
              <a:rect l="l" t="t" r="r" b="b"/>
              <a:pathLst>
                <a:path w="8195" h="14506" extrusionOk="0">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36" name="Google Shape;1536;p39"/>
            <p:cNvSpPr/>
            <p:nvPr/>
          </p:nvSpPr>
          <p:spPr>
            <a:xfrm>
              <a:off x="3720250" y="2862175"/>
              <a:ext cx="38550" cy="115300"/>
            </a:xfrm>
            <a:custGeom>
              <a:avLst/>
              <a:gdLst/>
              <a:ahLst/>
              <a:cxnLst/>
              <a:rect l="l" t="t" r="r" b="b"/>
              <a:pathLst>
                <a:path w="1542" h="4612" extrusionOk="0">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37" name="Google Shape;1537;p39"/>
            <p:cNvSpPr/>
            <p:nvPr/>
          </p:nvSpPr>
          <p:spPr>
            <a:xfrm>
              <a:off x="5643225" y="2649050"/>
              <a:ext cx="173475" cy="334125"/>
            </a:xfrm>
            <a:custGeom>
              <a:avLst/>
              <a:gdLst/>
              <a:ahLst/>
              <a:cxnLst/>
              <a:rect l="l" t="t" r="r" b="b"/>
              <a:pathLst>
                <a:path w="6939" h="13365" extrusionOk="0">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38" name="Google Shape;1538;p39"/>
            <p:cNvSpPr/>
            <p:nvPr/>
          </p:nvSpPr>
          <p:spPr>
            <a:xfrm>
              <a:off x="4972475" y="2181450"/>
              <a:ext cx="151225" cy="96450"/>
            </a:xfrm>
            <a:custGeom>
              <a:avLst/>
              <a:gdLst/>
              <a:ahLst/>
              <a:cxnLst/>
              <a:rect l="l" t="t" r="r" b="b"/>
              <a:pathLst>
                <a:path w="6049" h="3858" extrusionOk="0">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39" name="Google Shape;1539;p39"/>
            <p:cNvSpPr/>
            <p:nvPr/>
          </p:nvSpPr>
          <p:spPr>
            <a:xfrm>
              <a:off x="4682025" y="2141800"/>
              <a:ext cx="283625" cy="169775"/>
            </a:xfrm>
            <a:custGeom>
              <a:avLst/>
              <a:gdLst/>
              <a:ahLst/>
              <a:cxnLst/>
              <a:rect l="l" t="t" r="r" b="b"/>
              <a:pathLst>
                <a:path w="11345" h="6791" extrusionOk="0">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40" name="Google Shape;1540;p39"/>
            <p:cNvSpPr/>
            <p:nvPr/>
          </p:nvSpPr>
          <p:spPr>
            <a:xfrm>
              <a:off x="6216675" y="3299850"/>
              <a:ext cx="48250" cy="25400"/>
            </a:xfrm>
            <a:custGeom>
              <a:avLst/>
              <a:gdLst/>
              <a:ahLst/>
              <a:cxnLst/>
              <a:rect l="l" t="t" r="r" b="b"/>
              <a:pathLst>
                <a:path w="1930" h="1016" extrusionOk="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41" name="Google Shape;1541;p39"/>
            <p:cNvSpPr/>
            <p:nvPr/>
          </p:nvSpPr>
          <p:spPr>
            <a:xfrm>
              <a:off x="3864050" y="2263900"/>
              <a:ext cx="75925" cy="160375"/>
            </a:xfrm>
            <a:custGeom>
              <a:avLst/>
              <a:gdLst/>
              <a:ahLst/>
              <a:cxnLst/>
              <a:rect l="l" t="t" r="r" b="b"/>
              <a:pathLst>
                <a:path w="3037" h="6415" extrusionOk="0">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42" name="Google Shape;1542;p39"/>
            <p:cNvSpPr/>
            <p:nvPr/>
          </p:nvSpPr>
          <p:spPr>
            <a:xfrm>
              <a:off x="4199275" y="2155475"/>
              <a:ext cx="360100" cy="143550"/>
            </a:xfrm>
            <a:custGeom>
              <a:avLst/>
              <a:gdLst/>
              <a:ahLst/>
              <a:cxnLst/>
              <a:rect l="l" t="t" r="r" b="b"/>
              <a:pathLst>
                <a:path w="14404" h="5742" extrusionOk="0">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43" name="Google Shape;1543;p39"/>
            <p:cNvSpPr/>
            <p:nvPr/>
          </p:nvSpPr>
          <p:spPr>
            <a:xfrm>
              <a:off x="6070875" y="2538075"/>
              <a:ext cx="28850" cy="75625"/>
            </a:xfrm>
            <a:custGeom>
              <a:avLst/>
              <a:gdLst/>
              <a:ahLst/>
              <a:cxnLst/>
              <a:rect l="l" t="t" r="r" b="b"/>
              <a:pathLst>
                <a:path w="1154" h="3025" extrusionOk="0">
                  <a:moveTo>
                    <a:pt x="971" y="2283"/>
                  </a:moveTo>
                  <a:lnTo>
                    <a:pt x="1142" y="834"/>
                  </a:lnTo>
                  <a:lnTo>
                    <a:pt x="1154" y="274"/>
                  </a:lnTo>
                  <a:lnTo>
                    <a:pt x="743" y="1"/>
                  </a:lnTo>
                  <a:lnTo>
                    <a:pt x="275" y="685"/>
                  </a:lnTo>
                  <a:lnTo>
                    <a:pt x="1" y="1587"/>
                  </a:lnTo>
                  <a:lnTo>
                    <a:pt x="206" y="2260"/>
                  </a:lnTo>
                  <a:lnTo>
                    <a:pt x="777" y="302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44" name="Google Shape;1544;p39"/>
            <p:cNvSpPr/>
            <p:nvPr/>
          </p:nvSpPr>
          <p:spPr>
            <a:xfrm>
              <a:off x="4313700" y="3135225"/>
              <a:ext cx="211725" cy="242825"/>
            </a:xfrm>
            <a:custGeom>
              <a:avLst/>
              <a:gdLst/>
              <a:ahLst/>
              <a:cxnLst/>
              <a:rect l="l" t="t" r="r" b="b"/>
              <a:pathLst>
                <a:path w="8469" h="9713" extrusionOk="0">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45" name="Google Shape;1545;p39"/>
            <p:cNvSpPr/>
            <p:nvPr/>
          </p:nvSpPr>
          <p:spPr>
            <a:xfrm>
              <a:off x="4313975" y="3015675"/>
              <a:ext cx="109575" cy="128975"/>
            </a:xfrm>
            <a:custGeom>
              <a:avLst/>
              <a:gdLst/>
              <a:ahLst/>
              <a:cxnLst/>
              <a:rect l="l" t="t" r="r" b="b"/>
              <a:pathLst>
                <a:path w="4383" h="5159" extrusionOk="0">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46" name="Google Shape;1546;p39"/>
            <p:cNvSpPr/>
            <p:nvPr/>
          </p:nvSpPr>
          <p:spPr>
            <a:xfrm>
              <a:off x="4109700" y="1931225"/>
              <a:ext cx="313850" cy="175775"/>
            </a:xfrm>
            <a:custGeom>
              <a:avLst/>
              <a:gdLst/>
              <a:ahLst/>
              <a:cxnLst/>
              <a:rect l="l" t="t" r="r" b="b"/>
              <a:pathLst>
                <a:path w="12554" h="7031" extrusionOk="0">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47" name="Google Shape;1547;p39"/>
            <p:cNvSpPr/>
            <p:nvPr/>
          </p:nvSpPr>
          <p:spPr>
            <a:xfrm>
              <a:off x="2610425" y="3795125"/>
              <a:ext cx="97300" cy="109875"/>
            </a:xfrm>
            <a:custGeom>
              <a:avLst/>
              <a:gdLst/>
              <a:ahLst/>
              <a:cxnLst/>
              <a:rect l="l" t="t" r="r" b="b"/>
              <a:pathLst>
                <a:path w="3892" h="4395" extrusionOk="0">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48" name="Google Shape;1548;p39"/>
            <p:cNvSpPr/>
            <p:nvPr/>
          </p:nvSpPr>
          <p:spPr>
            <a:xfrm>
              <a:off x="586475" y="1543225"/>
              <a:ext cx="1932400" cy="1139800"/>
            </a:xfrm>
            <a:custGeom>
              <a:avLst/>
              <a:gdLst/>
              <a:ahLst/>
              <a:cxnLst/>
              <a:rect l="l" t="t" r="r" b="b"/>
              <a:pathLst>
                <a:path w="77296" h="45592" extrusionOk="0">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49" name="Google Shape;1549;p39"/>
            <p:cNvSpPr/>
            <p:nvPr/>
          </p:nvSpPr>
          <p:spPr>
            <a:xfrm>
              <a:off x="4725950" y="2079875"/>
              <a:ext cx="338975" cy="188625"/>
            </a:xfrm>
            <a:custGeom>
              <a:avLst/>
              <a:gdLst/>
              <a:ahLst/>
              <a:cxnLst/>
              <a:rect l="l" t="t" r="r" b="b"/>
              <a:pathLst>
                <a:path w="13559" h="7545" extrusionOk="0">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50" name="Google Shape;1550;p39"/>
            <p:cNvSpPr/>
            <p:nvPr/>
          </p:nvSpPr>
          <p:spPr>
            <a:xfrm>
              <a:off x="2257775" y="2836225"/>
              <a:ext cx="269925" cy="259650"/>
            </a:xfrm>
            <a:custGeom>
              <a:avLst/>
              <a:gdLst/>
              <a:ahLst/>
              <a:cxnLst/>
              <a:rect l="l" t="t" r="r" b="b"/>
              <a:pathLst>
                <a:path w="10797" h="10386" extrusionOk="0">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51" name="Google Shape;1551;p39"/>
            <p:cNvSpPr/>
            <p:nvPr/>
          </p:nvSpPr>
          <p:spPr>
            <a:xfrm>
              <a:off x="5724250" y="2582300"/>
              <a:ext cx="172625" cy="334400"/>
            </a:xfrm>
            <a:custGeom>
              <a:avLst/>
              <a:gdLst/>
              <a:ahLst/>
              <a:cxnLst/>
              <a:rect l="l" t="t" r="r" b="b"/>
              <a:pathLst>
                <a:path w="6905" h="13376" extrusionOk="0">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52" name="Google Shape;1552;p39"/>
            <p:cNvSpPr/>
            <p:nvPr/>
          </p:nvSpPr>
          <p:spPr>
            <a:xfrm>
              <a:off x="7026375" y="3443925"/>
              <a:ext cx="18575" cy="45100"/>
            </a:xfrm>
            <a:custGeom>
              <a:avLst/>
              <a:gdLst/>
              <a:ahLst/>
              <a:cxnLst/>
              <a:rect l="l" t="t" r="r" b="b"/>
              <a:pathLst>
                <a:path w="743" h="1804" extrusionOk="0">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53" name="Google Shape;1553;p39"/>
            <p:cNvSpPr/>
            <p:nvPr/>
          </p:nvSpPr>
          <p:spPr>
            <a:xfrm>
              <a:off x="4566475" y="2681025"/>
              <a:ext cx="206300" cy="145525"/>
            </a:xfrm>
            <a:custGeom>
              <a:avLst/>
              <a:gdLst/>
              <a:ahLst/>
              <a:cxnLst/>
              <a:rect l="l" t="t" r="r" b="b"/>
              <a:pathLst>
                <a:path w="8252" h="5821" extrusionOk="0">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54" name="Google Shape;1554;p39"/>
            <p:cNvSpPr/>
            <p:nvPr/>
          </p:nvSpPr>
          <p:spPr>
            <a:xfrm>
              <a:off x="4037225" y="3613400"/>
              <a:ext cx="321850" cy="288750"/>
            </a:xfrm>
            <a:custGeom>
              <a:avLst/>
              <a:gdLst/>
              <a:ahLst/>
              <a:cxnLst/>
              <a:rect l="l" t="t" r="r" b="b"/>
              <a:pathLst>
                <a:path w="12874" h="11550" extrusionOk="0">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55" name="Google Shape;1555;p39"/>
            <p:cNvSpPr/>
            <p:nvPr/>
          </p:nvSpPr>
          <p:spPr>
            <a:xfrm>
              <a:off x="4155075" y="3299275"/>
              <a:ext cx="233975" cy="220275"/>
            </a:xfrm>
            <a:custGeom>
              <a:avLst/>
              <a:gdLst/>
              <a:ahLst/>
              <a:cxnLst/>
              <a:rect l="l" t="t" r="r" b="b"/>
              <a:pathLst>
                <a:path w="9359" h="8811" extrusionOk="0">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56" name="Google Shape;1556;p39"/>
            <p:cNvSpPr/>
            <p:nvPr/>
          </p:nvSpPr>
          <p:spPr>
            <a:xfrm>
              <a:off x="4220675" y="3463900"/>
              <a:ext cx="150950" cy="153800"/>
            </a:xfrm>
            <a:custGeom>
              <a:avLst/>
              <a:gdLst/>
              <a:ahLst/>
              <a:cxnLst/>
              <a:rect l="l" t="t" r="r" b="b"/>
              <a:pathLst>
                <a:path w="6038" h="6152" extrusionOk="0">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57" name="Google Shape;1557;p39"/>
            <p:cNvSpPr/>
            <p:nvPr/>
          </p:nvSpPr>
          <p:spPr>
            <a:xfrm>
              <a:off x="4542225" y="2839350"/>
              <a:ext cx="197750" cy="311025"/>
            </a:xfrm>
            <a:custGeom>
              <a:avLst/>
              <a:gdLst/>
              <a:ahLst/>
              <a:cxnLst/>
              <a:rect l="l" t="t" r="r" b="b"/>
              <a:pathLst>
                <a:path w="7910" h="12441" extrusionOk="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58" name="Google Shape;1558;p39"/>
            <p:cNvSpPr/>
            <p:nvPr/>
          </p:nvSpPr>
          <p:spPr>
            <a:xfrm>
              <a:off x="2628975" y="2981450"/>
              <a:ext cx="58225" cy="84175"/>
            </a:xfrm>
            <a:custGeom>
              <a:avLst/>
              <a:gdLst/>
              <a:ahLst/>
              <a:cxnLst/>
              <a:rect l="l" t="t" r="r" b="b"/>
              <a:pathLst>
                <a:path w="2329" h="3367" extrusionOk="0">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59" name="Google Shape;1559;p39"/>
            <p:cNvSpPr/>
            <p:nvPr/>
          </p:nvSpPr>
          <p:spPr>
            <a:xfrm>
              <a:off x="3640650" y="1956900"/>
              <a:ext cx="255375" cy="215450"/>
            </a:xfrm>
            <a:custGeom>
              <a:avLst/>
              <a:gdLst/>
              <a:ahLst/>
              <a:cxnLst/>
              <a:rect l="l" t="t" r="r" b="b"/>
              <a:pathLst>
                <a:path w="10215" h="8618" extrusionOk="0">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60" name="Google Shape;1560;p39"/>
            <p:cNvSpPr/>
            <p:nvPr/>
          </p:nvSpPr>
          <p:spPr>
            <a:xfrm>
              <a:off x="3550500" y="2120100"/>
              <a:ext cx="250800" cy="176350"/>
            </a:xfrm>
            <a:custGeom>
              <a:avLst/>
              <a:gdLst/>
              <a:ahLst/>
              <a:cxnLst/>
              <a:rect l="l" t="t" r="r" b="b"/>
              <a:pathLst>
                <a:path w="10032" h="7054" extrusionOk="0">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61" name="Google Shape;1561;p39"/>
            <p:cNvSpPr/>
            <p:nvPr/>
          </p:nvSpPr>
          <p:spPr>
            <a:xfrm>
              <a:off x="2326825" y="2825950"/>
              <a:ext cx="3450" cy="4300"/>
            </a:xfrm>
            <a:custGeom>
              <a:avLst/>
              <a:gdLst/>
              <a:ahLst/>
              <a:cxnLst/>
              <a:rect l="l" t="t" r="r" b="b"/>
              <a:pathLst>
                <a:path w="138" h="172" extrusionOk="0">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62" name="Google Shape;1562;p39"/>
            <p:cNvSpPr/>
            <p:nvPr/>
          </p:nvSpPr>
          <p:spPr>
            <a:xfrm>
              <a:off x="2474325" y="2697550"/>
              <a:ext cx="3450" cy="2025"/>
            </a:xfrm>
            <a:custGeom>
              <a:avLst/>
              <a:gdLst/>
              <a:ahLst/>
              <a:cxnLst/>
              <a:rect l="l" t="t" r="r" b="b"/>
              <a:pathLst>
                <a:path w="138" h="81" extrusionOk="0">
                  <a:moveTo>
                    <a:pt x="126" y="47"/>
                  </a:moveTo>
                  <a:lnTo>
                    <a:pt x="138" y="12"/>
                  </a:lnTo>
                  <a:lnTo>
                    <a:pt x="104" y="1"/>
                  </a:lnTo>
                  <a:lnTo>
                    <a:pt x="1" y="69"/>
                  </a:lnTo>
                  <a:lnTo>
                    <a:pt x="1" y="8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63" name="Google Shape;1563;p39"/>
            <p:cNvSpPr/>
            <p:nvPr/>
          </p:nvSpPr>
          <p:spPr>
            <a:xfrm>
              <a:off x="3747075" y="2144350"/>
              <a:ext cx="6025" cy="4600"/>
            </a:xfrm>
            <a:custGeom>
              <a:avLst/>
              <a:gdLst/>
              <a:ahLst/>
              <a:cxnLst/>
              <a:rect l="l" t="t" r="r" b="b"/>
              <a:pathLst>
                <a:path w="241" h="184" extrusionOk="0">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64" name="Google Shape;1564;p39"/>
            <p:cNvSpPr/>
            <p:nvPr/>
          </p:nvSpPr>
          <p:spPr>
            <a:xfrm>
              <a:off x="2497150" y="2710400"/>
              <a:ext cx="3750" cy="16000"/>
            </a:xfrm>
            <a:custGeom>
              <a:avLst/>
              <a:gdLst/>
              <a:ahLst/>
              <a:cxnLst/>
              <a:rect l="l" t="t" r="r" b="b"/>
              <a:pathLst>
                <a:path w="150" h="640" extrusionOk="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65" name="Google Shape;1565;p39"/>
            <p:cNvSpPr/>
            <p:nvPr/>
          </p:nvSpPr>
          <p:spPr>
            <a:xfrm>
              <a:off x="2187025" y="2500700"/>
              <a:ext cx="108150" cy="136700"/>
            </a:xfrm>
            <a:custGeom>
              <a:avLst/>
              <a:gdLst/>
              <a:ahLst/>
              <a:cxnLst/>
              <a:rect l="l" t="t" r="r" b="b"/>
              <a:pathLst>
                <a:path w="4326" h="5468" extrusionOk="0">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66" name="Google Shape;1566;p39"/>
            <p:cNvSpPr/>
            <p:nvPr/>
          </p:nvSpPr>
          <p:spPr>
            <a:xfrm>
              <a:off x="2482900" y="2377725"/>
              <a:ext cx="4300" cy="2900"/>
            </a:xfrm>
            <a:custGeom>
              <a:avLst/>
              <a:gdLst/>
              <a:ahLst/>
              <a:cxnLst/>
              <a:rect l="l" t="t" r="r" b="b"/>
              <a:pathLst>
                <a:path w="172" h="116" extrusionOk="0">
                  <a:moveTo>
                    <a:pt x="114" y="81"/>
                  </a:moveTo>
                  <a:lnTo>
                    <a:pt x="171" y="1"/>
                  </a:lnTo>
                  <a:lnTo>
                    <a:pt x="149" y="1"/>
                  </a:lnTo>
                  <a:lnTo>
                    <a:pt x="80" y="69"/>
                  </a:lnTo>
                  <a:lnTo>
                    <a:pt x="0" y="92"/>
                  </a:lnTo>
                  <a:lnTo>
                    <a:pt x="12" y="115"/>
                  </a:lnTo>
                  <a:lnTo>
                    <a:pt x="23" y="11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67" name="Google Shape;1567;p39"/>
            <p:cNvSpPr/>
            <p:nvPr/>
          </p:nvSpPr>
          <p:spPr>
            <a:xfrm>
              <a:off x="2535100" y="2809975"/>
              <a:ext cx="4300" cy="6025"/>
            </a:xfrm>
            <a:custGeom>
              <a:avLst/>
              <a:gdLst/>
              <a:ahLst/>
              <a:cxnLst/>
              <a:rect l="l" t="t" r="r" b="b"/>
              <a:pathLst>
                <a:path w="172" h="241" extrusionOk="0">
                  <a:moveTo>
                    <a:pt x="115" y="206"/>
                  </a:moveTo>
                  <a:lnTo>
                    <a:pt x="172" y="149"/>
                  </a:lnTo>
                  <a:lnTo>
                    <a:pt x="138" y="114"/>
                  </a:lnTo>
                  <a:lnTo>
                    <a:pt x="46" y="0"/>
                  </a:lnTo>
                  <a:lnTo>
                    <a:pt x="1" y="12"/>
                  </a:lnTo>
                  <a:lnTo>
                    <a:pt x="1" y="149"/>
                  </a:lnTo>
                  <a:lnTo>
                    <a:pt x="23" y="194"/>
                  </a:lnTo>
                  <a:lnTo>
                    <a:pt x="92" y="24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68" name="Google Shape;1568;p39"/>
            <p:cNvSpPr/>
            <p:nvPr/>
          </p:nvSpPr>
          <p:spPr>
            <a:xfrm>
              <a:off x="4582175" y="3370025"/>
              <a:ext cx="25700" cy="22850"/>
            </a:xfrm>
            <a:custGeom>
              <a:avLst/>
              <a:gdLst/>
              <a:ahLst/>
              <a:cxnLst/>
              <a:rect l="l" t="t" r="r" b="b"/>
              <a:pathLst>
                <a:path w="1028" h="914" extrusionOk="0">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69" name="Google Shape;1569;p39"/>
            <p:cNvSpPr/>
            <p:nvPr/>
          </p:nvSpPr>
          <p:spPr>
            <a:xfrm>
              <a:off x="3219825" y="2722100"/>
              <a:ext cx="52250" cy="53950"/>
            </a:xfrm>
            <a:custGeom>
              <a:avLst/>
              <a:gdLst/>
              <a:ahLst/>
              <a:cxnLst/>
              <a:rect l="l" t="t" r="r" b="b"/>
              <a:pathLst>
                <a:path w="2090" h="2158" extrusionOk="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70" name="Google Shape;1570;p39"/>
            <p:cNvSpPr/>
            <p:nvPr/>
          </p:nvSpPr>
          <p:spPr>
            <a:xfrm>
              <a:off x="2116850" y="2663600"/>
              <a:ext cx="33975" cy="11150"/>
            </a:xfrm>
            <a:custGeom>
              <a:avLst/>
              <a:gdLst/>
              <a:ahLst/>
              <a:cxnLst/>
              <a:rect l="l" t="t" r="r" b="b"/>
              <a:pathLst>
                <a:path w="1359" h="446" extrusionOk="0">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71" name="Google Shape;1571;p39"/>
            <p:cNvSpPr/>
            <p:nvPr/>
          </p:nvSpPr>
          <p:spPr>
            <a:xfrm>
              <a:off x="2502300" y="2757475"/>
              <a:ext cx="4300" cy="9150"/>
            </a:xfrm>
            <a:custGeom>
              <a:avLst/>
              <a:gdLst/>
              <a:ahLst/>
              <a:cxnLst/>
              <a:rect l="l" t="t" r="r" b="b"/>
              <a:pathLst>
                <a:path w="172" h="366" extrusionOk="0">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72" name="Google Shape;1572;p39"/>
            <p:cNvSpPr/>
            <p:nvPr/>
          </p:nvSpPr>
          <p:spPr>
            <a:xfrm>
              <a:off x="2671775" y="4270150"/>
              <a:ext cx="55925" cy="22575"/>
            </a:xfrm>
            <a:custGeom>
              <a:avLst/>
              <a:gdLst/>
              <a:ahLst/>
              <a:cxnLst/>
              <a:rect l="l" t="t" r="r" b="b"/>
              <a:pathLst>
                <a:path w="2237" h="903" extrusionOk="0">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73" name="Google Shape;1573;p39"/>
            <p:cNvSpPr/>
            <p:nvPr/>
          </p:nvSpPr>
          <p:spPr>
            <a:xfrm>
              <a:off x="3605000" y="1719250"/>
              <a:ext cx="16275" cy="19425"/>
            </a:xfrm>
            <a:custGeom>
              <a:avLst/>
              <a:gdLst/>
              <a:ahLst/>
              <a:cxnLst/>
              <a:rect l="l" t="t" r="r" b="b"/>
              <a:pathLst>
                <a:path w="651" h="777" extrusionOk="0">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74" name="Google Shape;1574;p39"/>
            <p:cNvSpPr/>
            <p:nvPr/>
          </p:nvSpPr>
          <p:spPr>
            <a:xfrm>
              <a:off x="2490875" y="2834500"/>
              <a:ext cx="4025" cy="5175"/>
            </a:xfrm>
            <a:custGeom>
              <a:avLst/>
              <a:gdLst/>
              <a:ahLst/>
              <a:cxnLst/>
              <a:rect l="l" t="t" r="r" b="b"/>
              <a:pathLst>
                <a:path w="161" h="207" extrusionOk="0">
                  <a:moveTo>
                    <a:pt x="58" y="195"/>
                  </a:moveTo>
                  <a:lnTo>
                    <a:pt x="138" y="172"/>
                  </a:lnTo>
                  <a:lnTo>
                    <a:pt x="160" y="12"/>
                  </a:lnTo>
                  <a:lnTo>
                    <a:pt x="115" y="1"/>
                  </a:lnTo>
                  <a:lnTo>
                    <a:pt x="81" y="46"/>
                  </a:lnTo>
                  <a:lnTo>
                    <a:pt x="35" y="115"/>
                  </a:lnTo>
                  <a:lnTo>
                    <a:pt x="35" y="172"/>
                  </a:lnTo>
                  <a:lnTo>
                    <a:pt x="1" y="20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75" name="Google Shape;1575;p39"/>
            <p:cNvSpPr/>
            <p:nvPr/>
          </p:nvSpPr>
          <p:spPr>
            <a:xfrm>
              <a:off x="5953900" y="2600000"/>
              <a:ext cx="8875" cy="8850"/>
            </a:xfrm>
            <a:custGeom>
              <a:avLst/>
              <a:gdLst/>
              <a:ahLst/>
              <a:cxnLst/>
              <a:rect l="l" t="t" r="r" b="b"/>
              <a:pathLst>
                <a:path w="355" h="354" extrusionOk="0">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76" name="Google Shape;1576;p39"/>
            <p:cNvSpPr/>
            <p:nvPr/>
          </p:nvSpPr>
          <p:spPr>
            <a:xfrm>
              <a:off x="2478900" y="2717250"/>
              <a:ext cx="5725" cy="7150"/>
            </a:xfrm>
            <a:custGeom>
              <a:avLst/>
              <a:gdLst/>
              <a:ahLst/>
              <a:cxnLst/>
              <a:rect l="l" t="t" r="r" b="b"/>
              <a:pathLst>
                <a:path w="229" h="286" extrusionOk="0">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77" name="Google Shape;1577;p39"/>
            <p:cNvSpPr/>
            <p:nvPr/>
          </p:nvSpPr>
          <p:spPr>
            <a:xfrm>
              <a:off x="2507725" y="2792275"/>
              <a:ext cx="4000" cy="8600"/>
            </a:xfrm>
            <a:custGeom>
              <a:avLst/>
              <a:gdLst/>
              <a:ahLst/>
              <a:cxnLst/>
              <a:rect l="l" t="t" r="r" b="b"/>
              <a:pathLst>
                <a:path w="160" h="344" extrusionOk="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78" name="Google Shape;1578;p39"/>
            <p:cNvSpPr/>
            <p:nvPr/>
          </p:nvSpPr>
          <p:spPr>
            <a:xfrm>
              <a:off x="3889450" y="2042500"/>
              <a:ext cx="2300" cy="4875"/>
            </a:xfrm>
            <a:custGeom>
              <a:avLst/>
              <a:gdLst/>
              <a:ahLst/>
              <a:cxnLst/>
              <a:rect l="l" t="t" r="r" b="b"/>
              <a:pathLst>
                <a:path w="92" h="195" extrusionOk="0">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79" name="Google Shape;1579;p39"/>
            <p:cNvSpPr/>
            <p:nvPr/>
          </p:nvSpPr>
          <p:spPr>
            <a:xfrm>
              <a:off x="5191300" y="3015675"/>
              <a:ext cx="2300" cy="23125"/>
            </a:xfrm>
            <a:custGeom>
              <a:avLst/>
              <a:gdLst/>
              <a:ahLst/>
              <a:cxnLst/>
              <a:rect l="l" t="t" r="r" b="b"/>
              <a:pathLst>
                <a:path w="92" h="925" extrusionOk="0">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80" name="Google Shape;1580;p39"/>
            <p:cNvSpPr/>
            <p:nvPr/>
          </p:nvSpPr>
          <p:spPr>
            <a:xfrm>
              <a:off x="3988150" y="2293000"/>
              <a:ext cx="7450" cy="6300"/>
            </a:xfrm>
            <a:custGeom>
              <a:avLst/>
              <a:gdLst/>
              <a:ahLst/>
              <a:cxnLst/>
              <a:rect l="l" t="t" r="r" b="b"/>
              <a:pathLst>
                <a:path w="298" h="252" extrusionOk="0">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81" name="Google Shape;1581;p39"/>
            <p:cNvSpPr/>
            <p:nvPr/>
          </p:nvSpPr>
          <p:spPr>
            <a:xfrm>
              <a:off x="2489750" y="2730650"/>
              <a:ext cx="1450" cy="2875"/>
            </a:xfrm>
            <a:custGeom>
              <a:avLst/>
              <a:gdLst/>
              <a:ahLst/>
              <a:cxnLst/>
              <a:rect l="l" t="t" r="r" b="b"/>
              <a:pathLst>
                <a:path w="58" h="115" extrusionOk="0">
                  <a:moveTo>
                    <a:pt x="57" y="69"/>
                  </a:moveTo>
                  <a:lnTo>
                    <a:pt x="46" y="1"/>
                  </a:lnTo>
                  <a:lnTo>
                    <a:pt x="34" y="1"/>
                  </a:lnTo>
                  <a:lnTo>
                    <a:pt x="0" y="58"/>
                  </a:lnTo>
                  <a:lnTo>
                    <a:pt x="0" y="104"/>
                  </a:lnTo>
                  <a:lnTo>
                    <a:pt x="46" y="11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82" name="Google Shape;1582;p39"/>
            <p:cNvSpPr/>
            <p:nvPr/>
          </p:nvSpPr>
          <p:spPr>
            <a:xfrm>
              <a:off x="4848925" y="3565450"/>
              <a:ext cx="9725" cy="12300"/>
            </a:xfrm>
            <a:custGeom>
              <a:avLst/>
              <a:gdLst/>
              <a:ahLst/>
              <a:cxnLst/>
              <a:rect l="l" t="t" r="r" b="b"/>
              <a:pathLst>
                <a:path w="389" h="492" extrusionOk="0">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83" name="Google Shape;1583;p39"/>
            <p:cNvSpPr/>
            <p:nvPr/>
          </p:nvSpPr>
          <p:spPr>
            <a:xfrm>
              <a:off x="6873450" y="3546050"/>
              <a:ext cx="149525" cy="80200"/>
            </a:xfrm>
            <a:custGeom>
              <a:avLst/>
              <a:gdLst/>
              <a:ahLst/>
              <a:cxnLst/>
              <a:rect l="l" t="t" r="r" b="b"/>
              <a:pathLst>
                <a:path w="5981" h="3208" extrusionOk="0">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84" name="Google Shape;1584;p39"/>
            <p:cNvSpPr/>
            <p:nvPr/>
          </p:nvSpPr>
          <p:spPr>
            <a:xfrm>
              <a:off x="7066600" y="3123225"/>
              <a:ext cx="1175" cy="1450"/>
            </a:xfrm>
            <a:custGeom>
              <a:avLst/>
              <a:gdLst/>
              <a:ahLst/>
              <a:cxnLst/>
              <a:rect l="l" t="t" r="r" b="b"/>
              <a:pathLst>
                <a:path w="47" h="58" extrusionOk="0">
                  <a:moveTo>
                    <a:pt x="46" y="35"/>
                  </a:moveTo>
                  <a:lnTo>
                    <a:pt x="46" y="1"/>
                  </a:lnTo>
                  <a:lnTo>
                    <a:pt x="23" y="1"/>
                  </a:lnTo>
                  <a:lnTo>
                    <a:pt x="12" y="1"/>
                  </a:lnTo>
                  <a:lnTo>
                    <a:pt x="1" y="35"/>
                  </a:lnTo>
                  <a:lnTo>
                    <a:pt x="12" y="47"/>
                  </a:lnTo>
                  <a:lnTo>
                    <a:pt x="23" y="5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85" name="Google Shape;1585;p39"/>
            <p:cNvSpPr/>
            <p:nvPr/>
          </p:nvSpPr>
          <p:spPr>
            <a:xfrm>
              <a:off x="1214425" y="3663900"/>
              <a:ext cx="1750" cy="2300"/>
            </a:xfrm>
            <a:custGeom>
              <a:avLst/>
              <a:gdLst/>
              <a:ahLst/>
              <a:cxnLst/>
              <a:rect l="l" t="t" r="r" b="b"/>
              <a:pathLst>
                <a:path w="70" h="92" extrusionOk="0">
                  <a:moveTo>
                    <a:pt x="69" y="80"/>
                  </a:moveTo>
                  <a:lnTo>
                    <a:pt x="69" y="46"/>
                  </a:lnTo>
                  <a:lnTo>
                    <a:pt x="46" y="11"/>
                  </a:lnTo>
                  <a:lnTo>
                    <a:pt x="23" y="0"/>
                  </a:lnTo>
                  <a:lnTo>
                    <a:pt x="1" y="11"/>
                  </a:lnTo>
                  <a:lnTo>
                    <a:pt x="23" y="46"/>
                  </a:lnTo>
                  <a:lnTo>
                    <a:pt x="46" y="80"/>
                  </a:lnTo>
                  <a:lnTo>
                    <a:pt x="69" y="9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86" name="Google Shape;1586;p39"/>
            <p:cNvSpPr/>
            <p:nvPr/>
          </p:nvSpPr>
          <p:spPr>
            <a:xfrm>
              <a:off x="2379600" y="2691850"/>
              <a:ext cx="52250" cy="13150"/>
            </a:xfrm>
            <a:custGeom>
              <a:avLst/>
              <a:gdLst/>
              <a:ahLst/>
              <a:cxnLst/>
              <a:rect l="l" t="t" r="r" b="b"/>
              <a:pathLst>
                <a:path w="2090" h="526" extrusionOk="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87" name="Google Shape;1587;p39"/>
            <p:cNvSpPr/>
            <p:nvPr/>
          </p:nvSpPr>
          <p:spPr>
            <a:xfrm>
              <a:off x="721700" y="3311250"/>
              <a:ext cx="309875" cy="274775"/>
            </a:xfrm>
            <a:custGeom>
              <a:avLst/>
              <a:gdLst/>
              <a:ahLst/>
              <a:cxnLst/>
              <a:rect l="l" t="t" r="r" b="b"/>
              <a:pathLst>
                <a:path w="12395" h="10991" extrusionOk="0">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88" name="Google Shape;1588;p39"/>
            <p:cNvSpPr/>
            <p:nvPr/>
          </p:nvSpPr>
          <p:spPr>
            <a:xfrm>
              <a:off x="5798700" y="3079300"/>
              <a:ext cx="6875" cy="4025"/>
            </a:xfrm>
            <a:custGeom>
              <a:avLst/>
              <a:gdLst/>
              <a:ahLst/>
              <a:cxnLst/>
              <a:rect l="l" t="t" r="r" b="b"/>
              <a:pathLst>
                <a:path w="275" h="161" extrusionOk="0">
                  <a:moveTo>
                    <a:pt x="263" y="103"/>
                  </a:moveTo>
                  <a:lnTo>
                    <a:pt x="275" y="80"/>
                  </a:lnTo>
                  <a:lnTo>
                    <a:pt x="240" y="46"/>
                  </a:lnTo>
                  <a:lnTo>
                    <a:pt x="206" y="35"/>
                  </a:lnTo>
                  <a:lnTo>
                    <a:pt x="126" y="0"/>
                  </a:lnTo>
                  <a:lnTo>
                    <a:pt x="46" y="23"/>
                  </a:lnTo>
                  <a:lnTo>
                    <a:pt x="1" y="103"/>
                  </a:lnTo>
                  <a:lnTo>
                    <a:pt x="126" y="16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89" name="Google Shape;1589;p39"/>
            <p:cNvSpPr/>
            <p:nvPr/>
          </p:nvSpPr>
          <p:spPr>
            <a:xfrm>
              <a:off x="6833800" y="3262175"/>
              <a:ext cx="212850" cy="118425"/>
            </a:xfrm>
            <a:custGeom>
              <a:avLst/>
              <a:gdLst/>
              <a:ahLst/>
              <a:cxnLst/>
              <a:rect l="l" t="t" r="r" b="b"/>
              <a:pathLst>
                <a:path w="8514" h="4737" extrusionOk="0">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90" name="Google Shape;1590;p39"/>
            <p:cNvSpPr/>
            <p:nvPr/>
          </p:nvSpPr>
          <p:spPr>
            <a:xfrm>
              <a:off x="3851225" y="3073600"/>
              <a:ext cx="19700" cy="37675"/>
            </a:xfrm>
            <a:custGeom>
              <a:avLst/>
              <a:gdLst/>
              <a:ahLst/>
              <a:cxnLst/>
              <a:rect l="l" t="t" r="r" b="b"/>
              <a:pathLst>
                <a:path w="788" h="1507" extrusionOk="0">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91" name="Google Shape;1591;p39"/>
            <p:cNvSpPr/>
            <p:nvPr/>
          </p:nvSpPr>
          <p:spPr>
            <a:xfrm>
              <a:off x="2474625" y="2702125"/>
              <a:ext cx="2025" cy="1175"/>
            </a:xfrm>
            <a:custGeom>
              <a:avLst/>
              <a:gdLst/>
              <a:ahLst/>
              <a:cxnLst/>
              <a:rect l="l" t="t" r="r" b="b"/>
              <a:pathLst>
                <a:path w="81" h="47" extrusionOk="0">
                  <a:moveTo>
                    <a:pt x="0" y="1"/>
                  </a:moveTo>
                  <a:lnTo>
                    <a:pt x="0" y="1"/>
                  </a:lnTo>
                  <a:lnTo>
                    <a:pt x="23" y="35"/>
                  </a:lnTo>
                  <a:lnTo>
                    <a:pt x="69" y="46"/>
                  </a:lnTo>
                  <a:lnTo>
                    <a:pt x="80" y="35"/>
                  </a:lnTo>
                  <a:lnTo>
                    <a:pt x="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92" name="Google Shape;1592;p39"/>
            <p:cNvSpPr/>
            <p:nvPr/>
          </p:nvSpPr>
          <p:spPr>
            <a:xfrm>
              <a:off x="4830100" y="3215675"/>
              <a:ext cx="3150" cy="5150"/>
            </a:xfrm>
            <a:custGeom>
              <a:avLst/>
              <a:gdLst/>
              <a:ahLst/>
              <a:cxnLst/>
              <a:rect l="l" t="t" r="r" b="b"/>
              <a:pathLst>
                <a:path w="126" h="206" extrusionOk="0">
                  <a:moveTo>
                    <a:pt x="126" y="115"/>
                  </a:moveTo>
                  <a:lnTo>
                    <a:pt x="57" y="0"/>
                  </a:lnTo>
                  <a:lnTo>
                    <a:pt x="0" y="46"/>
                  </a:lnTo>
                  <a:lnTo>
                    <a:pt x="35" y="80"/>
                  </a:lnTo>
                  <a:lnTo>
                    <a:pt x="69" y="115"/>
                  </a:lnTo>
                  <a:lnTo>
                    <a:pt x="80" y="172"/>
                  </a:lnTo>
                  <a:lnTo>
                    <a:pt x="126" y="206"/>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93" name="Google Shape;1593;p39"/>
            <p:cNvSpPr/>
            <p:nvPr/>
          </p:nvSpPr>
          <p:spPr>
            <a:xfrm>
              <a:off x="2301725" y="2613975"/>
              <a:ext cx="13725" cy="4875"/>
            </a:xfrm>
            <a:custGeom>
              <a:avLst/>
              <a:gdLst/>
              <a:ahLst/>
              <a:cxnLst/>
              <a:rect l="l" t="t" r="r" b="b"/>
              <a:pathLst>
                <a:path w="549" h="195" extrusionOk="0">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94" name="Google Shape;1594;p39"/>
            <p:cNvSpPr/>
            <p:nvPr/>
          </p:nvSpPr>
          <p:spPr>
            <a:xfrm>
              <a:off x="275475" y="3533500"/>
              <a:ext cx="13725" cy="65375"/>
            </a:xfrm>
            <a:custGeom>
              <a:avLst/>
              <a:gdLst/>
              <a:ahLst/>
              <a:cxnLst/>
              <a:rect l="l" t="t" r="r" b="b"/>
              <a:pathLst>
                <a:path w="549" h="2615" extrusionOk="0">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95" name="Google Shape;1595;p39"/>
            <p:cNvSpPr/>
            <p:nvPr/>
          </p:nvSpPr>
          <p:spPr>
            <a:xfrm>
              <a:off x="2486325" y="2855050"/>
              <a:ext cx="28825" cy="28550"/>
            </a:xfrm>
            <a:custGeom>
              <a:avLst/>
              <a:gdLst/>
              <a:ahLst/>
              <a:cxnLst/>
              <a:rect l="l" t="t" r="r" b="b"/>
              <a:pathLst>
                <a:path w="1153" h="1142" extrusionOk="0">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96" name="Google Shape;1596;p39"/>
            <p:cNvSpPr/>
            <p:nvPr/>
          </p:nvSpPr>
          <p:spPr>
            <a:xfrm>
              <a:off x="2500575" y="2809125"/>
              <a:ext cx="5450" cy="15125"/>
            </a:xfrm>
            <a:custGeom>
              <a:avLst/>
              <a:gdLst/>
              <a:ahLst/>
              <a:cxnLst/>
              <a:rect l="l" t="t" r="r" b="b"/>
              <a:pathLst>
                <a:path w="218" h="605" extrusionOk="0">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97" name="Google Shape;1597;p39"/>
            <p:cNvSpPr/>
            <p:nvPr/>
          </p:nvSpPr>
          <p:spPr>
            <a:xfrm>
              <a:off x="2444375" y="2686725"/>
              <a:ext cx="8875" cy="8000"/>
            </a:xfrm>
            <a:custGeom>
              <a:avLst/>
              <a:gdLst/>
              <a:ahLst/>
              <a:cxnLst/>
              <a:rect l="l" t="t" r="r" b="b"/>
              <a:pathLst>
                <a:path w="355" h="320" extrusionOk="0">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98" name="Google Shape;1598;p39"/>
            <p:cNvSpPr/>
            <p:nvPr/>
          </p:nvSpPr>
          <p:spPr>
            <a:xfrm>
              <a:off x="2437825" y="2695000"/>
              <a:ext cx="7425" cy="15425"/>
            </a:xfrm>
            <a:custGeom>
              <a:avLst/>
              <a:gdLst/>
              <a:ahLst/>
              <a:cxnLst/>
              <a:rect l="l" t="t" r="r" b="b"/>
              <a:pathLst>
                <a:path w="297" h="617" extrusionOk="0">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599" name="Google Shape;1599;p39"/>
            <p:cNvSpPr/>
            <p:nvPr/>
          </p:nvSpPr>
          <p:spPr>
            <a:xfrm>
              <a:off x="4331675" y="2302700"/>
              <a:ext cx="40825" cy="24850"/>
            </a:xfrm>
            <a:custGeom>
              <a:avLst/>
              <a:gdLst/>
              <a:ahLst/>
              <a:cxnLst/>
              <a:rect l="l" t="t" r="r" b="b"/>
              <a:pathLst>
                <a:path w="1633" h="994" extrusionOk="0">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600" name="Google Shape;1600;p39"/>
            <p:cNvSpPr/>
            <p:nvPr/>
          </p:nvSpPr>
          <p:spPr>
            <a:xfrm>
              <a:off x="4806425" y="3585425"/>
              <a:ext cx="12000" cy="11450"/>
            </a:xfrm>
            <a:custGeom>
              <a:avLst/>
              <a:gdLst/>
              <a:ahLst/>
              <a:cxnLst/>
              <a:rect l="l" t="t" r="r" b="b"/>
              <a:pathLst>
                <a:path w="480" h="458" extrusionOk="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601" name="Google Shape;1601;p39"/>
            <p:cNvSpPr/>
            <p:nvPr/>
          </p:nvSpPr>
          <p:spPr>
            <a:xfrm>
              <a:off x="4617550" y="3399400"/>
              <a:ext cx="3725" cy="7450"/>
            </a:xfrm>
            <a:custGeom>
              <a:avLst/>
              <a:gdLst/>
              <a:ahLst/>
              <a:cxnLst/>
              <a:rect l="l" t="t" r="r" b="b"/>
              <a:pathLst>
                <a:path w="149" h="298" extrusionOk="0">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602" name="Google Shape;1602;p39"/>
            <p:cNvSpPr/>
            <p:nvPr/>
          </p:nvSpPr>
          <p:spPr>
            <a:xfrm>
              <a:off x="2506275" y="2774600"/>
              <a:ext cx="7175" cy="10300"/>
            </a:xfrm>
            <a:custGeom>
              <a:avLst/>
              <a:gdLst/>
              <a:ahLst/>
              <a:cxnLst/>
              <a:rect l="l" t="t" r="r" b="b"/>
              <a:pathLst>
                <a:path w="287" h="412" extrusionOk="0">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603" name="Google Shape;1603;p39"/>
            <p:cNvSpPr/>
            <p:nvPr/>
          </p:nvSpPr>
          <p:spPr>
            <a:xfrm>
              <a:off x="2497450" y="2737500"/>
              <a:ext cx="12000" cy="14300"/>
            </a:xfrm>
            <a:custGeom>
              <a:avLst/>
              <a:gdLst/>
              <a:ahLst/>
              <a:cxnLst/>
              <a:rect l="l" t="t" r="r" b="b"/>
              <a:pathLst>
                <a:path w="480" h="572" extrusionOk="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604" name="Google Shape;1604;p39"/>
            <p:cNvSpPr/>
            <p:nvPr/>
          </p:nvSpPr>
          <p:spPr>
            <a:xfrm>
              <a:off x="2360200" y="2833075"/>
              <a:ext cx="3175" cy="6025"/>
            </a:xfrm>
            <a:custGeom>
              <a:avLst/>
              <a:gdLst/>
              <a:ahLst/>
              <a:cxnLst/>
              <a:rect l="l" t="t" r="r" b="b"/>
              <a:pathLst>
                <a:path w="127" h="241" extrusionOk="0">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sp>
          <p:nvSpPr>
            <p:cNvPr id="1605" name="Google Shape;1605;p39"/>
            <p:cNvSpPr/>
            <p:nvPr/>
          </p:nvSpPr>
          <p:spPr>
            <a:xfrm>
              <a:off x="3369625" y="2448500"/>
              <a:ext cx="92750" cy="36525"/>
            </a:xfrm>
            <a:custGeom>
              <a:avLst/>
              <a:gdLst/>
              <a:ahLst/>
              <a:cxnLst/>
              <a:rect l="l" t="t" r="r" b="b"/>
              <a:pathLst>
                <a:path w="3710" h="1461" extrusionOk="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chemeClr val="dk1"/>
                </a:solidFill>
                <a:latin typeface="Calibri"/>
                <a:ea typeface="Calibri"/>
                <a:cs typeface="Calibri"/>
                <a:sym typeface="Calibri"/>
              </a:endParaRPr>
            </a:p>
          </p:txBody>
        </p:sp>
      </p:grpSp>
      <p:sp>
        <p:nvSpPr>
          <p:cNvPr id="1606" name="Google Shape;1606;p39"/>
          <p:cNvSpPr txBox="1">
            <a:spLocks noGrp="1"/>
          </p:cNvSpPr>
          <p:nvPr>
            <p:ph type="body" idx="3"/>
          </p:nvPr>
        </p:nvSpPr>
        <p:spPr>
          <a:xfrm>
            <a:off x="7997500" y="2545619"/>
            <a:ext cx="2613300" cy="11568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You can use maps to show your offices or markets. Or as charts, highlighting the countries and adding your data.</a:t>
            </a:r>
            <a:endParaRPr/>
          </a:p>
          <a:p>
            <a:pPr marL="0" lvl="0" indent="0" algn="l" rtl="0">
              <a:spcBef>
                <a:spcPts val="0"/>
              </a:spcBef>
              <a:spcAft>
                <a:spcPts val="0"/>
              </a:spcAft>
              <a:buNone/>
            </a:pPr>
            <a:endParaRPr/>
          </a:p>
        </p:txBody>
      </p:sp>
      <p:sp>
        <p:nvSpPr>
          <p:cNvPr id="1607" name="Google Shape;1607;p39"/>
          <p:cNvSpPr txBox="1">
            <a:spLocks noGrp="1"/>
          </p:cNvSpPr>
          <p:nvPr>
            <p:ph type="body" idx="4"/>
          </p:nvPr>
        </p:nvSpPr>
        <p:spPr>
          <a:xfrm>
            <a:off x="7997500" y="4175038"/>
            <a:ext cx="2613300" cy="11568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You can double click on the desired country and change fill color.</a:t>
            </a:r>
            <a:endParaRPr/>
          </a:p>
          <a:p>
            <a:pPr marL="0" lvl="0" indent="0" algn="l" rtl="0">
              <a:spcBef>
                <a:spcPts val="0"/>
              </a:spcBef>
              <a:spcAft>
                <a:spcPts val="0"/>
              </a:spcAft>
              <a:buNone/>
            </a:pPr>
            <a:endParaRPr/>
          </a:p>
        </p:txBody>
      </p:sp>
      <p:sp>
        <p:nvSpPr>
          <p:cNvPr id="1608" name="Google Shape;1608;p39"/>
          <p:cNvSpPr/>
          <p:nvPr/>
        </p:nvSpPr>
        <p:spPr>
          <a:xfrm>
            <a:off x="3224171" y="4486619"/>
            <a:ext cx="193442" cy="308322"/>
          </a:xfrm>
          <a:custGeom>
            <a:avLst/>
            <a:gdLst/>
            <a:ahLst/>
            <a:cxnLst/>
            <a:rect l="l" t="t" r="r" b="b"/>
            <a:pathLst>
              <a:path w="5853" h="9047" extrusionOk="0">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1613" name="Google Shape;1613;p40"/>
          <p:cNvSpPr txBox="1">
            <a:spLocks noGrp="1"/>
          </p:cNvSpPr>
          <p:nvPr>
            <p:ph type="title"/>
          </p:nvPr>
        </p:nvSpPr>
        <p:spPr>
          <a:xfrm>
            <a:off x="848926" y="980013"/>
            <a:ext cx="103731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And this is a timeline.</a:t>
            </a:r>
            <a:endParaRPr/>
          </a:p>
        </p:txBody>
      </p:sp>
      <p:sp>
        <p:nvSpPr>
          <p:cNvPr id="1614" name="Google Shape;1614;p40"/>
          <p:cNvSpPr txBox="1">
            <a:spLocks noGrp="1"/>
          </p:cNvSpPr>
          <p:nvPr>
            <p:ph type="subTitle" idx="1"/>
          </p:nvPr>
        </p:nvSpPr>
        <p:spPr>
          <a:xfrm>
            <a:off x="1559013" y="2334900"/>
            <a:ext cx="1737000" cy="6069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sz="3500">
                <a:solidFill>
                  <a:schemeClr val="accent5"/>
                </a:solidFill>
              </a:rPr>
              <a:t>1999</a:t>
            </a:r>
            <a:endParaRPr sz="3500">
              <a:solidFill>
                <a:schemeClr val="accent5"/>
              </a:solidFill>
            </a:endParaRPr>
          </a:p>
        </p:txBody>
      </p:sp>
      <p:sp>
        <p:nvSpPr>
          <p:cNvPr id="1615" name="Google Shape;1615;p40"/>
          <p:cNvSpPr txBox="1">
            <a:spLocks noGrp="1"/>
          </p:cNvSpPr>
          <p:nvPr>
            <p:ph type="body" idx="7"/>
          </p:nvPr>
        </p:nvSpPr>
        <p:spPr>
          <a:xfrm>
            <a:off x="3393257" y="3244278"/>
            <a:ext cx="1737000" cy="17271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Lorem ipsum dolor sit amet, consectetuer adipiscing elit.</a:t>
            </a:r>
            <a:endParaRPr/>
          </a:p>
        </p:txBody>
      </p:sp>
      <p:sp>
        <p:nvSpPr>
          <p:cNvPr id="1616" name="Google Shape;1616;p40"/>
          <p:cNvSpPr txBox="1">
            <a:spLocks noGrp="1"/>
          </p:cNvSpPr>
          <p:nvPr>
            <p:ph type="subTitle" idx="2"/>
          </p:nvPr>
        </p:nvSpPr>
        <p:spPr>
          <a:xfrm>
            <a:off x="3393256" y="2334900"/>
            <a:ext cx="1737000" cy="6069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sz="3500">
                <a:solidFill>
                  <a:schemeClr val="accent5"/>
                </a:solidFill>
              </a:rPr>
              <a:t>2005</a:t>
            </a:r>
            <a:endParaRPr sz="3500">
              <a:solidFill>
                <a:schemeClr val="accent5"/>
              </a:solidFill>
            </a:endParaRPr>
          </a:p>
        </p:txBody>
      </p:sp>
      <p:sp>
        <p:nvSpPr>
          <p:cNvPr id="1617" name="Google Shape;1617;p40"/>
          <p:cNvSpPr txBox="1">
            <a:spLocks noGrp="1"/>
          </p:cNvSpPr>
          <p:nvPr>
            <p:ph type="body" idx="8"/>
          </p:nvPr>
        </p:nvSpPr>
        <p:spPr>
          <a:xfrm>
            <a:off x="5227501" y="3244278"/>
            <a:ext cx="1737000" cy="17271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Lorem ipsum dolor sit amet, consectetuer adipiscing elit.</a:t>
            </a:r>
            <a:endParaRPr/>
          </a:p>
        </p:txBody>
      </p:sp>
      <p:sp>
        <p:nvSpPr>
          <p:cNvPr id="1618" name="Google Shape;1618;p40"/>
          <p:cNvSpPr txBox="1">
            <a:spLocks noGrp="1"/>
          </p:cNvSpPr>
          <p:nvPr>
            <p:ph type="subTitle" idx="3"/>
          </p:nvPr>
        </p:nvSpPr>
        <p:spPr>
          <a:xfrm>
            <a:off x="5227500" y="2334900"/>
            <a:ext cx="1737000" cy="6069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sz="3500">
                <a:solidFill>
                  <a:schemeClr val="accent5"/>
                </a:solidFill>
              </a:rPr>
              <a:t>2015</a:t>
            </a:r>
            <a:endParaRPr sz="3500">
              <a:solidFill>
                <a:schemeClr val="accent5"/>
              </a:solidFill>
            </a:endParaRPr>
          </a:p>
        </p:txBody>
      </p:sp>
      <p:sp>
        <p:nvSpPr>
          <p:cNvPr id="1619" name="Google Shape;1619;p40"/>
          <p:cNvSpPr txBox="1">
            <a:spLocks noGrp="1"/>
          </p:cNvSpPr>
          <p:nvPr>
            <p:ph type="body" idx="9"/>
          </p:nvPr>
        </p:nvSpPr>
        <p:spPr>
          <a:xfrm>
            <a:off x="7061745" y="3244278"/>
            <a:ext cx="1737000" cy="17271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Lorem ipsum dolor sit amet, consectetuer adipiscing elit.</a:t>
            </a:r>
            <a:endParaRPr/>
          </a:p>
        </p:txBody>
      </p:sp>
      <p:sp>
        <p:nvSpPr>
          <p:cNvPr id="1620" name="Google Shape;1620;p40"/>
          <p:cNvSpPr txBox="1">
            <a:spLocks noGrp="1"/>
          </p:cNvSpPr>
          <p:nvPr>
            <p:ph type="subTitle" idx="4"/>
          </p:nvPr>
        </p:nvSpPr>
        <p:spPr>
          <a:xfrm>
            <a:off x="7061743" y="2334900"/>
            <a:ext cx="1737000" cy="6069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sz="3500">
                <a:solidFill>
                  <a:schemeClr val="accent5"/>
                </a:solidFill>
              </a:rPr>
              <a:t>2019</a:t>
            </a:r>
            <a:endParaRPr sz="3500">
              <a:solidFill>
                <a:schemeClr val="accent5"/>
              </a:solidFill>
            </a:endParaRPr>
          </a:p>
        </p:txBody>
      </p:sp>
      <p:sp>
        <p:nvSpPr>
          <p:cNvPr id="1621" name="Google Shape;1621;p40"/>
          <p:cNvSpPr txBox="1">
            <a:spLocks noGrp="1"/>
          </p:cNvSpPr>
          <p:nvPr>
            <p:ph type="subTitle" idx="5"/>
          </p:nvPr>
        </p:nvSpPr>
        <p:spPr>
          <a:xfrm>
            <a:off x="8895986" y="2334900"/>
            <a:ext cx="1737000" cy="6069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sz="3500">
                <a:solidFill>
                  <a:schemeClr val="accent5"/>
                </a:solidFill>
              </a:rPr>
              <a:t>2022</a:t>
            </a:r>
            <a:endParaRPr sz="3500">
              <a:solidFill>
                <a:schemeClr val="accent5"/>
              </a:solidFill>
            </a:endParaRPr>
          </a:p>
        </p:txBody>
      </p:sp>
      <p:sp>
        <p:nvSpPr>
          <p:cNvPr id="1622" name="Google Shape;1622;p40"/>
          <p:cNvSpPr txBox="1">
            <a:spLocks noGrp="1"/>
          </p:cNvSpPr>
          <p:nvPr>
            <p:ph type="body" idx="6"/>
          </p:nvPr>
        </p:nvSpPr>
        <p:spPr>
          <a:xfrm>
            <a:off x="1559013" y="3244278"/>
            <a:ext cx="1737000" cy="17271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Lorem ipsum dolor sit amet, consectetuer adipiscing elit.</a:t>
            </a:r>
            <a:endParaRPr/>
          </a:p>
        </p:txBody>
      </p:sp>
      <p:sp>
        <p:nvSpPr>
          <p:cNvPr id="1623" name="Google Shape;1623;p40"/>
          <p:cNvSpPr txBox="1">
            <a:spLocks noGrp="1"/>
          </p:cNvSpPr>
          <p:nvPr>
            <p:ph type="body" idx="13"/>
          </p:nvPr>
        </p:nvSpPr>
        <p:spPr>
          <a:xfrm>
            <a:off x="8895990" y="3244278"/>
            <a:ext cx="1737000" cy="17271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Lorem ipsum dolor sit amet, consectetuer adipiscing elit.</a:t>
            </a:r>
            <a:endParaRPr/>
          </a:p>
        </p:txBody>
      </p:sp>
      <p:sp>
        <p:nvSpPr>
          <p:cNvPr id="1624" name="Google Shape;1624;p40"/>
          <p:cNvSpPr/>
          <p:nvPr/>
        </p:nvSpPr>
        <p:spPr>
          <a:xfrm>
            <a:off x="3213589" y="2566381"/>
            <a:ext cx="263400" cy="339300"/>
          </a:xfrm>
          <a:prstGeom prst="chevron">
            <a:avLst>
              <a:gd name="adj" fmla="val 83867"/>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25" name="Google Shape;1625;p40"/>
          <p:cNvSpPr/>
          <p:nvPr/>
        </p:nvSpPr>
        <p:spPr>
          <a:xfrm>
            <a:off x="5073915" y="2566381"/>
            <a:ext cx="263400" cy="339300"/>
          </a:xfrm>
          <a:prstGeom prst="chevron">
            <a:avLst>
              <a:gd name="adj" fmla="val 83867"/>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26" name="Google Shape;1626;p40"/>
          <p:cNvSpPr/>
          <p:nvPr/>
        </p:nvSpPr>
        <p:spPr>
          <a:xfrm>
            <a:off x="6917386" y="2566381"/>
            <a:ext cx="263400" cy="339300"/>
          </a:xfrm>
          <a:prstGeom prst="chevron">
            <a:avLst>
              <a:gd name="adj" fmla="val 83867"/>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27" name="Google Shape;1627;p40"/>
          <p:cNvSpPr/>
          <p:nvPr/>
        </p:nvSpPr>
        <p:spPr>
          <a:xfrm>
            <a:off x="8777713" y="2566381"/>
            <a:ext cx="263400" cy="339300"/>
          </a:xfrm>
          <a:prstGeom prst="chevron">
            <a:avLst>
              <a:gd name="adj" fmla="val 83867"/>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23"/>
          <p:cNvSpPr txBox="1">
            <a:spLocks noGrp="1"/>
          </p:cNvSpPr>
          <p:nvPr>
            <p:ph type="title"/>
          </p:nvPr>
        </p:nvSpPr>
        <p:spPr>
          <a:xfrm>
            <a:off x="1731925" y="3327875"/>
            <a:ext cx="8728200" cy="9489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Hello! I’m...</a:t>
            </a:r>
            <a:endParaRPr/>
          </a:p>
        </p:txBody>
      </p:sp>
      <p:sp>
        <p:nvSpPr>
          <p:cNvPr id="1201" name="Google Shape;1201;p23"/>
          <p:cNvSpPr txBox="1">
            <a:spLocks noGrp="1"/>
          </p:cNvSpPr>
          <p:nvPr>
            <p:ph type="body" idx="1"/>
          </p:nvPr>
        </p:nvSpPr>
        <p:spPr>
          <a:xfrm>
            <a:off x="1731875" y="4351375"/>
            <a:ext cx="8728200" cy="948900"/>
          </a:xfrm>
          <a:prstGeom prst="rect">
            <a:avLst/>
          </a:prstGeom>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
              <a:t>Here is where you introduce yourself.</a:t>
            </a:r>
            <a:endParaRPr/>
          </a:p>
          <a:p>
            <a:pPr marL="0" lvl="0" indent="0" algn="ctr" rtl="0">
              <a:lnSpc>
                <a:spcPct val="100000"/>
              </a:lnSpc>
              <a:spcBef>
                <a:spcPts val="1000"/>
              </a:spcBef>
              <a:spcAft>
                <a:spcPts val="0"/>
              </a:spcAft>
              <a:buNone/>
            </a:pPr>
            <a:r>
              <a:rPr lang="en"/>
              <a:t>You can add your name, title and a little background. Right click the image and replace it with your own.</a:t>
            </a:r>
            <a:endParaRPr/>
          </a:p>
        </p:txBody>
      </p:sp>
      <p:pic>
        <p:nvPicPr>
          <p:cNvPr id="1202" name="Google Shape;1202;p23"/>
          <p:cNvPicPr preferRelativeResize="0"/>
          <p:nvPr/>
        </p:nvPicPr>
        <p:blipFill rotWithShape="1">
          <a:blip r:embed="rId3">
            <a:alphaModFix/>
          </a:blip>
          <a:srcRect t="35842" r="13156" b="6206"/>
          <a:stretch/>
        </p:blipFill>
        <p:spPr>
          <a:xfrm>
            <a:off x="4590025" y="624375"/>
            <a:ext cx="2628900" cy="2628900"/>
          </a:xfrm>
          <a:prstGeom prst="ellipse">
            <a:avLst/>
          </a:prstGeom>
          <a:noFill/>
          <a:ln>
            <a:noFill/>
          </a:ln>
        </p:spPr>
      </p:pic>
      <p:sp>
        <p:nvSpPr>
          <p:cNvPr id="1203" name="Google Shape;1203;p23"/>
          <p:cNvSpPr/>
          <p:nvPr/>
        </p:nvSpPr>
        <p:spPr>
          <a:xfrm>
            <a:off x="4564375" y="573075"/>
            <a:ext cx="2680200" cy="2680200"/>
          </a:xfrm>
          <a:prstGeom prst="donut">
            <a:avLst>
              <a:gd name="adj" fmla="val 1528"/>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31"/>
        <p:cNvGrpSpPr/>
        <p:nvPr/>
      </p:nvGrpSpPr>
      <p:grpSpPr>
        <a:xfrm>
          <a:off x="0" y="0"/>
          <a:ext cx="0" cy="0"/>
          <a:chOff x="0" y="0"/>
          <a:chExt cx="0" cy="0"/>
        </a:xfrm>
      </p:grpSpPr>
      <p:grpSp>
        <p:nvGrpSpPr>
          <p:cNvPr id="1632" name="Google Shape;1632;p41"/>
          <p:cNvGrpSpPr/>
          <p:nvPr/>
        </p:nvGrpSpPr>
        <p:grpSpPr>
          <a:xfrm rot="5400000">
            <a:off x="5899790" y="1376119"/>
            <a:ext cx="5778042" cy="3955122"/>
            <a:chOff x="2345366" y="140711"/>
            <a:chExt cx="6483441" cy="4437974"/>
          </a:xfrm>
        </p:grpSpPr>
        <p:sp>
          <p:nvSpPr>
            <p:cNvPr id="1633" name="Google Shape;1633;p41"/>
            <p:cNvSpPr/>
            <p:nvPr/>
          </p:nvSpPr>
          <p:spPr>
            <a:xfrm>
              <a:off x="2362377" y="163678"/>
              <a:ext cx="6449417" cy="4392004"/>
            </a:xfrm>
            <a:custGeom>
              <a:avLst/>
              <a:gdLst/>
              <a:ahLst/>
              <a:cxnLst/>
              <a:rect l="l" t="t" r="r" b="b"/>
              <a:pathLst>
                <a:path w="7889195" h="6142663" extrusionOk="0">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w="38100" cap="flat" cmpd="sng">
              <a:solidFill>
                <a:srgbClr val="434343"/>
              </a:solidFill>
              <a:prstDash val="solid"/>
              <a:round/>
              <a:headEnd type="none" w="sm" len="sm"/>
              <a:tailEnd type="none" w="sm" len="sm"/>
            </a:ln>
            <a:effectLst>
              <a:outerShdw blurRad="177800" dist="1143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1634" name="Google Shape;1634;p41"/>
            <p:cNvGrpSpPr/>
            <p:nvPr/>
          </p:nvGrpSpPr>
          <p:grpSpPr>
            <a:xfrm>
              <a:off x="2345366" y="140711"/>
              <a:ext cx="6483441" cy="4437974"/>
              <a:chOff x="390725" y="192901"/>
              <a:chExt cx="9367780" cy="6412330"/>
            </a:xfrm>
          </p:grpSpPr>
          <p:sp>
            <p:nvSpPr>
              <p:cNvPr id="1635" name="Google Shape;1635;p41"/>
              <p:cNvSpPr/>
              <p:nvPr/>
            </p:nvSpPr>
            <p:spPr>
              <a:xfrm>
                <a:off x="433022" y="255001"/>
                <a:ext cx="9309250" cy="6342300"/>
              </a:xfrm>
              <a:custGeom>
                <a:avLst/>
                <a:gdLst/>
                <a:ahLst/>
                <a:cxnLst/>
                <a:rect l="l" t="t" r="r" b="b"/>
                <a:pathLst>
                  <a:path w="7889195" h="6142663" extrusionOk="0">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636" name="Google Shape;1636;p41"/>
              <p:cNvGrpSpPr/>
              <p:nvPr/>
            </p:nvGrpSpPr>
            <p:grpSpPr>
              <a:xfrm>
                <a:off x="9036100" y="3183177"/>
                <a:ext cx="492960" cy="492960"/>
                <a:chOff x="9132580" y="3159701"/>
                <a:chExt cx="371233" cy="371233"/>
              </a:xfrm>
            </p:grpSpPr>
            <p:sp>
              <p:nvSpPr>
                <p:cNvPr id="1637" name="Google Shape;1637;p41"/>
                <p:cNvSpPr/>
                <p:nvPr/>
              </p:nvSpPr>
              <p:spPr>
                <a:xfrm>
                  <a:off x="9132580" y="3159701"/>
                  <a:ext cx="371233" cy="371233"/>
                </a:xfrm>
                <a:custGeom>
                  <a:avLst/>
                  <a:gdLst/>
                  <a:ahLst/>
                  <a:cxnLst/>
                  <a:rect l="l" t="t" r="r" b="b"/>
                  <a:pathLst>
                    <a:path w="358679" h="358679" extrusionOk="0">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38" name="Google Shape;1638;p41"/>
                <p:cNvSpPr/>
                <p:nvPr/>
              </p:nvSpPr>
              <p:spPr>
                <a:xfrm>
                  <a:off x="9138858" y="3166118"/>
                  <a:ext cx="267486" cy="358181"/>
                </a:xfrm>
                <a:custGeom>
                  <a:avLst/>
                  <a:gdLst/>
                  <a:ahLst/>
                  <a:cxnLst/>
                  <a:rect l="l" t="t" r="r" b="b"/>
                  <a:pathLst>
                    <a:path w="258441" h="346069" extrusionOk="0">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39" name="Google Shape;1639;p41"/>
                <p:cNvSpPr/>
                <p:nvPr/>
              </p:nvSpPr>
              <p:spPr>
                <a:xfrm>
                  <a:off x="9249765" y="3279048"/>
                  <a:ext cx="129816" cy="130304"/>
                </a:xfrm>
                <a:custGeom>
                  <a:avLst/>
                  <a:gdLst/>
                  <a:ahLst/>
                  <a:cxnLst/>
                  <a:rect l="l" t="t" r="r" b="b"/>
                  <a:pathLst>
                    <a:path w="125426" h="125898" extrusionOk="0">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640" name="Google Shape;1640;p41"/>
              <p:cNvGrpSpPr/>
              <p:nvPr/>
            </p:nvGrpSpPr>
            <p:grpSpPr>
              <a:xfrm>
                <a:off x="390725" y="192901"/>
                <a:ext cx="9367780" cy="6412330"/>
                <a:chOff x="1194635" y="234866"/>
                <a:chExt cx="9244824" cy="6489556"/>
              </a:xfrm>
            </p:grpSpPr>
            <p:sp>
              <p:nvSpPr>
                <p:cNvPr id="1641" name="Google Shape;1641;p41"/>
                <p:cNvSpPr/>
                <p:nvPr/>
              </p:nvSpPr>
              <p:spPr>
                <a:xfrm>
                  <a:off x="1217565" y="240980"/>
                  <a:ext cx="9221894" cy="6483314"/>
                </a:xfrm>
                <a:custGeom>
                  <a:avLst/>
                  <a:gdLst/>
                  <a:ahLst/>
                  <a:cxnLst/>
                  <a:rect l="l" t="t" r="r" b="b"/>
                  <a:pathLst>
                    <a:path w="9221894" h="6483314" extrusionOk="0">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42" name="Google Shape;1642;p41"/>
                <p:cNvSpPr/>
                <p:nvPr/>
              </p:nvSpPr>
              <p:spPr>
                <a:xfrm>
                  <a:off x="2119512" y="237923"/>
                  <a:ext cx="97838" cy="15287"/>
                </a:xfrm>
                <a:custGeom>
                  <a:avLst/>
                  <a:gdLst/>
                  <a:ahLst/>
                  <a:cxnLst/>
                  <a:rect l="l" t="t" r="r" b="b"/>
                  <a:pathLst>
                    <a:path w="97838" h="15287" extrusionOk="0">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43" name="Google Shape;1643;p41"/>
                <p:cNvSpPr/>
                <p:nvPr/>
              </p:nvSpPr>
              <p:spPr>
                <a:xfrm>
                  <a:off x="2510865" y="234866"/>
                  <a:ext cx="203320" cy="18344"/>
                </a:xfrm>
                <a:custGeom>
                  <a:avLst/>
                  <a:gdLst/>
                  <a:ahLst/>
                  <a:cxnLst/>
                  <a:rect l="l" t="t" r="r" b="b"/>
                  <a:pathLst>
                    <a:path w="203320" h="18344" extrusionOk="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44" name="Google Shape;1644;p41"/>
                <p:cNvSpPr/>
                <p:nvPr/>
              </p:nvSpPr>
              <p:spPr>
                <a:xfrm>
                  <a:off x="2831897" y="234866"/>
                  <a:ext cx="201791" cy="18344"/>
                </a:xfrm>
                <a:custGeom>
                  <a:avLst/>
                  <a:gdLst/>
                  <a:ahLst/>
                  <a:cxnLst/>
                  <a:rect l="l" t="t" r="r" b="b"/>
                  <a:pathLst>
                    <a:path w="201791" h="18344" extrusionOk="0">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45" name="Google Shape;1645;p41"/>
                <p:cNvSpPr/>
                <p:nvPr/>
              </p:nvSpPr>
              <p:spPr>
                <a:xfrm>
                  <a:off x="2510865" y="245567"/>
                  <a:ext cx="203320" cy="7643"/>
                </a:xfrm>
                <a:custGeom>
                  <a:avLst/>
                  <a:gdLst/>
                  <a:ahLst/>
                  <a:cxnLst/>
                  <a:rect l="l" t="t" r="r" b="b"/>
                  <a:pathLst>
                    <a:path w="203320" h="7643" extrusionOk="0">
                      <a:moveTo>
                        <a:pt x="0" y="0"/>
                      </a:moveTo>
                      <a:lnTo>
                        <a:pt x="203320" y="0"/>
                      </a:lnTo>
                      <a:lnTo>
                        <a:pt x="203320" y="7644"/>
                      </a:lnTo>
                      <a:lnTo>
                        <a:pt x="0" y="7644"/>
                      </a:lnTo>
                      <a:lnTo>
                        <a:pt x="0" y="0"/>
                      </a:lnTo>
                      <a:close/>
                    </a:path>
                  </a:pathLst>
                </a:custGeom>
                <a:solidFill>
                  <a:srgbClr val="393A3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46" name="Google Shape;1646;p41"/>
                <p:cNvSpPr/>
                <p:nvPr/>
              </p:nvSpPr>
              <p:spPr>
                <a:xfrm>
                  <a:off x="2831897" y="245567"/>
                  <a:ext cx="201791" cy="7643"/>
                </a:xfrm>
                <a:custGeom>
                  <a:avLst/>
                  <a:gdLst/>
                  <a:ahLst/>
                  <a:cxnLst/>
                  <a:rect l="l" t="t" r="r" b="b"/>
                  <a:pathLst>
                    <a:path w="201791" h="7643" extrusionOk="0">
                      <a:moveTo>
                        <a:pt x="0" y="0"/>
                      </a:moveTo>
                      <a:lnTo>
                        <a:pt x="201791" y="0"/>
                      </a:lnTo>
                      <a:lnTo>
                        <a:pt x="201791" y="7644"/>
                      </a:lnTo>
                      <a:lnTo>
                        <a:pt x="0" y="7644"/>
                      </a:lnTo>
                      <a:lnTo>
                        <a:pt x="0" y="0"/>
                      </a:lnTo>
                      <a:close/>
                    </a:path>
                  </a:pathLst>
                </a:custGeom>
                <a:solidFill>
                  <a:srgbClr val="4444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47" name="Google Shape;1647;p41"/>
                <p:cNvSpPr/>
                <p:nvPr/>
              </p:nvSpPr>
              <p:spPr>
                <a:xfrm>
                  <a:off x="2119512" y="245567"/>
                  <a:ext cx="97838" cy="7643"/>
                </a:xfrm>
                <a:custGeom>
                  <a:avLst/>
                  <a:gdLst/>
                  <a:ahLst/>
                  <a:cxnLst/>
                  <a:rect l="l" t="t" r="r" b="b"/>
                  <a:pathLst>
                    <a:path w="97838" h="7643" extrusionOk="0">
                      <a:moveTo>
                        <a:pt x="0" y="0"/>
                      </a:moveTo>
                      <a:lnTo>
                        <a:pt x="97838" y="0"/>
                      </a:lnTo>
                      <a:lnTo>
                        <a:pt x="97838" y="7644"/>
                      </a:lnTo>
                      <a:lnTo>
                        <a:pt x="0" y="7644"/>
                      </a:lnTo>
                      <a:lnTo>
                        <a:pt x="0" y="0"/>
                      </a:lnTo>
                      <a:close/>
                    </a:path>
                  </a:pathLst>
                </a:custGeom>
                <a:solidFill>
                  <a:srgbClr val="3535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48" name="Google Shape;1648;p41"/>
                <p:cNvSpPr/>
                <p:nvPr/>
              </p:nvSpPr>
              <p:spPr>
                <a:xfrm>
                  <a:off x="1217565" y="251681"/>
                  <a:ext cx="9221894" cy="6472613"/>
                </a:xfrm>
                <a:custGeom>
                  <a:avLst/>
                  <a:gdLst/>
                  <a:ahLst/>
                  <a:cxnLst/>
                  <a:rect l="l" t="t" r="r" b="b"/>
                  <a:pathLst>
                    <a:path w="9221894" h="6472613" extrusionOk="0">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49" name="Google Shape;1649;p41"/>
                <p:cNvSpPr/>
                <p:nvPr/>
              </p:nvSpPr>
              <p:spPr>
                <a:xfrm>
                  <a:off x="1232853" y="266969"/>
                  <a:ext cx="9184950" cy="6442039"/>
                </a:xfrm>
                <a:custGeom>
                  <a:avLst/>
                  <a:gdLst/>
                  <a:ahLst/>
                  <a:cxnLst/>
                  <a:rect l="l" t="t" r="r" b="b"/>
                  <a:pathLst>
                    <a:path w="9184950" h="6442039" extrusionOk="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50" name="Google Shape;1650;p41"/>
                <p:cNvSpPr/>
                <p:nvPr/>
              </p:nvSpPr>
              <p:spPr>
                <a:xfrm>
                  <a:off x="1261898" y="294486"/>
                  <a:ext cx="8971056" cy="6387005"/>
                </a:xfrm>
                <a:custGeom>
                  <a:avLst/>
                  <a:gdLst/>
                  <a:ahLst/>
                  <a:cxnLst/>
                  <a:rect l="l" t="t" r="r" b="b"/>
                  <a:pathLst>
                    <a:path w="8971056" h="6387005" extrusionOk="0">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51" name="Google Shape;1651;p41"/>
                <p:cNvSpPr/>
                <p:nvPr/>
              </p:nvSpPr>
              <p:spPr>
                <a:xfrm>
                  <a:off x="1266484" y="294484"/>
                  <a:ext cx="9114629" cy="6380892"/>
                </a:xfrm>
                <a:custGeom>
                  <a:avLst/>
                  <a:gdLst/>
                  <a:ahLst/>
                  <a:cxnLst/>
                  <a:rect l="l" t="t" r="r" b="b"/>
                  <a:pathLst>
                    <a:path w="9114629" h="6380892" extrusionOk="0">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52" name="Google Shape;1652;p41"/>
                <p:cNvSpPr/>
                <p:nvPr/>
              </p:nvSpPr>
              <p:spPr>
                <a:xfrm>
                  <a:off x="1217565" y="6135737"/>
                  <a:ext cx="434157" cy="588685"/>
                </a:xfrm>
                <a:custGeom>
                  <a:avLst/>
                  <a:gdLst/>
                  <a:ahLst/>
                  <a:cxnLst/>
                  <a:rect l="l" t="t" r="r" b="b"/>
                  <a:pathLst>
                    <a:path w="434157" h="588685" extrusionOk="0">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53" name="Google Shape;1653;p41"/>
                <p:cNvSpPr/>
                <p:nvPr/>
              </p:nvSpPr>
              <p:spPr>
                <a:xfrm>
                  <a:off x="1217565" y="251681"/>
                  <a:ext cx="843855" cy="3364719"/>
                </a:xfrm>
                <a:custGeom>
                  <a:avLst/>
                  <a:gdLst/>
                  <a:ahLst/>
                  <a:cxnLst/>
                  <a:rect l="l" t="t" r="r" b="b"/>
                  <a:pathLst>
                    <a:path w="843855" h="3364719" extrusionOk="0">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54" name="Google Shape;1654;p41"/>
                <p:cNvSpPr/>
                <p:nvPr/>
              </p:nvSpPr>
              <p:spPr>
                <a:xfrm>
                  <a:off x="9999061" y="251681"/>
                  <a:ext cx="438743" cy="432628"/>
                </a:xfrm>
                <a:custGeom>
                  <a:avLst/>
                  <a:gdLst/>
                  <a:ahLst/>
                  <a:cxnLst/>
                  <a:rect l="l" t="t" r="r" b="b"/>
                  <a:pathLst>
                    <a:path w="438743" h="432628" extrusionOk="0">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55" name="Google Shape;1655;p41"/>
                <p:cNvSpPr/>
                <p:nvPr/>
              </p:nvSpPr>
              <p:spPr>
                <a:xfrm>
                  <a:off x="10000589" y="6291667"/>
                  <a:ext cx="438743" cy="432628"/>
                </a:xfrm>
                <a:custGeom>
                  <a:avLst/>
                  <a:gdLst/>
                  <a:ahLst/>
                  <a:cxnLst/>
                  <a:rect l="l" t="t" r="r" b="b"/>
                  <a:pathLst>
                    <a:path w="438743" h="432628" extrusionOk="0">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56" name="Google Shape;1656;p41"/>
                <p:cNvSpPr/>
                <p:nvPr/>
              </p:nvSpPr>
              <p:spPr>
                <a:xfrm>
                  <a:off x="1194635" y="927377"/>
                  <a:ext cx="19873" cy="337847"/>
                </a:xfrm>
                <a:custGeom>
                  <a:avLst/>
                  <a:gdLst/>
                  <a:ahLst/>
                  <a:cxnLst/>
                  <a:rect l="l" t="t" r="r" b="b"/>
                  <a:pathLst>
                    <a:path w="19873" h="337847" extrusionOk="0">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57" name="Google Shape;1657;p41"/>
                <p:cNvSpPr/>
                <p:nvPr/>
              </p:nvSpPr>
              <p:spPr>
                <a:xfrm>
                  <a:off x="1200749" y="925848"/>
                  <a:ext cx="13758" cy="339376"/>
                </a:xfrm>
                <a:custGeom>
                  <a:avLst/>
                  <a:gdLst/>
                  <a:ahLst/>
                  <a:cxnLst/>
                  <a:rect l="l" t="t" r="r" b="b"/>
                  <a:pathLst>
                    <a:path w="13758" h="339376" extrusionOk="0">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sp>
          <p:nvSpPr>
            <p:cNvPr id="1658" name="Google Shape;1658;p41"/>
            <p:cNvSpPr/>
            <p:nvPr/>
          </p:nvSpPr>
          <p:spPr>
            <a:xfrm>
              <a:off x="2893720" y="349978"/>
              <a:ext cx="5332800" cy="4001100"/>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659" name="Google Shape;1659;p4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60" name="Google Shape;1660;p41"/>
          <p:cNvSpPr txBox="1">
            <a:spLocks noGrp="1"/>
          </p:cNvSpPr>
          <p:nvPr>
            <p:ph type="title"/>
          </p:nvPr>
        </p:nvSpPr>
        <p:spPr>
          <a:xfrm>
            <a:off x="1333775" y="2000925"/>
            <a:ext cx="4842000" cy="593700"/>
          </a:xfrm>
          <a:prstGeom prst="rect">
            <a:avLst/>
          </a:prstGeom>
        </p:spPr>
        <p:txBody>
          <a:bodyPr spcFirstLastPara="1" wrap="square" lIns="121900" tIns="121900" rIns="121900" bIns="121900" anchor="t" anchorCtr="0">
            <a:noAutofit/>
          </a:bodyPr>
          <a:lstStyle/>
          <a:p>
            <a:pPr marL="0" lvl="0" indent="0" algn="r" rtl="0">
              <a:spcBef>
                <a:spcPts val="0"/>
              </a:spcBef>
              <a:spcAft>
                <a:spcPts val="0"/>
              </a:spcAft>
              <a:buNone/>
            </a:pPr>
            <a:r>
              <a:rPr lang="en"/>
              <a:t>Presenting a website or an app?</a:t>
            </a:r>
            <a:endParaRPr/>
          </a:p>
        </p:txBody>
      </p:sp>
      <p:sp>
        <p:nvSpPr>
          <p:cNvPr id="1661" name="Google Shape;1661;p41"/>
          <p:cNvSpPr txBox="1">
            <a:spLocks noGrp="1"/>
          </p:cNvSpPr>
          <p:nvPr>
            <p:ph type="body" idx="1"/>
          </p:nvPr>
        </p:nvSpPr>
        <p:spPr>
          <a:xfrm>
            <a:off x="1809750" y="3524250"/>
            <a:ext cx="4366200" cy="1238100"/>
          </a:xfrm>
          <a:prstGeom prst="rect">
            <a:avLst/>
          </a:prstGeom>
        </p:spPr>
        <p:txBody>
          <a:bodyPr spcFirstLastPara="1" wrap="square" lIns="121900" tIns="121900" rIns="121900" bIns="121900" anchor="t" anchorCtr="0">
            <a:noAutofit/>
          </a:bodyPr>
          <a:lstStyle/>
          <a:p>
            <a:pPr marL="0" lvl="0" indent="0" algn="r" rtl="0">
              <a:spcBef>
                <a:spcPts val="0"/>
              </a:spcBef>
              <a:spcAft>
                <a:spcPts val="0"/>
              </a:spcAft>
              <a:buNone/>
            </a:pPr>
            <a:r>
              <a:rPr lang="en"/>
              <a:t>If you are presenting a website, an internet product or an app, you can place a screenshot of it here.</a:t>
            </a:r>
            <a:endParaRPr/>
          </a:p>
          <a:p>
            <a:pPr marL="0" lvl="0" indent="0" algn="r" rtl="0">
              <a:spcBef>
                <a:spcPts val="2100"/>
              </a:spcBef>
              <a:spcAft>
                <a:spcPts val="210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5"/>
        <p:cNvGrpSpPr/>
        <p:nvPr/>
      </p:nvGrpSpPr>
      <p:grpSpPr>
        <a:xfrm>
          <a:off x="0" y="0"/>
          <a:ext cx="0" cy="0"/>
          <a:chOff x="0" y="0"/>
          <a:chExt cx="0" cy="0"/>
        </a:xfrm>
      </p:grpSpPr>
      <p:grpSp>
        <p:nvGrpSpPr>
          <p:cNvPr id="1666" name="Google Shape;1666;p42"/>
          <p:cNvGrpSpPr/>
          <p:nvPr/>
        </p:nvGrpSpPr>
        <p:grpSpPr>
          <a:xfrm>
            <a:off x="1920002" y="656999"/>
            <a:ext cx="2721600" cy="5544000"/>
            <a:chOff x="1020040" y="533174"/>
            <a:chExt cx="2721600" cy="5544000"/>
          </a:xfrm>
        </p:grpSpPr>
        <p:sp>
          <p:nvSpPr>
            <p:cNvPr id="1667" name="Google Shape;1667;p42"/>
            <p:cNvSpPr/>
            <p:nvPr/>
          </p:nvSpPr>
          <p:spPr>
            <a:xfrm rot="5322">
              <a:off x="1024388" y="535271"/>
              <a:ext cx="2712903" cy="5539807"/>
            </a:xfrm>
            <a:prstGeom prst="roundRect">
              <a:avLst>
                <a:gd name="adj" fmla="val 13728"/>
              </a:avLst>
            </a:prstGeom>
            <a:solidFill>
              <a:srgbClr val="262626"/>
            </a:solidFill>
            <a:ln w="38100" cap="flat" cmpd="sng">
              <a:solidFill>
                <a:srgbClr val="434343"/>
              </a:solidFill>
              <a:prstDash val="solid"/>
              <a:round/>
              <a:headEnd type="none" w="sm" len="sm"/>
              <a:tailEnd type="none" w="sm" len="sm"/>
            </a:ln>
            <a:effectLst>
              <a:outerShdw blurRad="177800" dist="1143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668" name="Google Shape;1668;p42"/>
            <p:cNvSpPr/>
            <p:nvPr/>
          </p:nvSpPr>
          <p:spPr>
            <a:xfrm rot="5339">
              <a:off x="1117826" y="634766"/>
              <a:ext cx="2511303" cy="5315706"/>
            </a:xfrm>
            <a:prstGeom prst="roundRect">
              <a:avLst>
                <a:gd name="adj" fmla="val 11202"/>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669" name="Google Shape;1669;p42"/>
            <p:cNvSpPr/>
            <p:nvPr/>
          </p:nvSpPr>
          <p:spPr>
            <a:xfrm rot="-10793156">
              <a:off x="1702602" y="592275"/>
              <a:ext cx="1356303" cy="243601"/>
            </a:xfrm>
            <a:prstGeom prst="round2SameRect">
              <a:avLst>
                <a:gd name="adj1" fmla="val 50000"/>
                <a:gd name="adj2" fmla="val 0"/>
              </a:avLst>
            </a:prstGeom>
            <a:solidFill>
              <a:srgbClr val="2525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670" name="Google Shape;1670;p42"/>
            <p:cNvSpPr/>
            <p:nvPr/>
          </p:nvSpPr>
          <p:spPr>
            <a:xfrm>
              <a:off x="1848856" y="5858818"/>
              <a:ext cx="1063200" cy="37800"/>
            </a:xfrm>
            <a:prstGeom prst="roundRect">
              <a:avLst>
                <a:gd name="adj" fmla="val 50000"/>
              </a:avLst>
            </a:prstGeom>
            <a:solidFill>
              <a:srgbClr val="3A383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1" name="Google Shape;1671;p42"/>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2" name="Google Shape;1672;p42"/>
            <p:cNvSpPr/>
            <p:nvPr/>
          </p:nvSpPr>
          <p:spPr>
            <a:xfrm>
              <a:off x="2176639" y="720996"/>
              <a:ext cx="408300" cy="37800"/>
            </a:xfrm>
            <a:prstGeom prst="roundRect">
              <a:avLst>
                <a:gd name="adj" fmla="val 50000"/>
              </a:avLst>
            </a:prstGeom>
            <a:gradFill>
              <a:gsLst>
                <a:gs pos="0">
                  <a:srgbClr val="424242"/>
                </a:gs>
                <a:gs pos="100000">
                  <a:srgbClr val="010101"/>
                </a:gs>
              </a:gsLst>
              <a:lin ang="2700006"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73" name="Google Shape;1673;p42"/>
          <p:cNvSpPr txBox="1">
            <a:spLocks noGrp="1"/>
          </p:cNvSpPr>
          <p:nvPr>
            <p:ph type="title"/>
          </p:nvPr>
        </p:nvSpPr>
        <p:spPr>
          <a:xfrm>
            <a:off x="5372375" y="2000925"/>
            <a:ext cx="4842000" cy="593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Presenting a website or an app?</a:t>
            </a:r>
            <a:endParaRPr/>
          </a:p>
        </p:txBody>
      </p:sp>
      <p:sp>
        <p:nvSpPr>
          <p:cNvPr id="1674" name="Google Shape;1674;p42"/>
          <p:cNvSpPr txBox="1">
            <a:spLocks noGrp="1"/>
          </p:cNvSpPr>
          <p:nvPr>
            <p:ph type="body" idx="1"/>
          </p:nvPr>
        </p:nvSpPr>
        <p:spPr>
          <a:xfrm>
            <a:off x="5372450" y="3416749"/>
            <a:ext cx="4842000" cy="1193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If you are presenting a website, an internet product or an app, you can place a screenshot of it here.</a:t>
            </a:r>
            <a:endParaRPr/>
          </a:p>
          <a:p>
            <a:pPr marL="0" lvl="0" indent="0" algn="l" rtl="0">
              <a:spcBef>
                <a:spcPts val="2100"/>
              </a:spcBef>
              <a:spcAft>
                <a:spcPts val="210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78"/>
        <p:cNvGrpSpPr/>
        <p:nvPr/>
      </p:nvGrpSpPr>
      <p:grpSpPr>
        <a:xfrm>
          <a:off x="0" y="0"/>
          <a:ext cx="0" cy="0"/>
          <a:chOff x="0" y="0"/>
          <a:chExt cx="0" cy="0"/>
        </a:xfrm>
      </p:grpSpPr>
      <p:sp>
        <p:nvSpPr>
          <p:cNvPr id="1679" name="Google Shape;1679;p43"/>
          <p:cNvSpPr txBox="1">
            <a:spLocks noGrp="1"/>
          </p:cNvSpPr>
          <p:nvPr>
            <p:ph type="title"/>
          </p:nvPr>
        </p:nvSpPr>
        <p:spPr>
          <a:xfrm>
            <a:off x="3305225" y="2273513"/>
            <a:ext cx="5581500" cy="7635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None/>
            </a:pPr>
            <a:r>
              <a:rPr lang="en"/>
              <a:t>Thank you!</a:t>
            </a:r>
            <a:endParaRPr/>
          </a:p>
        </p:txBody>
      </p:sp>
      <p:sp>
        <p:nvSpPr>
          <p:cNvPr id="1680" name="Google Shape;1680;p43"/>
          <p:cNvSpPr txBox="1">
            <a:spLocks noGrp="1"/>
          </p:cNvSpPr>
          <p:nvPr>
            <p:ph type="subTitle" idx="1"/>
          </p:nvPr>
        </p:nvSpPr>
        <p:spPr>
          <a:xfrm>
            <a:off x="3305225" y="2825363"/>
            <a:ext cx="5581500" cy="7179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a:solidFill>
                  <a:schemeClr val="accent5"/>
                </a:solidFill>
              </a:rPr>
              <a:t>Do you have any questions?</a:t>
            </a:r>
            <a:endParaRPr>
              <a:solidFill>
                <a:schemeClr val="accent5"/>
              </a:solidFill>
            </a:endParaRPr>
          </a:p>
        </p:txBody>
      </p:sp>
      <p:sp>
        <p:nvSpPr>
          <p:cNvPr id="1681" name="Google Shape;1681;p43"/>
          <p:cNvSpPr/>
          <p:nvPr/>
        </p:nvSpPr>
        <p:spPr>
          <a:xfrm>
            <a:off x="5989940" y="4639428"/>
            <a:ext cx="181070" cy="392601"/>
          </a:xfrm>
          <a:custGeom>
            <a:avLst/>
            <a:gdLst/>
            <a:ahLst/>
            <a:cxnLst/>
            <a:rect l="l" t="t" r="r" b="b"/>
            <a:pathLst>
              <a:path w="7907" h="17146" extrusionOk="0">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82" name="Google Shape;1682;p43"/>
          <p:cNvGrpSpPr/>
          <p:nvPr/>
        </p:nvGrpSpPr>
        <p:grpSpPr>
          <a:xfrm>
            <a:off x="6523043" y="4629776"/>
            <a:ext cx="411849" cy="411917"/>
            <a:chOff x="5162200" y="4097750"/>
            <a:chExt cx="338385" cy="338414"/>
          </a:xfrm>
        </p:grpSpPr>
        <p:sp>
          <p:nvSpPr>
            <p:cNvPr id="1683" name="Google Shape;1683;p43"/>
            <p:cNvSpPr/>
            <p:nvPr/>
          </p:nvSpPr>
          <p:spPr>
            <a:xfrm>
              <a:off x="5162200" y="4097750"/>
              <a:ext cx="338385" cy="338414"/>
            </a:xfrm>
            <a:custGeom>
              <a:avLst/>
              <a:gdLst/>
              <a:ahLst/>
              <a:cxnLst/>
              <a:rect l="l" t="t" r="r" b="b"/>
              <a:pathLst>
                <a:path w="11842" h="11843" extrusionOk="0">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4" name="Google Shape;1684;p43"/>
            <p:cNvSpPr/>
            <p:nvPr/>
          </p:nvSpPr>
          <p:spPr>
            <a:xfrm>
              <a:off x="5245127" y="4179731"/>
              <a:ext cx="173507" cy="174450"/>
            </a:xfrm>
            <a:custGeom>
              <a:avLst/>
              <a:gdLst/>
              <a:ahLst/>
              <a:cxnLst/>
              <a:rect l="l" t="t" r="r" b="b"/>
              <a:pathLst>
                <a:path w="6072" h="6105" extrusionOk="0">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5" name="Google Shape;1685;p43"/>
            <p:cNvSpPr/>
            <p:nvPr/>
          </p:nvSpPr>
          <p:spPr>
            <a:xfrm>
              <a:off x="5401436" y="4155900"/>
              <a:ext cx="41034" cy="41005"/>
            </a:xfrm>
            <a:custGeom>
              <a:avLst/>
              <a:gdLst/>
              <a:ahLst/>
              <a:cxnLst/>
              <a:rect l="l" t="t" r="r" b="b"/>
              <a:pathLst>
                <a:path w="1436" h="1435" extrusionOk="0">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86" name="Google Shape;1686;p43"/>
          <p:cNvSpPr/>
          <p:nvPr/>
        </p:nvSpPr>
        <p:spPr>
          <a:xfrm>
            <a:off x="5257050" y="4680811"/>
            <a:ext cx="380848" cy="309834"/>
          </a:xfrm>
          <a:custGeom>
            <a:avLst/>
            <a:gdLst/>
            <a:ahLst/>
            <a:cxnLst/>
            <a:rect l="l" t="t" r="r" b="b"/>
            <a:pathLst>
              <a:path w="16446" h="13378" extrusionOk="0">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7" name="Google Shape;1687;p43"/>
          <p:cNvSpPr txBox="1">
            <a:spLocks noGrp="1"/>
          </p:cNvSpPr>
          <p:nvPr>
            <p:ph type="body" idx="2"/>
          </p:nvPr>
        </p:nvSpPr>
        <p:spPr>
          <a:xfrm>
            <a:off x="3305275" y="3385373"/>
            <a:ext cx="5581500" cy="1092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a:t>hello@mail.com</a:t>
            </a:r>
            <a:endParaRPr/>
          </a:p>
          <a:p>
            <a:pPr marL="0" lvl="0" indent="0" algn="ctr" rtl="0">
              <a:spcBef>
                <a:spcPts val="0"/>
              </a:spcBef>
              <a:spcAft>
                <a:spcPts val="0"/>
              </a:spcAft>
              <a:buNone/>
            </a:pPr>
            <a:r>
              <a:rPr lang="en"/>
              <a:t>555-111-222</a:t>
            </a:r>
            <a:endParaRPr/>
          </a:p>
          <a:p>
            <a:pPr marL="0" lvl="0" indent="0" algn="ctr" rtl="0">
              <a:spcBef>
                <a:spcPts val="0"/>
              </a:spcBef>
              <a:spcAft>
                <a:spcPts val="0"/>
              </a:spcAft>
              <a:buNone/>
            </a:pPr>
            <a:r>
              <a:rPr lang="en"/>
              <a:t>mydomain.com</a:t>
            </a:r>
            <a:endParaRPr/>
          </a:p>
          <a:p>
            <a:pPr marL="0" lvl="0" indent="0" algn="ctr" rtl="0">
              <a:spcBef>
                <a:spcPts val="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91"/>
        <p:cNvGrpSpPr/>
        <p:nvPr/>
      </p:nvGrpSpPr>
      <p:grpSpPr>
        <a:xfrm>
          <a:off x="0" y="0"/>
          <a:ext cx="0" cy="0"/>
          <a:chOff x="0" y="0"/>
          <a:chExt cx="0" cy="0"/>
        </a:xfrm>
      </p:grpSpPr>
      <p:sp>
        <p:nvSpPr>
          <p:cNvPr id="1692" name="Google Shape;1692;p44"/>
          <p:cNvSpPr txBox="1">
            <a:spLocks noGrp="1"/>
          </p:cNvSpPr>
          <p:nvPr>
            <p:ph type="title"/>
          </p:nvPr>
        </p:nvSpPr>
        <p:spPr>
          <a:xfrm>
            <a:off x="2285975" y="1810100"/>
            <a:ext cx="6991500" cy="8886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5100"/>
              <a:t>Credits.</a:t>
            </a:r>
            <a:endParaRPr sz="5100"/>
          </a:p>
        </p:txBody>
      </p:sp>
      <p:sp>
        <p:nvSpPr>
          <p:cNvPr id="1693" name="Google Shape;1693;p44"/>
          <p:cNvSpPr txBox="1">
            <a:spLocks noGrp="1"/>
          </p:cNvSpPr>
          <p:nvPr>
            <p:ph type="body" idx="4294967295"/>
          </p:nvPr>
        </p:nvSpPr>
        <p:spPr>
          <a:xfrm>
            <a:off x="2285975" y="2698600"/>
            <a:ext cx="6991500" cy="23493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2400" dirty="0"/>
              <a:t>Presentation Template: </a:t>
            </a:r>
            <a:r>
              <a:rPr lang="en" sz="2400" u="sng" dirty="0" smtClean="0">
                <a:solidFill>
                  <a:schemeClr val="hlink"/>
                </a:solidFill>
              </a:rPr>
              <a:t>plantillaspowerpoint.org</a:t>
            </a:r>
            <a:endParaRPr sz="2400" dirty="0"/>
          </a:p>
          <a:p>
            <a:pPr marL="0" lvl="0" indent="0" algn="l" rtl="0">
              <a:spcBef>
                <a:spcPts val="2100"/>
              </a:spcBef>
              <a:spcAft>
                <a:spcPts val="0"/>
              </a:spcAft>
              <a:buNone/>
            </a:pPr>
            <a:r>
              <a:rPr lang="en" sz="2400" dirty="0"/>
              <a:t>Sample Images: </a:t>
            </a:r>
            <a:r>
              <a:rPr lang="en" sz="2400" u="sng" dirty="0">
                <a:solidFill>
                  <a:schemeClr val="hlink"/>
                </a:solidFill>
                <a:hlinkClick r:id="rId3"/>
              </a:rPr>
              <a:t>Unsplash</a:t>
            </a:r>
            <a:endParaRPr sz="2400" dirty="0"/>
          </a:p>
          <a:p>
            <a:pPr marL="0" lvl="0" indent="0" algn="l" rtl="0">
              <a:spcBef>
                <a:spcPts val="2100"/>
              </a:spcBef>
              <a:spcAft>
                <a:spcPts val="2100"/>
              </a:spcAft>
              <a:buNone/>
            </a:pPr>
            <a:r>
              <a:rPr lang="en" dirty="0"/>
              <a:t>Fonts used in this presentation: Frank Ruhl Libre </a:t>
            </a:r>
            <a:r>
              <a:rPr lang="en" b="1" dirty="0">
                <a:latin typeface="Playfair Display"/>
                <a:ea typeface="Playfair Display"/>
                <a:cs typeface="Playfair Display"/>
                <a:sym typeface="Playfair Display"/>
              </a:rPr>
              <a:t>&amp; Play Fair Display</a:t>
            </a:r>
            <a:r>
              <a:rPr lang="en" b="1" dirty="0"/>
              <a:t> </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97"/>
        <p:cNvGrpSpPr/>
        <p:nvPr/>
      </p:nvGrpSpPr>
      <p:grpSpPr>
        <a:xfrm>
          <a:off x="0" y="0"/>
          <a:ext cx="0" cy="0"/>
          <a:chOff x="0" y="0"/>
          <a:chExt cx="0" cy="0"/>
        </a:xfrm>
      </p:grpSpPr>
      <p:sp>
        <p:nvSpPr>
          <p:cNvPr id="1698" name="Google Shape;1698;p45"/>
          <p:cNvSpPr txBox="1">
            <a:spLocks noGrp="1"/>
          </p:cNvSpPr>
          <p:nvPr>
            <p:ph type="title"/>
          </p:nvPr>
        </p:nvSpPr>
        <p:spPr>
          <a:xfrm>
            <a:off x="415650" y="344902"/>
            <a:ext cx="11360700" cy="867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sz="5000"/>
              <a:t>Editable Icons</a:t>
            </a:r>
            <a:endParaRPr sz="5000"/>
          </a:p>
        </p:txBody>
      </p:sp>
      <p:grpSp>
        <p:nvGrpSpPr>
          <p:cNvPr id="1699" name="Google Shape;1699;p45"/>
          <p:cNvGrpSpPr/>
          <p:nvPr/>
        </p:nvGrpSpPr>
        <p:grpSpPr>
          <a:xfrm>
            <a:off x="3570764" y="1773752"/>
            <a:ext cx="405160" cy="253589"/>
            <a:chOff x="4797800" y="1994125"/>
            <a:chExt cx="306475" cy="186025"/>
          </a:xfrm>
        </p:grpSpPr>
        <p:sp>
          <p:nvSpPr>
            <p:cNvPr id="1700" name="Google Shape;1700;p45"/>
            <p:cNvSpPr/>
            <p:nvPr/>
          </p:nvSpPr>
          <p:spPr>
            <a:xfrm>
              <a:off x="4837950" y="1994125"/>
              <a:ext cx="226175" cy="152575"/>
            </a:xfrm>
            <a:custGeom>
              <a:avLst/>
              <a:gdLst/>
              <a:ahLst/>
              <a:cxnLst/>
              <a:rect l="l" t="t" r="r" b="b"/>
              <a:pathLst>
                <a:path w="9047" h="6103" extrusionOk="0">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1" name="Google Shape;1701;p45"/>
            <p:cNvSpPr/>
            <p:nvPr/>
          </p:nvSpPr>
          <p:spPr>
            <a:xfrm>
              <a:off x="4797800" y="2160075"/>
              <a:ext cx="306475" cy="20075"/>
            </a:xfrm>
            <a:custGeom>
              <a:avLst/>
              <a:gdLst/>
              <a:ahLst/>
              <a:cxnLst/>
              <a:rect l="l" t="t" r="r" b="b"/>
              <a:pathLst>
                <a:path w="12259" h="803" extrusionOk="0">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02" name="Google Shape;1702;p45"/>
          <p:cNvSpPr/>
          <p:nvPr/>
        </p:nvSpPr>
        <p:spPr>
          <a:xfrm>
            <a:off x="3013572" y="1789650"/>
            <a:ext cx="351487" cy="308322"/>
          </a:xfrm>
          <a:custGeom>
            <a:avLst/>
            <a:gdLst/>
            <a:ahLst/>
            <a:cxnLst/>
            <a:rect l="l" t="t" r="r" b="b"/>
            <a:pathLst>
              <a:path w="10635" h="9047" extrusionOk="0">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3" name="Google Shape;1703;p45"/>
          <p:cNvSpPr/>
          <p:nvPr/>
        </p:nvSpPr>
        <p:spPr>
          <a:xfrm>
            <a:off x="2598483" y="1706244"/>
            <a:ext cx="211156" cy="398327"/>
          </a:xfrm>
          <a:custGeom>
            <a:avLst/>
            <a:gdLst/>
            <a:ahLst/>
            <a:cxnLst/>
            <a:rect l="l" t="t" r="r" b="b"/>
            <a:pathLst>
              <a:path w="6389" h="11688" extrusionOk="0">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4" name="Google Shape;1704;p45"/>
          <p:cNvSpPr/>
          <p:nvPr/>
        </p:nvSpPr>
        <p:spPr>
          <a:xfrm>
            <a:off x="4125519" y="1774124"/>
            <a:ext cx="352082" cy="253589"/>
          </a:xfrm>
          <a:custGeom>
            <a:avLst/>
            <a:gdLst/>
            <a:ahLst/>
            <a:cxnLst/>
            <a:rect l="l" t="t" r="r" b="b"/>
            <a:pathLst>
              <a:path w="10653" h="7441" extrusionOk="0">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5" name="Google Shape;1705;p45"/>
          <p:cNvSpPr/>
          <p:nvPr/>
        </p:nvSpPr>
        <p:spPr>
          <a:xfrm>
            <a:off x="4629024" y="1731262"/>
            <a:ext cx="333805" cy="339335"/>
          </a:xfrm>
          <a:custGeom>
            <a:avLst/>
            <a:gdLst/>
            <a:ahLst/>
            <a:cxnLst/>
            <a:rect l="l" t="t" r="r" b="b"/>
            <a:pathLst>
              <a:path w="10100" h="9957" extrusionOk="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6" name="Google Shape;1706;p45"/>
          <p:cNvSpPr/>
          <p:nvPr/>
        </p:nvSpPr>
        <p:spPr>
          <a:xfrm>
            <a:off x="5618340" y="1764938"/>
            <a:ext cx="299003" cy="280956"/>
          </a:xfrm>
          <a:custGeom>
            <a:avLst/>
            <a:gdLst/>
            <a:ahLst/>
            <a:cxnLst/>
            <a:rect l="l" t="t" r="r" b="b"/>
            <a:pathLst>
              <a:path w="9047" h="8244" extrusionOk="0">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07" name="Google Shape;1707;p45"/>
          <p:cNvGrpSpPr/>
          <p:nvPr/>
        </p:nvGrpSpPr>
        <p:grpSpPr>
          <a:xfrm>
            <a:off x="6164058" y="1777777"/>
            <a:ext cx="352082" cy="254203"/>
            <a:chOff x="4250025" y="2848800"/>
            <a:chExt cx="266325" cy="186475"/>
          </a:xfrm>
        </p:grpSpPr>
        <p:sp>
          <p:nvSpPr>
            <p:cNvPr id="1708" name="Google Shape;1708;p45"/>
            <p:cNvSpPr/>
            <p:nvPr/>
          </p:nvSpPr>
          <p:spPr>
            <a:xfrm>
              <a:off x="4250025" y="2848800"/>
              <a:ext cx="166425" cy="149900"/>
            </a:xfrm>
            <a:custGeom>
              <a:avLst/>
              <a:gdLst/>
              <a:ahLst/>
              <a:cxnLst/>
              <a:rect l="l" t="t" r="r" b="b"/>
              <a:pathLst>
                <a:path w="6657" h="5996" extrusionOk="0">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9" name="Google Shape;1709;p45"/>
            <p:cNvSpPr/>
            <p:nvPr/>
          </p:nvSpPr>
          <p:spPr>
            <a:xfrm>
              <a:off x="4349950" y="2885375"/>
              <a:ext cx="166400" cy="149900"/>
            </a:xfrm>
            <a:custGeom>
              <a:avLst/>
              <a:gdLst/>
              <a:ahLst/>
              <a:cxnLst/>
              <a:rect l="l" t="t" r="r" b="b"/>
              <a:pathLst>
                <a:path w="6656" h="5996" extrusionOk="0">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10" name="Google Shape;1710;p45"/>
          <p:cNvGrpSpPr/>
          <p:nvPr/>
        </p:nvGrpSpPr>
        <p:grpSpPr>
          <a:xfrm>
            <a:off x="6761406" y="1741891"/>
            <a:ext cx="343224" cy="326555"/>
            <a:chOff x="4707700" y="2822475"/>
            <a:chExt cx="259625" cy="239550"/>
          </a:xfrm>
        </p:grpSpPr>
        <p:sp>
          <p:nvSpPr>
            <p:cNvPr id="1711" name="Google Shape;1711;p45"/>
            <p:cNvSpPr/>
            <p:nvPr/>
          </p:nvSpPr>
          <p:spPr>
            <a:xfrm>
              <a:off x="4707700" y="2822475"/>
              <a:ext cx="259625" cy="176225"/>
            </a:xfrm>
            <a:custGeom>
              <a:avLst/>
              <a:gdLst/>
              <a:ahLst/>
              <a:cxnLst/>
              <a:rect l="l" t="t" r="r" b="b"/>
              <a:pathLst>
                <a:path w="10385" h="7049" extrusionOk="0">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2" name="Google Shape;1712;p45"/>
            <p:cNvSpPr/>
            <p:nvPr/>
          </p:nvSpPr>
          <p:spPr>
            <a:xfrm>
              <a:off x="4754525" y="2991975"/>
              <a:ext cx="39725" cy="39725"/>
            </a:xfrm>
            <a:custGeom>
              <a:avLst/>
              <a:gdLst/>
              <a:ahLst/>
              <a:cxnLst/>
              <a:rect l="l" t="t" r="r" b="b"/>
              <a:pathLst>
                <a:path w="1589" h="1589" extrusionOk="0">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3" name="Google Shape;1713;p45"/>
            <p:cNvSpPr/>
            <p:nvPr/>
          </p:nvSpPr>
          <p:spPr>
            <a:xfrm>
              <a:off x="4719750" y="3031675"/>
              <a:ext cx="29900" cy="30350"/>
            </a:xfrm>
            <a:custGeom>
              <a:avLst/>
              <a:gdLst/>
              <a:ahLst/>
              <a:cxnLst/>
              <a:rect l="l" t="t" r="r" b="b"/>
              <a:pathLst>
                <a:path w="1196" h="1214" extrusionOk="0">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14" name="Google Shape;1714;p45"/>
          <p:cNvSpPr/>
          <p:nvPr/>
        </p:nvSpPr>
        <p:spPr>
          <a:xfrm>
            <a:off x="7235378" y="1745476"/>
            <a:ext cx="340878" cy="320045"/>
          </a:xfrm>
          <a:custGeom>
            <a:avLst/>
            <a:gdLst/>
            <a:ahLst/>
            <a:cxnLst/>
            <a:rect l="l" t="t" r="r" b="b"/>
            <a:pathLst>
              <a:path w="10314" h="9391" extrusionOk="0">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5" name="Google Shape;1715;p45"/>
          <p:cNvSpPr/>
          <p:nvPr/>
        </p:nvSpPr>
        <p:spPr>
          <a:xfrm>
            <a:off x="7758873" y="1778333"/>
            <a:ext cx="352082" cy="254203"/>
          </a:xfrm>
          <a:custGeom>
            <a:avLst/>
            <a:gdLst/>
            <a:ahLst/>
            <a:cxnLst/>
            <a:rect l="l" t="t" r="r" b="b"/>
            <a:pathLst>
              <a:path w="10653" h="7459" extrusionOk="0">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16" name="Google Shape;1716;p45"/>
          <p:cNvGrpSpPr/>
          <p:nvPr/>
        </p:nvGrpSpPr>
        <p:grpSpPr>
          <a:xfrm>
            <a:off x="8396572" y="1705391"/>
            <a:ext cx="351487" cy="398940"/>
            <a:chOff x="6425500" y="2795700"/>
            <a:chExt cx="265875" cy="292650"/>
          </a:xfrm>
        </p:grpSpPr>
        <p:sp>
          <p:nvSpPr>
            <p:cNvPr id="1717" name="Google Shape;1717;p45"/>
            <p:cNvSpPr/>
            <p:nvPr/>
          </p:nvSpPr>
          <p:spPr>
            <a:xfrm>
              <a:off x="6425500" y="2795700"/>
              <a:ext cx="265875" cy="292650"/>
            </a:xfrm>
            <a:custGeom>
              <a:avLst/>
              <a:gdLst/>
              <a:ahLst/>
              <a:cxnLst/>
              <a:rect l="l" t="t" r="r" b="b"/>
              <a:pathLst>
                <a:path w="10635" h="11706" extrusionOk="0">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8" name="Google Shape;1718;p45"/>
            <p:cNvSpPr/>
            <p:nvPr/>
          </p:nvSpPr>
          <p:spPr>
            <a:xfrm>
              <a:off x="6515150" y="2868425"/>
              <a:ext cx="86575" cy="87000"/>
            </a:xfrm>
            <a:custGeom>
              <a:avLst/>
              <a:gdLst/>
              <a:ahLst/>
              <a:cxnLst/>
              <a:rect l="l" t="t" r="r" b="b"/>
              <a:pathLst>
                <a:path w="3463" h="3480" extrusionOk="0">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19" name="Google Shape;1719;p45"/>
          <p:cNvSpPr/>
          <p:nvPr/>
        </p:nvSpPr>
        <p:spPr>
          <a:xfrm>
            <a:off x="8894278" y="1737892"/>
            <a:ext cx="352677" cy="335654"/>
          </a:xfrm>
          <a:custGeom>
            <a:avLst/>
            <a:gdLst/>
            <a:ahLst/>
            <a:cxnLst/>
            <a:rect l="l" t="t" r="r" b="b"/>
            <a:pathLst>
              <a:path w="10671" h="9849" extrusionOk="0">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20" name="Google Shape;1720;p45"/>
          <p:cNvGrpSpPr/>
          <p:nvPr/>
        </p:nvGrpSpPr>
        <p:grpSpPr>
          <a:xfrm>
            <a:off x="9474618" y="1760035"/>
            <a:ext cx="350297" cy="290464"/>
            <a:chOff x="5549875" y="2418425"/>
            <a:chExt cx="264975" cy="213075"/>
          </a:xfrm>
        </p:grpSpPr>
        <p:sp>
          <p:nvSpPr>
            <p:cNvPr id="1721" name="Google Shape;1721;p45"/>
            <p:cNvSpPr/>
            <p:nvPr/>
          </p:nvSpPr>
          <p:spPr>
            <a:xfrm>
              <a:off x="5549875" y="2576925"/>
              <a:ext cx="42400" cy="54575"/>
            </a:xfrm>
            <a:custGeom>
              <a:avLst/>
              <a:gdLst/>
              <a:ahLst/>
              <a:cxnLst/>
              <a:rect l="l" t="t" r="r" b="b"/>
              <a:pathLst>
                <a:path w="1696" h="2183" extrusionOk="0">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2" name="Google Shape;1722;p45"/>
            <p:cNvSpPr/>
            <p:nvPr/>
          </p:nvSpPr>
          <p:spPr>
            <a:xfrm>
              <a:off x="5576175" y="2418425"/>
              <a:ext cx="238675" cy="211200"/>
            </a:xfrm>
            <a:custGeom>
              <a:avLst/>
              <a:gdLst/>
              <a:ahLst/>
              <a:cxnLst/>
              <a:rect l="l" t="t" r="r" b="b"/>
              <a:pathLst>
                <a:path w="9547" h="8448" extrusionOk="0">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23" name="Google Shape;1723;p45"/>
          <p:cNvSpPr/>
          <p:nvPr/>
        </p:nvSpPr>
        <p:spPr>
          <a:xfrm>
            <a:off x="2620588" y="2368871"/>
            <a:ext cx="166936" cy="380674"/>
          </a:xfrm>
          <a:custGeom>
            <a:avLst/>
            <a:gdLst/>
            <a:ahLst/>
            <a:cxnLst/>
            <a:rect l="l" t="t" r="r" b="b"/>
            <a:pathLst>
              <a:path w="5051" h="11170" extrusionOk="0">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24" name="Google Shape;1724;p45"/>
          <p:cNvGrpSpPr/>
          <p:nvPr/>
        </p:nvGrpSpPr>
        <p:grpSpPr>
          <a:xfrm>
            <a:off x="3570694" y="2404542"/>
            <a:ext cx="299598" cy="308322"/>
            <a:chOff x="3739275" y="2525850"/>
            <a:chExt cx="226625" cy="226175"/>
          </a:xfrm>
        </p:grpSpPr>
        <p:sp>
          <p:nvSpPr>
            <p:cNvPr id="1725" name="Google Shape;1725;p45"/>
            <p:cNvSpPr/>
            <p:nvPr/>
          </p:nvSpPr>
          <p:spPr>
            <a:xfrm>
              <a:off x="3779425" y="2525850"/>
              <a:ext cx="20100" cy="40150"/>
            </a:xfrm>
            <a:custGeom>
              <a:avLst/>
              <a:gdLst/>
              <a:ahLst/>
              <a:cxnLst/>
              <a:rect l="l" t="t" r="r" b="b"/>
              <a:pathLst>
                <a:path w="804" h="1606" extrusionOk="0">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6" name="Google Shape;1726;p45"/>
            <p:cNvSpPr/>
            <p:nvPr/>
          </p:nvSpPr>
          <p:spPr>
            <a:xfrm>
              <a:off x="3739275" y="2605675"/>
              <a:ext cx="226625" cy="146350"/>
            </a:xfrm>
            <a:custGeom>
              <a:avLst/>
              <a:gdLst/>
              <a:ahLst/>
              <a:cxnLst/>
              <a:rect l="l" t="t" r="r" b="b"/>
              <a:pathLst>
                <a:path w="9065" h="5854" extrusionOk="0">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7" name="Google Shape;1727;p45"/>
            <p:cNvSpPr/>
            <p:nvPr/>
          </p:nvSpPr>
          <p:spPr>
            <a:xfrm>
              <a:off x="3905675" y="2525850"/>
              <a:ext cx="20100" cy="40150"/>
            </a:xfrm>
            <a:custGeom>
              <a:avLst/>
              <a:gdLst/>
              <a:ahLst/>
              <a:cxnLst/>
              <a:rect l="l" t="t" r="r" b="b"/>
              <a:pathLst>
                <a:path w="804" h="1606" extrusionOk="0">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8" name="Google Shape;1728;p45"/>
            <p:cNvSpPr/>
            <p:nvPr/>
          </p:nvSpPr>
          <p:spPr>
            <a:xfrm>
              <a:off x="3739275" y="2545900"/>
              <a:ext cx="226625" cy="46425"/>
            </a:xfrm>
            <a:custGeom>
              <a:avLst/>
              <a:gdLst/>
              <a:ahLst/>
              <a:cxnLst/>
              <a:rect l="l" t="t" r="r" b="b"/>
              <a:pathLst>
                <a:path w="9065" h="1857" extrusionOk="0">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29" name="Google Shape;1729;p45"/>
          <p:cNvGrpSpPr/>
          <p:nvPr/>
        </p:nvGrpSpPr>
        <p:grpSpPr>
          <a:xfrm>
            <a:off x="3043876" y="2377772"/>
            <a:ext cx="272464" cy="361861"/>
            <a:chOff x="4518575" y="2506200"/>
            <a:chExt cx="206100" cy="265450"/>
          </a:xfrm>
        </p:grpSpPr>
        <p:sp>
          <p:nvSpPr>
            <p:cNvPr id="1730" name="Google Shape;1730;p45"/>
            <p:cNvSpPr/>
            <p:nvPr/>
          </p:nvSpPr>
          <p:spPr>
            <a:xfrm>
              <a:off x="4518575" y="2506200"/>
              <a:ext cx="206100" cy="265450"/>
            </a:xfrm>
            <a:custGeom>
              <a:avLst/>
              <a:gdLst/>
              <a:ahLst/>
              <a:cxnLst/>
              <a:rect l="l" t="t" r="r" b="b"/>
              <a:pathLst>
                <a:path w="8244" h="10618" extrusionOk="0">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1" name="Google Shape;1731;p45"/>
            <p:cNvSpPr/>
            <p:nvPr/>
          </p:nvSpPr>
          <p:spPr>
            <a:xfrm>
              <a:off x="4628300" y="2555725"/>
              <a:ext cx="56225" cy="13400"/>
            </a:xfrm>
            <a:custGeom>
              <a:avLst/>
              <a:gdLst/>
              <a:ahLst/>
              <a:cxnLst/>
              <a:rect l="l" t="t" r="r" b="b"/>
              <a:pathLst>
                <a:path w="2249" h="536" extrusionOk="0">
                  <a:moveTo>
                    <a:pt x="0" y="0"/>
                  </a:moveTo>
                  <a:lnTo>
                    <a:pt x="0" y="536"/>
                  </a:lnTo>
                  <a:lnTo>
                    <a:pt x="2249" y="536"/>
                  </a:lnTo>
                  <a:lnTo>
                    <a:pt x="2249"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2" name="Google Shape;1732;p45"/>
            <p:cNvSpPr/>
            <p:nvPr/>
          </p:nvSpPr>
          <p:spPr>
            <a:xfrm>
              <a:off x="4628300" y="2608800"/>
              <a:ext cx="56225" cy="13425"/>
            </a:xfrm>
            <a:custGeom>
              <a:avLst/>
              <a:gdLst/>
              <a:ahLst/>
              <a:cxnLst/>
              <a:rect l="l" t="t" r="r" b="b"/>
              <a:pathLst>
                <a:path w="2249" h="537" extrusionOk="0">
                  <a:moveTo>
                    <a:pt x="0" y="1"/>
                  </a:moveTo>
                  <a:lnTo>
                    <a:pt x="0" y="536"/>
                  </a:lnTo>
                  <a:lnTo>
                    <a:pt x="2249" y="536"/>
                  </a:lnTo>
                  <a:lnTo>
                    <a:pt x="224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3" name="Google Shape;1733;p45"/>
            <p:cNvSpPr/>
            <p:nvPr/>
          </p:nvSpPr>
          <p:spPr>
            <a:xfrm>
              <a:off x="4628300" y="2715425"/>
              <a:ext cx="56225" cy="13400"/>
            </a:xfrm>
            <a:custGeom>
              <a:avLst/>
              <a:gdLst/>
              <a:ahLst/>
              <a:cxnLst/>
              <a:rect l="l" t="t" r="r" b="b"/>
              <a:pathLst>
                <a:path w="2249" h="536" extrusionOk="0">
                  <a:moveTo>
                    <a:pt x="0" y="0"/>
                  </a:moveTo>
                  <a:lnTo>
                    <a:pt x="0" y="535"/>
                  </a:lnTo>
                  <a:lnTo>
                    <a:pt x="2249" y="535"/>
                  </a:lnTo>
                  <a:lnTo>
                    <a:pt x="2249"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4" name="Google Shape;1734;p45"/>
            <p:cNvSpPr/>
            <p:nvPr/>
          </p:nvSpPr>
          <p:spPr>
            <a:xfrm>
              <a:off x="4628300" y="2662325"/>
              <a:ext cx="56225" cy="12975"/>
            </a:xfrm>
            <a:custGeom>
              <a:avLst/>
              <a:gdLst/>
              <a:ahLst/>
              <a:cxnLst/>
              <a:rect l="l" t="t" r="r" b="b"/>
              <a:pathLst>
                <a:path w="2249" h="519" extrusionOk="0">
                  <a:moveTo>
                    <a:pt x="0" y="1"/>
                  </a:moveTo>
                  <a:lnTo>
                    <a:pt x="0" y="518"/>
                  </a:lnTo>
                  <a:lnTo>
                    <a:pt x="2249" y="518"/>
                  </a:lnTo>
                  <a:lnTo>
                    <a:pt x="224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5" name="Google Shape;1735;p45"/>
            <p:cNvSpPr/>
            <p:nvPr/>
          </p:nvSpPr>
          <p:spPr>
            <a:xfrm>
              <a:off x="4558275" y="2539225"/>
              <a:ext cx="49525" cy="40600"/>
            </a:xfrm>
            <a:custGeom>
              <a:avLst/>
              <a:gdLst/>
              <a:ahLst/>
              <a:cxnLst/>
              <a:rect l="l" t="t" r="r" b="b"/>
              <a:pathLst>
                <a:path w="1981" h="1624" extrusionOk="0">
                  <a:moveTo>
                    <a:pt x="1606" y="0"/>
                  </a:moveTo>
                  <a:lnTo>
                    <a:pt x="732" y="875"/>
                  </a:lnTo>
                  <a:lnTo>
                    <a:pt x="375" y="536"/>
                  </a:lnTo>
                  <a:lnTo>
                    <a:pt x="0" y="910"/>
                  </a:lnTo>
                  <a:lnTo>
                    <a:pt x="732" y="1624"/>
                  </a:lnTo>
                  <a:lnTo>
                    <a:pt x="1981" y="375"/>
                  </a:lnTo>
                  <a:lnTo>
                    <a:pt x="160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6" name="Google Shape;1736;p45"/>
            <p:cNvSpPr/>
            <p:nvPr/>
          </p:nvSpPr>
          <p:spPr>
            <a:xfrm>
              <a:off x="4558275" y="2592300"/>
              <a:ext cx="49525" cy="40625"/>
            </a:xfrm>
            <a:custGeom>
              <a:avLst/>
              <a:gdLst/>
              <a:ahLst/>
              <a:cxnLst/>
              <a:rect l="l" t="t" r="r" b="b"/>
              <a:pathLst>
                <a:path w="1981" h="1625" extrusionOk="0">
                  <a:moveTo>
                    <a:pt x="1606" y="1"/>
                  </a:moveTo>
                  <a:lnTo>
                    <a:pt x="732" y="893"/>
                  </a:lnTo>
                  <a:lnTo>
                    <a:pt x="375" y="536"/>
                  </a:lnTo>
                  <a:lnTo>
                    <a:pt x="0" y="911"/>
                  </a:lnTo>
                  <a:lnTo>
                    <a:pt x="732" y="1624"/>
                  </a:lnTo>
                  <a:lnTo>
                    <a:pt x="1981" y="375"/>
                  </a:lnTo>
                  <a:lnTo>
                    <a:pt x="1606"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7" name="Google Shape;1737;p45"/>
            <p:cNvSpPr/>
            <p:nvPr/>
          </p:nvSpPr>
          <p:spPr>
            <a:xfrm>
              <a:off x="4558275" y="2645375"/>
              <a:ext cx="49525" cy="41075"/>
            </a:xfrm>
            <a:custGeom>
              <a:avLst/>
              <a:gdLst/>
              <a:ahLst/>
              <a:cxnLst/>
              <a:rect l="l" t="t" r="r" b="b"/>
              <a:pathLst>
                <a:path w="1981" h="1643" extrusionOk="0">
                  <a:moveTo>
                    <a:pt x="1606" y="1"/>
                  </a:moveTo>
                  <a:lnTo>
                    <a:pt x="732" y="893"/>
                  </a:lnTo>
                  <a:lnTo>
                    <a:pt x="375" y="536"/>
                  </a:lnTo>
                  <a:lnTo>
                    <a:pt x="0" y="911"/>
                  </a:lnTo>
                  <a:lnTo>
                    <a:pt x="732" y="1642"/>
                  </a:lnTo>
                  <a:lnTo>
                    <a:pt x="1981" y="376"/>
                  </a:lnTo>
                  <a:lnTo>
                    <a:pt x="1606"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8" name="Google Shape;1738;p45"/>
            <p:cNvSpPr/>
            <p:nvPr/>
          </p:nvSpPr>
          <p:spPr>
            <a:xfrm>
              <a:off x="4558275" y="2698025"/>
              <a:ext cx="49525" cy="40600"/>
            </a:xfrm>
            <a:custGeom>
              <a:avLst/>
              <a:gdLst/>
              <a:ahLst/>
              <a:cxnLst/>
              <a:rect l="l" t="t" r="r" b="b"/>
              <a:pathLst>
                <a:path w="1981" h="1624" extrusionOk="0">
                  <a:moveTo>
                    <a:pt x="1606" y="0"/>
                  </a:moveTo>
                  <a:lnTo>
                    <a:pt x="732" y="875"/>
                  </a:lnTo>
                  <a:lnTo>
                    <a:pt x="375" y="536"/>
                  </a:lnTo>
                  <a:lnTo>
                    <a:pt x="0" y="910"/>
                  </a:lnTo>
                  <a:lnTo>
                    <a:pt x="732" y="1624"/>
                  </a:lnTo>
                  <a:lnTo>
                    <a:pt x="1981" y="375"/>
                  </a:lnTo>
                  <a:lnTo>
                    <a:pt x="160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39" name="Google Shape;1739;p45"/>
          <p:cNvGrpSpPr/>
          <p:nvPr/>
        </p:nvGrpSpPr>
        <p:grpSpPr>
          <a:xfrm>
            <a:off x="4125077" y="2404742"/>
            <a:ext cx="299631" cy="308322"/>
            <a:chOff x="4164375" y="1677425"/>
            <a:chExt cx="226650" cy="226175"/>
          </a:xfrm>
        </p:grpSpPr>
        <p:sp>
          <p:nvSpPr>
            <p:cNvPr id="1740" name="Google Shape;1740;p45"/>
            <p:cNvSpPr/>
            <p:nvPr/>
          </p:nvSpPr>
          <p:spPr>
            <a:xfrm>
              <a:off x="4164375" y="1677425"/>
              <a:ext cx="226650" cy="226175"/>
            </a:xfrm>
            <a:custGeom>
              <a:avLst/>
              <a:gdLst/>
              <a:ahLst/>
              <a:cxnLst/>
              <a:rect l="l" t="t" r="r" b="b"/>
              <a:pathLst>
                <a:path w="9066" h="9047" extrusionOk="0">
                  <a:moveTo>
                    <a:pt x="1" y="0"/>
                  </a:moveTo>
                  <a:lnTo>
                    <a:pt x="1" y="9047"/>
                  </a:lnTo>
                  <a:lnTo>
                    <a:pt x="9065" y="9047"/>
                  </a:lnTo>
                  <a:lnTo>
                    <a:pt x="9065" y="8244"/>
                  </a:lnTo>
                  <a:lnTo>
                    <a:pt x="804" y="8244"/>
                  </a:lnTo>
                  <a:lnTo>
                    <a:pt x="804"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1" name="Google Shape;1741;p45"/>
            <p:cNvSpPr/>
            <p:nvPr/>
          </p:nvSpPr>
          <p:spPr>
            <a:xfrm>
              <a:off x="4204525" y="1747450"/>
              <a:ext cx="36600" cy="116450"/>
            </a:xfrm>
            <a:custGeom>
              <a:avLst/>
              <a:gdLst/>
              <a:ahLst/>
              <a:cxnLst/>
              <a:rect l="l" t="t" r="r" b="b"/>
              <a:pathLst>
                <a:path w="1464" h="4658" extrusionOk="0">
                  <a:moveTo>
                    <a:pt x="1" y="1"/>
                  </a:moveTo>
                  <a:lnTo>
                    <a:pt x="1" y="4658"/>
                  </a:lnTo>
                  <a:lnTo>
                    <a:pt x="1464" y="4658"/>
                  </a:lnTo>
                  <a:lnTo>
                    <a:pt x="1464"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2" name="Google Shape;1742;p45"/>
            <p:cNvSpPr/>
            <p:nvPr/>
          </p:nvSpPr>
          <p:spPr>
            <a:xfrm>
              <a:off x="4254500" y="1677425"/>
              <a:ext cx="36600" cy="186475"/>
            </a:xfrm>
            <a:custGeom>
              <a:avLst/>
              <a:gdLst/>
              <a:ahLst/>
              <a:cxnLst/>
              <a:rect l="l" t="t" r="r" b="b"/>
              <a:pathLst>
                <a:path w="1464" h="7459" extrusionOk="0">
                  <a:moveTo>
                    <a:pt x="0" y="0"/>
                  </a:moveTo>
                  <a:lnTo>
                    <a:pt x="0" y="7459"/>
                  </a:lnTo>
                  <a:lnTo>
                    <a:pt x="1463" y="7459"/>
                  </a:lnTo>
                  <a:lnTo>
                    <a:pt x="1463"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3" name="Google Shape;1743;p45"/>
            <p:cNvSpPr/>
            <p:nvPr/>
          </p:nvSpPr>
          <p:spPr>
            <a:xfrm>
              <a:off x="4304450" y="1747450"/>
              <a:ext cx="36600" cy="116450"/>
            </a:xfrm>
            <a:custGeom>
              <a:avLst/>
              <a:gdLst/>
              <a:ahLst/>
              <a:cxnLst/>
              <a:rect l="l" t="t" r="r" b="b"/>
              <a:pathLst>
                <a:path w="1464" h="4658" extrusionOk="0">
                  <a:moveTo>
                    <a:pt x="1" y="1"/>
                  </a:moveTo>
                  <a:lnTo>
                    <a:pt x="1" y="4658"/>
                  </a:lnTo>
                  <a:lnTo>
                    <a:pt x="1464" y="4658"/>
                  </a:lnTo>
                  <a:lnTo>
                    <a:pt x="1464"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4" name="Google Shape;1744;p45"/>
            <p:cNvSpPr/>
            <p:nvPr/>
          </p:nvSpPr>
          <p:spPr>
            <a:xfrm>
              <a:off x="4354400" y="1803650"/>
              <a:ext cx="36625" cy="60250"/>
            </a:xfrm>
            <a:custGeom>
              <a:avLst/>
              <a:gdLst/>
              <a:ahLst/>
              <a:cxnLst/>
              <a:rect l="l" t="t" r="r" b="b"/>
              <a:pathLst>
                <a:path w="1465" h="2410" extrusionOk="0">
                  <a:moveTo>
                    <a:pt x="1" y="1"/>
                  </a:moveTo>
                  <a:lnTo>
                    <a:pt x="1" y="2410"/>
                  </a:lnTo>
                  <a:lnTo>
                    <a:pt x="1464" y="2410"/>
                  </a:lnTo>
                  <a:lnTo>
                    <a:pt x="1464"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45" name="Google Shape;1745;p45"/>
          <p:cNvGrpSpPr/>
          <p:nvPr/>
        </p:nvGrpSpPr>
        <p:grpSpPr>
          <a:xfrm>
            <a:off x="5179042" y="2395931"/>
            <a:ext cx="299003" cy="308322"/>
            <a:chOff x="5226025" y="1677425"/>
            <a:chExt cx="226175" cy="226175"/>
          </a:xfrm>
        </p:grpSpPr>
        <p:sp>
          <p:nvSpPr>
            <p:cNvPr id="1746" name="Google Shape;1746;p45"/>
            <p:cNvSpPr/>
            <p:nvPr/>
          </p:nvSpPr>
          <p:spPr>
            <a:xfrm>
              <a:off x="5226025" y="1677425"/>
              <a:ext cx="226175" cy="226175"/>
            </a:xfrm>
            <a:custGeom>
              <a:avLst/>
              <a:gdLst/>
              <a:ahLst/>
              <a:cxnLst/>
              <a:rect l="l" t="t" r="r" b="b"/>
              <a:pathLst>
                <a:path w="9047" h="9047" extrusionOk="0">
                  <a:moveTo>
                    <a:pt x="0" y="0"/>
                  </a:moveTo>
                  <a:lnTo>
                    <a:pt x="0" y="9047"/>
                  </a:lnTo>
                  <a:lnTo>
                    <a:pt x="9047" y="9047"/>
                  </a:lnTo>
                  <a:lnTo>
                    <a:pt x="9047" y="8244"/>
                  </a:lnTo>
                  <a:lnTo>
                    <a:pt x="803" y="8244"/>
                  </a:lnTo>
                  <a:lnTo>
                    <a:pt x="803"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7" name="Google Shape;1747;p45"/>
            <p:cNvSpPr/>
            <p:nvPr/>
          </p:nvSpPr>
          <p:spPr>
            <a:xfrm>
              <a:off x="5259025" y="1733625"/>
              <a:ext cx="193175" cy="113325"/>
            </a:xfrm>
            <a:custGeom>
              <a:avLst/>
              <a:gdLst/>
              <a:ahLst/>
              <a:cxnLst/>
              <a:rect l="l" t="t" r="r" b="b"/>
              <a:pathLst>
                <a:path w="7727" h="4533" extrusionOk="0">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48" name="Google Shape;1748;p45"/>
          <p:cNvGrpSpPr/>
          <p:nvPr/>
        </p:nvGrpSpPr>
        <p:grpSpPr>
          <a:xfrm>
            <a:off x="4652426" y="2396024"/>
            <a:ext cx="299003" cy="308322"/>
            <a:chOff x="4835275" y="1198350"/>
            <a:chExt cx="226175" cy="226175"/>
          </a:xfrm>
        </p:grpSpPr>
        <p:sp>
          <p:nvSpPr>
            <p:cNvPr id="1749" name="Google Shape;1749;p45"/>
            <p:cNvSpPr/>
            <p:nvPr/>
          </p:nvSpPr>
          <p:spPr>
            <a:xfrm>
              <a:off x="4835275" y="1198350"/>
              <a:ext cx="226175" cy="226175"/>
            </a:xfrm>
            <a:custGeom>
              <a:avLst/>
              <a:gdLst/>
              <a:ahLst/>
              <a:cxnLst/>
              <a:rect l="l" t="t" r="r" b="b"/>
              <a:pathLst>
                <a:path w="9047" h="9047" extrusionOk="0">
                  <a:moveTo>
                    <a:pt x="0" y="0"/>
                  </a:moveTo>
                  <a:lnTo>
                    <a:pt x="0" y="9047"/>
                  </a:lnTo>
                  <a:lnTo>
                    <a:pt x="9047" y="9047"/>
                  </a:lnTo>
                  <a:lnTo>
                    <a:pt x="9047" y="8244"/>
                  </a:lnTo>
                  <a:lnTo>
                    <a:pt x="803" y="8244"/>
                  </a:lnTo>
                  <a:lnTo>
                    <a:pt x="803"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0" name="Google Shape;1750;p45"/>
            <p:cNvSpPr/>
            <p:nvPr/>
          </p:nvSpPr>
          <p:spPr>
            <a:xfrm>
              <a:off x="4868275" y="1255000"/>
              <a:ext cx="193175" cy="113325"/>
            </a:xfrm>
            <a:custGeom>
              <a:avLst/>
              <a:gdLst/>
              <a:ahLst/>
              <a:cxnLst/>
              <a:rect l="l" t="t" r="r" b="b"/>
              <a:pathLst>
                <a:path w="7727" h="4533" extrusionOk="0">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51" name="Google Shape;1751;p45"/>
          <p:cNvGrpSpPr/>
          <p:nvPr/>
        </p:nvGrpSpPr>
        <p:grpSpPr>
          <a:xfrm>
            <a:off x="6339271" y="2379923"/>
            <a:ext cx="347356" cy="358215"/>
            <a:chOff x="968775" y="1180050"/>
            <a:chExt cx="262750" cy="262775"/>
          </a:xfrm>
        </p:grpSpPr>
        <p:sp>
          <p:nvSpPr>
            <p:cNvPr id="1752" name="Google Shape;1752;p45"/>
            <p:cNvSpPr/>
            <p:nvPr/>
          </p:nvSpPr>
          <p:spPr>
            <a:xfrm>
              <a:off x="1061550" y="1180050"/>
              <a:ext cx="169975" cy="169550"/>
            </a:xfrm>
            <a:custGeom>
              <a:avLst/>
              <a:gdLst/>
              <a:ahLst/>
              <a:cxnLst/>
              <a:rect l="l" t="t" r="r" b="b"/>
              <a:pathLst>
                <a:path w="6799" h="6782" extrusionOk="0">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3" name="Google Shape;1753;p45"/>
            <p:cNvSpPr/>
            <p:nvPr/>
          </p:nvSpPr>
          <p:spPr>
            <a:xfrm>
              <a:off x="968775" y="1189875"/>
              <a:ext cx="252950" cy="252950"/>
            </a:xfrm>
            <a:custGeom>
              <a:avLst/>
              <a:gdLst/>
              <a:ahLst/>
              <a:cxnLst/>
              <a:rect l="l" t="t" r="r" b="b"/>
              <a:pathLst>
                <a:path w="10118" h="10118" extrusionOk="0">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4" name="Google Shape;1754;p45"/>
            <p:cNvSpPr/>
            <p:nvPr/>
          </p:nvSpPr>
          <p:spPr>
            <a:xfrm>
              <a:off x="1015150" y="1236700"/>
              <a:ext cx="160175" cy="159725"/>
            </a:xfrm>
            <a:custGeom>
              <a:avLst/>
              <a:gdLst/>
              <a:ahLst/>
              <a:cxnLst/>
              <a:rect l="l" t="t" r="r" b="b"/>
              <a:pathLst>
                <a:path w="6407" h="6389" extrusionOk="0">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55" name="Google Shape;1755;p45"/>
          <p:cNvGrpSpPr/>
          <p:nvPr/>
        </p:nvGrpSpPr>
        <p:grpSpPr>
          <a:xfrm>
            <a:off x="5704170" y="2446992"/>
            <a:ext cx="386288" cy="224042"/>
            <a:chOff x="1678900" y="1231350"/>
            <a:chExt cx="292200" cy="164350"/>
          </a:xfrm>
        </p:grpSpPr>
        <p:sp>
          <p:nvSpPr>
            <p:cNvPr id="1756" name="Google Shape;1756;p45"/>
            <p:cNvSpPr/>
            <p:nvPr/>
          </p:nvSpPr>
          <p:spPr>
            <a:xfrm>
              <a:off x="1678900" y="1231350"/>
              <a:ext cx="233775" cy="159725"/>
            </a:xfrm>
            <a:custGeom>
              <a:avLst/>
              <a:gdLst/>
              <a:ahLst/>
              <a:cxnLst/>
              <a:rect l="l" t="t" r="r" b="b"/>
              <a:pathLst>
                <a:path w="9351" h="6389" extrusionOk="0">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7" name="Google Shape;1757;p45"/>
            <p:cNvSpPr/>
            <p:nvPr/>
          </p:nvSpPr>
          <p:spPr>
            <a:xfrm>
              <a:off x="1927800" y="1294250"/>
              <a:ext cx="43300" cy="96825"/>
            </a:xfrm>
            <a:custGeom>
              <a:avLst/>
              <a:gdLst/>
              <a:ahLst/>
              <a:cxnLst/>
              <a:rect l="l" t="t" r="r" b="b"/>
              <a:pathLst>
                <a:path w="1732" h="3873" extrusionOk="0">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8" name="Google Shape;1758;p45"/>
            <p:cNvSpPr/>
            <p:nvPr/>
          </p:nvSpPr>
          <p:spPr>
            <a:xfrm>
              <a:off x="1809600" y="1267925"/>
              <a:ext cx="128500" cy="127775"/>
            </a:xfrm>
            <a:custGeom>
              <a:avLst/>
              <a:gdLst/>
              <a:ahLst/>
              <a:cxnLst/>
              <a:rect l="l" t="t" r="r" b="b"/>
              <a:pathLst>
                <a:path w="5140" h="5111" extrusionOk="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59" name="Google Shape;1759;p45"/>
          <p:cNvSpPr/>
          <p:nvPr/>
        </p:nvSpPr>
        <p:spPr>
          <a:xfrm>
            <a:off x="7023159" y="2368888"/>
            <a:ext cx="245958" cy="363054"/>
          </a:xfrm>
          <a:custGeom>
            <a:avLst/>
            <a:gdLst/>
            <a:ahLst/>
            <a:cxnLst/>
            <a:rect l="l" t="t" r="r" b="b"/>
            <a:pathLst>
              <a:path w="7442" h="10653" extrusionOk="0">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60" name="Google Shape;1760;p45"/>
          <p:cNvGrpSpPr/>
          <p:nvPr/>
        </p:nvGrpSpPr>
        <p:grpSpPr>
          <a:xfrm>
            <a:off x="7467406" y="2373531"/>
            <a:ext cx="322006" cy="353205"/>
            <a:chOff x="2405550" y="1181850"/>
            <a:chExt cx="243575" cy="259100"/>
          </a:xfrm>
        </p:grpSpPr>
        <p:sp>
          <p:nvSpPr>
            <p:cNvPr id="1761" name="Google Shape;1761;p45"/>
            <p:cNvSpPr/>
            <p:nvPr/>
          </p:nvSpPr>
          <p:spPr>
            <a:xfrm>
              <a:off x="2517500" y="1255000"/>
              <a:ext cx="13425" cy="12950"/>
            </a:xfrm>
            <a:custGeom>
              <a:avLst/>
              <a:gdLst/>
              <a:ahLst/>
              <a:cxnLst/>
              <a:rect l="l" t="t" r="r" b="b"/>
              <a:pathLst>
                <a:path w="537" h="518" extrusionOk="0">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2" name="Google Shape;1762;p45"/>
            <p:cNvSpPr/>
            <p:nvPr/>
          </p:nvSpPr>
          <p:spPr>
            <a:xfrm>
              <a:off x="2517500" y="1387925"/>
              <a:ext cx="13425" cy="13400"/>
            </a:xfrm>
            <a:custGeom>
              <a:avLst/>
              <a:gdLst/>
              <a:ahLst/>
              <a:cxnLst/>
              <a:rect l="l" t="t" r="r" b="b"/>
              <a:pathLst>
                <a:path w="537" h="536" extrusionOk="0">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3" name="Google Shape;1763;p45"/>
            <p:cNvSpPr/>
            <p:nvPr/>
          </p:nvSpPr>
          <p:spPr>
            <a:xfrm>
              <a:off x="2584425" y="1317900"/>
              <a:ext cx="12950" cy="13400"/>
            </a:xfrm>
            <a:custGeom>
              <a:avLst/>
              <a:gdLst/>
              <a:ahLst/>
              <a:cxnLst/>
              <a:rect l="l" t="t" r="r" b="b"/>
              <a:pathLst>
                <a:path w="518" h="536" extrusionOk="0">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4" name="Google Shape;1764;p45"/>
            <p:cNvSpPr/>
            <p:nvPr/>
          </p:nvSpPr>
          <p:spPr>
            <a:xfrm>
              <a:off x="2451050" y="1317900"/>
              <a:ext cx="13400" cy="13400"/>
            </a:xfrm>
            <a:custGeom>
              <a:avLst/>
              <a:gdLst/>
              <a:ahLst/>
              <a:cxnLst/>
              <a:rect l="l" t="t" r="r" b="b"/>
              <a:pathLst>
                <a:path w="536" h="536" extrusionOk="0">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5" name="Google Shape;1765;p45"/>
            <p:cNvSpPr/>
            <p:nvPr/>
          </p:nvSpPr>
          <p:spPr>
            <a:xfrm>
              <a:off x="2517500" y="1278200"/>
              <a:ext cx="44650" cy="84325"/>
            </a:xfrm>
            <a:custGeom>
              <a:avLst/>
              <a:gdLst/>
              <a:ahLst/>
              <a:cxnLst/>
              <a:rect l="l" t="t" r="r" b="b"/>
              <a:pathLst>
                <a:path w="1786" h="3373" extrusionOk="0">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6" name="Google Shape;1766;p45"/>
            <p:cNvSpPr/>
            <p:nvPr/>
          </p:nvSpPr>
          <p:spPr>
            <a:xfrm>
              <a:off x="2405550" y="1181850"/>
              <a:ext cx="243575" cy="259100"/>
            </a:xfrm>
            <a:custGeom>
              <a:avLst/>
              <a:gdLst/>
              <a:ahLst/>
              <a:cxnLst/>
              <a:rect l="l" t="t" r="r" b="b"/>
              <a:pathLst>
                <a:path w="9743" h="10364" extrusionOk="0">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67" name="Google Shape;1767;p45"/>
          <p:cNvSpPr/>
          <p:nvPr/>
        </p:nvSpPr>
        <p:spPr>
          <a:xfrm>
            <a:off x="8075550" y="2396514"/>
            <a:ext cx="299003" cy="308322"/>
          </a:xfrm>
          <a:custGeom>
            <a:avLst/>
            <a:gdLst/>
            <a:ahLst/>
            <a:cxnLst/>
            <a:rect l="l" t="t" r="r" b="b"/>
            <a:pathLst>
              <a:path w="9047" h="9047" extrusionOk="0">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68" name="Google Shape;1768;p45"/>
          <p:cNvGrpSpPr/>
          <p:nvPr/>
        </p:nvGrpSpPr>
        <p:grpSpPr>
          <a:xfrm>
            <a:off x="8500593" y="2371333"/>
            <a:ext cx="286610" cy="357601"/>
            <a:chOff x="3086700" y="1180050"/>
            <a:chExt cx="216800" cy="262325"/>
          </a:xfrm>
        </p:grpSpPr>
        <p:sp>
          <p:nvSpPr>
            <p:cNvPr id="1769" name="Google Shape;1769;p45"/>
            <p:cNvSpPr/>
            <p:nvPr/>
          </p:nvSpPr>
          <p:spPr>
            <a:xfrm>
              <a:off x="3161625" y="1180050"/>
              <a:ext cx="141875" cy="141425"/>
            </a:xfrm>
            <a:custGeom>
              <a:avLst/>
              <a:gdLst/>
              <a:ahLst/>
              <a:cxnLst/>
              <a:rect l="l" t="t" r="r" b="b"/>
              <a:pathLst>
                <a:path w="5675" h="5657" extrusionOk="0">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0" name="Google Shape;1770;p45"/>
            <p:cNvSpPr/>
            <p:nvPr/>
          </p:nvSpPr>
          <p:spPr>
            <a:xfrm>
              <a:off x="3086700" y="1301400"/>
              <a:ext cx="141425" cy="140975"/>
            </a:xfrm>
            <a:custGeom>
              <a:avLst/>
              <a:gdLst/>
              <a:ahLst/>
              <a:cxnLst/>
              <a:rect l="l" t="t" r="r" b="b"/>
              <a:pathLst>
                <a:path w="5657" h="5639" extrusionOk="0">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71" name="Google Shape;1771;p45"/>
          <p:cNvGrpSpPr/>
          <p:nvPr/>
        </p:nvGrpSpPr>
        <p:grpSpPr>
          <a:xfrm>
            <a:off x="9007187" y="2359473"/>
            <a:ext cx="228243" cy="381321"/>
            <a:chOff x="3741075" y="1171575"/>
            <a:chExt cx="172650" cy="279725"/>
          </a:xfrm>
        </p:grpSpPr>
        <p:sp>
          <p:nvSpPr>
            <p:cNvPr id="1772" name="Google Shape;1772;p45"/>
            <p:cNvSpPr/>
            <p:nvPr/>
          </p:nvSpPr>
          <p:spPr>
            <a:xfrm>
              <a:off x="3784350" y="1364725"/>
              <a:ext cx="86100" cy="19650"/>
            </a:xfrm>
            <a:custGeom>
              <a:avLst/>
              <a:gdLst/>
              <a:ahLst/>
              <a:cxnLst/>
              <a:rect l="l" t="t" r="r" b="b"/>
              <a:pathLst>
                <a:path w="3444" h="786" extrusionOk="0">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3" name="Google Shape;1773;p45"/>
            <p:cNvSpPr/>
            <p:nvPr/>
          </p:nvSpPr>
          <p:spPr>
            <a:xfrm>
              <a:off x="3784350" y="1397750"/>
              <a:ext cx="86100" cy="20075"/>
            </a:xfrm>
            <a:custGeom>
              <a:avLst/>
              <a:gdLst/>
              <a:ahLst/>
              <a:cxnLst/>
              <a:rect l="l" t="t" r="r" b="b"/>
              <a:pathLst>
                <a:path w="3444" h="803" extrusionOk="0">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4" name="Google Shape;1774;p45"/>
            <p:cNvSpPr/>
            <p:nvPr/>
          </p:nvSpPr>
          <p:spPr>
            <a:xfrm>
              <a:off x="3805750" y="1431200"/>
              <a:ext cx="43300" cy="20100"/>
            </a:xfrm>
            <a:custGeom>
              <a:avLst/>
              <a:gdLst/>
              <a:ahLst/>
              <a:cxnLst/>
              <a:rect l="l" t="t" r="r" b="b"/>
              <a:pathLst>
                <a:path w="1732" h="804" extrusionOk="0">
                  <a:moveTo>
                    <a:pt x="1" y="0"/>
                  </a:moveTo>
                  <a:cubicBezTo>
                    <a:pt x="36" y="446"/>
                    <a:pt x="411" y="803"/>
                    <a:pt x="857" y="803"/>
                  </a:cubicBezTo>
                  <a:cubicBezTo>
                    <a:pt x="1321" y="803"/>
                    <a:pt x="1696" y="446"/>
                    <a:pt x="173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5" name="Google Shape;1775;p45"/>
            <p:cNvSpPr/>
            <p:nvPr/>
          </p:nvSpPr>
          <p:spPr>
            <a:xfrm>
              <a:off x="3741075" y="1171575"/>
              <a:ext cx="172650" cy="179800"/>
            </a:xfrm>
            <a:custGeom>
              <a:avLst/>
              <a:gdLst/>
              <a:ahLst/>
              <a:cxnLst/>
              <a:rect l="l" t="t" r="r" b="b"/>
              <a:pathLst>
                <a:path w="6906" h="7192" extrusionOk="0">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76" name="Google Shape;1776;p45"/>
          <p:cNvSpPr/>
          <p:nvPr/>
        </p:nvSpPr>
        <p:spPr>
          <a:xfrm>
            <a:off x="9465599" y="2371870"/>
            <a:ext cx="350330" cy="358181"/>
          </a:xfrm>
          <a:custGeom>
            <a:avLst/>
            <a:gdLst/>
            <a:ahLst/>
            <a:cxnLst/>
            <a:rect l="l" t="t" r="r" b="b"/>
            <a:pathLst>
              <a:path w="10600" h="10510" extrusionOk="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77" name="Google Shape;1777;p45"/>
          <p:cNvGrpSpPr/>
          <p:nvPr/>
        </p:nvGrpSpPr>
        <p:grpSpPr>
          <a:xfrm>
            <a:off x="2528682" y="3103577"/>
            <a:ext cx="351520" cy="253623"/>
            <a:chOff x="952700" y="1101100"/>
            <a:chExt cx="265900" cy="186050"/>
          </a:xfrm>
        </p:grpSpPr>
        <p:sp>
          <p:nvSpPr>
            <p:cNvPr id="1778" name="Google Shape;1778;p45"/>
            <p:cNvSpPr/>
            <p:nvPr/>
          </p:nvSpPr>
          <p:spPr>
            <a:xfrm>
              <a:off x="952700" y="1101100"/>
              <a:ext cx="265900" cy="186050"/>
            </a:xfrm>
            <a:custGeom>
              <a:avLst/>
              <a:gdLst/>
              <a:ahLst/>
              <a:cxnLst/>
              <a:rect l="l" t="t" r="r" b="b"/>
              <a:pathLst>
                <a:path w="10636" h="7442" extrusionOk="0">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9" name="Google Shape;1779;p45"/>
            <p:cNvSpPr/>
            <p:nvPr/>
          </p:nvSpPr>
          <p:spPr>
            <a:xfrm>
              <a:off x="992850" y="1234025"/>
              <a:ext cx="53125" cy="13425"/>
            </a:xfrm>
            <a:custGeom>
              <a:avLst/>
              <a:gdLst/>
              <a:ahLst/>
              <a:cxnLst/>
              <a:rect l="l" t="t" r="r" b="b"/>
              <a:pathLst>
                <a:path w="2125" h="537" extrusionOk="0">
                  <a:moveTo>
                    <a:pt x="1" y="1"/>
                  </a:moveTo>
                  <a:lnTo>
                    <a:pt x="1" y="536"/>
                  </a:lnTo>
                  <a:lnTo>
                    <a:pt x="2124" y="536"/>
                  </a:lnTo>
                  <a:lnTo>
                    <a:pt x="2124"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0" name="Google Shape;1780;p45"/>
            <p:cNvSpPr/>
            <p:nvPr/>
          </p:nvSpPr>
          <p:spPr>
            <a:xfrm>
              <a:off x="1059325" y="1234025"/>
              <a:ext cx="26350" cy="13425"/>
            </a:xfrm>
            <a:custGeom>
              <a:avLst/>
              <a:gdLst/>
              <a:ahLst/>
              <a:cxnLst/>
              <a:rect l="l" t="t" r="r" b="b"/>
              <a:pathLst>
                <a:path w="1054" h="537" extrusionOk="0">
                  <a:moveTo>
                    <a:pt x="0" y="1"/>
                  </a:moveTo>
                  <a:lnTo>
                    <a:pt x="0" y="536"/>
                  </a:lnTo>
                  <a:lnTo>
                    <a:pt x="1053" y="536"/>
                  </a:lnTo>
                  <a:lnTo>
                    <a:pt x="105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81" name="Google Shape;1781;p45"/>
          <p:cNvSpPr/>
          <p:nvPr/>
        </p:nvSpPr>
        <p:spPr>
          <a:xfrm>
            <a:off x="3055153" y="3020420"/>
            <a:ext cx="246520" cy="362475"/>
          </a:xfrm>
          <a:custGeom>
            <a:avLst/>
            <a:gdLst/>
            <a:ahLst/>
            <a:cxnLst/>
            <a:rect l="l" t="t" r="r" b="b"/>
            <a:pathLst>
              <a:path w="7459" h="10636" extrusionOk="0">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2" name="Google Shape;1782;p45"/>
          <p:cNvSpPr/>
          <p:nvPr/>
        </p:nvSpPr>
        <p:spPr>
          <a:xfrm>
            <a:off x="3477015" y="3047825"/>
            <a:ext cx="396303" cy="399281"/>
          </a:xfrm>
          <a:custGeom>
            <a:avLst/>
            <a:gdLst/>
            <a:ahLst/>
            <a:cxnLst/>
            <a:rect l="l" t="t" r="r" b="b"/>
            <a:pathLst>
              <a:path w="11991" h="11716" extrusionOk="0">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3" name="Google Shape;1783;p45"/>
          <p:cNvSpPr/>
          <p:nvPr/>
        </p:nvSpPr>
        <p:spPr>
          <a:xfrm>
            <a:off x="4048633" y="3047893"/>
            <a:ext cx="360939" cy="301063"/>
          </a:xfrm>
          <a:custGeom>
            <a:avLst/>
            <a:gdLst/>
            <a:ahLst/>
            <a:cxnLst/>
            <a:rect l="l" t="t" r="r" b="b"/>
            <a:pathLst>
              <a:path w="10921" h="8834" extrusionOk="0">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4" name="Google Shape;1784;p45"/>
          <p:cNvSpPr/>
          <p:nvPr/>
        </p:nvSpPr>
        <p:spPr>
          <a:xfrm>
            <a:off x="4658000" y="3086034"/>
            <a:ext cx="311397" cy="336915"/>
          </a:xfrm>
          <a:custGeom>
            <a:avLst/>
            <a:gdLst/>
            <a:ahLst/>
            <a:cxnLst/>
            <a:rect l="l" t="t" r="r" b="b"/>
            <a:pathLst>
              <a:path w="9422" h="9886" extrusionOk="0">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85" name="Google Shape;1785;p45"/>
          <p:cNvGrpSpPr/>
          <p:nvPr/>
        </p:nvGrpSpPr>
        <p:grpSpPr>
          <a:xfrm>
            <a:off x="5219949" y="3082177"/>
            <a:ext cx="317875" cy="344208"/>
            <a:chOff x="5583325" y="1073450"/>
            <a:chExt cx="240450" cy="252500"/>
          </a:xfrm>
        </p:grpSpPr>
        <p:sp>
          <p:nvSpPr>
            <p:cNvPr id="1786" name="Google Shape;1786;p45"/>
            <p:cNvSpPr/>
            <p:nvPr/>
          </p:nvSpPr>
          <p:spPr>
            <a:xfrm>
              <a:off x="5613200" y="1229575"/>
              <a:ext cx="96375" cy="96375"/>
            </a:xfrm>
            <a:custGeom>
              <a:avLst/>
              <a:gdLst/>
              <a:ahLst/>
              <a:cxnLst/>
              <a:rect l="l" t="t" r="r" b="b"/>
              <a:pathLst>
                <a:path w="3855" h="3855" extrusionOk="0">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7" name="Google Shape;1787;p45"/>
            <p:cNvSpPr/>
            <p:nvPr/>
          </p:nvSpPr>
          <p:spPr>
            <a:xfrm>
              <a:off x="5689050" y="1144825"/>
              <a:ext cx="134725" cy="122250"/>
            </a:xfrm>
            <a:custGeom>
              <a:avLst/>
              <a:gdLst/>
              <a:ahLst/>
              <a:cxnLst/>
              <a:rect l="l" t="t" r="r" b="b"/>
              <a:pathLst>
                <a:path w="5389" h="4890" extrusionOk="0">
                  <a:moveTo>
                    <a:pt x="4050" y="0"/>
                  </a:moveTo>
                  <a:lnTo>
                    <a:pt x="0" y="1695"/>
                  </a:lnTo>
                  <a:lnTo>
                    <a:pt x="1321" y="4889"/>
                  </a:lnTo>
                  <a:lnTo>
                    <a:pt x="5389" y="3212"/>
                  </a:lnTo>
                  <a:lnTo>
                    <a:pt x="405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8" name="Google Shape;1788;p45"/>
            <p:cNvSpPr/>
            <p:nvPr/>
          </p:nvSpPr>
          <p:spPr>
            <a:xfrm>
              <a:off x="5583325" y="1073450"/>
              <a:ext cx="106175" cy="150350"/>
            </a:xfrm>
            <a:custGeom>
              <a:avLst/>
              <a:gdLst/>
              <a:ahLst/>
              <a:cxnLst/>
              <a:rect l="l" t="t" r="r" b="b"/>
              <a:pathLst>
                <a:path w="4247" h="6014" extrusionOk="0">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9" name="Google Shape;1789;p45"/>
            <p:cNvSpPr/>
            <p:nvPr/>
          </p:nvSpPr>
          <p:spPr>
            <a:xfrm>
              <a:off x="5716250" y="1252775"/>
              <a:ext cx="88350" cy="53100"/>
            </a:xfrm>
            <a:custGeom>
              <a:avLst/>
              <a:gdLst/>
              <a:ahLst/>
              <a:cxnLst/>
              <a:rect l="l" t="t" r="r" b="b"/>
              <a:pathLst>
                <a:path w="3534" h="2124" extrusionOk="0">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90" name="Google Shape;1790;p45"/>
          <p:cNvGrpSpPr/>
          <p:nvPr/>
        </p:nvGrpSpPr>
        <p:grpSpPr>
          <a:xfrm>
            <a:off x="5703822" y="3071928"/>
            <a:ext cx="386850" cy="294962"/>
            <a:chOff x="1502275" y="3638775"/>
            <a:chExt cx="292625" cy="216375"/>
          </a:xfrm>
        </p:grpSpPr>
        <p:sp>
          <p:nvSpPr>
            <p:cNvPr id="1791" name="Google Shape;1791;p45"/>
            <p:cNvSpPr/>
            <p:nvPr/>
          </p:nvSpPr>
          <p:spPr>
            <a:xfrm>
              <a:off x="1502275" y="3658850"/>
              <a:ext cx="292625" cy="196300"/>
            </a:xfrm>
            <a:custGeom>
              <a:avLst/>
              <a:gdLst/>
              <a:ahLst/>
              <a:cxnLst/>
              <a:rect l="l" t="t" r="r" b="b"/>
              <a:pathLst>
                <a:path w="11705" h="7852" extrusionOk="0">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2" name="Google Shape;1792;p45"/>
            <p:cNvSpPr/>
            <p:nvPr/>
          </p:nvSpPr>
          <p:spPr>
            <a:xfrm>
              <a:off x="1535275" y="3638775"/>
              <a:ext cx="226625" cy="169525"/>
            </a:xfrm>
            <a:custGeom>
              <a:avLst/>
              <a:gdLst/>
              <a:ahLst/>
              <a:cxnLst/>
              <a:rect l="l" t="t" r="r" b="b"/>
              <a:pathLst>
                <a:path w="9065" h="6781" extrusionOk="0">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3" name="Google Shape;1793;p45"/>
            <p:cNvSpPr/>
            <p:nvPr/>
          </p:nvSpPr>
          <p:spPr>
            <a:xfrm>
              <a:off x="1675350" y="3691850"/>
              <a:ext cx="46400" cy="10300"/>
            </a:xfrm>
            <a:custGeom>
              <a:avLst/>
              <a:gdLst/>
              <a:ahLst/>
              <a:cxnLst/>
              <a:rect l="l" t="t" r="r" b="b"/>
              <a:pathLst>
                <a:path w="1856" h="412" extrusionOk="0">
                  <a:moveTo>
                    <a:pt x="0" y="1"/>
                  </a:moveTo>
                  <a:lnTo>
                    <a:pt x="0" y="411"/>
                  </a:lnTo>
                  <a:lnTo>
                    <a:pt x="1856" y="411"/>
                  </a:lnTo>
                  <a:lnTo>
                    <a:pt x="1856"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4" name="Google Shape;1794;p45"/>
            <p:cNvSpPr/>
            <p:nvPr/>
          </p:nvSpPr>
          <p:spPr>
            <a:xfrm>
              <a:off x="1675350" y="3711925"/>
              <a:ext cx="46400" cy="9850"/>
            </a:xfrm>
            <a:custGeom>
              <a:avLst/>
              <a:gdLst/>
              <a:ahLst/>
              <a:cxnLst/>
              <a:rect l="l" t="t" r="r" b="b"/>
              <a:pathLst>
                <a:path w="1856" h="394" extrusionOk="0">
                  <a:moveTo>
                    <a:pt x="0" y="1"/>
                  </a:moveTo>
                  <a:lnTo>
                    <a:pt x="0" y="393"/>
                  </a:lnTo>
                  <a:lnTo>
                    <a:pt x="1856" y="393"/>
                  </a:lnTo>
                  <a:lnTo>
                    <a:pt x="1856"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5" name="Google Shape;1795;p45"/>
            <p:cNvSpPr/>
            <p:nvPr/>
          </p:nvSpPr>
          <p:spPr>
            <a:xfrm>
              <a:off x="1675350" y="3732000"/>
              <a:ext cx="32125" cy="9825"/>
            </a:xfrm>
            <a:custGeom>
              <a:avLst/>
              <a:gdLst/>
              <a:ahLst/>
              <a:cxnLst/>
              <a:rect l="l" t="t" r="r" b="b"/>
              <a:pathLst>
                <a:path w="1285" h="393" extrusionOk="0">
                  <a:moveTo>
                    <a:pt x="0" y="0"/>
                  </a:moveTo>
                  <a:lnTo>
                    <a:pt x="0" y="393"/>
                  </a:lnTo>
                  <a:lnTo>
                    <a:pt x="1285" y="393"/>
                  </a:lnTo>
                  <a:lnTo>
                    <a:pt x="1285"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96" name="Google Shape;1796;p45"/>
          <p:cNvGrpSpPr/>
          <p:nvPr/>
        </p:nvGrpSpPr>
        <p:grpSpPr>
          <a:xfrm>
            <a:off x="6258857" y="3016414"/>
            <a:ext cx="354428" cy="362441"/>
            <a:chOff x="3171000" y="4021950"/>
            <a:chExt cx="268100" cy="265875"/>
          </a:xfrm>
        </p:grpSpPr>
        <p:sp>
          <p:nvSpPr>
            <p:cNvPr id="1797" name="Google Shape;1797;p45"/>
            <p:cNvSpPr/>
            <p:nvPr/>
          </p:nvSpPr>
          <p:spPr>
            <a:xfrm>
              <a:off x="3171000" y="4058525"/>
              <a:ext cx="230200" cy="229300"/>
            </a:xfrm>
            <a:custGeom>
              <a:avLst/>
              <a:gdLst/>
              <a:ahLst/>
              <a:cxnLst/>
              <a:rect l="l" t="t" r="r" b="b"/>
              <a:pathLst>
                <a:path w="9208" h="9172" extrusionOk="0">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8" name="Google Shape;1798;p45"/>
            <p:cNvSpPr/>
            <p:nvPr/>
          </p:nvSpPr>
          <p:spPr>
            <a:xfrm>
              <a:off x="3367725" y="4021950"/>
              <a:ext cx="71375" cy="69150"/>
            </a:xfrm>
            <a:custGeom>
              <a:avLst/>
              <a:gdLst/>
              <a:ahLst/>
              <a:cxnLst/>
              <a:rect l="l" t="t" r="r" b="b"/>
              <a:pathLst>
                <a:path w="2855" h="2766" extrusionOk="0">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99" name="Google Shape;1799;p45"/>
          <p:cNvSpPr/>
          <p:nvPr/>
        </p:nvSpPr>
        <p:spPr>
          <a:xfrm>
            <a:off x="6779633" y="3050756"/>
            <a:ext cx="394518" cy="407460"/>
          </a:xfrm>
          <a:custGeom>
            <a:avLst/>
            <a:gdLst/>
            <a:ahLst/>
            <a:cxnLst/>
            <a:rect l="l" t="t" r="r" b="b"/>
            <a:pathLst>
              <a:path w="11937" h="11956" extrusionOk="0">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0" name="Google Shape;1800;p45"/>
          <p:cNvSpPr/>
          <p:nvPr/>
        </p:nvSpPr>
        <p:spPr>
          <a:xfrm>
            <a:off x="7334021" y="3035213"/>
            <a:ext cx="352082" cy="363191"/>
          </a:xfrm>
          <a:custGeom>
            <a:avLst/>
            <a:gdLst/>
            <a:ahLst/>
            <a:cxnLst/>
            <a:rect l="l" t="t" r="r" b="b"/>
            <a:pathLst>
              <a:path w="10653" h="10657" extrusionOk="0">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01" name="Google Shape;1801;p45"/>
          <p:cNvGrpSpPr/>
          <p:nvPr/>
        </p:nvGrpSpPr>
        <p:grpSpPr>
          <a:xfrm>
            <a:off x="7848132" y="3068067"/>
            <a:ext cx="334400" cy="344821"/>
            <a:chOff x="5684575" y="4038000"/>
            <a:chExt cx="252950" cy="252950"/>
          </a:xfrm>
        </p:grpSpPr>
        <p:sp>
          <p:nvSpPr>
            <p:cNvPr id="1802" name="Google Shape;1802;p45"/>
            <p:cNvSpPr/>
            <p:nvPr/>
          </p:nvSpPr>
          <p:spPr>
            <a:xfrm>
              <a:off x="5684575" y="4038000"/>
              <a:ext cx="252950" cy="252950"/>
            </a:xfrm>
            <a:custGeom>
              <a:avLst/>
              <a:gdLst/>
              <a:ahLst/>
              <a:cxnLst/>
              <a:rect l="l" t="t" r="r" b="b"/>
              <a:pathLst>
                <a:path w="10118" h="10118" extrusionOk="0">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3" name="Google Shape;1803;p45"/>
            <p:cNvSpPr/>
            <p:nvPr/>
          </p:nvSpPr>
          <p:spPr>
            <a:xfrm>
              <a:off x="5804575" y="4097775"/>
              <a:ext cx="58000" cy="118225"/>
            </a:xfrm>
            <a:custGeom>
              <a:avLst/>
              <a:gdLst/>
              <a:ahLst/>
              <a:cxnLst/>
              <a:rect l="l" t="t" r="r" b="b"/>
              <a:pathLst>
                <a:path w="2320" h="4729" extrusionOk="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4" name="Google Shape;1804;p45"/>
            <p:cNvSpPr/>
            <p:nvPr/>
          </p:nvSpPr>
          <p:spPr>
            <a:xfrm>
              <a:off x="5804575" y="4071450"/>
              <a:ext cx="13400" cy="13400"/>
            </a:xfrm>
            <a:custGeom>
              <a:avLst/>
              <a:gdLst/>
              <a:ahLst/>
              <a:cxnLst/>
              <a:rect l="l" t="t" r="r" b="b"/>
              <a:pathLst>
                <a:path w="536" h="536" extrusionOk="0">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5" name="Google Shape;1805;p45"/>
            <p:cNvSpPr/>
            <p:nvPr/>
          </p:nvSpPr>
          <p:spPr>
            <a:xfrm>
              <a:off x="5804575" y="4244525"/>
              <a:ext cx="13400" cy="12975"/>
            </a:xfrm>
            <a:custGeom>
              <a:avLst/>
              <a:gdLst/>
              <a:ahLst/>
              <a:cxnLst/>
              <a:rect l="l" t="t" r="r" b="b"/>
              <a:pathLst>
                <a:path w="536" h="519" extrusionOk="0">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6" name="Google Shape;1806;p45"/>
            <p:cNvSpPr/>
            <p:nvPr/>
          </p:nvSpPr>
          <p:spPr>
            <a:xfrm>
              <a:off x="5718025" y="4158000"/>
              <a:ext cx="13425" cy="13400"/>
            </a:xfrm>
            <a:custGeom>
              <a:avLst/>
              <a:gdLst/>
              <a:ahLst/>
              <a:cxnLst/>
              <a:rect l="l" t="t" r="r" b="b"/>
              <a:pathLst>
                <a:path w="537" h="536" extrusionOk="0">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7" name="Google Shape;1807;p45"/>
            <p:cNvSpPr/>
            <p:nvPr/>
          </p:nvSpPr>
          <p:spPr>
            <a:xfrm>
              <a:off x="5891100" y="4158000"/>
              <a:ext cx="13425" cy="13400"/>
            </a:xfrm>
            <a:custGeom>
              <a:avLst/>
              <a:gdLst/>
              <a:ahLst/>
              <a:cxnLst/>
              <a:rect l="l" t="t" r="r" b="b"/>
              <a:pathLst>
                <a:path w="537" h="536" extrusionOk="0">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08" name="Google Shape;1808;p45"/>
          <p:cNvGrpSpPr/>
          <p:nvPr/>
        </p:nvGrpSpPr>
        <p:grpSpPr>
          <a:xfrm>
            <a:off x="8441727" y="3026501"/>
            <a:ext cx="247115" cy="399520"/>
            <a:chOff x="1982675" y="3599525"/>
            <a:chExt cx="186925" cy="293075"/>
          </a:xfrm>
        </p:grpSpPr>
        <p:sp>
          <p:nvSpPr>
            <p:cNvPr id="1809" name="Google Shape;1809;p45"/>
            <p:cNvSpPr/>
            <p:nvPr/>
          </p:nvSpPr>
          <p:spPr>
            <a:xfrm>
              <a:off x="2029075" y="3639675"/>
              <a:ext cx="40175" cy="39725"/>
            </a:xfrm>
            <a:custGeom>
              <a:avLst/>
              <a:gdLst/>
              <a:ahLst/>
              <a:cxnLst/>
              <a:rect l="l" t="t" r="r" b="b"/>
              <a:pathLst>
                <a:path w="1607" h="1589" extrusionOk="0">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0" name="Google Shape;1810;p45"/>
            <p:cNvSpPr/>
            <p:nvPr/>
          </p:nvSpPr>
          <p:spPr>
            <a:xfrm>
              <a:off x="2029075" y="3599525"/>
              <a:ext cx="20100" cy="20100"/>
            </a:xfrm>
            <a:custGeom>
              <a:avLst/>
              <a:gdLst/>
              <a:ahLst/>
              <a:cxnLst/>
              <a:rect l="l" t="t" r="r" b="b"/>
              <a:pathLst>
                <a:path w="804" h="804" extrusionOk="0">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1" name="Google Shape;1811;p45"/>
            <p:cNvSpPr/>
            <p:nvPr/>
          </p:nvSpPr>
          <p:spPr>
            <a:xfrm>
              <a:off x="2085725" y="3659725"/>
              <a:ext cx="20100" cy="19675"/>
            </a:xfrm>
            <a:custGeom>
              <a:avLst/>
              <a:gdLst/>
              <a:ahLst/>
              <a:cxnLst/>
              <a:rect l="l" t="t" r="r" b="b"/>
              <a:pathLst>
                <a:path w="804" h="787" extrusionOk="0">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2" name="Google Shape;1812;p45"/>
            <p:cNvSpPr/>
            <p:nvPr/>
          </p:nvSpPr>
          <p:spPr>
            <a:xfrm>
              <a:off x="2088850" y="3612900"/>
              <a:ext cx="26775" cy="26800"/>
            </a:xfrm>
            <a:custGeom>
              <a:avLst/>
              <a:gdLst/>
              <a:ahLst/>
              <a:cxnLst/>
              <a:rect l="l" t="t" r="r" b="b"/>
              <a:pathLst>
                <a:path w="1071" h="1072" extrusionOk="0">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3" name="Google Shape;1813;p45"/>
            <p:cNvSpPr/>
            <p:nvPr/>
          </p:nvSpPr>
          <p:spPr>
            <a:xfrm>
              <a:off x="1982675" y="3689625"/>
              <a:ext cx="186925" cy="202975"/>
            </a:xfrm>
            <a:custGeom>
              <a:avLst/>
              <a:gdLst/>
              <a:ahLst/>
              <a:cxnLst/>
              <a:rect l="l" t="t" r="r" b="b"/>
              <a:pathLst>
                <a:path w="7477" h="8119" extrusionOk="0">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14" name="Google Shape;1814;p45"/>
          <p:cNvGrpSpPr/>
          <p:nvPr/>
        </p:nvGrpSpPr>
        <p:grpSpPr>
          <a:xfrm>
            <a:off x="8947735" y="3026500"/>
            <a:ext cx="178106" cy="398940"/>
            <a:chOff x="2397075" y="3602200"/>
            <a:chExt cx="134725" cy="292650"/>
          </a:xfrm>
        </p:grpSpPr>
        <p:sp>
          <p:nvSpPr>
            <p:cNvPr id="1815" name="Google Shape;1815;p45"/>
            <p:cNvSpPr/>
            <p:nvPr/>
          </p:nvSpPr>
          <p:spPr>
            <a:xfrm>
              <a:off x="2460850" y="3602200"/>
              <a:ext cx="20100" cy="20100"/>
            </a:xfrm>
            <a:custGeom>
              <a:avLst/>
              <a:gdLst/>
              <a:ahLst/>
              <a:cxnLst/>
              <a:rect l="l" t="t" r="r" b="b"/>
              <a:pathLst>
                <a:path w="804" h="804" extrusionOk="0">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6" name="Google Shape;1816;p45"/>
            <p:cNvSpPr/>
            <p:nvPr/>
          </p:nvSpPr>
          <p:spPr>
            <a:xfrm>
              <a:off x="2477800" y="3632075"/>
              <a:ext cx="19675" cy="20100"/>
            </a:xfrm>
            <a:custGeom>
              <a:avLst/>
              <a:gdLst/>
              <a:ahLst/>
              <a:cxnLst/>
              <a:rect l="l" t="t" r="r" b="b"/>
              <a:pathLst>
                <a:path w="787" h="804" extrusionOk="0">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7" name="Google Shape;1817;p45"/>
            <p:cNvSpPr/>
            <p:nvPr/>
          </p:nvSpPr>
          <p:spPr>
            <a:xfrm>
              <a:off x="2441225" y="3625400"/>
              <a:ext cx="19650" cy="20075"/>
            </a:xfrm>
            <a:custGeom>
              <a:avLst/>
              <a:gdLst/>
              <a:ahLst/>
              <a:cxnLst/>
              <a:rect l="l" t="t" r="r" b="b"/>
              <a:pathLst>
                <a:path w="786" h="803" extrusionOk="0">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8" name="Google Shape;1818;p45"/>
            <p:cNvSpPr/>
            <p:nvPr/>
          </p:nvSpPr>
          <p:spPr>
            <a:xfrm>
              <a:off x="2444350" y="3658850"/>
              <a:ext cx="26800" cy="26325"/>
            </a:xfrm>
            <a:custGeom>
              <a:avLst/>
              <a:gdLst/>
              <a:ahLst/>
              <a:cxnLst/>
              <a:rect l="l" t="t" r="r" b="b"/>
              <a:pathLst>
                <a:path w="1072" h="1053" extrusionOk="0">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9" name="Google Shape;1819;p45"/>
            <p:cNvSpPr/>
            <p:nvPr/>
          </p:nvSpPr>
          <p:spPr>
            <a:xfrm>
              <a:off x="2397075" y="3691850"/>
              <a:ext cx="134725" cy="203000"/>
            </a:xfrm>
            <a:custGeom>
              <a:avLst/>
              <a:gdLst/>
              <a:ahLst/>
              <a:cxnLst/>
              <a:rect l="l" t="t" r="r" b="b"/>
              <a:pathLst>
                <a:path w="5389" h="8120" extrusionOk="0">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20" name="Google Shape;1820;p45"/>
          <p:cNvGrpSpPr/>
          <p:nvPr/>
        </p:nvGrpSpPr>
        <p:grpSpPr>
          <a:xfrm>
            <a:off x="2581850" y="3710924"/>
            <a:ext cx="246520" cy="383741"/>
            <a:chOff x="2717350" y="3603525"/>
            <a:chExt cx="186475" cy="281500"/>
          </a:xfrm>
        </p:grpSpPr>
        <p:sp>
          <p:nvSpPr>
            <p:cNvPr id="1821" name="Google Shape;1821;p45"/>
            <p:cNvSpPr/>
            <p:nvPr/>
          </p:nvSpPr>
          <p:spPr>
            <a:xfrm>
              <a:off x="2741875" y="3786425"/>
              <a:ext cx="60250" cy="35250"/>
            </a:xfrm>
            <a:custGeom>
              <a:avLst/>
              <a:gdLst/>
              <a:ahLst/>
              <a:cxnLst/>
              <a:rect l="l" t="t" r="r" b="b"/>
              <a:pathLst>
                <a:path w="2410" h="1410" extrusionOk="0">
                  <a:moveTo>
                    <a:pt x="197" y="0"/>
                  </a:moveTo>
                  <a:lnTo>
                    <a:pt x="1" y="500"/>
                  </a:lnTo>
                  <a:lnTo>
                    <a:pt x="2213" y="1410"/>
                  </a:lnTo>
                  <a:lnTo>
                    <a:pt x="2410" y="910"/>
                  </a:lnTo>
                  <a:lnTo>
                    <a:pt x="197"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2" name="Google Shape;1822;p45"/>
            <p:cNvSpPr/>
            <p:nvPr/>
          </p:nvSpPr>
          <p:spPr>
            <a:xfrm>
              <a:off x="2820400" y="3718625"/>
              <a:ext cx="26775" cy="26775"/>
            </a:xfrm>
            <a:custGeom>
              <a:avLst/>
              <a:gdLst/>
              <a:ahLst/>
              <a:cxnLst/>
              <a:rect l="l" t="t" r="r" b="b"/>
              <a:pathLst>
                <a:path w="1071" h="1071" extrusionOk="0">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3" name="Google Shape;1823;p45"/>
            <p:cNvSpPr/>
            <p:nvPr/>
          </p:nvSpPr>
          <p:spPr>
            <a:xfrm>
              <a:off x="2820400" y="3718625"/>
              <a:ext cx="26775" cy="26775"/>
            </a:xfrm>
            <a:custGeom>
              <a:avLst/>
              <a:gdLst/>
              <a:ahLst/>
              <a:cxnLst/>
              <a:rect l="l" t="t" r="r" b="b"/>
              <a:pathLst>
                <a:path w="1071" h="1071" extrusionOk="0">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4" name="Google Shape;1824;p45"/>
            <p:cNvSpPr/>
            <p:nvPr/>
          </p:nvSpPr>
          <p:spPr>
            <a:xfrm>
              <a:off x="2717350" y="3603525"/>
              <a:ext cx="186475" cy="281500"/>
            </a:xfrm>
            <a:custGeom>
              <a:avLst/>
              <a:gdLst/>
              <a:ahLst/>
              <a:cxnLst/>
              <a:rect l="l" t="t" r="r" b="b"/>
              <a:pathLst>
                <a:path w="7459" h="11260" extrusionOk="0">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25" name="Google Shape;1825;p45"/>
          <p:cNvSpPr/>
          <p:nvPr/>
        </p:nvSpPr>
        <p:spPr>
          <a:xfrm>
            <a:off x="9383691" y="3050995"/>
            <a:ext cx="387478" cy="335143"/>
          </a:xfrm>
          <a:custGeom>
            <a:avLst/>
            <a:gdLst/>
            <a:ahLst/>
            <a:cxnLst/>
            <a:rect l="l" t="t" r="r" b="b"/>
            <a:pathLst>
              <a:path w="11724" h="9834" extrusionOk="0">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26" name="Google Shape;1826;p45"/>
          <p:cNvGrpSpPr/>
          <p:nvPr/>
        </p:nvGrpSpPr>
        <p:grpSpPr>
          <a:xfrm>
            <a:off x="3024770" y="3721267"/>
            <a:ext cx="332053" cy="363054"/>
            <a:chOff x="3927075" y="3612900"/>
            <a:chExt cx="251175" cy="266325"/>
          </a:xfrm>
        </p:grpSpPr>
        <p:sp>
          <p:nvSpPr>
            <p:cNvPr id="1827" name="Google Shape;1827;p45"/>
            <p:cNvSpPr/>
            <p:nvPr/>
          </p:nvSpPr>
          <p:spPr>
            <a:xfrm>
              <a:off x="4031450" y="3726200"/>
              <a:ext cx="40175" cy="39725"/>
            </a:xfrm>
            <a:custGeom>
              <a:avLst/>
              <a:gdLst/>
              <a:ahLst/>
              <a:cxnLst/>
              <a:rect l="l" t="t" r="r" b="b"/>
              <a:pathLst>
                <a:path w="1607" h="1589" extrusionOk="0">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8" name="Google Shape;1828;p45"/>
            <p:cNvSpPr/>
            <p:nvPr/>
          </p:nvSpPr>
          <p:spPr>
            <a:xfrm>
              <a:off x="3927075" y="3612900"/>
              <a:ext cx="251175" cy="266325"/>
            </a:xfrm>
            <a:custGeom>
              <a:avLst/>
              <a:gdLst/>
              <a:ahLst/>
              <a:cxnLst/>
              <a:rect l="l" t="t" r="r" b="b"/>
              <a:pathLst>
                <a:path w="10047" h="10653" extrusionOk="0">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29" name="Google Shape;1829;p45"/>
          <p:cNvGrpSpPr/>
          <p:nvPr/>
        </p:nvGrpSpPr>
        <p:grpSpPr>
          <a:xfrm>
            <a:off x="3552875" y="3780864"/>
            <a:ext cx="336152" cy="347241"/>
            <a:chOff x="4324975" y="3617800"/>
            <a:chExt cx="254275" cy="254725"/>
          </a:xfrm>
        </p:grpSpPr>
        <p:sp>
          <p:nvSpPr>
            <p:cNvPr id="1830" name="Google Shape;1830;p45"/>
            <p:cNvSpPr/>
            <p:nvPr/>
          </p:nvSpPr>
          <p:spPr>
            <a:xfrm>
              <a:off x="4347275" y="3641900"/>
              <a:ext cx="186025" cy="230625"/>
            </a:xfrm>
            <a:custGeom>
              <a:avLst/>
              <a:gdLst/>
              <a:ahLst/>
              <a:cxnLst/>
              <a:rect l="l" t="t" r="r" b="b"/>
              <a:pathLst>
                <a:path w="7441" h="9225" extrusionOk="0">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1" name="Google Shape;1831;p45"/>
            <p:cNvSpPr/>
            <p:nvPr/>
          </p:nvSpPr>
          <p:spPr>
            <a:xfrm>
              <a:off x="4324975" y="3727975"/>
              <a:ext cx="18750" cy="17875"/>
            </a:xfrm>
            <a:custGeom>
              <a:avLst/>
              <a:gdLst/>
              <a:ahLst/>
              <a:cxnLst/>
              <a:rect l="l" t="t" r="r" b="b"/>
              <a:pathLst>
                <a:path w="750" h="715" extrusionOk="0">
                  <a:moveTo>
                    <a:pt x="536" y="1"/>
                  </a:moveTo>
                  <a:lnTo>
                    <a:pt x="0" y="233"/>
                  </a:lnTo>
                  <a:lnTo>
                    <a:pt x="197" y="715"/>
                  </a:lnTo>
                  <a:lnTo>
                    <a:pt x="750" y="500"/>
                  </a:lnTo>
                  <a:lnTo>
                    <a:pt x="536"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2" name="Google Shape;1832;p45"/>
            <p:cNvSpPr/>
            <p:nvPr/>
          </p:nvSpPr>
          <p:spPr>
            <a:xfrm>
              <a:off x="4529725" y="3617800"/>
              <a:ext cx="49525" cy="55800"/>
            </a:xfrm>
            <a:custGeom>
              <a:avLst/>
              <a:gdLst/>
              <a:ahLst/>
              <a:cxnLst/>
              <a:rect l="l" t="t" r="r" b="b"/>
              <a:pathLst>
                <a:path w="1981" h="2232" extrusionOk="0">
                  <a:moveTo>
                    <a:pt x="1267" y="1"/>
                  </a:moveTo>
                  <a:lnTo>
                    <a:pt x="0" y="500"/>
                  </a:lnTo>
                  <a:lnTo>
                    <a:pt x="714" y="2231"/>
                  </a:lnTo>
                  <a:lnTo>
                    <a:pt x="1981" y="1731"/>
                  </a:lnTo>
                  <a:lnTo>
                    <a:pt x="1267"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33" name="Google Shape;1833;p45"/>
          <p:cNvGrpSpPr/>
          <p:nvPr/>
        </p:nvGrpSpPr>
        <p:grpSpPr>
          <a:xfrm>
            <a:off x="4086534" y="3846536"/>
            <a:ext cx="399872" cy="217737"/>
            <a:chOff x="4728650" y="3665975"/>
            <a:chExt cx="302475" cy="159725"/>
          </a:xfrm>
        </p:grpSpPr>
        <p:sp>
          <p:nvSpPr>
            <p:cNvPr id="1834" name="Google Shape;1834;p45"/>
            <p:cNvSpPr/>
            <p:nvPr/>
          </p:nvSpPr>
          <p:spPr>
            <a:xfrm>
              <a:off x="4728650" y="3665975"/>
              <a:ext cx="302475" cy="147225"/>
            </a:xfrm>
            <a:custGeom>
              <a:avLst/>
              <a:gdLst/>
              <a:ahLst/>
              <a:cxnLst/>
              <a:rect l="l" t="t" r="r" b="b"/>
              <a:pathLst>
                <a:path w="12099" h="5889" extrusionOk="0">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5" name="Google Shape;1835;p45"/>
            <p:cNvSpPr/>
            <p:nvPr/>
          </p:nvSpPr>
          <p:spPr>
            <a:xfrm>
              <a:off x="4831700" y="3757875"/>
              <a:ext cx="125825" cy="67825"/>
            </a:xfrm>
            <a:custGeom>
              <a:avLst/>
              <a:gdLst/>
              <a:ahLst/>
              <a:cxnLst/>
              <a:rect l="l" t="t" r="r" b="b"/>
              <a:pathLst>
                <a:path w="5033" h="2713" extrusionOk="0">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36" name="Google Shape;1836;p45"/>
          <p:cNvGrpSpPr/>
          <p:nvPr/>
        </p:nvGrpSpPr>
        <p:grpSpPr>
          <a:xfrm>
            <a:off x="4613200" y="3803696"/>
            <a:ext cx="382719" cy="282796"/>
            <a:chOff x="5164925" y="3642775"/>
            <a:chExt cx="289500" cy="207450"/>
          </a:xfrm>
        </p:grpSpPr>
        <p:sp>
          <p:nvSpPr>
            <p:cNvPr id="1837" name="Google Shape;1837;p45"/>
            <p:cNvSpPr/>
            <p:nvPr/>
          </p:nvSpPr>
          <p:spPr>
            <a:xfrm>
              <a:off x="5271975" y="3690075"/>
              <a:ext cx="79875" cy="79875"/>
            </a:xfrm>
            <a:custGeom>
              <a:avLst/>
              <a:gdLst/>
              <a:ahLst/>
              <a:cxnLst/>
              <a:rect l="l" t="t" r="r" b="b"/>
              <a:pathLst>
                <a:path w="3195" h="3195" extrusionOk="0">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8" name="Google Shape;1838;p45"/>
            <p:cNvSpPr/>
            <p:nvPr/>
          </p:nvSpPr>
          <p:spPr>
            <a:xfrm>
              <a:off x="5368325" y="3670900"/>
              <a:ext cx="26775" cy="26325"/>
            </a:xfrm>
            <a:custGeom>
              <a:avLst/>
              <a:gdLst/>
              <a:ahLst/>
              <a:cxnLst/>
              <a:rect l="l" t="t" r="r" b="b"/>
              <a:pathLst>
                <a:path w="1071" h="1053" extrusionOk="0">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9" name="Google Shape;1839;p45"/>
            <p:cNvSpPr/>
            <p:nvPr/>
          </p:nvSpPr>
          <p:spPr>
            <a:xfrm>
              <a:off x="5222000" y="3823900"/>
              <a:ext cx="26800" cy="26325"/>
            </a:xfrm>
            <a:custGeom>
              <a:avLst/>
              <a:gdLst/>
              <a:ahLst/>
              <a:cxnLst/>
              <a:rect l="l" t="t" r="r" b="b"/>
              <a:pathLst>
                <a:path w="1072" h="1053" extrusionOk="0">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40" name="Google Shape;1840;p45"/>
            <p:cNvSpPr/>
            <p:nvPr/>
          </p:nvSpPr>
          <p:spPr>
            <a:xfrm>
              <a:off x="5164925" y="3642775"/>
              <a:ext cx="289500" cy="202100"/>
            </a:xfrm>
            <a:custGeom>
              <a:avLst/>
              <a:gdLst/>
              <a:ahLst/>
              <a:cxnLst/>
              <a:rect l="l" t="t" r="r" b="b"/>
              <a:pathLst>
                <a:path w="11580" h="8084" extrusionOk="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41" name="Google Shape;1841;p45"/>
            <p:cNvSpPr/>
            <p:nvPr/>
          </p:nvSpPr>
          <p:spPr>
            <a:xfrm>
              <a:off x="5226475" y="3704350"/>
              <a:ext cx="182450" cy="104850"/>
            </a:xfrm>
            <a:custGeom>
              <a:avLst/>
              <a:gdLst/>
              <a:ahLst/>
              <a:cxnLst/>
              <a:rect l="l" t="t" r="r" b="b"/>
              <a:pathLst>
                <a:path w="7298" h="4194" extrusionOk="0">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42" name="Google Shape;1842;p45"/>
          <p:cNvSpPr/>
          <p:nvPr/>
        </p:nvSpPr>
        <p:spPr>
          <a:xfrm>
            <a:off x="5213990" y="3717422"/>
            <a:ext cx="360939" cy="372154"/>
          </a:xfrm>
          <a:custGeom>
            <a:avLst/>
            <a:gdLst/>
            <a:ahLst/>
            <a:cxnLst/>
            <a:rect l="l" t="t" r="r" b="b"/>
            <a:pathLst>
              <a:path w="10921" h="10920" extrusionOk="0">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43" name="Google Shape;1843;p45"/>
          <p:cNvSpPr/>
          <p:nvPr/>
        </p:nvSpPr>
        <p:spPr>
          <a:xfrm>
            <a:off x="5717809" y="3749343"/>
            <a:ext cx="334367" cy="308322"/>
          </a:xfrm>
          <a:custGeom>
            <a:avLst/>
            <a:gdLst/>
            <a:ahLst/>
            <a:cxnLst/>
            <a:rect l="l" t="t" r="r" b="b"/>
            <a:pathLst>
              <a:path w="10117" h="9047" extrusionOk="0">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44" name="Google Shape;1844;p45"/>
          <p:cNvSpPr/>
          <p:nvPr/>
        </p:nvSpPr>
        <p:spPr>
          <a:xfrm>
            <a:off x="6195030" y="3738589"/>
            <a:ext cx="318470" cy="329826"/>
          </a:xfrm>
          <a:custGeom>
            <a:avLst/>
            <a:gdLst/>
            <a:ahLst/>
            <a:cxnLst/>
            <a:rect l="l" t="t" r="r" b="b"/>
            <a:pathLst>
              <a:path w="9636" h="9678" extrusionOk="0">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45" name="Google Shape;1845;p45"/>
          <p:cNvSpPr/>
          <p:nvPr/>
        </p:nvSpPr>
        <p:spPr>
          <a:xfrm>
            <a:off x="6776032" y="3664863"/>
            <a:ext cx="351487" cy="362475"/>
          </a:xfrm>
          <a:custGeom>
            <a:avLst/>
            <a:gdLst/>
            <a:ahLst/>
            <a:cxnLst/>
            <a:rect l="l" t="t" r="r" b="b"/>
            <a:pathLst>
              <a:path w="10635" h="10636" extrusionOk="0">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46" name="Google Shape;1846;p45"/>
          <p:cNvSpPr/>
          <p:nvPr/>
        </p:nvSpPr>
        <p:spPr>
          <a:xfrm>
            <a:off x="7285385" y="3664574"/>
            <a:ext cx="351487" cy="363054"/>
          </a:xfrm>
          <a:custGeom>
            <a:avLst/>
            <a:gdLst/>
            <a:ahLst/>
            <a:cxnLst/>
            <a:rect l="l" t="t" r="r" b="b"/>
            <a:pathLst>
              <a:path w="10635" h="10653" extrusionOk="0">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47" name="Google Shape;1847;p45"/>
          <p:cNvSpPr/>
          <p:nvPr/>
        </p:nvSpPr>
        <p:spPr>
          <a:xfrm>
            <a:off x="7794738" y="3657024"/>
            <a:ext cx="340283" cy="420206"/>
          </a:xfrm>
          <a:custGeom>
            <a:avLst/>
            <a:gdLst/>
            <a:ahLst/>
            <a:cxnLst/>
            <a:rect l="l" t="t" r="r" b="b"/>
            <a:pathLst>
              <a:path w="10296" h="12330" extrusionOk="0">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48" name="Google Shape;1848;p45"/>
          <p:cNvSpPr/>
          <p:nvPr/>
        </p:nvSpPr>
        <p:spPr>
          <a:xfrm>
            <a:off x="8408731" y="3713485"/>
            <a:ext cx="298441" cy="344344"/>
          </a:xfrm>
          <a:custGeom>
            <a:avLst/>
            <a:gdLst/>
            <a:ahLst/>
            <a:cxnLst/>
            <a:rect l="l" t="t" r="r" b="b"/>
            <a:pathLst>
              <a:path w="9030" h="10104" extrusionOk="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49" name="Google Shape;1849;p45"/>
          <p:cNvGrpSpPr/>
          <p:nvPr/>
        </p:nvGrpSpPr>
        <p:grpSpPr>
          <a:xfrm>
            <a:off x="8933824" y="3717916"/>
            <a:ext cx="327294" cy="334632"/>
            <a:chOff x="5717150" y="2098500"/>
            <a:chExt cx="247575" cy="245475"/>
          </a:xfrm>
        </p:grpSpPr>
        <p:sp>
          <p:nvSpPr>
            <p:cNvPr id="1850" name="Google Shape;1850;p45"/>
            <p:cNvSpPr/>
            <p:nvPr/>
          </p:nvSpPr>
          <p:spPr>
            <a:xfrm>
              <a:off x="5717150" y="2098500"/>
              <a:ext cx="135175" cy="132800"/>
            </a:xfrm>
            <a:custGeom>
              <a:avLst/>
              <a:gdLst/>
              <a:ahLst/>
              <a:cxnLst/>
              <a:rect l="l" t="t" r="r" b="b"/>
              <a:pathLst>
                <a:path w="5407" h="5312" extrusionOk="0">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1" name="Google Shape;1851;p45"/>
            <p:cNvSpPr/>
            <p:nvPr/>
          </p:nvSpPr>
          <p:spPr>
            <a:xfrm>
              <a:off x="5857650" y="2158275"/>
              <a:ext cx="107075" cy="106075"/>
            </a:xfrm>
            <a:custGeom>
              <a:avLst/>
              <a:gdLst/>
              <a:ahLst/>
              <a:cxnLst/>
              <a:rect l="l" t="t" r="r" b="b"/>
              <a:pathLst>
                <a:path w="4283" h="4243" extrusionOk="0">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2" name="Google Shape;1852;p45"/>
            <p:cNvSpPr/>
            <p:nvPr/>
          </p:nvSpPr>
          <p:spPr>
            <a:xfrm>
              <a:off x="5790750" y="2264450"/>
              <a:ext cx="80750" cy="79525"/>
            </a:xfrm>
            <a:custGeom>
              <a:avLst/>
              <a:gdLst/>
              <a:ahLst/>
              <a:cxnLst/>
              <a:rect l="l" t="t" r="r" b="b"/>
              <a:pathLst>
                <a:path w="3230" h="3181" extrusionOk="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53" name="Google Shape;1853;p45"/>
          <p:cNvSpPr/>
          <p:nvPr/>
        </p:nvSpPr>
        <p:spPr>
          <a:xfrm>
            <a:off x="9483441" y="3650888"/>
            <a:ext cx="283106" cy="390420"/>
          </a:xfrm>
          <a:custGeom>
            <a:avLst/>
            <a:gdLst/>
            <a:ahLst/>
            <a:cxnLst/>
            <a:rect l="l" t="t" r="r" b="b"/>
            <a:pathLst>
              <a:path w="8566" h="11456" extrusionOk="0">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4" name="Google Shape;1854;p45"/>
          <p:cNvSpPr/>
          <p:nvPr/>
        </p:nvSpPr>
        <p:spPr>
          <a:xfrm>
            <a:off x="2519500" y="4449599"/>
            <a:ext cx="369169" cy="253623"/>
          </a:xfrm>
          <a:custGeom>
            <a:avLst/>
            <a:gdLst/>
            <a:ahLst/>
            <a:cxnLst/>
            <a:rect l="l" t="t" r="r" b="b"/>
            <a:pathLst>
              <a:path w="11170" h="7442" extrusionOk="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5" name="Google Shape;1855;p45"/>
          <p:cNvSpPr/>
          <p:nvPr/>
        </p:nvSpPr>
        <p:spPr>
          <a:xfrm>
            <a:off x="3039790" y="4430444"/>
            <a:ext cx="299036" cy="291929"/>
          </a:xfrm>
          <a:custGeom>
            <a:avLst/>
            <a:gdLst/>
            <a:ahLst/>
            <a:cxnLst/>
            <a:rect l="l" t="t" r="r" b="b"/>
            <a:pathLst>
              <a:path w="9048" h="8566" extrusionOk="0">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56" name="Google Shape;1856;p45"/>
          <p:cNvGrpSpPr/>
          <p:nvPr/>
        </p:nvGrpSpPr>
        <p:grpSpPr>
          <a:xfrm>
            <a:off x="3511298" y="4358842"/>
            <a:ext cx="352082" cy="317455"/>
            <a:chOff x="6435300" y="2742175"/>
            <a:chExt cx="266325" cy="232875"/>
          </a:xfrm>
        </p:grpSpPr>
        <p:sp>
          <p:nvSpPr>
            <p:cNvPr id="1857" name="Google Shape;1857;p45"/>
            <p:cNvSpPr/>
            <p:nvPr/>
          </p:nvSpPr>
          <p:spPr>
            <a:xfrm>
              <a:off x="6518275" y="2742175"/>
              <a:ext cx="183350" cy="232875"/>
            </a:xfrm>
            <a:custGeom>
              <a:avLst/>
              <a:gdLst/>
              <a:ahLst/>
              <a:cxnLst/>
              <a:rect l="l" t="t" r="r" b="b"/>
              <a:pathLst>
                <a:path w="7334" h="9315" extrusionOk="0">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8" name="Google Shape;1858;p45"/>
            <p:cNvSpPr/>
            <p:nvPr/>
          </p:nvSpPr>
          <p:spPr>
            <a:xfrm>
              <a:off x="6435300" y="2825150"/>
              <a:ext cx="62925" cy="140075"/>
            </a:xfrm>
            <a:custGeom>
              <a:avLst/>
              <a:gdLst/>
              <a:ahLst/>
              <a:cxnLst/>
              <a:rect l="l" t="t" r="r" b="b"/>
              <a:pathLst>
                <a:path w="2517" h="5603" extrusionOk="0">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59" name="Google Shape;1859;p45"/>
          <p:cNvGrpSpPr/>
          <p:nvPr/>
        </p:nvGrpSpPr>
        <p:grpSpPr>
          <a:xfrm>
            <a:off x="4558258" y="4437967"/>
            <a:ext cx="333805" cy="344208"/>
            <a:chOff x="674800" y="2146225"/>
            <a:chExt cx="252500" cy="252500"/>
          </a:xfrm>
        </p:grpSpPr>
        <p:sp>
          <p:nvSpPr>
            <p:cNvPr id="1860" name="Google Shape;1860;p45"/>
            <p:cNvSpPr/>
            <p:nvPr/>
          </p:nvSpPr>
          <p:spPr>
            <a:xfrm>
              <a:off x="727900" y="2232775"/>
              <a:ext cx="40175" cy="39725"/>
            </a:xfrm>
            <a:custGeom>
              <a:avLst/>
              <a:gdLst/>
              <a:ahLst/>
              <a:cxnLst/>
              <a:rect l="l" t="t" r="r" b="b"/>
              <a:pathLst>
                <a:path w="1607" h="1589" extrusionOk="0">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1" name="Google Shape;1861;p45"/>
            <p:cNvSpPr/>
            <p:nvPr/>
          </p:nvSpPr>
          <p:spPr>
            <a:xfrm>
              <a:off x="834500" y="2232775"/>
              <a:ext cx="39725" cy="39725"/>
            </a:xfrm>
            <a:custGeom>
              <a:avLst/>
              <a:gdLst/>
              <a:ahLst/>
              <a:cxnLst/>
              <a:rect l="l" t="t" r="r" b="b"/>
              <a:pathLst>
                <a:path w="1589" h="1589" extrusionOk="0">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2" name="Google Shape;1862;p45"/>
            <p:cNvSpPr/>
            <p:nvPr/>
          </p:nvSpPr>
          <p:spPr>
            <a:xfrm>
              <a:off x="734150" y="2315750"/>
              <a:ext cx="134275" cy="43275"/>
            </a:xfrm>
            <a:custGeom>
              <a:avLst/>
              <a:gdLst/>
              <a:ahLst/>
              <a:cxnLst/>
              <a:rect l="l" t="t" r="r" b="b"/>
              <a:pathLst>
                <a:path w="5371" h="1731" extrusionOk="0">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3" name="Google Shape;1863;p45"/>
            <p:cNvSpPr/>
            <p:nvPr/>
          </p:nvSpPr>
          <p:spPr>
            <a:xfrm>
              <a:off x="674800" y="2146225"/>
              <a:ext cx="252500" cy="252500"/>
            </a:xfrm>
            <a:custGeom>
              <a:avLst/>
              <a:gdLst/>
              <a:ahLst/>
              <a:cxnLst/>
              <a:rect l="l" t="t" r="r" b="b"/>
              <a:pathLst>
                <a:path w="10100" h="10100" extrusionOk="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64" name="Google Shape;1864;p45"/>
          <p:cNvGrpSpPr/>
          <p:nvPr/>
        </p:nvGrpSpPr>
        <p:grpSpPr>
          <a:xfrm>
            <a:off x="5085306" y="4449453"/>
            <a:ext cx="333805" cy="344208"/>
            <a:chOff x="2164225" y="2146225"/>
            <a:chExt cx="252500" cy="252500"/>
          </a:xfrm>
        </p:grpSpPr>
        <p:sp>
          <p:nvSpPr>
            <p:cNvPr id="1865" name="Google Shape;1865;p45"/>
            <p:cNvSpPr/>
            <p:nvPr/>
          </p:nvSpPr>
          <p:spPr>
            <a:xfrm>
              <a:off x="2223100" y="2305925"/>
              <a:ext cx="134750" cy="43300"/>
            </a:xfrm>
            <a:custGeom>
              <a:avLst/>
              <a:gdLst/>
              <a:ahLst/>
              <a:cxnLst/>
              <a:rect l="l" t="t" r="r" b="b"/>
              <a:pathLst>
                <a:path w="5390" h="1732" extrusionOk="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6" name="Google Shape;1866;p45"/>
            <p:cNvSpPr/>
            <p:nvPr/>
          </p:nvSpPr>
          <p:spPr>
            <a:xfrm>
              <a:off x="2323475" y="2232775"/>
              <a:ext cx="40175" cy="39725"/>
            </a:xfrm>
            <a:custGeom>
              <a:avLst/>
              <a:gdLst/>
              <a:ahLst/>
              <a:cxnLst/>
              <a:rect l="l" t="t" r="r" b="b"/>
              <a:pathLst>
                <a:path w="1607" h="1589" extrusionOk="0">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7" name="Google Shape;1867;p45"/>
            <p:cNvSpPr/>
            <p:nvPr/>
          </p:nvSpPr>
          <p:spPr>
            <a:xfrm>
              <a:off x="2217300" y="2232775"/>
              <a:ext cx="39725" cy="39725"/>
            </a:xfrm>
            <a:custGeom>
              <a:avLst/>
              <a:gdLst/>
              <a:ahLst/>
              <a:cxnLst/>
              <a:rect l="l" t="t" r="r" b="b"/>
              <a:pathLst>
                <a:path w="1589" h="1589" extrusionOk="0">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8" name="Google Shape;1868;p45"/>
            <p:cNvSpPr/>
            <p:nvPr/>
          </p:nvSpPr>
          <p:spPr>
            <a:xfrm>
              <a:off x="2164225" y="2146225"/>
              <a:ext cx="252500" cy="252500"/>
            </a:xfrm>
            <a:custGeom>
              <a:avLst/>
              <a:gdLst/>
              <a:ahLst/>
              <a:cxnLst/>
              <a:rect l="l" t="t" r="r" b="b"/>
              <a:pathLst>
                <a:path w="10100" h="10100" extrusionOk="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69" name="Google Shape;1869;p45"/>
          <p:cNvGrpSpPr/>
          <p:nvPr/>
        </p:nvGrpSpPr>
        <p:grpSpPr>
          <a:xfrm>
            <a:off x="4031217" y="4449226"/>
            <a:ext cx="334400" cy="344821"/>
            <a:chOff x="689975" y="1737200"/>
            <a:chExt cx="252950" cy="252950"/>
          </a:xfrm>
        </p:grpSpPr>
        <p:sp>
          <p:nvSpPr>
            <p:cNvPr id="1870" name="Google Shape;1870;p45"/>
            <p:cNvSpPr/>
            <p:nvPr/>
          </p:nvSpPr>
          <p:spPr>
            <a:xfrm>
              <a:off x="779200" y="1907050"/>
              <a:ext cx="79850" cy="26875"/>
            </a:xfrm>
            <a:custGeom>
              <a:avLst/>
              <a:gdLst/>
              <a:ahLst/>
              <a:cxnLst/>
              <a:rect l="l" t="t" r="r" b="b"/>
              <a:pathLst>
                <a:path w="3194" h="1075" extrusionOk="0">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1" name="Google Shape;1871;p45"/>
            <p:cNvSpPr/>
            <p:nvPr/>
          </p:nvSpPr>
          <p:spPr>
            <a:xfrm>
              <a:off x="743050" y="1833100"/>
              <a:ext cx="40175" cy="39725"/>
            </a:xfrm>
            <a:custGeom>
              <a:avLst/>
              <a:gdLst/>
              <a:ahLst/>
              <a:cxnLst/>
              <a:rect l="l" t="t" r="r" b="b"/>
              <a:pathLst>
                <a:path w="1607" h="1589" extrusionOk="0">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2" name="Google Shape;1872;p45"/>
            <p:cNvSpPr/>
            <p:nvPr/>
          </p:nvSpPr>
          <p:spPr>
            <a:xfrm>
              <a:off x="739925" y="1799600"/>
              <a:ext cx="46875" cy="16575"/>
            </a:xfrm>
            <a:custGeom>
              <a:avLst/>
              <a:gdLst/>
              <a:ahLst/>
              <a:cxnLst/>
              <a:rect l="l" t="t" r="r" b="b"/>
              <a:pathLst>
                <a:path w="1875" h="663" extrusionOk="0">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3" name="Google Shape;1873;p45"/>
            <p:cNvSpPr/>
            <p:nvPr/>
          </p:nvSpPr>
          <p:spPr>
            <a:xfrm>
              <a:off x="849675" y="1833100"/>
              <a:ext cx="40175" cy="39725"/>
            </a:xfrm>
            <a:custGeom>
              <a:avLst/>
              <a:gdLst/>
              <a:ahLst/>
              <a:cxnLst/>
              <a:rect l="l" t="t" r="r" b="b"/>
              <a:pathLst>
                <a:path w="1607" h="1589" extrusionOk="0">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4" name="Google Shape;1874;p45"/>
            <p:cNvSpPr/>
            <p:nvPr/>
          </p:nvSpPr>
          <p:spPr>
            <a:xfrm>
              <a:off x="846100" y="1799600"/>
              <a:ext cx="47300" cy="16575"/>
            </a:xfrm>
            <a:custGeom>
              <a:avLst/>
              <a:gdLst/>
              <a:ahLst/>
              <a:cxnLst/>
              <a:rect l="l" t="t" r="r" b="b"/>
              <a:pathLst>
                <a:path w="1892" h="663" extrusionOk="0">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5" name="Google Shape;1875;p45"/>
            <p:cNvSpPr/>
            <p:nvPr/>
          </p:nvSpPr>
          <p:spPr>
            <a:xfrm>
              <a:off x="689975" y="1737200"/>
              <a:ext cx="252950" cy="252950"/>
            </a:xfrm>
            <a:custGeom>
              <a:avLst/>
              <a:gdLst/>
              <a:ahLst/>
              <a:cxnLst/>
              <a:rect l="l" t="t" r="r" b="b"/>
              <a:pathLst>
                <a:path w="10118" h="10118" extrusionOk="0">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76" name="Google Shape;1876;p45"/>
          <p:cNvGrpSpPr/>
          <p:nvPr/>
        </p:nvGrpSpPr>
        <p:grpSpPr>
          <a:xfrm>
            <a:off x="5612075" y="4439102"/>
            <a:ext cx="334400" cy="344208"/>
            <a:chOff x="2961350" y="1740750"/>
            <a:chExt cx="252950" cy="252500"/>
          </a:xfrm>
        </p:grpSpPr>
        <p:sp>
          <p:nvSpPr>
            <p:cNvPr id="1877" name="Google Shape;1877;p45"/>
            <p:cNvSpPr/>
            <p:nvPr/>
          </p:nvSpPr>
          <p:spPr>
            <a:xfrm>
              <a:off x="3014425" y="1833100"/>
              <a:ext cx="40175" cy="39725"/>
            </a:xfrm>
            <a:custGeom>
              <a:avLst/>
              <a:gdLst/>
              <a:ahLst/>
              <a:cxnLst/>
              <a:rect l="l" t="t" r="r" b="b"/>
              <a:pathLst>
                <a:path w="1607" h="1589" extrusionOk="0">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8" name="Google Shape;1878;p45"/>
            <p:cNvSpPr/>
            <p:nvPr/>
          </p:nvSpPr>
          <p:spPr>
            <a:xfrm>
              <a:off x="3010850" y="1792950"/>
              <a:ext cx="58025" cy="28125"/>
            </a:xfrm>
            <a:custGeom>
              <a:avLst/>
              <a:gdLst/>
              <a:ahLst/>
              <a:cxnLst/>
              <a:rect l="l" t="t" r="r" b="b"/>
              <a:pathLst>
                <a:path w="2321" h="1125" extrusionOk="0">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9" name="Google Shape;1879;p45"/>
            <p:cNvSpPr/>
            <p:nvPr/>
          </p:nvSpPr>
          <p:spPr>
            <a:xfrm>
              <a:off x="3034500" y="1908025"/>
              <a:ext cx="106625" cy="32150"/>
            </a:xfrm>
            <a:custGeom>
              <a:avLst/>
              <a:gdLst/>
              <a:ahLst/>
              <a:cxnLst/>
              <a:rect l="l" t="t" r="r" b="b"/>
              <a:pathLst>
                <a:path w="4265" h="1286" extrusionOk="0">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0" name="Google Shape;1880;p45"/>
            <p:cNvSpPr/>
            <p:nvPr/>
          </p:nvSpPr>
          <p:spPr>
            <a:xfrm>
              <a:off x="3107200" y="1792675"/>
              <a:ext cx="58025" cy="27950"/>
            </a:xfrm>
            <a:custGeom>
              <a:avLst/>
              <a:gdLst/>
              <a:ahLst/>
              <a:cxnLst/>
              <a:rect l="l" t="t" r="r" b="b"/>
              <a:pathLst>
                <a:path w="2321" h="1118" extrusionOk="0">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1" name="Google Shape;1881;p45"/>
            <p:cNvSpPr/>
            <p:nvPr/>
          </p:nvSpPr>
          <p:spPr>
            <a:xfrm>
              <a:off x="3121050" y="1833100"/>
              <a:ext cx="40150" cy="39725"/>
            </a:xfrm>
            <a:custGeom>
              <a:avLst/>
              <a:gdLst/>
              <a:ahLst/>
              <a:cxnLst/>
              <a:rect l="l" t="t" r="r" b="b"/>
              <a:pathLst>
                <a:path w="1606" h="1589" extrusionOk="0">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2" name="Google Shape;1882;p45"/>
            <p:cNvSpPr/>
            <p:nvPr/>
          </p:nvSpPr>
          <p:spPr>
            <a:xfrm>
              <a:off x="2961350" y="1740750"/>
              <a:ext cx="252950" cy="252500"/>
            </a:xfrm>
            <a:custGeom>
              <a:avLst/>
              <a:gdLst/>
              <a:ahLst/>
              <a:cxnLst/>
              <a:rect l="l" t="t" r="r" b="b"/>
              <a:pathLst>
                <a:path w="10118" h="10100" extrusionOk="0">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83" name="Google Shape;1883;p45"/>
          <p:cNvSpPr/>
          <p:nvPr/>
        </p:nvSpPr>
        <p:spPr>
          <a:xfrm>
            <a:off x="6169754" y="4468227"/>
            <a:ext cx="333026" cy="343577"/>
          </a:xfrm>
          <a:custGeom>
            <a:avLst/>
            <a:gdLst/>
            <a:ahLst/>
            <a:cxnLst/>
            <a:rect l="l" t="t" r="r" b="b"/>
            <a:pathLst>
              <a:path w="5728" h="4202" extrusionOk="0">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884" name="Google Shape;1884;p45"/>
          <p:cNvGrpSpPr/>
          <p:nvPr/>
        </p:nvGrpSpPr>
        <p:grpSpPr>
          <a:xfrm>
            <a:off x="6696108" y="4387468"/>
            <a:ext cx="271902" cy="376448"/>
            <a:chOff x="4026550" y="3640100"/>
            <a:chExt cx="205675" cy="276150"/>
          </a:xfrm>
        </p:grpSpPr>
        <p:sp>
          <p:nvSpPr>
            <p:cNvPr id="1885" name="Google Shape;1885;p45"/>
            <p:cNvSpPr/>
            <p:nvPr/>
          </p:nvSpPr>
          <p:spPr>
            <a:xfrm>
              <a:off x="4119325" y="3640100"/>
              <a:ext cx="20100" cy="29925"/>
            </a:xfrm>
            <a:custGeom>
              <a:avLst/>
              <a:gdLst/>
              <a:ahLst/>
              <a:cxnLst/>
              <a:rect l="l" t="t" r="r" b="b"/>
              <a:pathLst>
                <a:path w="804" h="1197" extrusionOk="0">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6" name="Google Shape;1886;p45"/>
            <p:cNvSpPr/>
            <p:nvPr/>
          </p:nvSpPr>
          <p:spPr>
            <a:xfrm>
              <a:off x="4086325" y="3656625"/>
              <a:ext cx="19650" cy="29900"/>
            </a:xfrm>
            <a:custGeom>
              <a:avLst/>
              <a:gdLst/>
              <a:ahLst/>
              <a:cxnLst/>
              <a:rect l="l" t="t" r="r" b="b"/>
              <a:pathLst>
                <a:path w="786" h="1196" extrusionOk="0">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7" name="Google Shape;1887;p45"/>
            <p:cNvSpPr/>
            <p:nvPr/>
          </p:nvSpPr>
          <p:spPr>
            <a:xfrm>
              <a:off x="4152800" y="3656625"/>
              <a:ext cx="19650" cy="29900"/>
            </a:xfrm>
            <a:custGeom>
              <a:avLst/>
              <a:gdLst/>
              <a:ahLst/>
              <a:cxnLst/>
              <a:rect l="l" t="t" r="r" b="b"/>
              <a:pathLst>
                <a:path w="786" h="1196" extrusionOk="0">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8" name="Google Shape;1888;p45"/>
            <p:cNvSpPr/>
            <p:nvPr/>
          </p:nvSpPr>
          <p:spPr>
            <a:xfrm>
              <a:off x="4035925" y="3683375"/>
              <a:ext cx="186475" cy="129600"/>
            </a:xfrm>
            <a:custGeom>
              <a:avLst/>
              <a:gdLst/>
              <a:ahLst/>
              <a:cxnLst/>
              <a:rect l="l" t="t" r="r" b="b"/>
              <a:pathLst>
                <a:path w="7459" h="5184" extrusionOk="0">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9" name="Google Shape;1889;p45"/>
            <p:cNvSpPr/>
            <p:nvPr/>
          </p:nvSpPr>
          <p:spPr>
            <a:xfrm>
              <a:off x="4037250" y="3823000"/>
              <a:ext cx="186050" cy="59800"/>
            </a:xfrm>
            <a:custGeom>
              <a:avLst/>
              <a:gdLst/>
              <a:ahLst/>
              <a:cxnLst/>
              <a:rect l="l" t="t" r="r" b="b"/>
              <a:pathLst>
                <a:path w="7442" h="2392" extrusionOk="0">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0" name="Google Shape;1890;p45"/>
            <p:cNvSpPr/>
            <p:nvPr/>
          </p:nvSpPr>
          <p:spPr>
            <a:xfrm>
              <a:off x="4026550" y="3896150"/>
              <a:ext cx="205675" cy="20100"/>
            </a:xfrm>
            <a:custGeom>
              <a:avLst/>
              <a:gdLst/>
              <a:ahLst/>
              <a:cxnLst/>
              <a:rect l="l" t="t" r="r" b="b"/>
              <a:pathLst>
                <a:path w="8227" h="804" extrusionOk="0">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91" name="Google Shape;1891;p45"/>
          <p:cNvSpPr/>
          <p:nvPr/>
        </p:nvSpPr>
        <p:spPr>
          <a:xfrm>
            <a:off x="7189931" y="4453383"/>
            <a:ext cx="319032" cy="363054"/>
          </a:xfrm>
          <a:custGeom>
            <a:avLst/>
            <a:gdLst/>
            <a:ahLst/>
            <a:cxnLst/>
            <a:rect l="l" t="t" r="r" b="b"/>
            <a:pathLst>
              <a:path w="9653" h="10653" extrusionOk="0">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92" name="Google Shape;1892;p45"/>
          <p:cNvGrpSpPr/>
          <p:nvPr/>
        </p:nvGrpSpPr>
        <p:grpSpPr>
          <a:xfrm>
            <a:off x="7732713" y="4486703"/>
            <a:ext cx="351487" cy="294826"/>
            <a:chOff x="853250" y="4006875"/>
            <a:chExt cx="265875" cy="216275"/>
          </a:xfrm>
        </p:grpSpPr>
        <p:sp>
          <p:nvSpPr>
            <p:cNvPr id="1893" name="Google Shape;1893;p45"/>
            <p:cNvSpPr/>
            <p:nvPr/>
          </p:nvSpPr>
          <p:spPr>
            <a:xfrm>
              <a:off x="1016500" y="4006875"/>
              <a:ext cx="70950" cy="106525"/>
            </a:xfrm>
            <a:custGeom>
              <a:avLst/>
              <a:gdLst/>
              <a:ahLst/>
              <a:cxnLst/>
              <a:rect l="l" t="t" r="r" b="b"/>
              <a:pathLst>
                <a:path w="2838" h="4261" extrusionOk="0">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4" name="Google Shape;1894;p45"/>
            <p:cNvSpPr/>
            <p:nvPr/>
          </p:nvSpPr>
          <p:spPr>
            <a:xfrm>
              <a:off x="853250" y="4036650"/>
              <a:ext cx="265875" cy="186500"/>
            </a:xfrm>
            <a:custGeom>
              <a:avLst/>
              <a:gdLst/>
              <a:ahLst/>
              <a:cxnLst/>
              <a:rect l="l" t="t" r="r" b="b"/>
              <a:pathLst>
                <a:path w="10635" h="7460" extrusionOk="0">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95" name="Google Shape;1895;p45"/>
          <p:cNvGrpSpPr/>
          <p:nvPr/>
        </p:nvGrpSpPr>
        <p:grpSpPr>
          <a:xfrm>
            <a:off x="8910280" y="4452282"/>
            <a:ext cx="245925" cy="363668"/>
            <a:chOff x="1978675" y="3981800"/>
            <a:chExt cx="186025" cy="266775"/>
          </a:xfrm>
        </p:grpSpPr>
        <p:sp>
          <p:nvSpPr>
            <p:cNvPr id="1896" name="Google Shape;1896;p45"/>
            <p:cNvSpPr/>
            <p:nvPr/>
          </p:nvSpPr>
          <p:spPr>
            <a:xfrm>
              <a:off x="1978675" y="3982250"/>
              <a:ext cx="20075" cy="266325"/>
            </a:xfrm>
            <a:custGeom>
              <a:avLst/>
              <a:gdLst/>
              <a:ahLst/>
              <a:cxnLst/>
              <a:rect l="l" t="t" r="r" b="b"/>
              <a:pathLst>
                <a:path w="803" h="10653" extrusionOk="0">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7" name="Google Shape;1897;p45"/>
            <p:cNvSpPr/>
            <p:nvPr/>
          </p:nvSpPr>
          <p:spPr>
            <a:xfrm>
              <a:off x="2012125" y="3981800"/>
              <a:ext cx="152575" cy="119575"/>
            </a:xfrm>
            <a:custGeom>
              <a:avLst/>
              <a:gdLst/>
              <a:ahLst/>
              <a:cxnLst/>
              <a:rect l="l" t="t" r="r" b="b"/>
              <a:pathLst>
                <a:path w="6103" h="4783" extrusionOk="0">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98" name="Google Shape;1898;p45"/>
          <p:cNvSpPr/>
          <p:nvPr/>
        </p:nvSpPr>
        <p:spPr>
          <a:xfrm>
            <a:off x="8307296" y="4473715"/>
            <a:ext cx="317875" cy="322363"/>
          </a:xfrm>
          <a:custGeom>
            <a:avLst/>
            <a:gdLst/>
            <a:ahLst/>
            <a:cxnLst/>
            <a:rect l="l" t="t" r="r" b="b"/>
            <a:pathLst>
              <a:path w="9618" h="9459" extrusionOk="0">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99" name="Google Shape;1899;p45"/>
          <p:cNvGrpSpPr/>
          <p:nvPr/>
        </p:nvGrpSpPr>
        <p:grpSpPr>
          <a:xfrm>
            <a:off x="9440020" y="4461726"/>
            <a:ext cx="333805" cy="344821"/>
            <a:chOff x="480325" y="3970200"/>
            <a:chExt cx="252500" cy="252950"/>
          </a:xfrm>
        </p:grpSpPr>
        <p:sp>
          <p:nvSpPr>
            <p:cNvPr id="1900" name="Google Shape;1900;p45"/>
            <p:cNvSpPr/>
            <p:nvPr/>
          </p:nvSpPr>
          <p:spPr>
            <a:xfrm>
              <a:off x="480325" y="3970200"/>
              <a:ext cx="252500" cy="252950"/>
            </a:xfrm>
            <a:custGeom>
              <a:avLst/>
              <a:gdLst/>
              <a:ahLst/>
              <a:cxnLst/>
              <a:rect l="l" t="t" r="r" b="b"/>
              <a:pathLst>
                <a:path w="10100" h="10118" extrusionOk="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1" name="Google Shape;1901;p45"/>
            <p:cNvSpPr/>
            <p:nvPr/>
          </p:nvSpPr>
          <p:spPr>
            <a:xfrm>
              <a:off x="625300" y="4115175"/>
              <a:ext cx="92800" cy="92800"/>
            </a:xfrm>
            <a:custGeom>
              <a:avLst/>
              <a:gdLst/>
              <a:ahLst/>
              <a:cxnLst/>
              <a:rect l="l" t="t" r="r" b="b"/>
              <a:pathLst>
                <a:path w="3712" h="3712" extrusionOk="0">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2" name="Google Shape;1902;p45"/>
            <p:cNvSpPr/>
            <p:nvPr/>
          </p:nvSpPr>
          <p:spPr>
            <a:xfrm>
              <a:off x="625300" y="3985375"/>
              <a:ext cx="92800" cy="92800"/>
            </a:xfrm>
            <a:custGeom>
              <a:avLst/>
              <a:gdLst/>
              <a:ahLst/>
              <a:cxnLst/>
              <a:rect l="l" t="t" r="r" b="b"/>
              <a:pathLst>
                <a:path w="3712" h="3712" extrusionOk="0">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3" name="Google Shape;1903;p45"/>
            <p:cNvSpPr/>
            <p:nvPr/>
          </p:nvSpPr>
          <p:spPr>
            <a:xfrm>
              <a:off x="495050" y="3985375"/>
              <a:ext cx="93250" cy="92350"/>
            </a:xfrm>
            <a:custGeom>
              <a:avLst/>
              <a:gdLst/>
              <a:ahLst/>
              <a:cxnLst/>
              <a:rect l="l" t="t" r="r" b="b"/>
              <a:pathLst>
                <a:path w="3730" h="3694" extrusionOk="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4" name="Google Shape;1904;p45"/>
            <p:cNvSpPr/>
            <p:nvPr/>
          </p:nvSpPr>
          <p:spPr>
            <a:xfrm>
              <a:off x="495050" y="4115625"/>
              <a:ext cx="93250" cy="92350"/>
            </a:xfrm>
            <a:custGeom>
              <a:avLst/>
              <a:gdLst/>
              <a:ahLst/>
              <a:cxnLst/>
              <a:rect l="l" t="t" r="r" b="b"/>
              <a:pathLst>
                <a:path w="3730" h="3694" extrusionOk="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05" name="Google Shape;1905;p45"/>
          <p:cNvSpPr/>
          <p:nvPr/>
        </p:nvSpPr>
        <p:spPr>
          <a:xfrm>
            <a:off x="2607371" y="5072569"/>
            <a:ext cx="193442" cy="308322"/>
          </a:xfrm>
          <a:custGeom>
            <a:avLst/>
            <a:gdLst/>
            <a:ahLst/>
            <a:cxnLst/>
            <a:rect l="l" t="t" r="r" b="b"/>
            <a:pathLst>
              <a:path w="5853" h="9047" extrusionOk="0">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06" name="Google Shape;1906;p45"/>
          <p:cNvGrpSpPr/>
          <p:nvPr/>
        </p:nvGrpSpPr>
        <p:grpSpPr>
          <a:xfrm>
            <a:off x="3015743" y="5051331"/>
            <a:ext cx="334400" cy="344208"/>
            <a:chOff x="5745250" y="4378350"/>
            <a:chExt cx="252950" cy="252500"/>
          </a:xfrm>
        </p:grpSpPr>
        <p:sp>
          <p:nvSpPr>
            <p:cNvPr id="1907" name="Google Shape;1907;p45"/>
            <p:cNvSpPr/>
            <p:nvPr/>
          </p:nvSpPr>
          <p:spPr>
            <a:xfrm>
              <a:off x="5745250" y="4378350"/>
              <a:ext cx="252950" cy="252500"/>
            </a:xfrm>
            <a:custGeom>
              <a:avLst/>
              <a:gdLst/>
              <a:ahLst/>
              <a:cxnLst/>
              <a:rect l="l" t="t" r="r" b="b"/>
              <a:pathLst>
                <a:path w="10118" h="10100" extrusionOk="0">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8" name="Google Shape;1908;p45"/>
            <p:cNvSpPr/>
            <p:nvPr/>
          </p:nvSpPr>
          <p:spPr>
            <a:xfrm>
              <a:off x="5806350" y="4419725"/>
              <a:ext cx="15650" cy="18425"/>
            </a:xfrm>
            <a:custGeom>
              <a:avLst/>
              <a:gdLst/>
              <a:ahLst/>
              <a:cxnLst/>
              <a:rect l="l" t="t" r="r" b="b"/>
              <a:pathLst>
                <a:path w="626" h="737" extrusionOk="0">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909" name="Google Shape;1909;p45"/>
          <p:cNvGrpSpPr/>
          <p:nvPr/>
        </p:nvGrpSpPr>
        <p:grpSpPr>
          <a:xfrm>
            <a:off x="3525242" y="5055591"/>
            <a:ext cx="334400" cy="344821"/>
            <a:chOff x="6130650" y="4381475"/>
            <a:chExt cx="252950" cy="252950"/>
          </a:xfrm>
        </p:grpSpPr>
        <p:sp>
          <p:nvSpPr>
            <p:cNvPr id="1910" name="Google Shape;1910;p45"/>
            <p:cNvSpPr/>
            <p:nvPr/>
          </p:nvSpPr>
          <p:spPr>
            <a:xfrm>
              <a:off x="6130650" y="4381475"/>
              <a:ext cx="252950" cy="252950"/>
            </a:xfrm>
            <a:custGeom>
              <a:avLst/>
              <a:gdLst/>
              <a:ahLst/>
              <a:cxnLst/>
              <a:rect l="l" t="t" r="r" b="b"/>
              <a:pathLst>
                <a:path w="10118" h="10118" extrusionOk="0">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1" name="Google Shape;1911;p45"/>
            <p:cNvSpPr/>
            <p:nvPr/>
          </p:nvSpPr>
          <p:spPr>
            <a:xfrm>
              <a:off x="6266250" y="4488650"/>
              <a:ext cx="34375" cy="11325"/>
            </a:xfrm>
            <a:custGeom>
              <a:avLst/>
              <a:gdLst/>
              <a:ahLst/>
              <a:cxnLst/>
              <a:rect l="l" t="t" r="r" b="b"/>
              <a:pathLst>
                <a:path w="1375" h="453" extrusionOk="0">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12" name="Google Shape;1912;p45"/>
          <p:cNvSpPr/>
          <p:nvPr/>
        </p:nvSpPr>
        <p:spPr>
          <a:xfrm>
            <a:off x="4032278" y="5070490"/>
            <a:ext cx="323196" cy="316740"/>
          </a:xfrm>
          <a:custGeom>
            <a:avLst/>
            <a:gdLst/>
            <a:ahLst/>
            <a:cxnLst/>
            <a:rect l="l" t="t" r="r" b="b"/>
            <a:pathLst>
              <a:path w="9779" h="9294" extrusionOk="0">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13" name="Google Shape;1913;p45"/>
          <p:cNvGrpSpPr/>
          <p:nvPr/>
        </p:nvGrpSpPr>
        <p:grpSpPr>
          <a:xfrm>
            <a:off x="4533046" y="5078674"/>
            <a:ext cx="352082" cy="299802"/>
            <a:chOff x="6919750" y="1464650"/>
            <a:chExt cx="266325" cy="219925"/>
          </a:xfrm>
        </p:grpSpPr>
        <p:sp>
          <p:nvSpPr>
            <p:cNvPr id="1914" name="Google Shape;1914;p45"/>
            <p:cNvSpPr/>
            <p:nvPr/>
          </p:nvSpPr>
          <p:spPr>
            <a:xfrm>
              <a:off x="6919750" y="1464650"/>
              <a:ext cx="266325" cy="219925"/>
            </a:xfrm>
            <a:custGeom>
              <a:avLst/>
              <a:gdLst/>
              <a:ahLst/>
              <a:cxnLst/>
              <a:rect l="l" t="t" r="r" b="b"/>
              <a:pathLst>
                <a:path w="10653" h="8797" extrusionOk="0">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5" name="Google Shape;1915;p45"/>
            <p:cNvSpPr/>
            <p:nvPr/>
          </p:nvSpPr>
          <p:spPr>
            <a:xfrm>
              <a:off x="7006275" y="1551175"/>
              <a:ext cx="93250" cy="93250"/>
            </a:xfrm>
            <a:custGeom>
              <a:avLst/>
              <a:gdLst/>
              <a:ahLst/>
              <a:cxnLst/>
              <a:rect l="l" t="t" r="r" b="b"/>
              <a:pathLst>
                <a:path w="3730" h="3730" extrusionOk="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916" name="Google Shape;1916;p45"/>
          <p:cNvGrpSpPr/>
          <p:nvPr/>
        </p:nvGrpSpPr>
        <p:grpSpPr>
          <a:xfrm>
            <a:off x="5059243" y="5054116"/>
            <a:ext cx="366855" cy="339948"/>
            <a:chOff x="4759875" y="1027050"/>
            <a:chExt cx="277500" cy="249375"/>
          </a:xfrm>
        </p:grpSpPr>
        <p:sp>
          <p:nvSpPr>
            <p:cNvPr id="1917" name="Google Shape;1917;p45"/>
            <p:cNvSpPr/>
            <p:nvPr/>
          </p:nvSpPr>
          <p:spPr>
            <a:xfrm>
              <a:off x="4885225" y="1027050"/>
              <a:ext cx="26800" cy="39725"/>
            </a:xfrm>
            <a:custGeom>
              <a:avLst/>
              <a:gdLst/>
              <a:ahLst/>
              <a:cxnLst/>
              <a:rect l="l" t="t" r="r" b="b"/>
              <a:pathLst>
                <a:path w="1072" h="1589" extrusionOk="0">
                  <a:moveTo>
                    <a:pt x="536" y="1"/>
                  </a:moveTo>
                  <a:lnTo>
                    <a:pt x="1" y="786"/>
                  </a:lnTo>
                  <a:lnTo>
                    <a:pt x="536" y="1589"/>
                  </a:lnTo>
                  <a:lnTo>
                    <a:pt x="1071" y="786"/>
                  </a:lnTo>
                  <a:lnTo>
                    <a:pt x="536"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8" name="Google Shape;1918;p45"/>
            <p:cNvSpPr/>
            <p:nvPr/>
          </p:nvSpPr>
          <p:spPr>
            <a:xfrm>
              <a:off x="4795575" y="1077025"/>
              <a:ext cx="206100" cy="159250"/>
            </a:xfrm>
            <a:custGeom>
              <a:avLst/>
              <a:gdLst/>
              <a:ahLst/>
              <a:cxnLst/>
              <a:rect l="l" t="t" r="r" b="b"/>
              <a:pathLst>
                <a:path w="8244" h="6370" extrusionOk="0">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9" name="Google Shape;1919;p45"/>
            <p:cNvSpPr/>
            <p:nvPr/>
          </p:nvSpPr>
          <p:spPr>
            <a:xfrm>
              <a:off x="4815650" y="1249650"/>
              <a:ext cx="165950" cy="26775"/>
            </a:xfrm>
            <a:custGeom>
              <a:avLst/>
              <a:gdLst/>
              <a:ahLst/>
              <a:cxnLst/>
              <a:rect l="l" t="t" r="r" b="b"/>
              <a:pathLst>
                <a:path w="6638" h="1071" extrusionOk="0">
                  <a:moveTo>
                    <a:pt x="0" y="0"/>
                  </a:moveTo>
                  <a:lnTo>
                    <a:pt x="0" y="1071"/>
                  </a:lnTo>
                  <a:lnTo>
                    <a:pt x="6638" y="1071"/>
                  </a:lnTo>
                  <a:lnTo>
                    <a:pt x="6638"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20" name="Google Shape;1920;p45"/>
            <p:cNvSpPr/>
            <p:nvPr/>
          </p:nvSpPr>
          <p:spPr>
            <a:xfrm>
              <a:off x="4759875" y="1094425"/>
              <a:ext cx="28125" cy="28125"/>
            </a:xfrm>
            <a:custGeom>
              <a:avLst/>
              <a:gdLst/>
              <a:ahLst/>
              <a:cxnLst/>
              <a:rect l="l" t="t" r="r" b="b"/>
              <a:pathLst>
                <a:path w="1125" h="1125" extrusionOk="0">
                  <a:moveTo>
                    <a:pt x="1" y="0"/>
                  </a:moveTo>
                  <a:lnTo>
                    <a:pt x="197" y="928"/>
                  </a:lnTo>
                  <a:lnTo>
                    <a:pt x="1125" y="1124"/>
                  </a:lnTo>
                  <a:lnTo>
                    <a:pt x="1125" y="1124"/>
                  </a:lnTo>
                  <a:lnTo>
                    <a:pt x="929" y="196"/>
                  </a:lnTo>
                  <a:lnTo>
                    <a:pt x="1"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21" name="Google Shape;1921;p45"/>
            <p:cNvSpPr/>
            <p:nvPr/>
          </p:nvSpPr>
          <p:spPr>
            <a:xfrm>
              <a:off x="5009225" y="1094425"/>
              <a:ext cx="28150" cy="28125"/>
            </a:xfrm>
            <a:custGeom>
              <a:avLst/>
              <a:gdLst/>
              <a:ahLst/>
              <a:cxnLst/>
              <a:rect l="l" t="t" r="r" b="b"/>
              <a:pathLst>
                <a:path w="1126" h="1125" extrusionOk="0">
                  <a:moveTo>
                    <a:pt x="1125" y="0"/>
                  </a:moveTo>
                  <a:lnTo>
                    <a:pt x="197" y="196"/>
                  </a:lnTo>
                  <a:lnTo>
                    <a:pt x="1" y="1124"/>
                  </a:lnTo>
                  <a:lnTo>
                    <a:pt x="1" y="1124"/>
                  </a:lnTo>
                  <a:lnTo>
                    <a:pt x="929" y="928"/>
                  </a:lnTo>
                  <a:lnTo>
                    <a:pt x="1125"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922" name="Google Shape;1922;p45"/>
          <p:cNvGrpSpPr/>
          <p:nvPr/>
        </p:nvGrpSpPr>
        <p:grpSpPr>
          <a:xfrm>
            <a:off x="5600528" y="5038090"/>
            <a:ext cx="372738" cy="343186"/>
            <a:chOff x="3357900" y="1057675"/>
            <a:chExt cx="281950" cy="251750"/>
          </a:xfrm>
        </p:grpSpPr>
        <p:sp>
          <p:nvSpPr>
            <p:cNvPr id="1923" name="Google Shape;1923;p45"/>
            <p:cNvSpPr/>
            <p:nvPr/>
          </p:nvSpPr>
          <p:spPr>
            <a:xfrm>
              <a:off x="3357900" y="1064075"/>
              <a:ext cx="226625" cy="245350"/>
            </a:xfrm>
            <a:custGeom>
              <a:avLst/>
              <a:gdLst/>
              <a:ahLst/>
              <a:cxnLst/>
              <a:rect l="l" t="t" r="r" b="b"/>
              <a:pathLst>
                <a:path w="9065" h="9814" extrusionOk="0">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24" name="Google Shape;1924;p45"/>
            <p:cNvSpPr/>
            <p:nvPr/>
          </p:nvSpPr>
          <p:spPr>
            <a:xfrm>
              <a:off x="3593875" y="1188800"/>
              <a:ext cx="45975" cy="48375"/>
            </a:xfrm>
            <a:custGeom>
              <a:avLst/>
              <a:gdLst/>
              <a:ahLst/>
              <a:cxnLst/>
              <a:rect l="l" t="t" r="r" b="b"/>
              <a:pathLst>
                <a:path w="1839" h="1935" extrusionOk="0">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25" name="Google Shape;1925;p45"/>
            <p:cNvSpPr/>
            <p:nvPr/>
          </p:nvSpPr>
          <p:spPr>
            <a:xfrm>
              <a:off x="3562650" y="1057675"/>
              <a:ext cx="77200" cy="78325"/>
            </a:xfrm>
            <a:custGeom>
              <a:avLst/>
              <a:gdLst/>
              <a:ahLst/>
              <a:cxnLst/>
              <a:rect l="l" t="t" r="r" b="b"/>
              <a:pathLst>
                <a:path w="3088" h="3133" extrusionOk="0">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926" name="Google Shape;1926;p45"/>
          <p:cNvGrpSpPr/>
          <p:nvPr/>
        </p:nvGrpSpPr>
        <p:grpSpPr>
          <a:xfrm>
            <a:off x="6163700" y="5023095"/>
            <a:ext cx="191095" cy="401974"/>
            <a:chOff x="3783900" y="1046675"/>
            <a:chExt cx="144550" cy="294875"/>
          </a:xfrm>
        </p:grpSpPr>
        <p:sp>
          <p:nvSpPr>
            <p:cNvPr id="1927" name="Google Shape;1927;p45"/>
            <p:cNvSpPr/>
            <p:nvPr/>
          </p:nvSpPr>
          <p:spPr>
            <a:xfrm>
              <a:off x="3783900" y="1046675"/>
              <a:ext cx="144550" cy="294875"/>
            </a:xfrm>
            <a:custGeom>
              <a:avLst/>
              <a:gdLst/>
              <a:ahLst/>
              <a:cxnLst/>
              <a:rect l="l" t="t" r="r" b="b"/>
              <a:pathLst>
                <a:path w="5782" h="11795" extrusionOk="0">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28" name="Google Shape;1928;p45"/>
            <p:cNvSpPr/>
            <p:nvPr/>
          </p:nvSpPr>
          <p:spPr>
            <a:xfrm>
              <a:off x="3821350" y="1161775"/>
              <a:ext cx="69625" cy="146325"/>
            </a:xfrm>
            <a:custGeom>
              <a:avLst/>
              <a:gdLst/>
              <a:ahLst/>
              <a:cxnLst/>
              <a:rect l="l" t="t" r="r" b="b"/>
              <a:pathLst>
                <a:path w="2785" h="5853" extrusionOk="0">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29" name="Google Shape;1929;p45"/>
          <p:cNvSpPr/>
          <p:nvPr/>
        </p:nvSpPr>
        <p:spPr>
          <a:xfrm>
            <a:off x="6688739" y="5047329"/>
            <a:ext cx="257162" cy="363054"/>
          </a:xfrm>
          <a:custGeom>
            <a:avLst/>
            <a:gdLst/>
            <a:ahLst/>
            <a:cxnLst/>
            <a:rect l="l" t="t" r="r" b="b"/>
            <a:pathLst>
              <a:path w="7781" h="10653" extrusionOk="0">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30" name="Google Shape;1930;p45"/>
          <p:cNvGrpSpPr/>
          <p:nvPr/>
        </p:nvGrpSpPr>
        <p:grpSpPr>
          <a:xfrm>
            <a:off x="7062980" y="4780478"/>
            <a:ext cx="552596" cy="674409"/>
            <a:chOff x="238550" y="1487175"/>
            <a:chExt cx="418000" cy="494725"/>
          </a:xfrm>
        </p:grpSpPr>
        <p:sp>
          <p:nvSpPr>
            <p:cNvPr id="1931" name="Google Shape;1931;p45"/>
            <p:cNvSpPr/>
            <p:nvPr/>
          </p:nvSpPr>
          <p:spPr>
            <a:xfrm>
              <a:off x="238550" y="1487175"/>
              <a:ext cx="184700" cy="358675"/>
            </a:xfrm>
            <a:custGeom>
              <a:avLst/>
              <a:gdLst/>
              <a:ahLst/>
              <a:cxnLst/>
              <a:rect l="l" t="t" r="r" b="b"/>
              <a:pathLst>
                <a:path w="7388" h="14347" extrusionOk="0">
                  <a:moveTo>
                    <a:pt x="1" y="1"/>
                  </a:moveTo>
                  <a:close/>
                  <a:moveTo>
                    <a:pt x="4997" y="13543"/>
                  </a:moveTo>
                  <a:lnTo>
                    <a:pt x="4997" y="14346"/>
                  </a:lnTo>
                  <a:lnTo>
                    <a:pt x="7388" y="14346"/>
                  </a:lnTo>
                  <a:lnTo>
                    <a:pt x="7388" y="13543"/>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2" name="Google Shape;1932;p45"/>
            <p:cNvSpPr/>
            <p:nvPr/>
          </p:nvSpPr>
          <p:spPr>
            <a:xfrm>
              <a:off x="596300" y="1825750"/>
              <a:ext cx="60250" cy="20100"/>
            </a:xfrm>
            <a:custGeom>
              <a:avLst/>
              <a:gdLst/>
              <a:ahLst/>
              <a:cxnLst/>
              <a:rect l="l" t="t" r="r" b="b"/>
              <a:pathLst>
                <a:path w="2410" h="804" extrusionOk="0">
                  <a:moveTo>
                    <a:pt x="1" y="0"/>
                  </a:moveTo>
                  <a:lnTo>
                    <a:pt x="1" y="803"/>
                  </a:lnTo>
                  <a:lnTo>
                    <a:pt x="2409" y="803"/>
                  </a:lnTo>
                  <a:lnTo>
                    <a:pt x="2409"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3" name="Google Shape;1933;p45"/>
            <p:cNvSpPr/>
            <p:nvPr/>
          </p:nvSpPr>
          <p:spPr>
            <a:xfrm>
              <a:off x="436600" y="1762400"/>
              <a:ext cx="146800" cy="146350"/>
            </a:xfrm>
            <a:custGeom>
              <a:avLst/>
              <a:gdLst/>
              <a:ahLst/>
              <a:cxnLst/>
              <a:rect l="l" t="t" r="r" b="b"/>
              <a:pathLst>
                <a:path w="5872" h="5854" extrusionOk="0">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4" name="Google Shape;1934;p45"/>
            <p:cNvSpPr/>
            <p:nvPr/>
          </p:nvSpPr>
          <p:spPr>
            <a:xfrm>
              <a:off x="499950" y="1922100"/>
              <a:ext cx="20100" cy="59800"/>
            </a:xfrm>
            <a:custGeom>
              <a:avLst/>
              <a:gdLst/>
              <a:ahLst/>
              <a:cxnLst/>
              <a:rect l="l" t="t" r="r" b="b"/>
              <a:pathLst>
                <a:path w="804" h="2392" extrusionOk="0">
                  <a:moveTo>
                    <a:pt x="1" y="0"/>
                  </a:moveTo>
                  <a:lnTo>
                    <a:pt x="1" y="2391"/>
                  </a:lnTo>
                  <a:lnTo>
                    <a:pt x="804" y="2391"/>
                  </a:lnTo>
                  <a:lnTo>
                    <a:pt x="804"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5" name="Google Shape;1935;p45"/>
            <p:cNvSpPr/>
            <p:nvPr/>
          </p:nvSpPr>
          <p:spPr>
            <a:xfrm>
              <a:off x="499950" y="1689250"/>
              <a:ext cx="20100" cy="59800"/>
            </a:xfrm>
            <a:custGeom>
              <a:avLst/>
              <a:gdLst/>
              <a:ahLst/>
              <a:cxnLst/>
              <a:rect l="l" t="t" r="r" b="b"/>
              <a:pathLst>
                <a:path w="804" h="2392" extrusionOk="0">
                  <a:moveTo>
                    <a:pt x="1" y="1"/>
                  </a:moveTo>
                  <a:lnTo>
                    <a:pt x="1" y="2391"/>
                  </a:lnTo>
                  <a:lnTo>
                    <a:pt x="804" y="2391"/>
                  </a:lnTo>
                  <a:lnTo>
                    <a:pt x="804"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6" name="Google Shape;1936;p45"/>
            <p:cNvSpPr/>
            <p:nvPr/>
          </p:nvSpPr>
          <p:spPr>
            <a:xfrm>
              <a:off x="399150" y="1889525"/>
              <a:ext cx="56675" cy="56675"/>
            </a:xfrm>
            <a:custGeom>
              <a:avLst/>
              <a:gdLst/>
              <a:ahLst/>
              <a:cxnLst/>
              <a:rect l="l" t="t" r="r" b="b"/>
              <a:pathLst>
                <a:path w="2267" h="2267" extrusionOk="0">
                  <a:moveTo>
                    <a:pt x="1695" y="1"/>
                  </a:moveTo>
                  <a:lnTo>
                    <a:pt x="0" y="1696"/>
                  </a:lnTo>
                  <a:lnTo>
                    <a:pt x="571" y="2267"/>
                  </a:lnTo>
                  <a:lnTo>
                    <a:pt x="2266" y="572"/>
                  </a:lnTo>
                  <a:lnTo>
                    <a:pt x="1695"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7" name="Google Shape;1937;p45"/>
            <p:cNvSpPr/>
            <p:nvPr/>
          </p:nvSpPr>
          <p:spPr>
            <a:xfrm>
              <a:off x="564175" y="1725375"/>
              <a:ext cx="56675" cy="56675"/>
            </a:xfrm>
            <a:custGeom>
              <a:avLst/>
              <a:gdLst/>
              <a:ahLst/>
              <a:cxnLst/>
              <a:rect l="l" t="t" r="r" b="b"/>
              <a:pathLst>
                <a:path w="2267" h="2267" extrusionOk="0">
                  <a:moveTo>
                    <a:pt x="1696" y="1"/>
                  </a:moveTo>
                  <a:lnTo>
                    <a:pt x="1" y="1696"/>
                  </a:lnTo>
                  <a:lnTo>
                    <a:pt x="572" y="2267"/>
                  </a:lnTo>
                  <a:lnTo>
                    <a:pt x="2267" y="572"/>
                  </a:lnTo>
                  <a:lnTo>
                    <a:pt x="1696"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8" name="Google Shape;1938;p45"/>
            <p:cNvSpPr/>
            <p:nvPr/>
          </p:nvSpPr>
          <p:spPr>
            <a:xfrm>
              <a:off x="399600" y="1724925"/>
              <a:ext cx="56675" cy="56675"/>
            </a:xfrm>
            <a:custGeom>
              <a:avLst/>
              <a:gdLst/>
              <a:ahLst/>
              <a:cxnLst/>
              <a:rect l="l" t="t" r="r" b="b"/>
              <a:pathLst>
                <a:path w="2267" h="2267" extrusionOk="0">
                  <a:moveTo>
                    <a:pt x="571" y="1"/>
                  </a:moveTo>
                  <a:lnTo>
                    <a:pt x="0" y="572"/>
                  </a:lnTo>
                  <a:lnTo>
                    <a:pt x="1695" y="2267"/>
                  </a:lnTo>
                  <a:lnTo>
                    <a:pt x="2266" y="1696"/>
                  </a:lnTo>
                  <a:lnTo>
                    <a:pt x="571"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9" name="Google Shape;1939;p45"/>
            <p:cNvSpPr/>
            <p:nvPr/>
          </p:nvSpPr>
          <p:spPr>
            <a:xfrm>
              <a:off x="564175" y="1889975"/>
              <a:ext cx="56250" cy="56675"/>
            </a:xfrm>
            <a:custGeom>
              <a:avLst/>
              <a:gdLst/>
              <a:ahLst/>
              <a:cxnLst/>
              <a:rect l="l" t="t" r="r" b="b"/>
              <a:pathLst>
                <a:path w="2250" h="2267" extrusionOk="0">
                  <a:moveTo>
                    <a:pt x="554" y="1"/>
                  </a:moveTo>
                  <a:lnTo>
                    <a:pt x="1" y="572"/>
                  </a:lnTo>
                  <a:lnTo>
                    <a:pt x="1696" y="2267"/>
                  </a:lnTo>
                  <a:lnTo>
                    <a:pt x="2249" y="1696"/>
                  </a:lnTo>
                  <a:lnTo>
                    <a:pt x="554"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40" name="Google Shape;1940;p45"/>
          <p:cNvSpPr/>
          <p:nvPr/>
        </p:nvSpPr>
        <p:spPr>
          <a:xfrm>
            <a:off x="7732374" y="5181214"/>
            <a:ext cx="374490" cy="217396"/>
          </a:xfrm>
          <a:custGeom>
            <a:avLst/>
            <a:gdLst/>
            <a:ahLst/>
            <a:cxnLst/>
            <a:rect l="l" t="t" r="r" b="b"/>
            <a:pathLst>
              <a:path w="11331" h="6379" extrusionOk="0">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1" name="Google Shape;1941;p45"/>
          <p:cNvSpPr/>
          <p:nvPr/>
        </p:nvSpPr>
        <p:spPr>
          <a:xfrm>
            <a:off x="8223836" y="5091980"/>
            <a:ext cx="352082" cy="376448"/>
          </a:xfrm>
          <a:custGeom>
            <a:avLst/>
            <a:gdLst/>
            <a:ahLst/>
            <a:cxnLst/>
            <a:rect l="l" t="t" r="r" b="b"/>
            <a:pathLst>
              <a:path w="10653" h="11046" extrusionOk="0">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42" name="Google Shape;1942;p45"/>
          <p:cNvGrpSpPr/>
          <p:nvPr/>
        </p:nvGrpSpPr>
        <p:grpSpPr>
          <a:xfrm>
            <a:off x="8815358" y="5107237"/>
            <a:ext cx="364707" cy="363804"/>
            <a:chOff x="6010925" y="3998175"/>
            <a:chExt cx="275875" cy="266875"/>
          </a:xfrm>
        </p:grpSpPr>
        <p:sp>
          <p:nvSpPr>
            <p:cNvPr id="1943" name="Google Shape;1943;p45"/>
            <p:cNvSpPr/>
            <p:nvPr/>
          </p:nvSpPr>
          <p:spPr>
            <a:xfrm>
              <a:off x="6222525" y="3998175"/>
              <a:ext cx="64275" cy="58575"/>
            </a:xfrm>
            <a:custGeom>
              <a:avLst/>
              <a:gdLst/>
              <a:ahLst/>
              <a:cxnLst/>
              <a:rect l="l" t="t" r="r" b="b"/>
              <a:pathLst>
                <a:path w="2571" h="2343" extrusionOk="0">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4" name="Google Shape;1944;p45"/>
            <p:cNvSpPr/>
            <p:nvPr/>
          </p:nvSpPr>
          <p:spPr>
            <a:xfrm>
              <a:off x="6010925" y="4089600"/>
              <a:ext cx="85400" cy="77650"/>
            </a:xfrm>
            <a:custGeom>
              <a:avLst/>
              <a:gdLst/>
              <a:ahLst/>
              <a:cxnLst/>
              <a:rect l="l" t="t" r="r" b="b"/>
              <a:pathLst>
                <a:path w="3416" h="3106" extrusionOk="0">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5" name="Google Shape;1945;p45"/>
            <p:cNvSpPr/>
            <p:nvPr/>
          </p:nvSpPr>
          <p:spPr>
            <a:xfrm>
              <a:off x="6111825" y="4181175"/>
              <a:ext cx="80400" cy="83875"/>
            </a:xfrm>
            <a:custGeom>
              <a:avLst/>
              <a:gdLst/>
              <a:ahLst/>
              <a:cxnLst/>
              <a:rect l="l" t="t" r="r" b="b"/>
              <a:pathLst>
                <a:path w="3216" h="3355" extrusionOk="0">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6" name="Google Shape;1946;p45"/>
            <p:cNvSpPr/>
            <p:nvPr/>
          </p:nvSpPr>
          <p:spPr>
            <a:xfrm>
              <a:off x="6086050" y="4013025"/>
              <a:ext cx="179325" cy="178900"/>
            </a:xfrm>
            <a:custGeom>
              <a:avLst/>
              <a:gdLst/>
              <a:ahLst/>
              <a:cxnLst/>
              <a:rect l="l" t="t" r="r" b="b"/>
              <a:pathLst>
                <a:path w="7173" h="7156" extrusionOk="0">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7" name="Google Shape;1947;p45"/>
            <p:cNvSpPr/>
            <p:nvPr/>
          </p:nvSpPr>
          <p:spPr>
            <a:xfrm>
              <a:off x="6042775" y="4183750"/>
              <a:ext cx="57575" cy="47550"/>
            </a:xfrm>
            <a:custGeom>
              <a:avLst/>
              <a:gdLst/>
              <a:ahLst/>
              <a:cxnLst/>
              <a:rect l="l" t="t" r="r" b="b"/>
              <a:pathLst>
                <a:path w="2303" h="1902" extrusionOk="0">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948" name="Google Shape;1948;p45"/>
          <p:cNvGrpSpPr/>
          <p:nvPr/>
        </p:nvGrpSpPr>
        <p:grpSpPr>
          <a:xfrm>
            <a:off x="9417554" y="5125862"/>
            <a:ext cx="352082" cy="308322"/>
            <a:chOff x="6866650" y="1038650"/>
            <a:chExt cx="266325" cy="226175"/>
          </a:xfrm>
        </p:grpSpPr>
        <p:sp>
          <p:nvSpPr>
            <p:cNvPr id="1949" name="Google Shape;1949;p45"/>
            <p:cNvSpPr/>
            <p:nvPr/>
          </p:nvSpPr>
          <p:spPr>
            <a:xfrm>
              <a:off x="6866650" y="1078350"/>
              <a:ext cx="39725" cy="186475"/>
            </a:xfrm>
            <a:custGeom>
              <a:avLst/>
              <a:gdLst/>
              <a:ahLst/>
              <a:cxnLst/>
              <a:rect l="l" t="t" r="r" b="b"/>
              <a:pathLst>
                <a:path w="1589" h="7459" extrusionOk="0">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0" name="Google Shape;1950;p45"/>
            <p:cNvSpPr/>
            <p:nvPr/>
          </p:nvSpPr>
          <p:spPr>
            <a:xfrm>
              <a:off x="7092800" y="1078350"/>
              <a:ext cx="40175" cy="186475"/>
            </a:xfrm>
            <a:custGeom>
              <a:avLst/>
              <a:gdLst/>
              <a:ahLst/>
              <a:cxnLst/>
              <a:rect l="l" t="t" r="r" b="b"/>
              <a:pathLst>
                <a:path w="1607" h="7459" extrusionOk="0">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1" name="Google Shape;1951;p45"/>
            <p:cNvSpPr/>
            <p:nvPr/>
          </p:nvSpPr>
          <p:spPr>
            <a:xfrm>
              <a:off x="6919750" y="1038650"/>
              <a:ext cx="159700" cy="226175"/>
            </a:xfrm>
            <a:custGeom>
              <a:avLst/>
              <a:gdLst/>
              <a:ahLst/>
              <a:cxnLst/>
              <a:rect l="l" t="t" r="r" b="b"/>
              <a:pathLst>
                <a:path w="6388" h="9047" extrusionOk="0">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952" name="Google Shape;1952;p45"/>
          <p:cNvGrpSpPr/>
          <p:nvPr/>
        </p:nvGrpSpPr>
        <p:grpSpPr>
          <a:xfrm>
            <a:off x="5155087" y="1762012"/>
            <a:ext cx="272497" cy="362441"/>
            <a:chOff x="2033075" y="2942475"/>
            <a:chExt cx="206125" cy="265875"/>
          </a:xfrm>
        </p:grpSpPr>
        <p:sp>
          <p:nvSpPr>
            <p:cNvPr id="1953" name="Google Shape;1953;p45"/>
            <p:cNvSpPr/>
            <p:nvPr/>
          </p:nvSpPr>
          <p:spPr>
            <a:xfrm>
              <a:off x="2033075" y="2942475"/>
              <a:ext cx="206125" cy="265875"/>
            </a:xfrm>
            <a:custGeom>
              <a:avLst/>
              <a:gdLst/>
              <a:ahLst/>
              <a:cxnLst/>
              <a:rect l="l" t="t" r="r" b="b"/>
              <a:pathLst>
                <a:path w="8245" h="10635" extrusionOk="0">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4" name="Google Shape;1954;p45"/>
            <p:cNvSpPr/>
            <p:nvPr/>
          </p:nvSpPr>
          <p:spPr>
            <a:xfrm>
              <a:off x="2072775" y="3065575"/>
              <a:ext cx="126275" cy="13400"/>
            </a:xfrm>
            <a:custGeom>
              <a:avLst/>
              <a:gdLst/>
              <a:ahLst/>
              <a:cxnLst/>
              <a:rect l="l" t="t" r="r" b="b"/>
              <a:pathLst>
                <a:path w="5051" h="536" extrusionOk="0">
                  <a:moveTo>
                    <a:pt x="1" y="1"/>
                  </a:moveTo>
                  <a:lnTo>
                    <a:pt x="1" y="536"/>
                  </a:lnTo>
                  <a:lnTo>
                    <a:pt x="5050" y="536"/>
                  </a:lnTo>
                  <a:lnTo>
                    <a:pt x="5050"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5" name="Google Shape;1955;p45"/>
            <p:cNvSpPr/>
            <p:nvPr/>
          </p:nvSpPr>
          <p:spPr>
            <a:xfrm>
              <a:off x="2072775" y="3038825"/>
              <a:ext cx="43300" cy="13400"/>
            </a:xfrm>
            <a:custGeom>
              <a:avLst/>
              <a:gdLst/>
              <a:ahLst/>
              <a:cxnLst/>
              <a:rect l="l" t="t" r="r" b="b"/>
              <a:pathLst>
                <a:path w="1732" h="536" extrusionOk="0">
                  <a:moveTo>
                    <a:pt x="1" y="0"/>
                  </a:moveTo>
                  <a:lnTo>
                    <a:pt x="1" y="535"/>
                  </a:lnTo>
                  <a:lnTo>
                    <a:pt x="1732" y="535"/>
                  </a:lnTo>
                  <a:lnTo>
                    <a:pt x="173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6" name="Google Shape;1956;p45"/>
            <p:cNvSpPr/>
            <p:nvPr/>
          </p:nvSpPr>
          <p:spPr>
            <a:xfrm>
              <a:off x="2072775" y="3091900"/>
              <a:ext cx="126275" cy="13400"/>
            </a:xfrm>
            <a:custGeom>
              <a:avLst/>
              <a:gdLst/>
              <a:ahLst/>
              <a:cxnLst/>
              <a:rect l="l" t="t" r="r" b="b"/>
              <a:pathLst>
                <a:path w="5051" h="536" extrusionOk="0">
                  <a:moveTo>
                    <a:pt x="1" y="0"/>
                  </a:moveTo>
                  <a:lnTo>
                    <a:pt x="1" y="536"/>
                  </a:lnTo>
                  <a:lnTo>
                    <a:pt x="5050" y="536"/>
                  </a:lnTo>
                  <a:lnTo>
                    <a:pt x="505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7" name="Google Shape;1957;p45"/>
            <p:cNvSpPr/>
            <p:nvPr/>
          </p:nvSpPr>
          <p:spPr>
            <a:xfrm>
              <a:off x="2072775" y="3118650"/>
              <a:ext cx="126275" cy="13425"/>
            </a:xfrm>
            <a:custGeom>
              <a:avLst/>
              <a:gdLst/>
              <a:ahLst/>
              <a:cxnLst/>
              <a:rect l="l" t="t" r="r" b="b"/>
              <a:pathLst>
                <a:path w="5051" h="537" extrusionOk="0">
                  <a:moveTo>
                    <a:pt x="1" y="1"/>
                  </a:moveTo>
                  <a:lnTo>
                    <a:pt x="1" y="536"/>
                  </a:lnTo>
                  <a:lnTo>
                    <a:pt x="5050" y="536"/>
                  </a:lnTo>
                  <a:lnTo>
                    <a:pt x="5050"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8" name="Google Shape;1958;p45"/>
            <p:cNvSpPr/>
            <p:nvPr/>
          </p:nvSpPr>
          <p:spPr>
            <a:xfrm>
              <a:off x="2072775" y="3145425"/>
              <a:ext cx="126275" cy="13400"/>
            </a:xfrm>
            <a:custGeom>
              <a:avLst/>
              <a:gdLst/>
              <a:ahLst/>
              <a:cxnLst/>
              <a:rect l="l" t="t" r="r" b="b"/>
              <a:pathLst>
                <a:path w="5051" h="536" extrusionOk="0">
                  <a:moveTo>
                    <a:pt x="1" y="0"/>
                  </a:moveTo>
                  <a:lnTo>
                    <a:pt x="1" y="536"/>
                  </a:lnTo>
                  <a:lnTo>
                    <a:pt x="5050" y="536"/>
                  </a:lnTo>
                  <a:lnTo>
                    <a:pt x="505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59" name="Google Shape;1959;p45"/>
          <p:cNvSpPr/>
          <p:nvPr/>
        </p:nvSpPr>
        <p:spPr>
          <a:xfrm>
            <a:off x="2519516" y="5702423"/>
            <a:ext cx="281917" cy="398327"/>
          </a:xfrm>
          <a:custGeom>
            <a:avLst/>
            <a:gdLst/>
            <a:ahLst/>
            <a:cxnLst/>
            <a:rect l="l" t="t" r="r" b="b"/>
            <a:pathLst>
              <a:path w="8530" h="11688" extrusionOk="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60" name="Google Shape;1960;p45"/>
          <p:cNvGrpSpPr/>
          <p:nvPr/>
        </p:nvGrpSpPr>
        <p:grpSpPr>
          <a:xfrm>
            <a:off x="3016802" y="5738414"/>
            <a:ext cx="325576" cy="362441"/>
            <a:chOff x="3081775" y="1061400"/>
            <a:chExt cx="246275" cy="265875"/>
          </a:xfrm>
        </p:grpSpPr>
        <p:sp>
          <p:nvSpPr>
            <p:cNvPr id="1961" name="Google Shape;1961;p45"/>
            <p:cNvSpPr/>
            <p:nvPr/>
          </p:nvSpPr>
          <p:spPr>
            <a:xfrm>
              <a:off x="3081775" y="1061400"/>
              <a:ext cx="246275" cy="225750"/>
            </a:xfrm>
            <a:custGeom>
              <a:avLst/>
              <a:gdLst/>
              <a:ahLst/>
              <a:cxnLst/>
              <a:rect l="l" t="t" r="r" b="b"/>
              <a:pathLst>
                <a:path w="9851" h="9030" extrusionOk="0">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2" name="Google Shape;1962;p45"/>
            <p:cNvSpPr/>
            <p:nvPr/>
          </p:nvSpPr>
          <p:spPr>
            <a:xfrm>
              <a:off x="3121925" y="1287125"/>
              <a:ext cx="39725" cy="40150"/>
            </a:xfrm>
            <a:custGeom>
              <a:avLst/>
              <a:gdLst/>
              <a:ahLst/>
              <a:cxnLst/>
              <a:rect l="l" t="t" r="r" b="b"/>
              <a:pathLst>
                <a:path w="1589" h="1606" extrusionOk="0">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3" name="Google Shape;1963;p45"/>
            <p:cNvSpPr/>
            <p:nvPr/>
          </p:nvSpPr>
          <p:spPr>
            <a:xfrm>
              <a:off x="3268250" y="1287125"/>
              <a:ext cx="40150" cy="40150"/>
            </a:xfrm>
            <a:custGeom>
              <a:avLst/>
              <a:gdLst/>
              <a:ahLst/>
              <a:cxnLst/>
              <a:rect l="l" t="t" r="r" b="b"/>
              <a:pathLst>
                <a:path w="1606" h="1606" extrusionOk="0">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964" name="Google Shape;1964;p45"/>
          <p:cNvGrpSpPr/>
          <p:nvPr/>
        </p:nvGrpSpPr>
        <p:grpSpPr>
          <a:xfrm>
            <a:off x="3556513" y="5780534"/>
            <a:ext cx="369202" cy="325941"/>
            <a:chOff x="2847150" y="1805000"/>
            <a:chExt cx="279275" cy="239100"/>
          </a:xfrm>
        </p:grpSpPr>
        <p:sp>
          <p:nvSpPr>
            <p:cNvPr id="1965" name="Google Shape;1965;p45"/>
            <p:cNvSpPr/>
            <p:nvPr/>
          </p:nvSpPr>
          <p:spPr>
            <a:xfrm>
              <a:off x="2847150" y="1805000"/>
              <a:ext cx="279275" cy="145450"/>
            </a:xfrm>
            <a:custGeom>
              <a:avLst/>
              <a:gdLst/>
              <a:ahLst/>
              <a:cxnLst/>
              <a:rect l="l" t="t" r="r" b="b"/>
              <a:pathLst>
                <a:path w="11171" h="5818" extrusionOk="0">
                  <a:moveTo>
                    <a:pt x="5585" y="0"/>
                  </a:moveTo>
                  <a:lnTo>
                    <a:pt x="1" y="5317"/>
                  </a:lnTo>
                  <a:lnTo>
                    <a:pt x="607" y="5817"/>
                  </a:lnTo>
                  <a:lnTo>
                    <a:pt x="5585" y="1089"/>
                  </a:lnTo>
                  <a:lnTo>
                    <a:pt x="10563" y="5817"/>
                  </a:lnTo>
                  <a:lnTo>
                    <a:pt x="11170" y="5317"/>
                  </a:lnTo>
                  <a:lnTo>
                    <a:pt x="5585"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6" name="Google Shape;1966;p45"/>
            <p:cNvSpPr/>
            <p:nvPr/>
          </p:nvSpPr>
          <p:spPr>
            <a:xfrm>
              <a:off x="2887300" y="1850950"/>
              <a:ext cx="199425" cy="193150"/>
            </a:xfrm>
            <a:custGeom>
              <a:avLst/>
              <a:gdLst/>
              <a:ahLst/>
              <a:cxnLst/>
              <a:rect l="l" t="t" r="r" b="b"/>
              <a:pathLst>
                <a:path w="7977" h="7726" extrusionOk="0">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67" name="Google Shape;1967;p45"/>
          <p:cNvSpPr/>
          <p:nvPr/>
        </p:nvSpPr>
        <p:spPr>
          <a:xfrm>
            <a:off x="4138834" y="5830310"/>
            <a:ext cx="386850" cy="190371"/>
          </a:xfrm>
          <a:custGeom>
            <a:avLst/>
            <a:gdLst/>
            <a:ahLst/>
            <a:cxnLst/>
            <a:rect l="l" t="t" r="r" b="b"/>
            <a:pathLst>
              <a:path w="11705" h="5586" extrusionOk="0">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68" name="Google Shape;1968;p45"/>
          <p:cNvGrpSpPr/>
          <p:nvPr/>
        </p:nvGrpSpPr>
        <p:grpSpPr>
          <a:xfrm>
            <a:off x="4742307" y="5724791"/>
            <a:ext cx="352082" cy="363054"/>
            <a:chOff x="6435300" y="1095300"/>
            <a:chExt cx="266325" cy="266325"/>
          </a:xfrm>
        </p:grpSpPr>
        <p:sp>
          <p:nvSpPr>
            <p:cNvPr id="1969" name="Google Shape;1969;p45"/>
            <p:cNvSpPr/>
            <p:nvPr/>
          </p:nvSpPr>
          <p:spPr>
            <a:xfrm>
              <a:off x="6444225" y="1095300"/>
              <a:ext cx="247150" cy="266325"/>
            </a:xfrm>
            <a:custGeom>
              <a:avLst/>
              <a:gdLst/>
              <a:ahLst/>
              <a:cxnLst/>
              <a:rect l="l" t="t" r="r" b="b"/>
              <a:pathLst>
                <a:path w="9886" h="10653" extrusionOk="0">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0" name="Google Shape;1970;p45"/>
            <p:cNvSpPr/>
            <p:nvPr/>
          </p:nvSpPr>
          <p:spPr>
            <a:xfrm>
              <a:off x="6435300" y="1258125"/>
              <a:ext cx="79875" cy="20100"/>
            </a:xfrm>
            <a:custGeom>
              <a:avLst/>
              <a:gdLst/>
              <a:ahLst/>
              <a:cxnLst/>
              <a:rect l="l" t="t" r="r" b="b"/>
              <a:pathLst>
                <a:path w="3195" h="804" extrusionOk="0">
                  <a:moveTo>
                    <a:pt x="1" y="0"/>
                  </a:moveTo>
                  <a:cubicBezTo>
                    <a:pt x="1" y="446"/>
                    <a:pt x="715" y="803"/>
                    <a:pt x="1589" y="803"/>
                  </a:cubicBezTo>
                  <a:cubicBezTo>
                    <a:pt x="2481" y="803"/>
                    <a:pt x="3195" y="446"/>
                    <a:pt x="3195"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1" name="Google Shape;1971;p45"/>
            <p:cNvSpPr/>
            <p:nvPr/>
          </p:nvSpPr>
          <p:spPr>
            <a:xfrm>
              <a:off x="6621325" y="1258125"/>
              <a:ext cx="80300" cy="20100"/>
            </a:xfrm>
            <a:custGeom>
              <a:avLst/>
              <a:gdLst/>
              <a:ahLst/>
              <a:cxnLst/>
              <a:rect l="l" t="t" r="r" b="b"/>
              <a:pathLst>
                <a:path w="3212" h="804" extrusionOk="0">
                  <a:moveTo>
                    <a:pt x="0" y="0"/>
                  </a:moveTo>
                  <a:cubicBezTo>
                    <a:pt x="0" y="446"/>
                    <a:pt x="732" y="803"/>
                    <a:pt x="1606" y="803"/>
                  </a:cubicBezTo>
                  <a:cubicBezTo>
                    <a:pt x="2480" y="803"/>
                    <a:pt x="3212" y="446"/>
                    <a:pt x="321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72" name="Google Shape;1972;p45"/>
          <p:cNvSpPr/>
          <p:nvPr/>
        </p:nvSpPr>
        <p:spPr>
          <a:xfrm>
            <a:off x="5306157" y="5738979"/>
            <a:ext cx="246520" cy="331428"/>
          </a:xfrm>
          <a:custGeom>
            <a:avLst/>
            <a:gdLst/>
            <a:ahLst/>
            <a:cxnLst/>
            <a:rect l="l" t="t" r="r" b="b"/>
            <a:pathLst>
              <a:path w="7459" h="9725" extrusionOk="0">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3" name="Google Shape;1973;p45"/>
          <p:cNvSpPr/>
          <p:nvPr/>
        </p:nvSpPr>
        <p:spPr>
          <a:xfrm>
            <a:off x="5766907" y="5710672"/>
            <a:ext cx="312554" cy="308935"/>
          </a:xfrm>
          <a:custGeom>
            <a:avLst/>
            <a:gdLst/>
            <a:ahLst/>
            <a:cxnLst/>
            <a:rect l="l" t="t" r="r" b="b"/>
            <a:pathLst>
              <a:path w="9457" h="9065" extrusionOk="0">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74" name="Google Shape;1974;p45"/>
          <p:cNvGrpSpPr/>
          <p:nvPr/>
        </p:nvGrpSpPr>
        <p:grpSpPr>
          <a:xfrm>
            <a:off x="6295376" y="5719855"/>
            <a:ext cx="301350" cy="363054"/>
            <a:chOff x="4506525" y="1060950"/>
            <a:chExt cx="227950" cy="266325"/>
          </a:xfrm>
        </p:grpSpPr>
        <p:sp>
          <p:nvSpPr>
            <p:cNvPr id="1975" name="Google Shape;1975;p45"/>
            <p:cNvSpPr/>
            <p:nvPr/>
          </p:nvSpPr>
          <p:spPr>
            <a:xfrm>
              <a:off x="4603750" y="1143925"/>
              <a:ext cx="13425" cy="13400"/>
            </a:xfrm>
            <a:custGeom>
              <a:avLst/>
              <a:gdLst/>
              <a:ahLst/>
              <a:cxnLst/>
              <a:rect l="l" t="t" r="r" b="b"/>
              <a:pathLst>
                <a:path w="537" h="536" extrusionOk="0">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6" name="Google Shape;1976;p45"/>
            <p:cNvSpPr/>
            <p:nvPr/>
          </p:nvSpPr>
          <p:spPr>
            <a:xfrm>
              <a:off x="4623825" y="1143925"/>
              <a:ext cx="13425" cy="13400"/>
            </a:xfrm>
            <a:custGeom>
              <a:avLst/>
              <a:gdLst/>
              <a:ahLst/>
              <a:cxnLst/>
              <a:rect l="l" t="t" r="r" b="b"/>
              <a:pathLst>
                <a:path w="537" h="536" extrusionOk="0">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7" name="Google Shape;1977;p45"/>
            <p:cNvSpPr/>
            <p:nvPr/>
          </p:nvSpPr>
          <p:spPr>
            <a:xfrm>
              <a:off x="4613575" y="1220650"/>
              <a:ext cx="13400" cy="13400"/>
            </a:xfrm>
            <a:custGeom>
              <a:avLst/>
              <a:gdLst/>
              <a:ahLst/>
              <a:cxnLst/>
              <a:rect l="l" t="t" r="r" b="b"/>
              <a:pathLst>
                <a:path w="536" h="536" extrusionOk="0">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8" name="Google Shape;1978;p45"/>
            <p:cNvSpPr/>
            <p:nvPr/>
          </p:nvSpPr>
          <p:spPr>
            <a:xfrm>
              <a:off x="4613575" y="1247425"/>
              <a:ext cx="13400" cy="12950"/>
            </a:xfrm>
            <a:custGeom>
              <a:avLst/>
              <a:gdLst/>
              <a:ahLst/>
              <a:cxnLst/>
              <a:rect l="l" t="t" r="r" b="b"/>
              <a:pathLst>
                <a:path w="536" h="518" extrusionOk="0">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9" name="Google Shape;1979;p45"/>
            <p:cNvSpPr/>
            <p:nvPr/>
          </p:nvSpPr>
          <p:spPr>
            <a:xfrm>
              <a:off x="4613575" y="1270600"/>
              <a:ext cx="13400" cy="13425"/>
            </a:xfrm>
            <a:custGeom>
              <a:avLst/>
              <a:gdLst/>
              <a:ahLst/>
              <a:cxnLst/>
              <a:rect l="l" t="t" r="r" b="b"/>
              <a:pathLst>
                <a:path w="536" h="537" extrusionOk="0">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0" name="Google Shape;1980;p45"/>
            <p:cNvSpPr/>
            <p:nvPr/>
          </p:nvSpPr>
          <p:spPr>
            <a:xfrm>
              <a:off x="4506525" y="1060950"/>
              <a:ext cx="227950" cy="266325"/>
            </a:xfrm>
            <a:custGeom>
              <a:avLst/>
              <a:gdLst/>
              <a:ahLst/>
              <a:cxnLst/>
              <a:rect l="l" t="t" r="r" b="b"/>
              <a:pathLst>
                <a:path w="9118" h="10653" extrusionOk="0">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1" name="Google Shape;1981;p45"/>
            <p:cNvSpPr/>
            <p:nvPr/>
          </p:nvSpPr>
          <p:spPr>
            <a:xfrm>
              <a:off x="4613575" y="1160875"/>
              <a:ext cx="20100" cy="13400"/>
            </a:xfrm>
            <a:custGeom>
              <a:avLst/>
              <a:gdLst/>
              <a:ahLst/>
              <a:cxnLst/>
              <a:rect l="l" t="t" r="r" b="b"/>
              <a:pathLst>
                <a:path w="804" h="536" extrusionOk="0">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82" name="Google Shape;1982;p45"/>
          <p:cNvSpPr/>
          <p:nvPr/>
        </p:nvSpPr>
        <p:spPr>
          <a:xfrm>
            <a:off x="6754423" y="5843143"/>
            <a:ext cx="386883" cy="126846"/>
          </a:xfrm>
          <a:custGeom>
            <a:avLst/>
            <a:gdLst/>
            <a:ahLst/>
            <a:cxnLst/>
            <a:rect l="l" t="t" r="r" b="b"/>
            <a:pathLst>
              <a:path w="11706" h="3722" extrusionOk="0">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3" name="Google Shape;1983;p45"/>
          <p:cNvSpPr/>
          <p:nvPr/>
        </p:nvSpPr>
        <p:spPr>
          <a:xfrm>
            <a:off x="7751141" y="5797503"/>
            <a:ext cx="307266" cy="358181"/>
          </a:xfrm>
          <a:custGeom>
            <a:avLst/>
            <a:gdLst/>
            <a:ahLst/>
            <a:cxnLst/>
            <a:rect l="l" t="t" r="r" b="b"/>
            <a:pathLst>
              <a:path w="9297" h="10510" extrusionOk="0">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84" name="Google Shape;1984;p45"/>
          <p:cNvGrpSpPr/>
          <p:nvPr/>
        </p:nvGrpSpPr>
        <p:grpSpPr>
          <a:xfrm>
            <a:off x="7301010" y="5797711"/>
            <a:ext cx="251246" cy="356340"/>
            <a:chOff x="867500" y="3647700"/>
            <a:chExt cx="190050" cy="261400"/>
          </a:xfrm>
        </p:grpSpPr>
        <p:sp>
          <p:nvSpPr>
            <p:cNvPr id="1985" name="Google Shape;1985;p45"/>
            <p:cNvSpPr/>
            <p:nvPr/>
          </p:nvSpPr>
          <p:spPr>
            <a:xfrm>
              <a:off x="923275" y="3796225"/>
              <a:ext cx="78525" cy="78975"/>
            </a:xfrm>
            <a:custGeom>
              <a:avLst/>
              <a:gdLst/>
              <a:ahLst/>
              <a:cxnLst/>
              <a:rect l="l" t="t" r="r" b="b"/>
              <a:pathLst>
                <a:path w="3141" h="3159" extrusionOk="0">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6" name="Google Shape;1986;p45"/>
            <p:cNvSpPr/>
            <p:nvPr/>
          </p:nvSpPr>
          <p:spPr>
            <a:xfrm>
              <a:off x="888925" y="3762775"/>
              <a:ext cx="146775" cy="146325"/>
            </a:xfrm>
            <a:custGeom>
              <a:avLst/>
              <a:gdLst/>
              <a:ahLst/>
              <a:cxnLst/>
              <a:rect l="l" t="t" r="r" b="b"/>
              <a:pathLst>
                <a:path w="5871" h="5853" extrusionOk="0">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7" name="Google Shape;1987;p45"/>
            <p:cNvSpPr/>
            <p:nvPr/>
          </p:nvSpPr>
          <p:spPr>
            <a:xfrm>
              <a:off x="980375" y="3647700"/>
              <a:ext cx="77175" cy="120450"/>
            </a:xfrm>
            <a:custGeom>
              <a:avLst/>
              <a:gdLst/>
              <a:ahLst/>
              <a:cxnLst/>
              <a:rect l="l" t="t" r="r" b="b"/>
              <a:pathLst>
                <a:path w="3087" h="4818" extrusionOk="0">
                  <a:moveTo>
                    <a:pt x="1874" y="0"/>
                  </a:moveTo>
                  <a:lnTo>
                    <a:pt x="821" y="2266"/>
                  </a:lnTo>
                  <a:lnTo>
                    <a:pt x="0" y="4122"/>
                  </a:lnTo>
                  <a:cubicBezTo>
                    <a:pt x="535" y="4247"/>
                    <a:pt x="1035" y="4479"/>
                    <a:pt x="1445" y="4818"/>
                  </a:cubicBezTo>
                  <a:lnTo>
                    <a:pt x="3087" y="1106"/>
                  </a:lnTo>
                  <a:lnTo>
                    <a:pt x="2338"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8" name="Google Shape;1988;p45"/>
            <p:cNvSpPr/>
            <p:nvPr/>
          </p:nvSpPr>
          <p:spPr>
            <a:xfrm>
              <a:off x="867500" y="3647700"/>
              <a:ext cx="77200" cy="120450"/>
            </a:xfrm>
            <a:custGeom>
              <a:avLst/>
              <a:gdLst/>
              <a:ahLst/>
              <a:cxnLst/>
              <a:rect l="l" t="t" r="r" b="b"/>
              <a:pathLst>
                <a:path w="3088" h="4818" extrusionOk="0">
                  <a:moveTo>
                    <a:pt x="733" y="0"/>
                  </a:moveTo>
                  <a:lnTo>
                    <a:pt x="1" y="1106"/>
                  </a:lnTo>
                  <a:lnTo>
                    <a:pt x="1643" y="4818"/>
                  </a:lnTo>
                  <a:cubicBezTo>
                    <a:pt x="2053" y="4479"/>
                    <a:pt x="2552" y="4247"/>
                    <a:pt x="3088" y="4122"/>
                  </a:cubicBezTo>
                  <a:lnTo>
                    <a:pt x="2249" y="2266"/>
                  </a:lnTo>
                  <a:lnTo>
                    <a:pt x="1214"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9" name="Google Shape;1989;p45"/>
            <p:cNvSpPr/>
            <p:nvPr/>
          </p:nvSpPr>
          <p:spPr>
            <a:xfrm>
              <a:off x="912575" y="3647700"/>
              <a:ext cx="99925" cy="40175"/>
            </a:xfrm>
            <a:custGeom>
              <a:avLst/>
              <a:gdLst/>
              <a:ahLst/>
              <a:cxnLst/>
              <a:rect l="l" t="t" r="r" b="b"/>
              <a:pathLst>
                <a:path w="3997" h="1607" extrusionOk="0">
                  <a:moveTo>
                    <a:pt x="0" y="0"/>
                  </a:moveTo>
                  <a:lnTo>
                    <a:pt x="732" y="1606"/>
                  </a:lnTo>
                  <a:lnTo>
                    <a:pt x="3247" y="1606"/>
                  </a:lnTo>
                  <a:lnTo>
                    <a:pt x="3997"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90" name="Google Shape;1990;p45"/>
          <p:cNvSpPr/>
          <p:nvPr/>
        </p:nvSpPr>
        <p:spPr>
          <a:xfrm>
            <a:off x="8257587" y="5764356"/>
            <a:ext cx="356775" cy="308356"/>
          </a:xfrm>
          <a:custGeom>
            <a:avLst/>
            <a:gdLst/>
            <a:ahLst/>
            <a:cxnLst/>
            <a:rect l="l" t="t" r="r" b="b"/>
            <a:pathLst>
              <a:path w="10795" h="9048" extrusionOk="0">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1" name="Google Shape;1991;p45"/>
          <p:cNvSpPr/>
          <p:nvPr/>
        </p:nvSpPr>
        <p:spPr>
          <a:xfrm>
            <a:off x="8859393" y="5763094"/>
            <a:ext cx="306671" cy="362134"/>
          </a:xfrm>
          <a:custGeom>
            <a:avLst/>
            <a:gdLst/>
            <a:ahLst/>
            <a:cxnLst/>
            <a:rect l="l" t="t" r="r" b="b"/>
            <a:pathLst>
              <a:path w="9279" h="10626" extrusionOk="0">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92" name="Google Shape;1992;p45"/>
          <p:cNvGrpSpPr/>
          <p:nvPr/>
        </p:nvGrpSpPr>
        <p:grpSpPr>
          <a:xfrm>
            <a:off x="9443288" y="5752884"/>
            <a:ext cx="299598" cy="398327"/>
            <a:chOff x="3707175" y="1322350"/>
            <a:chExt cx="226625" cy="292200"/>
          </a:xfrm>
        </p:grpSpPr>
        <p:sp>
          <p:nvSpPr>
            <p:cNvPr id="1993" name="Google Shape;1993;p45"/>
            <p:cNvSpPr/>
            <p:nvPr/>
          </p:nvSpPr>
          <p:spPr>
            <a:xfrm>
              <a:off x="3707175" y="1322350"/>
              <a:ext cx="226625" cy="292200"/>
            </a:xfrm>
            <a:custGeom>
              <a:avLst/>
              <a:gdLst/>
              <a:ahLst/>
              <a:cxnLst/>
              <a:rect l="l" t="t" r="r" b="b"/>
              <a:pathLst>
                <a:path w="9065" h="11688" extrusionOk="0">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4" name="Google Shape;1994;p45"/>
            <p:cNvSpPr/>
            <p:nvPr/>
          </p:nvSpPr>
          <p:spPr>
            <a:xfrm>
              <a:off x="3880250" y="1415575"/>
              <a:ext cx="33475" cy="33050"/>
            </a:xfrm>
            <a:custGeom>
              <a:avLst/>
              <a:gdLst/>
              <a:ahLst/>
              <a:cxnLst/>
              <a:rect l="l" t="t" r="r" b="b"/>
              <a:pathLst>
                <a:path w="1339" h="1322" extrusionOk="0">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7"/>
        <p:cNvGrpSpPr/>
        <p:nvPr/>
      </p:nvGrpSpPr>
      <p:grpSpPr>
        <a:xfrm>
          <a:off x="0" y="0"/>
          <a:ext cx="0" cy="0"/>
          <a:chOff x="0" y="0"/>
          <a:chExt cx="0" cy="0"/>
        </a:xfrm>
      </p:grpSpPr>
      <p:sp>
        <p:nvSpPr>
          <p:cNvPr id="1208" name="Google Shape;1208;p24"/>
          <p:cNvSpPr txBox="1">
            <a:spLocks noGrp="1"/>
          </p:cNvSpPr>
          <p:nvPr>
            <p:ph type="title"/>
          </p:nvPr>
        </p:nvSpPr>
        <p:spPr>
          <a:xfrm>
            <a:off x="1707000" y="1257425"/>
            <a:ext cx="87780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Table of Contents.</a:t>
            </a:r>
            <a:endParaRPr/>
          </a:p>
        </p:txBody>
      </p:sp>
      <p:sp>
        <p:nvSpPr>
          <p:cNvPr id="1209" name="Google Shape;1209;p24"/>
          <p:cNvSpPr txBox="1">
            <a:spLocks noGrp="1"/>
          </p:cNvSpPr>
          <p:nvPr>
            <p:ph type="body" idx="1"/>
          </p:nvPr>
        </p:nvSpPr>
        <p:spPr>
          <a:xfrm>
            <a:off x="1707000" y="2194675"/>
            <a:ext cx="5058600" cy="33942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We will talk about this first</a:t>
            </a:r>
            <a:endParaRPr/>
          </a:p>
          <a:p>
            <a:pPr marL="0" lvl="0" indent="0" algn="l" rtl="0">
              <a:spcBef>
                <a:spcPts val="2100"/>
              </a:spcBef>
              <a:spcAft>
                <a:spcPts val="0"/>
              </a:spcAft>
              <a:buNone/>
            </a:pPr>
            <a:r>
              <a:rPr lang="en"/>
              <a:t>We will talk about this second</a:t>
            </a:r>
            <a:endParaRPr/>
          </a:p>
          <a:p>
            <a:pPr marL="0" lvl="0" indent="0" algn="l" rtl="0">
              <a:spcBef>
                <a:spcPts val="2100"/>
              </a:spcBef>
              <a:spcAft>
                <a:spcPts val="0"/>
              </a:spcAft>
              <a:buNone/>
            </a:pPr>
            <a:r>
              <a:rPr lang="en"/>
              <a:t>After that we will talk about this</a:t>
            </a:r>
            <a:endParaRPr/>
          </a:p>
          <a:p>
            <a:pPr marL="0" lvl="0" indent="0" algn="l" rtl="0">
              <a:spcBef>
                <a:spcPts val="2100"/>
              </a:spcBef>
              <a:spcAft>
                <a:spcPts val="0"/>
              </a:spcAft>
              <a:buNone/>
            </a:pPr>
            <a:r>
              <a:rPr lang="en"/>
              <a:t>After that we will talk about this</a:t>
            </a:r>
            <a:endParaRPr/>
          </a:p>
          <a:p>
            <a:pPr marL="0" lvl="0" indent="0" algn="l" rtl="0">
              <a:spcBef>
                <a:spcPts val="2100"/>
              </a:spcBef>
              <a:spcAft>
                <a:spcPts val="0"/>
              </a:spcAft>
              <a:buNone/>
            </a:pPr>
            <a:r>
              <a:rPr lang="en"/>
              <a:t>We will talk about this too</a:t>
            </a:r>
            <a:endParaRPr/>
          </a:p>
          <a:p>
            <a:pPr marL="0" lvl="0" indent="0" algn="l" rtl="0">
              <a:spcBef>
                <a:spcPts val="2100"/>
              </a:spcBef>
              <a:spcAft>
                <a:spcPts val="2100"/>
              </a:spcAft>
              <a:buNone/>
            </a:pPr>
            <a:r>
              <a:rPr lang="en"/>
              <a:t>And we will talk about this last</a:t>
            </a:r>
            <a:endParaRPr/>
          </a:p>
        </p:txBody>
      </p:sp>
      <p:sp>
        <p:nvSpPr>
          <p:cNvPr id="1210" name="Google Shape;1210;p24"/>
          <p:cNvSpPr txBox="1">
            <a:spLocks noGrp="1"/>
          </p:cNvSpPr>
          <p:nvPr>
            <p:ph type="body" idx="2"/>
          </p:nvPr>
        </p:nvSpPr>
        <p:spPr>
          <a:xfrm>
            <a:off x="9736200" y="2194675"/>
            <a:ext cx="748800" cy="3394200"/>
          </a:xfrm>
          <a:prstGeom prst="rect">
            <a:avLst/>
          </a:prstGeom>
        </p:spPr>
        <p:txBody>
          <a:bodyPr spcFirstLastPara="1" wrap="square" lIns="121900" tIns="121900" rIns="121900" bIns="121900" anchor="t" anchorCtr="0">
            <a:noAutofit/>
          </a:bodyPr>
          <a:lstStyle/>
          <a:p>
            <a:pPr marL="0" lvl="0" indent="0" algn="r" rtl="0">
              <a:spcBef>
                <a:spcPts val="0"/>
              </a:spcBef>
              <a:spcAft>
                <a:spcPts val="0"/>
              </a:spcAft>
              <a:buNone/>
            </a:pPr>
            <a:r>
              <a:rPr lang="en"/>
              <a:t>4</a:t>
            </a:r>
            <a:endParaRPr/>
          </a:p>
          <a:p>
            <a:pPr marL="0" lvl="0" indent="0" algn="r" rtl="0">
              <a:spcBef>
                <a:spcPts val="2100"/>
              </a:spcBef>
              <a:spcAft>
                <a:spcPts val="0"/>
              </a:spcAft>
              <a:buNone/>
            </a:pPr>
            <a:r>
              <a:rPr lang="en"/>
              <a:t>8</a:t>
            </a:r>
            <a:endParaRPr/>
          </a:p>
          <a:p>
            <a:pPr marL="0" lvl="0" indent="0" algn="r" rtl="0">
              <a:spcBef>
                <a:spcPts val="2100"/>
              </a:spcBef>
              <a:spcAft>
                <a:spcPts val="0"/>
              </a:spcAft>
              <a:buNone/>
            </a:pPr>
            <a:r>
              <a:rPr lang="en"/>
              <a:t>11</a:t>
            </a:r>
            <a:endParaRPr/>
          </a:p>
          <a:p>
            <a:pPr marL="0" lvl="0" indent="0" algn="r" rtl="0">
              <a:spcBef>
                <a:spcPts val="2100"/>
              </a:spcBef>
              <a:spcAft>
                <a:spcPts val="0"/>
              </a:spcAft>
              <a:buNone/>
            </a:pPr>
            <a:r>
              <a:rPr lang="en"/>
              <a:t>14</a:t>
            </a:r>
            <a:endParaRPr/>
          </a:p>
          <a:p>
            <a:pPr marL="0" lvl="0" indent="0" algn="r" rtl="0">
              <a:spcBef>
                <a:spcPts val="2100"/>
              </a:spcBef>
              <a:spcAft>
                <a:spcPts val="0"/>
              </a:spcAft>
              <a:buNone/>
            </a:pPr>
            <a:r>
              <a:rPr lang="en"/>
              <a:t>16</a:t>
            </a:r>
            <a:endParaRPr/>
          </a:p>
          <a:p>
            <a:pPr marL="0" lvl="0" indent="0" algn="r" rtl="0">
              <a:spcBef>
                <a:spcPts val="2100"/>
              </a:spcBef>
              <a:spcAft>
                <a:spcPts val="2100"/>
              </a:spcAft>
              <a:buNone/>
            </a:pPr>
            <a:r>
              <a:rPr lang="en"/>
              <a:t>19</a:t>
            </a:r>
            <a:endParaRPr/>
          </a:p>
        </p:txBody>
      </p:sp>
      <p:grpSp>
        <p:nvGrpSpPr>
          <p:cNvPr id="1211" name="Google Shape;1211;p24"/>
          <p:cNvGrpSpPr/>
          <p:nvPr/>
        </p:nvGrpSpPr>
        <p:grpSpPr>
          <a:xfrm>
            <a:off x="4453900" y="2555435"/>
            <a:ext cx="5550247" cy="2901965"/>
            <a:chOff x="4774939" y="2273950"/>
            <a:chExt cx="4773175" cy="2971803"/>
          </a:xfrm>
        </p:grpSpPr>
        <p:cxnSp>
          <p:nvCxnSpPr>
            <p:cNvPr id="1212" name="Google Shape;1212;p24"/>
            <p:cNvCxnSpPr/>
            <p:nvPr/>
          </p:nvCxnSpPr>
          <p:spPr>
            <a:xfrm>
              <a:off x="5319014" y="3462675"/>
              <a:ext cx="4229100" cy="0"/>
            </a:xfrm>
            <a:prstGeom prst="straightConnector1">
              <a:avLst/>
            </a:prstGeom>
            <a:noFill/>
            <a:ln w="9525" cap="flat" cmpd="sng">
              <a:solidFill>
                <a:schemeClr val="dk1"/>
              </a:solidFill>
              <a:prstDash val="solid"/>
              <a:round/>
              <a:headEnd type="none" w="med" len="med"/>
              <a:tailEnd type="none" w="med" len="med"/>
            </a:ln>
          </p:spPr>
        </p:cxnSp>
        <p:cxnSp>
          <p:nvCxnSpPr>
            <p:cNvPr id="1213" name="Google Shape;1213;p24"/>
            <p:cNvCxnSpPr/>
            <p:nvPr/>
          </p:nvCxnSpPr>
          <p:spPr>
            <a:xfrm>
              <a:off x="5304523" y="4057017"/>
              <a:ext cx="4243200" cy="0"/>
            </a:xfrm>
            <a:prstGeom prst="straightConnector1">
              <a:avLst/>
            </a:prstGeom>
            <a:noFill/>
            <a:ln w="9525" cap="flat" cmpd="sng">
              <a:solidFill>
                <a:schemeClr val="dk1"/>
              </a:solidFill>
              <a:prstDash val="solid"/>
              <a:round/>
              <a:headEnd type="none" w="med" len="med"/>
              <a:tailEnd type="none" w="med" len="med"/>
            </a:ln>
          </p:spPr>
        </p:cxnSp>
        <p:cxnSp>
          <p:nvCxnSpPr>
            <p:cNvPr id="1214" name="Google Shape;1214;p24"/>
            <p:cNvCxnSpPr/>
            <p:nvPr/>
          </p:nvCxnSpPr>
          <p:spPr>
            <a:xfrm>
              <a:off x="4774939" y="4651411"/>
              <a:ext cx="4773000" cy="0"/>
            </a:xfrm>
            <a:prstGeom prst="straightConnector1">
              <a:avLst/>
            </a:prstGeom>
            <a:noFill/>
            <a:ln w="9525" cap="flat" cmpd="sng">
              <a:solidFill>
                <a:schemeClr val="dk1"/>
              </a:solidFill>
              <a:prstDash val="solid"/>
              <a:round/>
              <a:headEnd type="none" w="med" len="med"/>
              <a:tailEnd type="none" w="med" len="med"/>
            </a:ln>
          </p:spPr>
        </p:cxnSp>
        <p:cxnSp>
          <p:nvCxnSpPr>
            <p:cNvPr id="1215" name="Google Shape;1215;p24"/>
            <p:cNvCxnSpPr/>
            <p:nvPr/>
          </p:nvCxnSpPr>
          <p:spPr>
            <a:xfrm>
              <a:off x="5217470" y="5245753"/>
              <a:ext cx="4330500" cy="0"/>
            </a:xfrm>
            <a:prstGeom prst="straightConnector1">
              <a:avLst/>
            </a:prstGeom>
            <a:noFill/>
            <a:ln w="9525" cap="flat" cmpd="sng">
              <a:solidFill>
                <a:schemeClr val="dk1"/>
              </a:solidFill>
              <a:prstDash val="solid"/>
              <a:round/>
              <a:headEnd type="none" w="med" len="med"/>
              <a:tailEnd type="none" w="med" len="med"/>
            </a:ln>
          </p:spPr>
        </p:cxnSp>
        <p:cxnSp>
          <p:nvCxnSpPr>
            <p:cNvPr id="1216" name="Google Shape;1216;p24"/>
            <p:cNvCxnSpPr/>
            <p:nvPr/>
          </p:nvCxnSpPr>
          <p:spPr>
            <a:xfrm>
              <a:off x="5152175" y="2868308"/>
              <a:ext cx="4395900" cy="0"/>
            </a:xfrm>
            <a:prstGeom prst="straightConnector1">
              <a:avLst/>
            </a:prstGeom>
            <a:noFill/>
            <a:ln w="9525" cap="flat" cmpd="sng">
              <a:solidFill>
                <a:schemeClr val="dk1"/>
              </a:solidFill>
              <a:prstDash val="solid"/>
              <a:round/>
              <a:headEnd type="none" w="med" len="med"/>
              <a:tailEnd type="none" w="med" len="med"/>
            </a:ln>
          </p:spPr>
        </p:cxnSp>
        <p:cxnSp>
          <p:nvCxnSpPr>
            <p:cNvPr id="1217" name="Google Shape;1217;p24"/>
            <p:cNvCxnSpPr/>
            <p:nvPr/>
          </p:nvCxnSpPr>
          <p:spPr>
            <a:xfrm>
              <a:off x="4869225" y="2273950"/>
              <a:ext cx="46788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sp>
        <p:nvSpPr>
          <p:cNvPr id="1222" name="Google Shape;1222;p25"/>
          <p:cNvSpPr txBox="1">
            <a:spLocks noGrp="1"/>
          </p:cNvSpPr>
          <p:nvPr>
            <p:ph type="body" idx="1"/>
          </p:nvPr>
        </p:nvSpPr>
        <p:spPr>
          <a:xfrm>
            <a:off x="2724150" y="4019500"/>
            <a:ext cx="67863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Add a brief introduction of your section here: Let’s dive in and get to know some interesting facts about animals!</a:t>
            </a:r>
            <a:endParaRPr/>
          </a:p>
        </p:txBody>
      </p:sp>
      <p:sp>
        <p:nvSpPr>
          <p:cNvPr id="1223" name="Google Shape;1223;p25"/>
          <p:cNvSpPr txBox="1">
            <a:spLocks noGrp="1"/>
          </p:cNvSpPr>
          <p:nvPr>
            <p:ph type="title"/>
          </p:nvPr>
        </p:nvSpPr>
        <p:spPr>
          <a:xfrm>
            <a:off x="2724150" y="1935850"/>
            <a:ext cx="6786300" cy="20661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We will talk about this first.</a:t>
            </a:r>
            <a:endParaRPr/>
          </a:p>
        </p:txBody>
      </p:sp>
      <p:sp>
        <p:nvSpPr>
          <p:cNvPr id="1224" name="Google Shape;1224;p25"/>
          <p:cNvSpPr txBox="1"/>
          <p:nvPr/>
        </p:nvSpPr>
        <p:spPr>
          <a:xfrm>
            <a:off x="2821075" y="1383425"/>
            <a:ext cx="570600" cy="646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2100"/>
              </a:spcAft>
              <a:buNone/>
            </a:pPr>
            <a:r>
              <a:rPr lang="en" sz="3000">
                <a:solidFill>
                  <a:schemeClr val="dk2"/>
                </a:solidFill>
                <a:latin typeface="Frank Ruhl Libre"/>
                <a:ea typeface="Frank Ruhl Libre"/>
                <a:cs typeface="Frank Ruhl Libre"/>
                <a:sym typeface="Frank Ruhl Libre"/>
              </a:rPr>
              <a:t>1.</a:t>
            </a:r>
            <a:endParaRPr sz="3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8"/>
        <p:cNvGrpSpPr/>
        <p:nvPr/>
      </p:nvGrpSpPr>
      <p:grpSpPr>
        <a:xfrm>
          <a:off x="0" y="0"/>
          <a:ext cx="0" cy="0"/>
          <a:chOff x="0" y="0"/>
          <a:chExt cx="0" cy="0"/>
        </a:xfrm>
      </p:grpSpPr>
      <p:sp>
        <p:nvSpPr>
          <p:cNvPr id="1229" name="Google Shape;1229;p26"/>
          <p:cNvSpPr txBox="1">
            <a:spLocks noGrp="1"/>
          </p:cNvSpPr>
          <p:nvPr>
            <p:ph type="title"/>
          </p:nvPr>
        </p:nvSpPr>
        <p:spPr>
          <a:xfrm>
            <a:off x="2040525" y="1738750"/>
            <a:ext cx="46335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Did you know?</a:t>
            </a:r>
            <a:endParaRPr/>
          </a:p>
        </p:txBody>
      </p:sp>
      <p:sp>
        <p:nvSpPr>
          <p:cNvPr id="1230" name="Google Shape;1230;p26"/>
          <p:cNvSpPr txBox="1">
            <a:spLocks noGrp="1"/>
          </p:cNvSpPr>
          <p:nvPr>
            <p:ph type="body" idx="1"/>
          </p:nvPr>
        </p:nvSpPr>
        <p:spPr>
          <a:xfrm>
            <a:off x="2040525" y="2744550"/>
            <a:ext cx="4633500" cy="23766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Did you know that elephants can sense storms?</a:t>
            </a:r>
            <a:endParaRPr/>
          </a:p>
          <a:p>
            <a:pPr marL="0" lvl="0" indent="0" algn="l" rtl="0">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sp>
        <p:nvSpPr>
          <p:cNvPr id="1235" name="Google Shape;1235;p27"/>
          <p:cNvSpPr txBox="1">
            <a:spLocks noGrp="1"/>
          </p:cNvSpPr>
          <p:nvPr>
            <p:ph type="title"/>
          </p:nvPr>
        </p:nvSpPr>
        <p:spPr>
          <a:xfrm>
            <a:off x="1254350" y="1293500"/>
            <a:ext cx="97968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Did you know?</a:t>
            </a:r>
            <a:endParaRPr/>
          </a:p>
        </p:txBody>
      </p:sp>
      <p:sp>
        <p:nvSpPr>
          <p:cNvPr id="1236" name="Google Shape;1236;p27"/>
          <p:cNvSpPr txBox="1">
            <a:spLocks noGrp="1"/>
          </p:cNvSpPr>
          <p:nvPr>
            <p:ph type="body" idx="2"/>
          </p:nvPr>
        </p:nvSpPr>
        <p:spPr>
          <a:xfrm>
            <a:off x="6445078" y="2358050"/>
            <a:ext cx="4606200" cy="3118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Did you know that a cat uses its whiskers as feelers to determine if a space is too small to squeeze through?</a:t>
            </a:r>
            <a:endParaRPr/>
          </a:p>
          <a:p>
            <a:pPr marL="0" lvl="0" indent="0" algn="l" rtl="0">
              <a:spcBef>
                <a:spcPts val="2100"/>
              </a:spcBef>
              <a:spcAft>
                <a:spcPts val="2100"/>
              </a:spcAft>
              <a:buNone/>
            </a:pPr>
            <a:r>
              <a:rPr lang="en"/>
              <a:t>Also, cats love to sleep. A fifteen-year-old cat has probably spent ten years of its life sleeping.</a:t>
            </a:r>
            <a:endParaRPr/>
          </a:p>
        </p:txBody>
      </p:sp>
      <p:sp>
        <p:nvSpPr>
          <p:cNvPr id="1237" name="Google Shape;1237;p27"/>
          <p:cNvSpPr txBox="1">
            <a:spLocks noGrp="1"/>
          </p:cNvSpPr>
          <p:nvPr>
            <p:ph type="body" idx="1"/>
          </p:nvPr>
        </p:nvSpPr>
        <p:spPr>
          <a:xfrm>
            <a:off x="1254350" y="2369800"/>
            <a:ext cx="4605900" cy="3118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Did you know that dogs can smell your feelings?</a:t>
            </a:r>
            <a:endParaRPr/>
          </a:p>
          <a:p>
            <a:pPr marL="0" lvl="0" indent="0" algn="l" rtl="0">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marL="0" lvl="0" indent="0" algn="l" rtl="0">
              <a:spcBef>
                <a:spcPts val="2100"/>
              </a:spcBef>
              <a:spcAft>
                <a:spcPts val="21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28"/>
          <p:cNvSpPr txBox="1">
            <a:spLocks noGrp="1"/>
          </p:cNvSpPr>
          <p:nvPr>
            <p:ph type="title"/>
          </p:nvPr>
        </p:nvSpPr>
        <p:spPr>
          <a:xfrm>
            <a:off x="1257800" y="1849263"/>
            <a:ext cx="9625200" cy="31608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Clearly, animals know more than we think, and think a great deal more than we know.</a:t>
            </a:r>
            <a:endParaRPr/>
          </a:p>
        </p:txBody>
      </p:sp>
      <p:sp>
        <p:nvSpPr>
          <p:cNvPr id="1243" name="Google Shape;1243;p28"/>
          <p:cNvSpPr txBox="1">
            <a:spLocks noGrp="1"/>
          </p:cNvSpPr>
          <p:nvPr>
            <p:ph type="subTitle" idx="1"/>
          </p:nvPr>
        </p:nvSpPr>
        <p:spPr>
          <a:xfrm>
            <a:off x="415900" y="5755050"/>
            <a:ext cx="11379900" cy="717900"/>
          </a:xfrm>
          <a:prstGeom prst="rect">
            <a:avLst/>
          </a:prstGeom>
        </p:spPr>
        <p:txBody>
          <a:bodyPr spcFirstLastPara="1" wrap="square" lIns="121900" tIns="121900" rIns="121900" bIns="121900" anchor="b" anchorCtr="0">
            <a:noAutofit/>
          </a:bodyPr>
          <a:lstStyle/>
          <a:p>
            <a:pPr marL="457200" lvl="0" indent="0" algn="r" rtl="0">
              <a:spcBef>
                <a:spcPts val="0"/>
              </a:spcBef>
              <a:spcAft>
                <a:spcPts val="0"/>
              </a:spcAft>
              <a:buNone/>
            </a:pPr>
            <a:r>
              <a:rPr lang="en"/>
              <a:t>― Irene M. Pepperberg</a:t>
            </a:r>
            <a:endParaRPr/>
          </a:p>
        </p:txBody>
      </p:sp>
      <p:grpSp>
        <p:nvGrpSpPr>
          <p:cNvPr id="1244" name="Google Shape;1244;p28"/>
          <p:cNvGrpSpPr/>
          <p:nvPr/>
        </p:nvGrpSpPr>
        <p:grpSpPr>
          <a:xfrm rot="10800000">
            <a:off x="5477077" y="791976"/>
            <a:ext cx="1237846" cy="872004"/>
            <a:chOff x="621403" y="597265"/>
            <a:chExt cx="1588204" cy="1118814"/>
          </a:xfrm>
        </p:grpSpPr>
        <p:sp>
          <p:nvSpPr>
            <p:cNvPr id="1245" name="Google Shape;1245;p28"/>
            <p:cNvSpPr/>
            <p:nvPr/>
          </p:nvSpPr>
          <p:spPr>
            <a:xfrm>
              <a:off x="1448058" y="597265"/>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46" name="Google Shape;1246;p28"/>
            <p:cNvSpPr/>
            <p:nvPr/>
          </p:nvSpPr>
          <p:spPr>
            <a:xfrm>
              <a:off x="621403" y="597265"/>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sp>
        <p:nvSpPr>
          <p:cNvPr id="1251" name="Google Shape;1251;p29"/>
          <p:cNvSpPr txBox="1">
            <a:spLocks noGrp="1"/>
          </p:cNvSpPr>
          <p:nvPr>
            <p:ph type="title"/>
          </p:nvPr>
        </p:nvSpPr>
        <p:spPr>
          <a:xfrm>
            <a:off x="1217550" y="1041473"/>
            <a:ext cx="9755100" cy="641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Did you know?</a:t>
            </a:r>
            <a:endParaRPr/>
          </a:p>
        </p:txBody>
      </p:sp>
      <p:sp>
        <p:nvSpPr>
          <p:cNvPr id="1252" name="Google Shape;1252;p29"/>
          <p:cNvSpPr txBox="1">
            <a:spLocks noGrp="1"/>
          </p:cNvSpPr>
          <p:nvPr>
            <p:ph type="subTitle" idx="1"/>
          </p:nvPr>
        </p:nvSpPr>
        <p:spPr>
          <a:xfrm>
            <a:off x="1217558" y="1996491"/>
            <a:ext cx="9755100" cy="5100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Pandas don’t hibernate.</a:t>
            </a:r>
            <a:endParaRPr/>
          </a:p>
        </p:txBody>
      </p:sp>
      <p:sp>
        <p:nvSpPr>
          <p:cNvPr id="1253" name="Google Shape;1253;p29"/>
          <p:cNvSpPr txBox="1">
            <a:spLocks noGrp="1"/>
          </p:cNvSpPr>
          <p:nvPr>
            <p:ph type="body" idx="5"/>
          </p:nvPr>
        </p:nvSpPr>
        <p:spPr>
          <a:xfrm>
            <a:off x="1217550" y="3703354"/>
            <a:ext cx="9755100" cy="7758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It is estimated that more than 50 million kangaroos live there. They are Australia’s national symbol and appear on postage stamps, coins, and airplanes.</a:t>
            </a:r>
            <a:endParaRPr/>
          </a:p>
          <a:p>
            <a:pPr marL="0" lvl="0" indent="0" algn="l" rtl="0">
              <a:spcBef>
                <a:spcPts val="2100"/>
              </a:spcBef>
              <a:spcAft>
                <a:spcPts val="0"/>
              </a:spcAft>
              <a:buNone/>
            </a:pPr>
            <a:endParaRPr/>
          </a:p>
          <a:p>
            <a:pPr marL="0" lvl="0" indent="0" algn="l" rtl="0">
              <a:spcBef>
                <a:spcPts val="2100"/>
              </a:spcBef>
              <a:spcAft>
                <a:spcPts val="2100"/>
              </a:spcAft>
              <a:buNone/>
            </a:pPr>
            <a:endParaRPr/>
          </a:p>
        </p:txBody>
      </p:sp>
      <p:sp>
        <p:nvSpPr>
          <p:cNvPr id="1254" name="Google Shape;1254;p29"/>
          <p:cNvSpPr txBox="1">
            <a:spLocks noGrp="1"/>
          </p:cNvSpPr>
          <p:nvPr>
            <p:ph type="subTitle" idx="2"/>
          </p:nvPr>
        </p:nvSpPr>
        <p:spPr>
          <a:xfrm>
            <a:off x="1217558" y="3344978"/>
            <a:ext cx="9755100" cy="5100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There are more kangaroos than humans in Australia.</a:t>
            </a:r>
            <a:endParaRPr/>
          </a:p>
        </p:txBody>
      </p:sp>
      <p:sp>
        <p:nvSpPr>
          <p:cNvPr id="1255" name="Google Shape;1255;p29"/>
          <p:cNvSpPr txBox="1">
            <a:spLocks noGrp="1"/>
          </p:cNvSpPr>
          <p:nvPr>
            <p:ph type="body" idx="6"/>
          </p:nvPr>
        </p:nvSpPr>
        <p:spPr>
          <a:xfrm>
            <a:off x="1217550" y="5040724"/>
            <a:ext cx="9756900" cy="7758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marL="0" lvl="0" indent="0" algn="l" rtl="0">
              <a:spcBef>
                <a:spcPts val="2100"/>
              </a:spcBef>
              <a:spcAft>
                <a:spcPts val="2100"/>
              </a:spcAft>
              <a:buNone/>
            </a:pPr>
            <a:endParaRPr/>
          </a:p>
        </p:txBody>
      </p:sp>
      <p:sp>
        <p:nvSpPr>
          <p:cNvPr id="1256" name="Google Shape;1256;p29"/>
          <p:cNvSpPr txBox="1">
            <a:spLocks noGrp="1"/>
          </p:cNvSpPr>
          <p:nvPr>
            <p:ph type="subTitle" idx="3"/>
          </p:nvPr>
        </p:nvSpPr>
        <p:spPr>
          <a:xfrm>
            <a:off x="1217558" y="4693465"/>
            <a:ext cx="9755100" cy="5100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Koalas are even more lazy than cats.</a:t>
            </a:r>
            <a:endParaRPr/>
          </a:p>
        </p:txBody>
      </p:sp>
      <p:sp>
        <p:nvSpPr>
          <p:cNvPr id="1257" name="Google Shape;1257;p29"/>
          <p:cNvSpPr txBox="1">
            <a:spLocks noGrp="1"/>
          </p:cNvSpPr>
          <p:nvPr>
            <p:ph type="body" idx="4"/>
          </p:nvPr>
        </p:nvSpPr>
        <p:spPr>
          <a:xfrm>
            <a:off x="1217550" y="2364472"/>
            <a:ext cx="9755100" cy="7773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1"/>
        <p:cNvGrpSpPr/>
        <p:nvPr/>
      </p:nvGrpSpPr>
      <p:grpSpPr>
        <a:xfrm>
          <a:off x="0" y="0"/>
          <a:ext cx="0" cy="0"/>
          <a:chOff x="0" y="0"/>
          <a:chExt cx="0" cy="0"/>
        </a:xfrm>
      </p:grpSpPr>
      <p:sp>
        <p:nvSpPr>
          <p:cNvPr id="1262" name="Google Shape;1262;p30"/>
          <p:cNvSpPr txBox="1">
            <a:spLocks noGrp="1"/>
          </p:cNvSpPr>
          <p:nvPr>
            <p:ph type="title"/>
          </p:nvPr>
        </p:nvSpPr>
        <p:spPr>
          <a:xfrm>
            <a:off x="1981875" y="1581700"/>
            <a:ext cx="8267100" cy="38352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Very interesting facts!</a:t>
            </a:r>
            <a:endParaRPr/>
          </a:p>
        </p:txBody>
      </p:sp>
      <p:sp>
        <p:nvSpPr>
          <p:cNvPr id="1263" name="Google Shape;1263;p30"/>
          <p:cNvSpPr txBox="1">
            <a:spLocks noGrp="1"/>
          </p:cNvSpPr>
          <p:nvPr>
            <p:ph type="body" idx="4294967295"/>
          </p:nvPr>
        </p:nvSpPr>
        <p:spPr>
          <a:xfrm>
            <a:off x="1748400" y="5363200"/>
            <a:ext cx="8595900" cy="2823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sz="1200" dirty="0"/>
              <a:t>This is where you section ends. Duplicate this set of slides as many times you need to go over all your sections.</a:t>
            </a:r>
            <a:endParaRPr sz="1200" dirty="0"/>
          </a:p>
        </p:txBody>
      </p:sp>
    </p:spTree>
  </p:cSld>
  <p:clrMapOvr>
    <a:masterClrMapping/>
  </p:clrMapOvr>
</p:sld>
</file>

<file path=ppt/theme/theme1.xml><?xml version="1.0" encoding="utf-8"?>
<a:theme xmlns:a="http://schemas.openxmlformats.org/drawingml/2006/main" name="SlidesMania">
  <a:themeElements>
    <a:clrScheme name="Simple Light">
      <a:dk1>
        <a:srgbClr val="4E291C"/>
      </a:dk1>
      <a:lt1>
        <a:srgbClr val="DFE0D2"/>
      </a:lt1>
      <a:dk2>
        <a:srgbClr val="393A3B"/>
      </a:dk2>
      <a:lt2>
        <a:srgbClr val="EEEEEE"/>
      </a:lt2>
      <a:accent1>
        <a:srgbClr val="873F27"/>
      </a:accent1>
      <a:accent2>
        <a:srgbClr val="A57F5B"/>
      </a:accent2>
      <a:accent3>
        <a:srgbClr val="E1F1E7"/>
      </a:accent3>
      <a:accent4>
        <a:srgbClr val="D0B4B0"/>
      </a:accent4>
      <a:accent5>
        <a:srgbClr val="986456"/>
      </a:accent5>
      <a:accent6>
        <a:srgbClr val="FFFFFF"/>
      </a:accent6>
      <a:hlink>
        <a:srgbClr val="2E191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949</Words>
  <Application>Microsoft Office PowerPoint</Application>
  <PresentationFormat>Panorámica</PresentationFormat>
  <Paragraphs>111</Paragraphs>
  <Slides>24</Slides>
  <Notes>24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24</vt:i4>
      </vt:variant>
    </vt:vector>
  </HeadingPairs>
  <TitlesOfParts>
    <vt:vector size="32" baseType="lpstr">
      <vt:lpstr>Frank Ruhl Libre</vt:lpstr>
      <vt:lpstr>Calibri</vt:lpstr>
      <vt:lpstr>Griffy</vt:lpstr>
      <vt:lpstr>Arial</vt:lpstr>
      <vt:lpstr>Abril Fatface</vt:lpstr>
      <vt:lpstr>Aldrich</vt:lpstr>
      <vt:lpstr>Playfair Display</vt:lpstr>
      <vt:lpstr>SlidesMania</vt:lpstr>
      <vt:lpstr>Here goes your presentation title.</vt:lpstr>
      <vt:lpstr>Hello! I’m...</vt:lpstr>
      <vt:lpstr>Table of Contents.</vt:lpstr>
      <vt:lpstr>We will talk about this first.</vt:lpstr>
      <vt:lpstr>Did you know?</vt:lpstr>
      <vt:lpstr>Did you know?</vt:lpstr>
      <vt:lpstr>Clearly, animals know more than we think, and think a great deal more than we know.</vt:lpstr>
      <vt:lpstr>Did you know?</vt:lpstr>
      <vt:lpstr>Very interesting facts!</vt:lpstr>
      <vt:lpstr>We will talk about this now.</vt:lpstr>
      <vt:lpstr>Dogs can smell your feelings.</vt:lpstr>
      <vt:lpstr>Pandas don’t hibernate. </vt:lpstr>
      <vt:lpstr>Koalas are even more lazy than cats.</vt:lpstr>
      <vt:lpstr>Cats love to sleep.</vt:lpstr>
      <vt:lpstr>Some facts about my cats. </vt:lpstr>
      <vt:lpstr>Let’s review some facts.</vt:lpstr>
      <vt:lpstr>This is our team.</vt:lpstr>
      <vt:lpstr>This is an editable world map.</vt:lpstr>
      <vt:lpstr>And this is a timeline.</vt:lpstr>
      <vt:lpstr>Presenting a website or an app?</vt:lpstr>
      <vt:lpstr>Presenting a website or an app?</vt:lpstr>
      <vt:lpstr>Thank you!</vt:lpstr>
      <vt:lpstr>Credits.</vt:lpstr>
      <vt:lpstr>Editable Icons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Here goes your presentation title.</dc:title>
  <cp:lastModifiedBy>eduardo</cp:lastModifiedBy>
  <cp:revision>1</cp:revision>
  <dcterms:modified xsi:type="dcterms:W3CDTF">2023-12-12T08:26:14Z</dcterms:modified>
</cp:coreProperties>
</file>