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Relationship Id="rId4" Type="http://schemas.openxmlformats.org/officeDocument/2006/relationships/hyperlink" Target="http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2827425" y="1590804"/>
            <a:ext cx="3489150" cy="2199267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b="1" lang="en">
                <a:solidFill>
                  <a:srgbClr val="C7999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b="1" lang="en">
                <a:solidFill>
                  <a:srgbClr val="C7999D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rgbClr val="C7999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rgbClr val="C7999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869956" y="4285803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2669177" y="295835"/>
            <a:ext cx="3805646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b="1" lang="en" sz="2400">
                <a:solidFill>
                  <a:srgbClr val="C7999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b="1" sz="2400">
              <a:solidFill>
                <a:srgbClr val="C7999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2346637" y="1257915"/>
            <a:ext cx="2348374" cy="21804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5007060" y="1257915"/>
            <a:ext cx="2250300" cy="21804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0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1529381" y="3485276"/>
            <a:ext cx="7135906" cy="8006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8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8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800" u="sng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800" u="sng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8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8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8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8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800">
                <a:solidFill>
                  <a:srgbClr val="BFBFB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8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rgbClr val="BFBFB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1313634" y="1184736"/>
            <a:ext cx="5876781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1" i="0" lang="en" sz="3600" u="none" cap="none" strike="noStrike">
                <a:solidFill>
                  <a:srgbClr val="C7999D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1" i="0" sz="1600" u="none" cap="none" strike="noStrike">
              <a:solidFill>
                <a:srgbClr val="C7999D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2215308" y="2735236"/>
            <a:ext cx="4073434" cy="17165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Visit to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www.freepptbackgrounds.net</a:t>
            </a:r>
            <a:endParaRPr b="0" i="0" sz="1600" u="none" cap="none" strike="noStrike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Select any powerpoint template</a:t>
            </a:r>
            <a:endParaRPr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and edit all contents</a:t>
            </a:r>
            <a:endParaRPr b="0" i="0" sz="1600" u="none" cap="none" strike="noStrike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chemeClr val="dk1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