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27425" y="1590804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C7999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C7999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C7999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C7999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9956" y="428580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669177" y="295835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C7999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C7999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346637" y="1257915"/>
            <a:ext cx="2348374" cy="218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07060" y="1257915"/>
            <a:ext cx="2250300" cy="218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0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529381" y="3485276"/>
            <a:ext cx="7135906" cy="800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8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800" u="sng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800" u="sng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8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8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8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800">
                <a:solidFill>
                  <a:srgbClr val="BFBFB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8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BFBFB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313634" y="1184736"/>
            <a:ext cx="5876781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C7999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C7999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215308" y="2735236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