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 showSpecialPlsOnTitleSld="0">
  <p:sldMasterIdLst>
    <p:sldMasterId id="2147483651" r:id="rId3"/>
  </p:sldMasterIdLst>
  <p:notesMasterIdLst>
    <p:notesMasterId r:id="rId4"/>
  </p:notesMasterIdLst>
  <p:sldIdLst>
    <p:sldId id="256" r:id="rId5"/>
    <p:sldId id="257" r:id="rId6"/>
    <p:sldId id="258" r:id="rId7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" name="Google Shape;23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" name="Google Shape;2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8" name="Google Shape;3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-26"/>
            <a:ext cx="9144000" cy="5143523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/>
          <p:nvPr>
            <p:ph type="ctrTitle"/>
          </p:nvPr>
        </p:nvSpPr>
        <p:spPr>
          <a:xfrm>
            <a:off x="2302050" y="1223201"/>
            <a:ext cx="4539900" cy="2697000"/>
          </a:xfrm>
          <a:prstGeom prst="rect">
            <a:avLst/>
          </a:prstGeom>
          <a:noFill/>
          <a:ln>
            <a:noFill/>
          </a:ln>
          <a:effectLst>
            <a:outerShdw blurRad="42863" rotWithShape="0" algn="bl" dir="5400000" dist="9525">
              <a:srgbClr val="000000">
                <a:alpha val="20000"/>
              </a:srgbClr>
            </a:outerShdw>
          </a:effectLst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+ 2 columns" type="twoColTx">
  <p:cSld name="TITLE_AND_TWO_COLUMNS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/>
          <p:nvPr>
            <p:ph type="title"/>
          </p:nvPr>
        </p:nvSpPr>
        <p:spPr>
          <a:xfrm>
            <a:off x="699000" y="911700"/>
            <a:ext cx="2020800" cy="3327600"/>
          </a:xfrm>
          <a:prstGeom prst="rect">
            <a:avLst/>
          </a:prstGeom>
          <a:noFill/>
          <a:ln>
            <a:noFill/>
          </a:ln>
          <a:effectLst>
            <a:outerShdw blurRad="42863" rotWithShape="0" algn="bl" dir="5400000" dist="9525">
              <a:srgbClr val="000000">
                <a:alpha val="20000"/>
              </a:srgbClr>
            </a:outerShdw>
          </a:effectLst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  <p:sp>
        <p:nvSpPr>
          <p:cNvPr id="15" name="Google Shape;15;p3"/>
          <p:cNvSpPr txBox="1"/>
          <p:nvPr>
            <p:ph idx="1" type="body"/>
          </p:nvPr>
        </p:nvSpPr>
        <p:spPr>
          <a:xfrm>
            <a:off x="3844325" y="805325"/>
            <a:ext cx="2250300" cy="354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800"/>
              <a:buChar char="◦"/>
              <a:defRPr sz="1800"/>
            </a:lvl1pPr>
            <a:lvl2pPr indent="-342900" lvl="1" marL="9144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2pPr>
            <a:lvl3pPr indent="-342900" lvl="2" marL="13716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3pPr>
            <a:lvl4pPr indent="-342900" lvl="3" marL="18288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4pPr>
            <a:lvl5pPr indent="-342900" lvl="4" marL="22860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5pPr>
            <a:lvl6pPr indent="-342900" lvl="5" marL="27432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6pPr>
            <a:lvl7pPr indent="-342900" lvl="6" marL="32004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7pPr>
            <a:lvl8pPr indent="-342900" lvl="7" marL="36576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8pPr>
            <a:lvl9pPr indent="-342900" lvl="8" marL="4114800" algn="l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SzPts val="1800"/>
              <a:buChar char="◦"/>
              <a:defRPr sz="1800"/>
            </a:lvl9pPr>
          </a:lstStyle>
          <a:p/>
        </p:txBody>
      </p:sp>
      <p:sp>
        <p:nvSpPr>
          <p:cNvPr id="16" name="Google Shape;16;p3"/>
          <p:cNvSpPr txBox="1"/>
          <p:nvPr>
            <p:ph idx="2" type="body"/>
          </p:nvPr>
        </p:nvSpPr>
        <p:spPr>
          <a:xfrm>
            <a:off x="6436624" y="805325"/>
            <a:ext cx="2250300" cy="354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800"/>
              <a:buChar char="◦"/>
              <a:defRPr sz="1800"/>
            </a:lvl1pPr>
            <a:lvl2pPr indent="-342900" lvl="1" marL="9144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2pPr>
            <a:lvl3pPr indent="-342900" lvl="2" marL="13716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3pPr>
            <a:lvl4pPr indent="-342900" lvl="3" marL="18288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4pPr>
            <a:lvl5pPr indent="-342900" lvl="4" marL="22860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5pPr>
            <a:lvl6pPr indent="-342900" lvl="5" marL="27432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6pPr>
            <a:lvl7pPr indent="-342900" lvl="6" marL="32004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7pPr>
            <a:lvl8pPr indent="-342900" lvl="7" marL="36576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8pPr>
            <a:lvl9pPr indent="-342900" lvl="8" marL="4114800" algn="l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SzPts val="1800"/>
              <a:buChar char="◦"/>
              <a:defRPr sz="1800"/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0" lvl="0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indent="0" lvl="1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indent="0" lvl="2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indent="0" lvl="3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indent="0" lvl="4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indent="0" lvl="5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indent="0" lvl="6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indent="0" lvl="7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indent="0" lvl="8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0" lvl="0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indent="0" lvl="1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indent="0" lvl="2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indent="0" lvl="3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indent="0" lvl="4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indent="0" lvl="5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indent="0" lvl="6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indent="0" lvl="7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indent="0" lvl="8" mar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0" name="Google Shape;20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">
    <p:bg>
      <p:bgPr>
        <a:gradFill>
          <a:gsLst>
            <a:gs pos="0">
              <a:srgbClr val="3C78D8"/>
            </a:gs>
            <a:gs pos="100000">
              <a:srgbClr val="00FFFF"/>
            </a:gs>
          </a:gsLst>
          <a:lin ang="5400012" scaled="0"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699000" y="911700"/>
            <a:ext cx="2020800" cy="3327600"/>
          </a:xfrm>
          <a:prstGeom prst="rect">
            <a:avLst/>
          </a:prstGeom>
          <a:noFill/>
          <a:ln>
            <a:noFill/>
          </a:ln>
          <a:effectLst>
            <a:outerShdw blurRad="42863" rotWithShape="0" algn="bl" dir="5400000" dist="9525">
              <a:srgbClr val="000000">
                <a:alpha val="20000"/>
              </a:srgbClr>
            </a:outerShdw>
          </a:effectLst>
        </p:spPr>
        <p:txBody>
          <a:bodyPr anchorCtr="0" anchor="ctr" bIns="0" lIns="0" spcFirstLastPara="1" rIns="0" wrap="square" tIns="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Montserrat ExtraBold"/>
              <a:buNone/>
              <a:defRPr b="0" i="0" sz="2600" u="none" cap="none" strike="noStrike">
                <a:solidFill>
                  <a:srgbClr val="FFFFF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Montserrat ExtraBold"/>
              <a:buNone/>
              <a:defRPr b="0" i="0" sz="2600" u="none" cap="none" strike="noStrike">
                <a:solidFill>
                  <a:srgbClr val="FFFFF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Montserrat ExtraBold"/>
              <a:buNone/>
              <a:defRPr b="0" i="0" sz="2600" u="none" cap="none" strike="noStrike">
                <a:solidFill>
                  <a:srgbClr val="FFFFF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Montserrat ExtraBold"/>
              <a:buNone/>
              <a:defRPr b="0" i="0" sz="2600" u="none" cap="none" strike="noStrike">
                <a:solidFill>
                  <a:srgbClr val="FFFFF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Montserrat ExtraBold"/>
              <a:buNone/>
              <a:defRPr b="0" i="0" sz="2600" u="none" cap="none" strike="noStrike">
                <a:solidFill>
                  <a:srgbClr val="FFFFF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Montserrat ExtraBold"/>
              <a:buNone/>
              <a:defRPr b="0" i="0" sz="2600" u="none" cap="none" strike="noStrike">
                <a:solidFill>
                  <a:srgbClr val="FFFFF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Montserrat ExtraBold"/>
              <a:buNone/>
              <a:defRPr b="0" i="0" sz="2600" u="none" cap="none" strike="noStrike">
                <a:solidFill>
                  <a:srgbClr val="FFFFF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Montserrat ExtraBold"/>
              <a:buNone/>
              <a:defRPr b="0" i="0" sz="2600" u="none" cap="none" strike="noStrike">
                <a:solidFill>
                  <a:srgbClr val="FFFFF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Montserrat ExtraBold"/>
              <a:buNone/>
              <a:defRPr b="0" i="0" sz="2600" u="none" cap="none" strike="noStrike">
                <a:solidFill>
                  <a:srgbClr val="FFFFF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844325" y="805326"/>
            <a:ext cx="4842600" cy="354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368300" lvl="0" marL="457200" marR="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B7B7B7"/>
              </a:buClr>
              <a:buSzPts val="2200"/>
              <a:buFont typeface="Montserrat Light"/>
              <a:buChar char="◦"/>
              <a:defRPr b="0" i="0" sz="2200" u="none" cap="none" strike="noStrike">
                <a:solidFill>
                  <a:srgbClr val="666666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indent="-368300" lvl="1" marL="914400" marR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B7B7B7"/>
              </a:buClr>
              <a:buSzPts val="2200"/>
              <a:buFont typeface="Montserrat Light"/>
              <a:buChar char="◦"/>
              <a:defRPr b="0" i="0" sz="2200" u="none" cap="none" strike="noStrike">
                <a:solidFill>
                  <a:srgbClr val="666666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indent="-368300" lvl="2" marL="1371600" marR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B7B7B7"/>
              </a:buClr>
              <a:buSzPts val="2200"/>
              <a:buFont typeface="Montserrat Light"/>
              <a:buChar char="◦"/>
              <a:defRPr b="0" i="0" sz="2200" u="none" cap="none" strike="noStrike">
                <a:solidFill>
                  <a:srgbClr val="666666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indent="-368300" lvl="3" marL="1828800" marR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B7B7B7"/>
              </a:buClr>
              <a:buSzPts val="2200"/>
              <a:buFont typeface="Montserrat Light"/>
              <a:buChar char="◦"/>
              <a:defRPr b="0" i="0" sz="2200" u="none" cap="none" strike="noStrike">
                <a:solidFill>
                  <a:srgbClr val="666666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indent="-368300" lvl="4" marL="2286000" marR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B7B7B7"/>
              </a:buClr>
              <a:buSzPts val="2200"/>
              <a:buFont typeface="Montserrat Light"/>
              <a:buChar char="◦"/>
              <a:defRPr b="0" i="0" sz="2200" u="none" cap="none" strike="noStrike">
                <a:solidFill>
                  <a:srgbClr val="666666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indent="-368300" lvl="5" marL="2743200" marR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B7B7B7"/>
              </a:buClr>
              <a:buSzPts val="2200"/>
              <a:buFont typeface="Montserrat Light"/>
              <a:buChar char="◦"/>
              <a:defRPr b="0" i="0" sz="2200" u="none" cap="none" strike="noStrike">
                <a:solidFill>
                  <a:srgbClr val="666666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indent="-368300" lvl="6" marL="3200400" marR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B7B7B7"/>
              </a:buClr>
              <a:buSzPts val="2200"/>
              <a:buFont typeface="Montserrat Light"/>
              <a:buChar char="◦"/>
              <a:defRPr b="0" i="0" sz="2200" u="none" cap="none" strike="noStrike">
                <a:solidFill>
                  <a:srgbClr val="666666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indent="-368300" lvl="7" marL="3657600" marR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B7B7B7"/>
              </a:buClr>
              <a:buSzPts val="2200"/>
              <a:buFont typeface="Montserrat Light"/>
              <a:buChar char="◦"/>
              <a:defRPr b="0" i="0" sz="2200" u="none" cap="none" strike="noStrike">
                <a:solidFill>
                  <a:srgbClr val="666666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indent="-368300" lvl="8" marL="4114800" marR="0" rtl="0" algn="l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rgbClr val="B7B7B7"/>
              </a:buClr>
              <a:buSzPts val="2200"/>
              <a:buFont typeface="Montserrat Light"/>
              <a:buChar char="◦"/>
              <a:defRPr b="0" i="0" sz="2200" u="none" cap="none" strike="noStrike">
                <a:solidFill>
                  <a:srgbClr val="666666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B7B7B7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</p:sldLayoutIdLst>
  <p:transition>
    <p:fade thruBlk="1"/>
  </p:transition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jpg"/><Relationship Id="rId4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Relationship Id="rId4" Type="http://schemas.openxmlformats.org/officeDocument/2006/relationships/hyperlink" Target="https://www.freepptbackgrounds.net/" TargetMode="External"/><Relationship Id="rId5" Type="http://schemas.openxmlformats.org/officeDocument/2006/relationships/hyperlink" Target="http://www.freepptbackgrounds.net/about-us" TargetMode="External"/><Relationship Id="rId6" Type="http://schemas.openxmlformats.org/officeDocument/2006/relationships/hyperlink" Target="https://www.freepptbackgrounds.net/privacy-policy" TargetMode="Externa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.jpg"/><Relationship Id="rId4" Type="http://schemas.openxmlformats.org/officeDocument/2006/relationships/hyperlink" Target="http://www.freepptbackgrounds.n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Sp="0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ctrTitle"/>
          </p:nvPr>
        </p:nvSpPr>
        <p:spPr>
          <a:xfrm>
            <a:off x="2827425" y="1590804"/>
            <a:ext cx="3489150" cy="2199267"/>
          </a:xfrm>
          <a:prstGeom prst="rect">
            <a:avLst/>
          </a:prstGeom>
          <a:noFill/>
          <a:ln>
            <a:noFill/>
          </a:ln>
          <a:effectLst>
            <a:outerShdw blurRad="42863" rotWithShape="0" algn="bl" dir="5400000" dist="9525">
              <a:srgbClr val="000000">
                <a:alpha val="20000"/>
              </a:srgbClr>
            </a:outerShdw>
          </a:effectLst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b="1" lang="en">
                <a:solidFill>
                  <a:srgbClr val="C7999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THIS IS YOUR </a:t>
            </a:r>
            <a:br>
              <a:rPr b="1" lang="en">
                <a:solidFill>
                  <a:srgbClr val="C7999D"/>
                </a:solidFill>
                <a:latin typeface="Helvetica Neue"/>
                <a:ea typeface="Helvetica Neue"/>
                <a:cs typeface="Helvetica Neue"/>
                <a:sym typeface="Helvetica Neue"/>
              </a:rPr>
            </a:br>
            <a:r>
              <a:rPr b="1" lang="en">
                <a:solidFill>
                  <a:srgbClr val="C7999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SLIDE TITLE</a:t>
            </a:r>
            <a:endParaRPr b="1">
              <a:solidFill>
                <a:srgbClr val="C7999D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26" name="Google Shape;26;p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869956" y="4285803"/>
            <a:ext cx="1776051" cy="7371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Sp="0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/>
          <p:nvPr>
            <p:ph type="title"/>
          </p:nvPr>
        </p:nvSpPr>
        <p:spPr>
          <a:xfrm>
            <a:off x="2669177" y="295835"/>
            <a:ext cx="3805646" cy="962080"/>
          </a:xfrm>
          <a:prstGeom prst="rect">
            <a:avLst/>
          </a:prstGeom>
          <a:noFill/>
          <a:ln>
            <a:noFill/>
          </a:ln>
          <a:effectLst>
            <a:outerShdw blurRad="42863" rotWithShape="0" algn="bl" dir="5400000" dist="9525">
              <a:srgbClr val="000000">
                <a:alpha val="20000"/>
              </a:srgbClr>
            </a:outerShdw>
          </a:effectLst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</a:pPr>
            <a:r>
              <a:rPr b="1" lang="en" sz="2400">
                <a:solidFill>
                  <a:srgbClr val="C7999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INSTRUCTIONS FOR USE</a:t>
            </a:r>
            <a:endParaRPr b="1" sz="2400">
              <a:solidFill>
                <a:srgbClr val="C7999D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2" name="Google Shape;32;p6"/>
          <p:cNvSpPr txBox="1"/>
          <p:nvPr>
            <p:ph idx="1" type="body"/>
          </p:nvPr>
        </p:nvSpPr>
        <p:spPr>
          <a:xfrm>
            <a:off x="2346637" y="1257915"/>
            <a:ext cx="2348374" cy="218043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b="1" lang="en" sz="10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EDIT IN GOOGLE SLIDES</a:t>
            </a:r>
            <a:endParaRPr b="1" sz="10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" sz="10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Click on the button under the presentation preview that says "Use as Google Slides Theme".</a:t>
            </a:r>
            <a:endParaRPr sz="10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" sz="10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You will get a copy of this document on your Google Drive and will be able to edit, add or delete slides.</a:t>
            </a:r>
            <a:endParaRPr sz="10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None/>
            </a:pPr>
            <a:r>
              <a:rPr lang="en" sz="10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You have to be signed in to your Google account.</a:t>
            </a:r>
            <a:endParaRPr sz="10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</p:txBody>
      </p:sp>
      <p:sp>
        <p:nvSpPr>
          <p:cNvPr id="33" name="Google Shape;33;p6"/>
          <p:cNvSpPr txBox="1"/>
          <p:nvPr>
            <p:ph idx="2" type="body"/>
          </p:nvPr>
        </p:nvSpPr>
        <p:spPr>
          <a:xfrm>
            <a:off x="5007060" y="1257915"/>
            <a:ext cx="2250300" cy="218043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800"/>
              <a:buNone/>
            </a:pPr>
            <a:r>
              <a:rPr b="1" lang="en" sz="10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EDIT IN POWERPOINT®</a:t>
            </a:r>
            <a:endParaRPr b="1" sz="10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" sz="10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Click on the button under the presentation preview that says "Download as PowerPoint template". You will get a .pptx file that you can edit in PowerPoint. </a:t>
            </a:r>
            <a:endParaRPr sz="10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" sz="10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Remember to download and install the fonts used in this presentation (you’ll find the links to the font files needed in the </a:t>
            </a:r>
            <a:r>
              <a:rPr lang="en" sz="1000" u="sng">
                <a:solidFill>
                  <a:schemeClr val="hlink"/>
                </a:solidFill>
                <a:latin typeface="Helvetica Neue Light"/>
                <a:ea typeface="Helvetica Neue Light"/>
                <a:cs typeface="Helvetica Neue Light"/>
                <a:sym typeface="Helvetica Neue Light"/>
                <a:hlinkClick r:id="rId4"/>
              </a:rPr>
              <a:t>Presentation design slide</a:t>
            </a:r>
            <a:r>
              <a:rPr lang="en" sz="10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)</a:t>
            </a:r>
            <a:endParaRPr sz="10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2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</p:txBody>
      </p:sp>
      <p:sp>
        <p:nvSpPr>
          <p:cNvPr id="34" name="Google Shape;34;p6"/>
          <p:cNvSpPr txBox="1"/>
          <p:nvPr>
            <p:ph idx="12" type="sldNum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5" name="Google Shape;35;p6"/>
          <p:cNvSpPr txBox="1"/>
          <p:nvPr>
            <p:ph idx="4294967295" type="body"/>
          </p:nvPr>
        </p:nvSpPr>
        <p:spPr>
          <a:xfrm>
            <a:off x="1529381" y="3485276"/>
            <a:ext cx="7135906" cy="80061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</a:pPr>
            <a:r>
              <a:rPr lang="en" sz="8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More info on how to use this template at </a:t>
            </a:r>
            <a:r>
              <a:rPr lang="en" sz="800" u="sng">
                <a:solidFill>
                  <a:schemeClr val="hlink"/>
                </a:solidFill>
                <a:latin typeface="Helvetica Neue Light"/>
                <a:ea typeface="Helvetica Neue Light"/>
                <a:cs typeface="Helvetica Neue Light"/>
                <a:sym typeface="Helvetica Neue Light"/>
                <a:hlinkClick r:id="rId5"/>
              </a:rPr>
              <a:t>www.freepptbackgrounds.net/about-us </a:t>
            </a:r>
            <a:br>
              <a:rPr lang="en" sz="800" u="sng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</a:br>
            <a:br>
              <a:rPr lang="en" sz="800" u="sng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</a:br>
            <a:r>
              <a:rPr lang="en" sz="8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This template is free to use under </a:t>
            </a:r>
            <a:r>
              <a:rPr lang="en" sz="800" u="sng">
                <a:solidFill>
                  <a:schemeClr val="hlink"/>
                </a:solidFill>
                <a:latin typeface="Helvetica Neue Light"/>
                <a:ea typeface="Helvetica Neue Light"/>
                <a:cs typeface="Helvetica Neue Light"/>
                <a:sym typeface="Helvetica Neue Light"/>
                <a:hlinkClick r:id="rId6"/>
              </a:rPr>
              <a:t>Creative Commons Attribution license</a:t>
            </a:r>
            <a:r>
              <a:rPr lang="en" sz="8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. </a:t>
            </a:r>
            <a:br>
              <a:rPr lang="en" sz="8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</a:br>
            <a:r>
              <a:rPr lang="en" sz="800">
                <a:solidFill>
                  <a:srgbClr val="BFBFB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You can keep the Credits slide or mention Free PPT Backgrounds.net and other resources used in a slide footer.</a:t>
            </a:r>
            <a:endParaRPr sz="8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0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</a:pPr>
            <a:r>
              <a:t/>
            </a:r>
            <a:endParaRPr sz="1000">
              <a:solidFill>
                <a:srgbClr val="BFBFB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Sp="0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7"/>
          <p:cNvSpPr txBox="1"/>
          <p:nvPr>
            <p:ph idx="12" type="sldNum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1" name="Google Shape;41;p7"/>
          <p:cNvSpPr txBox="1"/>
          <p:nvPr>
            <p:ph idx="4294967295" type="ctrTitle"/>
          </p:nvPr>
        </p:nvSpPr>
        <p:spPr>
          <a:xfrm>
            <a:off x="1313634" y="1184736"/>
            <a:ext cx="5876781" cy="1168626"/>
          </a:xfrm>
          <a:prstGeom prst="rect">
            <a:avLst/>
          </a:prstGeom>
          <a:noFill/>
          <a:ln>
            <a:noFill/>
          </a:ln>
          <a:effectLst>
            <a:outerShdw blurRad="42863" rotWithShape="0" algn="bl" dir="5400000" dist="9525">
              <a:srgbClr val="000000">
                <a:alpha val="20000"/>
              </a:srgbClr>
            </a:outerShdw>
          </a:effectLst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Montserrat ExtraBold"/>
              <a:buNone/>
            </a:pPr>
            <a:r>
              <a:rPr b="1" i="0" lang="en" sz="3600" u="none" cap="none" strike="noStrike">
                <a:solidFill>
                  <a:srgbClr val="C7999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THANK YOU!</a:t>
            </a:r>
            <a:endParaRPr b="1" i="0" sz="1600" u="none" cap="none" strike="noStrike">
              <a:solidFill>
                <a:srgbClr val="C7999D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42" name="Google Shape;42;p7"/>
          <p:cNvSpPr txBox="1"/>
          <p:nvPr>
            <p:ph idx="4294967295" type="subTitle"/>
          </p:nvPr>
        </p:nvSpPr>
        <p:spPr>
          <a:xfrm>
            <a:off x="2215308" y="2735236"/>
            <a:ext cx="4073434" cy="171658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B7B7B7"/>
              </a:buClr>
              <a:buSzPts val="2200"/>
              <a:buFont typeface="Montserrat Light"/>
              <a:buNone/>
            </a:pPr>
            <a:r>
              <a:rPr b="0" i="0" lang="en" sz="2400" u="none" cap="none" strike="noStrike">
                <a:solidFill>
                  <a:srgbClr val="7F7F7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Any questions?</a:t>
            </a:r>
            <a:endParaRPr b="0" i="0" sz="2400" u="none" cap="none" strike="noStrike">
              <a:solidFill>
                <a:srgbClr val="7F7F7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Montserrat Light"/>
              <a:buNone/>
            </a:pPr>
            <a:r>
              <a:rPr b="0" i="0" lang="en" sz="1600" u="none" cap="none" strike="noStrike">
                <a:solidFill>
                  <a:srgbClr val="7F7F7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Visit to </a:t>
            </a:r>
            <a:r>
              <a:rPr b="0" i="0" lang="en" sz="1600" u="sng" cap="none" strike="noStrike">
                <a:solidFill>
                  <a:schemeClr val="hlink"/>
                </a:solidFill>
                <a:latin typeface="Helvetica Neue Light"/>
                <a:ea typeface="Helvetica Neue Light"/>
                <a:cs typeface="Helvetica Neue Light"/>
                <a:sym typeface="Helvetica Neue Light"/>
                <a:hlinkClick r:id="rId4"/>
              </a:rPr>
              <a:t>www.freepptbackgrounds.net</a:t>
            </a:r>
            <a:endParaRPr b="0" i="0" sz="1600" u="none" cap="none" strike="noStrike">
              <a:solidFill>
                <a:srgbClr val="7F7F7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Montserrat Light"/>
              <a:buNone/>
            </a:pPr>
            <a:r>
              <a:rPr b="0" i="0" lang="en" sz="1600" u="none" cap="none" strike="noStrike">
                <a:solidFill>
                  <a:srgbClr val="7F7F7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Select any powerpoint template</a:t>
            </a:r>
            <a:endParaRPr/>
          </a:p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Montserrat Light"/>
              <a:buNone/>
            </a:pPr>
            <a:r>
              <a:rPr b="0" i="0" lang="en" sz="1600" u="none" cap="none" strike="noStrike">
                <a:solidFill>
                  <a:srgbClr val="7F7F7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and edit all contents</a:t>
            </a:r>
            <a:endParaRPr b="0" i="0" sz="1600" u="none" cap="none" strike="noStrike">
              <a:solidFill>
                <a:srgbClr val="7F7F7F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Montserrat Light"/>
              <a:buNone/>
            </a:pPr>
            <a:r>
              <a:t/>
            </a:r>
            <a:endParaRPr b="1" i="0" sz="1600" u="none" cap="none" strike="noStrike">
              <a:solidFill>
                <a:schemeClr val="dk1"/>
              </a:solidFill>
              <a:latin typeface="Montserrat Light"/>
              <a:ea typeface="Montserrat Light"/>
              <a:cs typeface="Montserrat Light"/>
              <a:sym typeface="Montserrat Ligh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Juliet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