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notesMasterIdLst>
    <p:notesMasterId r:id="rId25"/>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image" Target="../media/image-1-7.png"/><Relationship Id="rId8" Type="http://schemas.openxmlformats.org/officeDocument/2006/relationships/image" Target="../media/image-1-8.png"/><Relationship Id="rId9" Type="http://schemas.openxmlformats.org/officeDocument/2006/relationships/image" Target="../media/image-1-9.png"/><Relationship Id="rId10" Type="http://schemas.openxmlformats.org/officeDocument/2006/relationships/image" Target="../media/image-1-10.png"/><Relationship Id="rId11" Type="http://schemas.openxmlformats.org/officeDocument/2006/relationships/image" Target="../media/image-1-11.png"/><Relationship Id="rId12" Type="http://schemas.openxmlformats.org/officeDocument/2006/relationships/slideLayout" Target="../slideLayouts/slideLayout1.xml"/><Relationship Id="rId1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png"/><Relationship Id="rId8" Type="http://schemas.openxmlformats.org/officeDocument/2006/relationships/image" Target="../media/image-10-8.png"/><Relationship Id="rId9" Type="http://schemas.openxmlformats.org/officeDocument/2006/relationships/image" Target="../media/image-10-9.png"/><Relationship Id="rId10" Type="http://schemas.openxmlformats.org/officeDocument/2006/relationships/image" Target="../media/image-10-10.png"/><Relationship Id="rId11" Type="http://schemas.openxmlformats.org/officeDocument/2006/relationships/image" Target="../media/image-10-11.png"/><Relationship Id="rId12" Type="http://schemas.openxmlformats.org/officeDocument/2006/relationships/image" Target="../media/image-10-12.png"/><Relationship Id="rId13" Type="http://schemas.openxmlformats.org/officeDocument/2006/relationships/image" Target="../media/image-10-13.png"/><Relationship Id="rId14" Type="http://schemas.openxmlformats.org/officeDocument/2006/relationships/image" Target="../media/image-10-14.png"/><Relationship Id="rId15" Type="http://schemas.openxmlformats.org/officeDocument/2006/relationships/image" Target="../media/image-10-15.png"/><Relationship Id="rId16" Type="http://schemas.openxmlformats.org/officeDocument/2006/relationships/image" Target="../media/image-10-16.png"/><Relationship Id="rId17" Type="http://schemas.openxmlformats.org/officeDocument/2006/relationships/image" Target="../media/image-10-17.png"/><Relationship Id="rId18" Type="http://schemas.openxmlformats.org/officeDocument/2006/relationships/image" Target="../media/image-10-18.png"/><Relationship Id="rId19" Type="http://schemas.openxmlformats.org/officeDocument/2006/relationships/image" Target="../media/image-10-19.png"/><Relationship Id="rId20" Type="http://schemas.openxmlformats.org/officeDocument/2006/relationships/slideLayout" Target="../slideLayouts/slideLayout1.xml"/><Relationship Id="rId21"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11-8.png"/><Relationship Id="rId9" Type="http://schemas.openxmlformats.org/officeDocument/2006/relationships/image" Target="../media/image-11-9.png"/><Relationship Id="rId10" Type="http://schemas.openxmlformats.org/officeDocument/2006/relationships/image" Target="../media/image-11-10.png"/><Relationship Id="rId11" Type="http://schemas.openxmlformats.org/officeDocument/2006/relationships/image" Target="../media/image-11-11.png"/><Relationship Id="rId12" Type="http://schemas.openxmlformats.org/officeDocument/2006/relationships/image" Target="../media/image-11-12.png"/><Relationship Id="rId13" Type="http://schemas.openxmlformats.org/officeDocument/2006/relationships/image" Target="../media/image-11-13.png"/><Relationship Id="rId14" Type="http://schemas.openxmlformats.org/officeDocument/2006/relationships/slideLayout" Target="../slideLayouts/slideLayout1.xml"/><Relationship Id="rId15"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image" Target="../media/image-12-7.png"/><Relationship Id="rId8" Type="http://schemas.openxmlformats.org/officeDocument/2006/relationships/image" Target="../media/image-12-8.png"/><Relationship Id="rId9" Type="http://schemas.openxmlformats.org/officeDocument/2006/relationships/image" Target="../media/image-12-9.png"/><Relationship Id="rId10" Type="http://schemas.openxmlformats.org/officeDocument/2006/relationships/image" Target="../media/image-12-10.png"/><Relationship Id="rId11" Type="http://schemas.openxmlformats.org/officeDocument/2006/relationships/image" Target="../media/image-12-11.png"/><Relationship Id="rId12" Type="http://schemas.openxmlformats.org/officeDocument/2006/relationships/slideLayout" Target="../slideLayouts/slideLayout1.xml"/><Relationship Id="rId1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image" Target="../media/image-13-5.png"/><Relationship Id="rId6" Type="http://schemas.openxmlformats.org/officeDocument/2006/relationships/image" Target="../media/image-13-6.png"/><Relationship Id="rId7" Type="http://schemas.openxmlformats.org/officeDocument/2006/relationships/image" Target="../media/image-13-7.png"/><Relationship Id="rId8" Type="http://schemas.openxmlformats.org/officeDocument/2006/relationships/image" Target="../media/image-13-8.png"/><Relationship Id="rId9" Type="http://schemas.openxmlformats.org/officeDocument/2006/relationships/image" Target="../media/image-13-9.png"/><Relationship Id="rId10" Type="http://schemas.openxmlformats.org/officeDocument/2006/relationships/image" Target="../media/image-13-10.png"/><Relationship Id="rId11" Type="http://schemas.openxmlformats.org/officeDocument/2006/relationships/image" Target="../media/image-13-11.png"/><Relationship Id="rId12" Type="http://schemas.openxmlformats.org/officeDocument/2006/relationships/image" Target="../media/image-13-12.png"/><Relationship Id="rId13" Type="http://schemas.openxmlformats.org/officeDocument/2006/relationships/image" Target="../media/image-13-13.png"/><Relationship Id="rId14" Type="http://schemas.openxmlformats.org/officeDocument/2006/relationships/image" Target="../media/image-13-14.png"/><Relationship Id="rId15" Type="http://schemas.openxmlformats.org/officeDocument/2006/relationships/image" Target="../media/image-13-15.png"/><Relationship Id="rId16" Type="http://schemas.openxmlformats.org/officeDocument/2006/relationships/image" Target="../media/image-13-16.png"/><Relationship Id="rId17" Type="http://schemas.openxmlformats.org/officeDocument/2006/relationships/image" Target="../media/image-13-17.png"/><Relationship Id="rId18" Type="http://schemas.openxmlformats.org/officeDocument/2006/relationships/image" Target="../media/image-13-18.png"/><Relationship Id="rId19" Type="http://schemas.openxmlformats.org/officeDocument/2006/relationships/image" Target="../media/image-13-19.png"/><Relationship Id="rId20" Type="http://schemas.openxmlformats.org/officeDocument/2006/relationships/image" Target="../media/image-13-20.png"/><Relationship Id="rId21" Type="http://schemas.openxmlformats.org/officeDocument/2006/relationships/image" Target="../media/image-13-21.png"/><Relationship Id="rId22" Type="http://schemas.openxmlformats.org/officeDocument/2006/relationships/image" Target="../media/image-13-22.png"/><Relationship Id="rId23" Type="http://schemas.openxmlformats.org/officeDocument/2006/relationships/image" Target="../media/image-13-23.png"/><Relationship Id="rId24" Type="http://schemas.openxmlformats.org/officeDocument/2006/relationships/image" Target="../media/image-13-24.png"/><Relationship Id="rId25" Type="http://schemas.openxmlformats.org/officeDocument/2006/relationships/image" Target="../media/image-13-25.png"/><Relationship Id="rId26" Type="http://schemas.openxmlformats.org/officeDocument/2006/relationships/image" Target="../media/image-13-26.png"/><Relationship Id="rId27" Type="http://schemas.openxmlformats.org/officeDocument/2006/relationships/image" Target="../media/image-13-27.png"/><Relationship Id="rId28" Type="http://schemas.openxmlformats.org/officeDocument/2006/relationships/image" Target="../media/image-13-28.png"/><Relationship Id="rId29" Type="http://schemas.openxmlformats.org/officeDocument/2006/relationships/image" Target="../media/image-13-29.png"/><Relationship Id="rId30" Type="http://schemas.openxmlformats.org/officeDocument/2006/relationships/image" Target="../media/image-13-30.png"/><Relationship Id="rId31" Type="http://schemas.openxmlformats.org/officeDocument/2006/relationships/image" Target="../media/image-13-31.png"/><Relationship Id="rId32" Type="http://schemas.openxmlformats.org/officeDocument/2006/relationships/image" Target="../media/image-13-32.png"/><Relationship Id="rId33" Type="http://schemas.openxmlformats.org/officeDocument/2006/relationships/image" Target="../media/image-13-33.png"/><Relationship Id="rId34" Type="http://schemas.openxmlformats.org/officeDocument/2006/relationships/image" Target="../media/image-13-34.png"/><Relationship Id="rId35" Type="http://schemas.openxmlformats.org/officeDocument/2006/relationships/image" Target="../media/image-13-35.png"/><Relationship Id="rId36" Type="http://schemas.openxmlformats.org/officeDocument/2006/relationships/slideLayout" Target="../slideLayouts/slideLayout1.xml"/><Relationship Id="rId37"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image" Target="../media/image-14-5.png"/><Relationship Id="rId6" Type="http://schemas.openxmlformats.org/officeDocument/2006/relationships/image" Target="../media/image-14-6.png"/><Relationship Id="rId7" Type="http://schemas.openxmlformats.org/officeDocument/2006/relationships/image" Target="../media/image-14-7.png"/><Relationship Id="rId8" Type="http://schemas.openxmlformats.org/officeDocument/2006/relationships/image" Target="../media/image-14-8.png"/><Relationship Id="rId9" Type="http://schemas.openxmlformats.org/officeDocument/2006/relationships/image" Target="../media/image-14-9.png"/><Relationship Id="rId10" Type="http://schemas.openxmlformats.org/officeDocument/2006/relationships/image" Target="../media/image-14-10.png"/><Relationship Id="rId11" Type="http://schemas.openxmlformats.org/officeDocument/2006/relationships/image" Target="../media/image-14-11.png"/><Relationship Id="rId12" Type="http://schemas.openxmlformats.org/officeDocument/2006/relationships/image" Target="../media/image-14-12.png"/><Relationship Id="rId13" Type="http://schemas.openxmlformats.org/officeDocument/2006/relationships/image" Target="../media/image-14-13.png"/><Relationship Id="rId14" Type="http://schemas.openxmlformats.org/officeDocument/2006/relationships/slideLayout" Target="../slideLayouts/slideLayout1.xml"/><Relationship Id="rId15"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image" Target="../media/image-15-6.png"/><Relationship Id="rId7" Type="http://schemas.openxmlformats.org/officeDocument/2006/relationships/image" Target="../media/image-15-7.png"/><Relationship Id="rId8" Type="http://schemas.openxmlformats.org/officeDocument/2006/relationships/image" Target="../media/image-15-8.png"/><Relationship Id="rId9" Type="http://schemas.openxmlformats.org/officeDocument/2006/relationships/image" Target="../media/image-15-9.png"/><Relationship Id="rId10" Type="http://schemas.openxmlformats.org/officeDocument/2006/relationships/image" Target="../media/image-15-10.png"/><Relationship Id="rId11" Type="http://schemas.openxmlformats.org/officeDocument/2006/relationships/image" Target="../media/image-15-11.png"/><Relationship Id="rId12" Type="http://schemas.openxmlformats.org/officeDocument/2006/relationships/image" Target="../media/image-15-12.png"/><Relationship Id="rId13" Type="http://schemas.openxmlformats.org/officeDocument/2006/relationships/image" Target="../media/image-15-13.png"/><Relationship Id="rId14" Type="http://schemas.openxmlformats.org/officeDocument/2006/relationships/image" Target="../media/image-15-14.png"/><Relationship Id="rId15" Type="http://schemas.openxmlformats.org/officeDocument/2006/relationships/image" Target="../media/image-15-15.png"/><Relationship Id="rId16" Type="http://schemas.openxmlformats.org/officeDocument/2006/relationships/image" Target="../media/image-15-16.png"/><Relationship Id="rId17" Type="http://schemas.openxmlformats.org/officeDocument/2006/relationships/image" Target="../media/image-15-17.png"/><Relationship Id="rId18" Type="http://schemas.openxmlformats.org/officeDocument/2006/relationships/image" Target="../media/image-15-18.png"/><Relationship Id="rId19" Type="http://schemas.openxmlformats.org/officeDocument/2006/relationships/slideLayout" Target="../slideLayouts/slideLayout1.xml"/><Relationship Id="rId20"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image" Target="../media/image-16-6.png"/><Relationship Id="rId7" Type="http://schemas.openxmlformats.org/officeDocument/2006/relationships/image" Target="../media/image-16-7.png"/><Relationship Id="rId8" Type="http://schemas.openxmlformats.org/officeDocument/2006/relationships/image" Target="../media/image-16-8.png"/><Relationship Id="rId9" Type="http://schemas.openxmlformats.org/officeDocument/2006/relationships/image" Target="../media/image-16-9.png"/><Relationship Id="rId10" Type="http://schemas.openxmlformats.org/officeDocument/2006/relationships/image" Target="../media/image-16-10.png"/><Relationship Id="rId11" Type="http://schemas.openxmlformats.org/officeDocument/2006/relationships/image" Target="../media/image-16-11.png"/><Relationship Id="rId12" Type="http://schemas.openxmlformats.org/officeDocument/2006/relationships/image" Target="../media/image-16-12.png"/><Relationship Id="rId13" Type="http://schemas.openxmlformats.org/officeDocument/2006/relationships/image" Target="../media/image-16-13.png"/><Relationship Id="rId14" Type="http://schemas.openxmlformats.org/officeDocument/2006/relationships/slideLayout" Target="../slideLayouts/slideLayout1.xml"/><Relationship Id="rId15"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slideLayout" Target="../slideLayouts/slideLayout1.xml"/><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image" Target="../media/image-18-5.png"/><Relationship Id="rId6" Type="http://schemas.openxmlformats.org/officeDocument/2006/relationships/image" Target="../media/image-18-6.png"/><Relationship Id="rId7" Type="http://schemas.openxmlformats.org/officeDocument/2006/relationships/image" Target="../media/image-18-7.png"/><Relationship Id="rId8" Type="http://schemas.openxmlformats.org/officeDocument/2006/relationships/image" Target="../media/image-18-8.png"/><Relationship Id="rId9" Type="http://schemas.openxmlformats.org/officeDocument/2006/relationships/image" Target="../media/image-18-9.png"/><Relationship Id="rId10" Type="http://schemas.openxmlformats.org/officeDocument/2006/relationships/image" Target="../media/image-18-10.png"/><Relationship Id="rId11" Type="http://schemas.openxmlformats.org/officeDocument/2006/relationships/image" Target="../media/image-18-11.png"/><Relationship Id="rId12" Type="http://schemas.openxmlformats.org/officeDocument/2006/relationships/image" Target="../media/image-18-12.png"/><Relationship Id="rId13" Type="http://schemas.openxmlformats.org/officeDocument/2006/relationships/image" Target="../media/image-18-13.png"/><Relationship Id="rId14" Type="http://schemas.openxmlformats.org/officeDocument/2006/relationships/slideLayout" Target="../slideLayouts/slideLayout1.xml"/><Relationship Id="rId15"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image" Target="../media/image-19-3.png"/><Relationship Id="rId4" Type="http://schemas.openxmlformats.org/officeDocument/2006/relationships/image" Target="../media/image-19-4.png"/><Relationship Id="rId5" Type="http://schemas.openxmlformats.org/officeDocument/2006/relationships/image" Target="../media/image-19-5.png"/><Relationship Id="rId6" Type="http://schemas.openxmlformats.org/officeDocument/2006/relationships/image" Target="../media/image-19-6.png"/><Relationship Id="rId7" Type="http://schemas.openxmlformats.org/officeDocument/2006/relationships/image" Target="../media/image-19-7.png"/><Relationship Id="rId8" Type="http://schemas.openxmlformats.org/officeDocument/2006/relationships/image" Target="../media/image-19-8.png"/><Relationship Id="rId9" Type="http://schemas.openxmlformats.org/officeDocument/2006/relationships/image" Target="../media/image-19-9.png"/><Relationship Id="rId10" Type="http://schemas.openxmlformats.org/officeDocument/2006/relationships/image" Target="../media/image-19-10.png"/><Relationship Id="rId11" Type="http://schemas.openxmlformats.org/officeDocument/2006/relationships/image" Target="../media/image-19-11.png"/><Relationship Id="rId12" Type="http://schemas.openxmlformats.org/officeDocument/2006/relationships/image" Target="../media/image-19-12.png"/><Relationship Id="rId13" Type="http://schemas.openxmlformats.org/officeDocument/2006/relationships/image" Target="../media/image-19-13.png"/><Relationship Id="rId14" Type="http://schemas.openxmlformats.org/officeDocument/2006/relationships/image" Target="../media/image-19-14.png"/><Relationship Id="rId15" Type="http://schemas.openxmlformats.org/officeDocument/2006/relationships/slideLayout" Target="../slideLayouts/slideLayout1.xml"/><Relationship Id="rId16"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image" Target="../media/image-2-9.png"/><Relationship Id="rId10" Type="http://schemas.openxmlformats.org/officeDocument/2006/relationships/image" Target="../media/image-2-10.png"/><Relationship Id="rId11" Type="http://schemas.openxmlformats.org/officeDocument/2006/relationships/image" Target="../media/image-2-11.png"/><Relationship Id="rId12" Type="http://schemas.openxmlformats.org/officeDocument/2006/relationships/slideLayout" Target="../slideLayouts/slideLayout1.xml"/><Relationship Id="rId1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image" Target="../media/image-20-5.png"/><Relationship Id="rId6" Type="http://schemas.openxmlformats.org/officeDocument/2006/relationships/image" Target="../media/image-20-6.png"/><Relationship Id="rId7" Type="http://schemas.openxmlformats.org/officeDocument/2006/relationships/image" Target="../media/image-20-7.png"/><Relationship Id="rId8" Type="http://schemas.openxmlformats.org/officeDocument/2006/relationships/image" Target="../media/image-20-8.png"/><Relationship Id="rId9" Type="http://schemas.openxmlformats.org/officeDocument/2006/relationships/image" Target="../media/image-20-9.png"/><Relationship Id="rId10" Type="http://schemas.openxmlformats.org/officeDocument/2006/relationships/image" Target="../media/image-20-10.png"/><Relationship Id="rId11" Type="http://schemas.openxmlformats.org/officeDocument/2006/relationships/image" Target="../media/image-20-11.png"/><Relationship Id="rId12" Type="http://schemas.openxmlformats.org/officeDocument/2006/relationships/image" Target="../media/image-20-12.png"/><Relationship Id="rId13" Type="http://schemas.openxmlformats.org/officeDocument/2006/relationships/image" Target="../media/image-20-13.png"/><Relationship Id="rId14" Type="http://schemas.openxmlformats.org/officeDocument/2006/relationships/image" Target="../media/image-20-14.png"/><Relationship Id="rId15" Type="http://schemas.openxmlformats.org/officeDocument/2006/relationships/image" Target="../media/image-20-15.png"/><Relationship Id="rId16" Type="http://schemas.openxmlformats.org/officeDocument/2006/relationships/slideLayout" Target="../slideLayouts/slideLayout1.xml"/><Relationship Id="rId17"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png"/><Relationship Id="rId6" Type="http://schemas.openxmlformats.org/officeDocument/2006/relationships/image" Target="../media/image-21-6.png"/><Relationship Id="rId7" Type="http://schemas.openxmlformats.org/officeDocument/2006/relationships/image" Target="../media/image-21-7.png"/><Relationship Id="rId8" Type="http://schemas.openxmlformats.org/officeDocument/2006/relationships/image" Target="../media/image-21-8.png"/><Relationship Id="rId9" Type="http://schemas.openxmlformats.org/officeDocument/2006/relationships/image" Target="../media/image-21-9.png"/><Relationship Id="rId10" Type="http://schemas.openxmlformats.org/officeDocument/2006/relationships/image" Target="../media/image-21-10.png"/><Relationship Id="rId11" Type="http://schemas.openxmlformats.org/officeDocument/2006/relationships/image" Target="../media/image-21-11.png"/><Relationship Id="rId12" Type="http://schemas.openxmlformats.org/officeDocument/2006/relationships/image" Target="../media/image-21-12.png"/><Relationship Id="rId13" Type="http://schemas.openxmlformats.org/officeDocument/2006/relationships/image" Target="../media/image-21-13.png"/><Relationship Id="rId14" Type="http://schemas.openxmlformats.org/officeDocument/2006/relationships/image" Target="../media/image-21-14.png"/><Relationship Id="rId15" Type="http://schemas.openxmlformats.org/officeDocument/2006/relationships/image" Target="../media/image-21-15.png"/><Relationship Id="rId16" Type="http://schemas.openxmlformats.org/officeDocument/2006/relationships/image" Target="../media/image-21-16.png"/><Relationship Id="rId17" Type="http://schemas.openxmlformats.org/officeDocument/2006/relationships/image" Target="../media/image-21-17.png"/><Relationship Id="rId18" Type="http://schemas.openxmlformats.org/officeDocument/2006/relationships/image" Target="../media/image-21-18.png"/><Relationship Id="rId19" Type="http://schemas.openxmlformats.org/officeDocument/2006/relationships/image" Target="../media/image-21-19.png"/><Relationship Id="rId20" Type="http://schemas.openxmlformats.org/officeDocument/2006/relationships/image" Target="../media/image-21-20.png"/><Relationship Id="rId21" Type="http://schemas.openxmlformats.org/officeDocument/2006/relationships/image" Target="../media/image-21-21.png"/><Relationship Id="rId22" Type="http://schemas.openxmlformats.org/officeDocument/2006/relationships/image" Target="../media/image-21-22.png"/><Relationship Id="rId23" Type="http://schemas.openxmlformats.org/officeDocument/2006/relationships/image" Target="../media/image-21-23.png"/><Relationship Id="rId24" Type="http://schemas.openxmlformats.org/officeDocument/2006/relationships/image" Target="../media/image-21-24.png"/><Relationship Id="rId25" Type="http://schemas.openxmlformats.org/officeDocument/2006/relationships/slideLayout" Target="../slideLayouts/slideLayout1.xml"/><Relationship Id="rId26"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46" Type="http://schemas.openxmlformats.org/officeDocument/2006/relationships/hyperlink" Target="https://eatemp.com/powerpoint-org-chart-template/" TargetMode="External"/><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image" Target="../media/image-22-4.png"/><Relationship Id="rId5" Type="http://schemas.openxmlformats.org/officeDocument/2006/relationships/image" Target="../media/image-22-5.png"/><Relationship Id="rId6" Type="http://schemas.openxmlformats.org/officeDocument/2006/relationships/image" Target="../media/image-22-6.png"/><Relationship Id="rId7" Type="http://schemas.openxmlformats.org/officeDocument/2006/relationships/image" Target="../media/image-22-7.png"/><Relationship Id="rId8" Type="http://schemas.openxmlformats.org/officeDocument/2006/relationships/image" Target="../media/image-22-8.png"/><Relationship Id="rId9" Type="http://schemas.openxmlformats.org/officeDocument/2006/relationships/image" Target="../media/image-22-9.png"/><Relationship Id="rId10" Type="http://schemas.openxmlformats.org/officeDocument/2006/relationships/image" Target="../media/image-22-10.png"/><Relationship Id="rId11" Type="http://schemas.openxmlformats.org/officeDocument/2006/relationships/image" Target="../media/image-22-11.png"/><Relationship Id="rId12" Type="http://schemas.openxmlformats.org/officeDocument/2006/relationships/image" Target="../media/image-22-12.png"/><Relationship Id="rId13" Type="http://schemas.openxmlformats.org/officeDocument/2006/relationships/image" Target="../media/image-22-13.png"/><Relationship Id="rId14" Type="http://schemas.openxmlformats.org/officeDocument/2006/relationships/image" Target="../media/image-22-14.png"/><Relationship Id="rId15" Type="http://schemas.openxmlformats.org/officeDocument/2006/relationships/image" Target="../media/image-22-15.png"/><Relationship Id="rId16" Type="http://schemas.openxmlformats.org/officeDocument/2006/relationships/image" Target="../media/image-22-16.png"/><Relationship Id="rId17" Type="http://schemas.openxmlformats.org/officeDocument/2006/relationships/image" Target="../media/image-22-17.png"/><Relationship Id="rId18" Type="http://schemas.openxmlformats.org/officeDocument/2006/relationships/image" Target="../media/image-22-18.png"/><Relationship Id="rId19" Type="http://schemas.openxmlformats.org/officeDocument/2006/relationships/image" Target="../media/image-22-19.png"/><Relationship Id="rId20" Type="http://schemas.openxmlformats.org/officeDocument/2006/relationships/image" Target="../media/image-22-20.png"/><Relationship Id="rId21" Type="http://schemas.openxmlformats.org/officeDocument/2006/relationships/image" Target="../media/image-22-21.png"/><Relationship Id="rId22" Type="http://schemas.openxmlformats.org/officeDocument/2006/relationships/image" Target="../media/image-22-22.png"/><Relationship Id="rId23" Type="http://schemas.openxmlformats.org/officeDocument/2006/relationships/image" Target="../media/image-22-23.png"/><Relationship Id="rId24" Type="http://schemas.openxmlformats.org/officeDocument/2006/relationships/image" Target="../media/image-22-24.png"/><Relationship Id="rId25" Type="http://schemas.openxmlformats.org/officeDocument/2006/relationships/image" Target="../media/image-22-25.png"/><Relationship Id="rId26" Type="http://schemas.openxmlformats.org/officeDocument/2006/relationships/image" Target="../media/image-22-26.png"/><Relationship Id="rId27" Type="http://schemas.openxmlformats.org/officeDocument/2006/relationships/image" Target="../media/image-22-27.png"/><Relationship Id="rId28" Type="http://schemas.openxmlformats.org/officeDocument/2006/relationships/image" Target="../media/image-22-28.png"/><Relationship Id="rId29" Type="http://schemas.openxmlformats.org/officeDocument/2006/relationships/image" Target="../media/image-22-29.png"/><Relationship Id="rId30" Type="http://schemas.openxmlformats.org/officeDocument/2006/relationships/image" Target="../media/image-22-30.png"/><Relationship Id="rId31" Type="http://schemas.openxmlformats.org/officeDocument/2006/relationships/image" Target="../media/image-22-31.png"/><Relationship Id="rId32" Type="http://schemas.openxmlformats.org/officeDocument/2006/relationships/image" Target="../media/image-22-32.png"/><Relationship Id="rId33" Type="http://schemas.openxmlformats.org/officeDocument/2006/relationships/image" Target="../media/image-22-33.png"/><Relationship Id="rId34" Type="http://schemas.openxmlformats.org/officeDocument/2006/relationships/image" Target="../media/image-22-34.png"/><Relationship Id="rId35" Type="http://schemas.openxmlformats.org/officeDocument/2006/relationships/image" Target="../media/image-22-35.png"/><Relationship Id="rId36" Type="http://schemas.openxmlformats.org/officeDocument/2006/relationships/image" Target="../media/image-22-36.png"/><Relationship Id="rId37" Type="http://schemas.openxmlformats.org/officeDocument/2006/relationships/image" Target="../media/image-22-37.png"/><Relationship Id="rId38" Type="http://schemas.openxmlformats.org/officeDocument/2006/relationships/image" Target="../media/image-22-38.png"/><Relationship Id="rId39" Type="http://schemas.openxmlformats.org/officeDocument/2006/relationships/image" Target="../media/image-22-39.png"/><Relationship Id="rId40" Type="http://schemas.openxmlformats.org/officeDocument/2006/relationships/image" Target="../media/image-22-40.png"/><Relationship Id="rId41" Type="http://schemas.openxmlformats.org/officeDocument/2006/relationships/image" Target="../media/image-22-41.png"/><Relationship Id="rId42" Type="http://schemas.openxmlformats.org/officeDocument/2006/relationships/image" Target="../media/image-22-42.png"/><Relationship Id="rId43" Type="http://schemas.openxmlformats.org/officeDocument/2006/relationships/image" Target="../media/image-22-43.png"/><Relationship Id="rId44" Type="http://schemas.openxmlformats.org/officeDocument/2006/relationships/image" Target="../media/image-22-44.png"/><Relationship Id="rId45" Type="http://schemas.openxmlformats.org/officeDocument/2006/relationships/image" Target="../media/image-22-45.png"/><Relationship Id="rId47" Type="http://schemas.openxmlformats.org/officeDocument/2006/relationships/slideLayout" Target="../slideLayouts/slideLayout1.xml"/><Relationship Id="rId48"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2" Type="http://schemas.openxmlformats.org/officeDocument/2006/relationships/hyperlink" Target="https://unsplash.com/" TargetMode="External"/><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3.png"/><Relationship Id="rId4" Type="http://schemas.openxmlformats.org/officeDocument/2006/relationships/image" Target="../media/image-23-4.png"/><Relationship Id="rId5" Type="http://schemas.openxmlformats.org/officeDocument/2006/relationships/image" Target="../media/image-23-5.png"/><Relationship Id="rId6" Type="http://schemas.openxmlformats.org/officeDocument/2006/relationships/image" Target="../media/image-23-6.png"/><Relationship Id="rId7" Type="http://schemas.openxmlformats.org/officeDocument/2006/relationships/image" Target="../media/image-23-7.png"/><Relationship Id="rId8" Type="http://schemas.openxmlformats.org/officeDocument/2006/relationships/image" Target="../media/image-23-8.png"/><Relationship Id="rId9" Type="http://schemas.openxmlformats.org/officeDocument/2006/relationships/image" Target="../media/image-23-9.png"/><Relationship Id="rId10" Type="http://schemas.openxmlformats.org/officeDocument/2006/relationships/image" Target="../media/image-23-10.png"/><Relationship Id="rId11" Type="http://schemas.openxmlformats.org/officeDocument/2006/relationships/image" Target="../media/image-23-11.png"/><Relationship Id="rId13" Type="http://schemas.openxmlformats.org/officeDocument/2006/relationships/slideLayout" Target="../slideLayouts/slideLayout1.xml"/><Relationship Id="rId14"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png"/><Relationship Id="rId8" Type="http://schemas.openxmlformats.org/officeDocument/2006/relationships/image" Target="../media/image-3-8.png"/><Relationship Id="rId9" Type="http://schemas.openxmlformats.org/officeDocument/2006/relationships/image" Target="../media/image-3-9.png"/><Relationship Id="rId10" Type="http://schemas.openxmlformats.org/officeDocument/2006/relationships/image" Target="../media/image-3-10.png"/><Relationship Id="rId11" Type="http://schemas.openxmlformats.org/officeDocument/2006/relationships/image" Target="../media/image-3-11.png"/><Relationship Id="rId12" Type="http://schemas.openxmlformats.org/officeDocument/2006/relationships/image" Target="../media/image-3-12.png"/><Relationship Id="rId13" Type="http://schemas.openxmlformats.org/officeDocument/2006/relationships/image" Target="../media/image-3-13.png"/><Relationship Id="rId14" Type="http://schemas.openxmlformats.org/officeDocument/2006/relationships/image" Target="../media/image-3-14.png"/><Relationship Id="rId15" Type="http://schemas.openxmlformats.org/officeDocument/2006/relationships/image" Target="../media/image-3-15.png"/><Relationship Id="rId16" Type="http://schemas.openxmlformats.org/officeDocument/2006/relationships/image" Target="../media/image-3-16.png"/><Relationship Id="rId17" Type="http://schemas.openxmlformats.org/officeDocument/2006/relationships/image" Target="../media/image-3-17.png"/><Relationship Id="rId18" Type="http://schemas.openxmlformats.org/officeDocument/2006/relationships/image" Target="../media/image-3-18.png"/><Relationship Id="rId19" Type="http://schemas.openxmlformats.org/officeDocument/2006/relationships/image" Target="../media/image-3-19.png"/><Relationship Id="rId20" Type="http://schemas.openxmlformats.org/officeDocument/2006/relationships/image" Target="../media/image-3-20.png"/><Relationship Id="rId21" Type="http://schemas.openxmlformats.org/officeDocument/2006/relationships/image" Target="../media/image-3-21.png"/><Relationship Id="rId22" Type="http://schemas.openxmlformats.org/officeDocument/2006/relationships/slideLayout" Target="../slideLayouts/slideLayout1.xml"/><Relationship Id="rId2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image" Target="../media/image-4-6.png"/><Relationship Id="rId7" Type="http://schemas.openxmlformats.org/officeDocument/2006/relationships/image" Target="../media/image-4-7.png"/><Relationship Id="rId8" Type="http://schemas.openxmlformats.org/officeDocument/2006/relationships/image" Target="../media/image-4-8.png"/><Relationship Id="rId9" Type="http://schemas.openxmlformats.org/officeDocument/2006/relationships/image" Target="../media/image-4-9.png"/><Relationship Id="rId10" Type="http://schemas.openxmlformats.org/officeDocument/2006/relationships/image" Target="../media/image-4-10.png"/><Relationship Id="rId11" Type="http://schemas.openxmlformats.org/officeDocument/2006/relationships/image" Target="../media/image-4-11.png"/><Relationship Id="rId12" Type="http://schemas.openxmlformats.org/officeDocument/2006/relationships/slideLayout" Target="../slideLayouts/slideLayout1.xml"/><Relationship Id="rId1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image" Target="../media/image-5-7.png"/><Relationship Id="rId8" Type="http://schemas.openxmlformats.org/officeDocument/2006/relationships/image" Target="../media/image-5-8.png"/><Relationship Id="rId9" Type="http://schemas.openxmlformats.org/officeDocument/2006/relationships/image" Target="../media/image-5-9.png"/><Relationship Id="rId10" Type="http://schemas.openxmlformats.org/officeDocument/2006/relationships/image" Target="../media/image-5-10.png"/><Relationship Id="rId11" Type="http://schemas.openxmlformats.org/officeDocument/2006/relationships/image" Target="../media/image-5-11.png"/><Relationship Id="rId12" Type="http://schemas.openxmlformats.org/officeDocument/2006/relationships/image" Target="../media/image-5-12.png"/><Relationship Id="rId13" Type="http://schemas.openxmlformats.org/officeDocument/2006/relationships/image" Target="../media/image-5-13.png"/><Relationship Id="rId14" Type="http://schemas.openxmlformats.org/officeDocument/2006/relationships/image" Target="../media/image-5-14.png"/><Relationship Id="rId15" Type="http://schemas.openxmlformats.org/officeDocument/2006/relationships/slideLayout" Target="../slideLayouts/slideLayout1.xml"/><Relationship Id="rId16"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png"/><Relationship Id="rId8" Type="http://schemas.openxmlformats.org/officeDocument/2006/relationships/image" Target="../media/image-6-8.png"/><Relationship Id="rId9" Type="http://schemas.openxmlformats.org/officeDocument/2006/relationships/image" Target="../media/image-6-9.png"/><Relationship Id="rId10" Type="http://schemas.openxmlformats.org/officeDocument/2006/relationships/image" Target="../media/image-6-10.png"/><Relationship Id="rId11" Type="http://schemas.openxmlformats.org/officeDocument/2006/relationships/image" Target="../media/image-6-11.png"/><Relationship Id="rId12" Type="http://schemas.openxmlformats.org/officeDocument/2006/relationships/image" Target="../media/image-6-12.png"/><Relationship Id="rId13" Type="http://schemas.openxmlformats.org/officeDocument/2006/relationships/image" Target="../media/image-6-13.png"/><Relationship Id="rId14" Type="http://schemas.openxmlformats.org/officeDocument/2006/relationships/image" Target="../media/image-6-14.png"/><Relationship Id="rId15" Type="http://schemas.openxmlformats.org/officeDocument/2006/relationships/image" Target="../media/image-6-15.png"/><Relationship Id="rId16" Type="http://schemas.openxmlformats.org/officeDocument/2006/relationships/image" Target="../media/image-6-16.png"/><Relationship Id="rId17" Type="http://schemas.openxmlformats.org/officeDocument/2006/relationships/slideLayout" Target="../slideLayouts/slideLayout1.xml"/><Relationship Id="rId18"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image" Target="../media/image-7-6.png"/><Relationship Id="rId7" Type="http://schemas.openxmlformats.org/officeDocument/2006/relationships/image" Target="../media/image-7-7.png"/><Relationship Id="rId8" Type="http://schemas.openxmlformats.org/officeDocument/2006/relationships/image" Target="../media/image-7-8.png"/><Relationship Id="rId9" Type="http://schemas.openxmlformats.org/officeDocument/2006/relationships/image" Target="../media/image-7-9.png"/><Relationship Id="rId10" Type="http://schemas.openxmlformats.org/officeDocument/2006/relationships/image" Target="../media/image-7-10.png"/><Relationship Id="rId11" Type="http://schemas.openxmlformats.org/officeDocument/2006/relationships/image" Target="../media/image-7-11.png"/><Relationship Id="rId12" Type="http://schemas.openxmlformats.org/officeDocument/2006/relationships/image" Target="../media/image-7-12.png"/><Relationship Id="rId13" Type="http://schemas.openxmlformats.org/officeDocument/2006/relationships/image" Target="../media/image-7-13.png"/><Relationship Id="rId14" Type="http://schemas.openxmlformats.org/officeDocument/2006/relationships/image" Target="../media/image-7-14.png"/><Relationship Id="rId15" Type="http://schemas.openxmlformats.org/officeDocument/2006/relationships/slideLayout" Target="../slideLayouts/slideLayout1.xml"/><Relationship Id="rId16"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image" Target="../media/image-8-7.png"/><Relationship Id="rId8" Type="http://schemas.openxmlformats.org/officeDocument/2006/relationships/image" Target="../media/image-8-8.png"/><Relationship Id="rId9" Type="http://schemas.openxmlformats.org/officeDocument/2006/relationships/image" Target="../media/image-8-9.png"/><Relationship Id="rId10" Type="http://schemas.openxmlformats.org/officeDocument/2006/relationships/image" Target="../media/image-8-10.png"/><Relationship Id="rId11" Type="http://schemas.openxmlformats.org/officeDocument/2006/relationships/image" Target="../media/image-8-11.png"/><Relationship Id="rId12" Type="http://schemas.openxmlformats.org/officeDocument/2006/relationships/image" Target="../media/image-8-12.png"/><Relationship Id="rId13" Type="http://schemas.openxmlformats.org/officeDocument/2006/relationships/image" Target="../media/image-8-13.png"/><Relationship Id="rId14" Type="http://schemas.openxmlformats.org/officeDocument/2006/relationships/image" Target="../media/image-8-14.png"/><Relationship Id="rId15" Type="http://schemas.openxmlformats.org/officeDocument/2006/relationships/slideLayout" Target="../slideLayouts/slideLayout1.xml"/><Relationship Id="rId16"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image" Target="../media/image-9-7.png"/><Relationship Id="rId8" Type="http://schemas.openxmlformats.org/officeDocument/2006/relationships/image" Target="../media/image-9-8.png"/><Relationship Id="rId9" Type="http://schemas.openxmlformats.org/officeDocument/2006/relationships/image" Target="../media/image-9-9.png"/><Relationship Id="rId10" Type="http://schemas.openxmlformats.org/officeDocument/2006/relationships/image" Target="../media/image-9-10.png"/><Relationship Id="rId11" Type="http://schemas.openxmlformats.org/officeDocument/2006/relationships/image" Target="../media/image-9-11.png"/><Relationship Id="rId12" Type="http://schemas.openxmlformats.org/officeDocument/2006/relationships/image" Target="../media/image-9-12.png"/><Relationship Id="rId13" Type="http://schemas.openxmlformats.org/officeDocument/2006/relationships/image" Target="../media/image-9-13.png"/><Relationship Id="rId14" Type="http://schemas.openxmlformats.org/officeDocument/2006/relationships/slideLayout" Target="../slideLayouts/slideLayout1.xml"/><Relationship Id="rId15"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EE9C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3751969" y="12700"/>
            <a:ext cx="88911" cy="13703300"/>
          </a:xfrm>
          <a:prstGeom prst="rect">
            <a:avLst/>
          </a:prstGeom>
        </p:spPr>
      </p:pic>
      <p:pic>
        <p:nvPicPr>
          <p:cNvPr id="4" name="Image 2" descr="preencoded.png">    </p:cNvPr>
          <p:cNvPicPr>
            <a:picLocks noChangeAspect="1"/>
          </p:cNvPicPr>
          <p:nvPr/>
        </p:nvPicPr>
        <p:blipFill>
          <a:blip r:embed="rId3"/>
          <a:stretch>
            <a:fillRect/>
          </a:stretch>
        </p:blipFill>
        <p:spPr>
          <a:xfrm>
            <a:off x="22723140" y="0"/>
            <a:ext cx="88911" cy="13716000"/>
          </a:xfrm>
          <a:prstGeom prst="rect">
            <a:avLst/>
          </a:prstGeom>
        </p:spPr>
      </p:pic>
      <p:pic>
        <p:nvPicPr>
          <p:cNvPr id="5" name="Image 3" descr="preencoded.png">    </p:cNvPr>
          <p:cNvPicPr>
            <a:picLocks noChangeAspect="1"/>
          </p:cNvPicPr>
          <p:nvPr/>
        </p:nvPicPr>
        <p:blipFill>
          <a:blip r:embed="rId4"/>
          <a:stretch>
            <a:fillRect/>
          </a:stretch>
        </p:blipFill>
        <p:spPr>
          <a:xfrm>
            <a:off x="3518340" y="1244599"/>
            <a:ext cx="20271734" cy="88902"/>
          </a:xfrm>
          <a:prstGeom prst="rect">
            <a:avLst/>
          </a:prstGeom>
        </p:spPr>
      </p:pic>
      <p:pic>
        <p:nvPicPr>
          <p:cNvPr id="6" name="Image 4" descr="preencoded.png">    </p:cNvPr>
          <p:cNvPicPr>
            <a:picLocks noChangeAspect="1"/>
          </p:cNvPicPr>
          <p:nvPr/>
        </p:nvPicPr>
        <p:blipFill>
          <a:blip r:embed="rId5"/>
          <a:stretch>
            <a:fillRect/>
          </a:stretch>
        </p:blipFill>
        <p:spPr>
          <a:xfrm>
            <a:off x="1028830" y="0"/>
            <a:ext cx="88910" cy="12661900"/>
          </a:xfrm>
          <a:prstGeom prst="rect">
            <a:avLst/>
          </a:prstGeom>
        </p:spPr>
      </p:pic>
      <p:pic>
        <p:nvPicPr>
          <p:cNvPr id="7" name="Image 5" descr="preencoded.png">    </p:cNvPr>
          <p:cNvPicPr>
            <a:picLocks noChangeAspect="1"/>
          </p:cNvPicPr>
          <p:nvPr/>
        </p:nvPicPr>
        <p:blipFill>
          <a:blip r:embed="rId6"/>
          <a:stretch>
            <a:fillRect/>
          </a:stretch>
        </p:blipFill>
        <p:spPr>
          <a:xfrm>
            <a:off x="0" y="12616817"/>
            <a:ext cx="24387048" cy="88900"/>
          </a:xfrm>
          <a:prstGeom prst="rect">
            <a:avLst/>
          </a:prstGeom>
        </p:spPr>
      </p:pic>
      <p:pic>
        <p:nvPicPr>
          <p:cNvPr id="8" name="Image 6" descr="preencoded.png">    </p:cNvPr>
          <p:cNvPicPr>
            <a:picLocks noChangeAspect="1"/>
          </p:cNvPicPr>
          <p:nvPr/>
        </p:nvPicPr>
        <p:blipFill>
          <a:blip r:embed="rId7"/>
          <a:stretch>
            <a:fillRect/>
          </a:stretch>
        </p:blipFill>
        <p:spPr>
          <a:xfrm>
            <a:off x="1587698" y="596900"/>
            <a:ext cx="1930641" cy="1955800"/>
          </a:xfrm>
          <a:prstGeom prst="rect">
            <a:avLst/>
          </a:prstGeom>
        </p:spPr>
      </p:pic>
      <p:pic>
        <p:nvPicPr>
          <p:cNvPr id="9" name="Image 7" descr="preencoded.png">    </p:cNvPr>
          <p:cNvPicPr>
            <a:picLocks noChangeAspect="1"/>
          </p:cNvPicPr>
          <p:nvPr/>
        </p:nvPicPr>
        <p:blipFill>
          <a:blip r:embed="rId8"/>
          <a:stretch>
            <a:fillRect/>
          </a:stretch>
        </p:blipFill>
        <p:spPr>
          <a:xfrm>
            <a:off x="17580991" y="9484868"/>
            <a:ext cx="2620254" cy="2619753"/>
          </a:xfrm>
          <a:prstGeom prst="rect">
            <a:avLst/>
          </a:prstGeom>
        </p:spPr>
      </p:pic>
      <p:pic>
        <p:nvPicPr>
          <p:cNvPr id="10" name="Image 8" descr="preencoded.png">    </p:cNvPr>
          <p:cNvPicPr>
            <a:picLocks noChangeAspect="1"/>
          </p:cNvPicPr>
          <p:nvPr/>
        </p:nvPicPr>
        <p:blipFill>
          <a:blip r:embed="rId9"/>
          <a:stretch>
            <a:fillRect/>
          </a:stretch>
        </p:blipFill>
        <p:spPr>
          <a:xfrm>
            <a:off x="18891118" y="7848600"/>
            <a:ext cx="1644880" cy="1644850"/>
          </a:xfrm>
          <a:prstGeom prst="rect">
            <a:avLst/>
          </a:prstGeom>
        </p:spPr>
      </p:pic>
      <p:pic>
        <p:nvPicPr>
          <p:cNvPr id="11" name="Image 9" descr="preencoded.png">    </p:cNvPr>
          <p:cNvPicPr>
            <a:picLocks noChangeAspect="1"/>
          </p:cNvPicPr>
          <p:nvPr/>
        </p:nvPicPr>
        <p:blipFill>
          <a:blip r:embed="rId10"/>
          <a:stretch>
            <a:fillRect/>
          </a:stretch>
        </p:blipFill>
        <p:spPr>
          <a:xfrm>
            <a:off x="19939328" y="8964940"/>
            <a:ext cx="2168548" cy="2168276"/>
          </a:xfrm>
          <a:prstGeom prst="rect">
            <a:avLst/>
          </a:prstGeom>
        </p:spPr>
      </p:pic>
      <p:sp>
        <p:nvSpPr>
          <p:cNvPr id="12" name="Text 0"/>
          <p:cNvSpPr/>
          <p:nvPr/>
        </p:nvSpPr>
        <p:spPr>
          <a:xfrm>
            <a:off x="6211076" y="4038600"/>
            <a:ext cx="12981022" cy="4521200"/>
          </a:xfrm>
          <a:prstGeom prst="rect">
            <a:avLst/>
          </a:prstGeom>
          <a:noFill/>
          <a:ln/>
        </p:spPr>
        <p:txBody>
          <a:bodyPr wrap="square" lIns="0" tIns="0" rIns="0" bIns="0" rtlCol="0" anchor="t"/>
          <a:lstStyle/>
          <a:p>
            <a:pPr algn="l"/>
            <a:r>
              <a:rPr lang="en-US" sz="24000" dirty="0">
                <a:solidFill>
                  <a:srgbClr val="272727">
                    <a:alpha val="100000"/>
                  </a:srgbClr>
                </a:solidFill>
                <a:latin typeface="Belleza Regular" pitchFamily="34" charset="0"/>
                <a:ea typeface="Belleza Regular" pitchFamily="34" charset="-122"/>
                <a:cs typeface="Belleza Regular" pitchFamily="34" charset="-120"/>
              </a:rPr>
              <a:t>FASHION</a:t>
            </a:r>
            <a:endParaRPr lang="en-US" sz="24000" dirty="0"/>
          </a:p>
        </p:txBody>
      </p:sp>
      <p:sp>
        <p:nvSpPr>
          <p:cNvPr id="13" name="Text 1"/>
          <p:cNvSpPr/>
          <p:nvPr/>
        </p:nvSpPr>
        <p:spPr>
          <a:xfrm>
            <a:off x="5944343" y="8039100"/>
            <a:ext cx="12904813" cy="1866900"/>
          </a:xfrm>
          <a:prstGeom prst="rect">
            <a:avLst/>
          </a:prstGeom>
          <a:noFill/>
          <a:ln/>
        </p:spPr>
        <p:txBody>
          <a:bodyPr wrap="square" lIns="0" tIns="0" rIns="0" bIns="0" rtlCol="0" anchor="t"/>
          <a:lstStyle/>
          <a:p>
            <a:pPr algn="l"/>
            <a:r>
              <a:rPr lang="en-US" sz="9600" spc="384" kern="0" dirty="0">
                <a:solidFill>
                  <a:srgbClr val="0E0E0E">
                    <a:alpha val="100000"/>
                  </a:srgbClr>
                </a:solidFill>
                <a:latin typeface="Bebas Neue Regular" pitchFamily="34" charset="0"/>
                <a:ea typeface="Bebas Neue Regular" pitchFamily="34" charset="-122"/>
                <a:cs typeface="Bebas Neue Regular" pitchFamily="34" charset="-120"/>
              </a:rPr>
              <a:t>FREE PRESENTATION TEMPLATE</a:t>
            </a:r>
            <a:endParaRPr lang="en-US" sz="9600" dirty="0"/>
          </a:p>
        </p:txBody>
      </p:sp>
      <p:sp>
        <p:nvSpPr>
          <p:cNvPr id="14" name="Shape 2"/>
          <p:cNvSpPr/>
          <p:nvPr/>
        </p:nvSpPr>
        <p:spPr>
          <a:xfrm>
            <a:off x="23370921" y="10515600"/>
            <a:ext cx="1016127" cy="3200400"/>
          </a:xfrm>
          <a:prstGeom prst="rect">
            <a:avLst/>
          </a:prstGeom>
          <a:noFill/>
          <a:ln/>
        </p:spPr>
      </p:sp>
      <p:pic>
        <p:nvPicPr>
          <p:cNvPr id="15" name="Image 10" descr="preencoded.png">    </p:cNvPr>
          <p:cNvPicPr>
            <a:picLocks noChangeAspect="1"/>
          </p:cNvPicPr>
          <p:nvPr/>
        </p:nvPicPr>
        <p:blipFill>
          <a:blip r:embed="rId11"/>
          <a:stretch>
            <a:fillRect/>
          </a:stretch>
        </p:blipFill>
        <p:spPr>
          <a:xfrm>
            <a:off x="23523340" y="10820400"/>
            <a:ext cx="711289" cy="25908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EE9C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1141"/>
            <a:ext cx="24383618" cy="13714859"/>
          </a:xfrm>
          <a:prstGeom prst="rect">
            <a:avLst/>
          </a:prstGeom>
        </p:spPr>
      </p:pic>
      <p:pic>
        <p:nvPicPr>
          <p:cNvPr id="3" name="Image 1" descr="preencoded.png">    </p:cNvPr>
          <p:cNvPicPr>
            <a:picLocks noChangeAspect="1"/>
          </p:cNvPicPr>
          <p:nvPr/>
        </p:nvPicPr>
        <p:blipFill>
          <a:blip r:embed="rId2"/>
          <a:stretch>
            <a:fillRect/>
          </a:stretch>
        </p:blipFill>
        <p:spPr>
          <a:xfrm>
            <a:off x="1549594" y="2247900"/>
            <a:ext cx="2210076" cy="2209800"/>
          </a:xfrm>
          <a:prstGeom prst="rect">
            <a:avLst/>
          </a:prstGeom>
        </p:spPr>
      </p:pic>
      <p:pic>
        <p:nvPicPr>
          <p:cNvPr id="4" name="Image 2" descr="preencoded.png">    </p:cNvPr>
          <p:cNvPicPr>
            <a:picLocks noChangeAspect="1"/>
          </p:cNvPicPr>
          <p:nvPr/>
        </p:nvPicPr>
        <p:blipFill>
          <a:blip r:embed="rId3"/>
          <a:stretch>
            <a:fillRect/>
          </a:stretch>
        </p:blipFill>
        <p:spPr>
          <a:xfrm>
            <a:off x="3226203" y="1473200"/>
            <a:ext cx="1333667" cy="1333500"/>
          </a:xfrm>
          <a:prstGeom prst="rect">
            <a:avLst/>
          </a:prstGeom>
        </p:spPr>
      </p:pic>
      <p:pic>
        <p:nvPicPr>
          <p:cNvPr id="5" name="Image 3" descr="preencoded.png">    </p:cNvPr>
          <p:cNvPicPr>
            <a:picLocks noChangeAspect="1"/>
          </p:cNvPicPr>
          <p:nvPr/>
        </p:nvPicPr>
        <p:blipFill>
          <a:blip r:embed="rId4"/>
          <a:stretch>
            <a:fillRect/>
          </a:stretch>
        </p:blipFill>
        <p:spPr>
          <a:xfrm>
            <a:off x="3467533" y="3175000"/>
            <a:ext cx="1333667" cy="1333500"/>
          </a:xfrm>
          <a:prstGeom prst="rect">
            <a:avLst/>
          </a:prstGeom>
        </p:spPr>
      </p:pic>
      <p:pic>
        <p:nvPicPr>
          <p:cNvPr id="6" name="Image 4" descr="preencoded.png">    </p:cNvPr>
          <p:cNvPicPr>
            <a:picLocks noChangeAspect="1"/>
          </p:cNvPicPr>
          <p:nvPr/>
        </p:nvPicPr>
        <p:blipFill>
          <a:blip r:embed="rId5"/>
          <a:stretch>
            <a:fillRect/>
          </a:stretch>
        </p:blipFill>
        <p:spPr>
          <a:xfrm>
            <a:off x="0" y="1358900"/>
            <a:ext cx="1025653" cy="10997443"/>
          </a:xfrm>
          <a:prstGeom prst="rect">
            <a:avLst/>
          </a:prstGeom>
        </p:spPr>
      </p:pic>
      <p:pic>
        <p:nvPicPr>
          <p:cNvPr id="7" name="Image 5" descr="preencoded.png">    </p:cNvPr>
          <p:cNvPicPr>
            <a:picLocks noChangeAspect="1"/>
          </p:cNvPicPr>
          <p:nvPr/>
        </p:nvPicPr>
        <p:blipFill>
          <a:blip r:embed="rId6"/>
          <a:stretch>
            <a:fillRect/>
          </a:stretch>
        </p:blipFill>
        <p:spPr>
          <a:xfrm>
            <a:off x="0" y="3575050"/>
            <a:ext cx="1000123" cy="6565143"/>
          </a:xfrm>
          <a:prstGeom prst="rect">
            <a:avLst/>
          </a:prstGeom>
        </p:spPr>
      </p:pic>
      <p:pic>
        <p:nvPicPr>
          <p:cNvPr id="8" name="Image 6" descr="preencoded.png">    </p:cNvPr>
          <p:cNvPicPr>
            <a:picLocks noChangeAspect="1"/>
          </p:cNvPicPr>
          <p:nvPr/>
        </p:nvPicPr>
        <p:blipFill>
          <a:blip r:embed="rId7"/>
          <a:stretch>
            <a:fillRect/>
          </a:stretch>
        </p:blipFill>
        <p:spPr>
          <a:xfrm>
            <a:off x="20969304" y="5251450"/>
            <a:ext cx="88911" cy="1125215"/>
          </a:xfrm>
          <a:prstGeom prst="rect">
            <a:avLst/>
          </a:prstGeom>
        </p:spPr>
      </p:pic>
      <p:pic>
        <p:nvPicPr>
          <p:cNvPr id="9" name="Image 7" descr="preencoded.png">    </p:cNvPr>
          <p:cNvPicPr>
            <a:picLocks noChangeAspect="1"/>
          </p:cNvPicPr>
          <p:nvPr/>
        </p:nvPicPr>
        <p:blipFill>
          <a:blip r:embed="rId8"/>
          <a:stretch>
            <a:fillRect/>
          </a:stretch>
        </p:blipFill>
        <p:spPr>
          <a:xfrm>
            <a:off x="18747543" y="10134600"/>
            <a:ext cx="2311689" cy="2336800"/>
          </a:xfrm>
          <a:prstGeom prst="rect">
            <a:avLst/>
          </a:prstGeom>
        </p:spPr>
      </p:pic>
      <p:sp>
        <p:nvSpPr>
          <p:cNvPr id="10" name="Shape 0"/>
          <p:cNvSpPr/>
          <p:nvPr/>
        </p:nvSpPr>
        <p:spPr>
          <a:xfrm>
            <a:off x="23370921" y="10515600"/>
            <a:ext cx="1016127" cy="3200400"/>
          </a:xfrm>
          <a:prstGeom prst="rect">
            <a:avLst/>
          </a:prstGeom>
          <a:noFill/>
          <a:ln/>
        </p:spPr>
      </p:sp>
      <p:pic>
        <p:nvPicPr>
          <p:cNvPr id="11" name="Image 8" descr="preencoded.png">    </p:cNvPr>
          <p:cNvPicPr>
            <a:picLocks noChangeAspect="1"/>
          </p:cNvPicPr>
          <p:nvPr/>
        </p:nvPicPr>
        <p:blipFill>
          <a:blip r:embed="rId9"/>
          <a:stretch>
            <a:fillRect/>
          </a:stretch>
        </p:blipFill>
        <p:spPr>
          <a:xfrm>
            <a:off x="23523340" y="10820400"/>
            <a:ext cx="711289" cy="2590800"/>
          </a:xfrm>
          <a:prstGeom prst="rect">
            <a:avLst/>
          </a:prstGeom>
        </p:spPr>
      </p:pic>
      <p:pic>
        <p:nvPicPr>
          <p:cNvPr id="12" name="Image 9" descr="preencoded.png">    </p:cNvPr>
          <p:cNvPicPr>
            <a:picLocks noChangeAspect="1"/>
          </p:cNvPicPr>
          <p:nvPr/>
        </p:nvPicPr>
        <p:blipFill>
          <a:blip r:embed="rId10"/>
          <a:stretch>
            <a:fillRect/>
          </a:stretch>
        </p:blipFill>
        <p:spPr>
          <a:xfrm>
            <a:off x="1803625" y="2870200"/>
            <a:ext cx="20792499" cy="7975600"/>
          </a:xfrm>
          <a:prstGeom prst="rect">
            <a:avLst/>
          </a:prstGeom>
        </p:spPr>
      </p:pic>
      <p:pic>
        <p:nvPicPr>
          <p:cNvPr id="13" name="Image 10" descr="preencoded.png">    </p:cNvPr>
          <p:cNvPicPr>
            <a:picLocks noChangeAspect="1"/>
          </p:cNvPicPr>
          <p:nvPr/>
        </p:nvPicPr>
        <p:blipFill>
          <a:blip r:embed="rId11"/>
          <a:stretch>
            <a:fillRect/>
          </a:stretch>
        </p:blipFill>
        <p:spPr>
          <a:xfrm>
            <a:off x="1917940" y="6781800"/>
            <a:ext cx="20678184" cy="63500"/>
          </a:xfrm>
          <a:prstGeom prst="rect">
            <a:avLst/>
          </a:prstGeom>
        </p:spPr>
      </p:pic>
      <p:sp>
        <p:nvSpPr>
          <p:cNvPr id="14" name="Shape 1"/>
          <p:cNvSpPr/>
          <p:nvPr/>
        </p:nvSpPr>
        <p:spPr>
          <a:xfrm>
            <a:off x="8725991" y="3517900"/>
            <a:ext cx="3315114" cy="3314700"/>
          </a:xfrm>
          <a:prstGeom prst="ellipse">
            <a:avLst/>
          </a:prstGeom>
          <a:noFill/>
          <a:ln w="152400">
            <a:solidFill>
              <a:srgbClr val="FFFFFF"/>
            </a:solidFill>
            <a:prstDash val="solid"/>
          </a:ln>
        </p:spPr>
      </p:sp>
      <p:sp>
        <p:nvSpPr>
          <p:cNvPr id="15" name="Shape 2"/>
          <p:cNvSpPr/>
          <p:nvPr/>
        </p:nvSpPr>
        <p:spPr>
          <a:xfrm>
            <a:off x="12053807" y="6845300"/>
            <a:ext cx="3315114" cy="3314700"/>
          </a:xfrm>
          <a:prstGeom prst="ellipse">
            <a:avLst/>
          </a:prstGeom>
          <a:noFill/>
          <a:ln w="152400">
            <a:solidFill>
              <a:srgbClr val="FFFFFF"/>
            </a:solidFill>
            <a:prstDash val="solid"/>
          </a:ln>
        </p:spPr>
      </p:sp>
      <p:sp>
        <p:nvSpPr>
          <p:cNvPr id="16" name="Shape 3"/>
          <p:cNvSpPr/>
          <p:nvPr/>
        </p:nvSpPr>
        <p:spPr>
          <a:xfrm>
            <a:off x="12053807" y="3517900"/>
            <a:ext cx="3315114" cy="3314700"/>
          </a:xfrm>
          <a:prstGeom prst="ellipse">
            <a:avLst/>
          </a:prstGeom>
          <a:noFill/>
          <a:ln w="152400">
            <a:solidFill>
              <a:srgbClr val="FFFFFF"/>
            </a:solidFill>
            <a:prstDash val="solid"/>
          </a:ln>
        </p:spPr>
      </p:sp>
      <p:sp>
        <p:nvSpPr>
          <p:cNvPr id="17" name="Shape 4"/>
          <p:cNvSpPr/>
          <p:nvPr/>
        </p:nvSpPr>
        <p:spPr>
          <a:xfrm>
            <a:off x="8725991" y="6845300"/>
            <a:ext cx="3315114" cy="3314700"/>
          </a:xfrm>
          <a:prstGeom prst="ellipse">
            <a:avLst/>
          </a:prstGeom>
          <a:noFill/>
          <a:ln w="152400">
            <a:solidFill>
              <a:srgbClr val="FFFFFF"/>
            </a:solidFill>
            <a:prstDash val="solid"/>
          </a:ln>
        </p:spPr>
      </p:sp>
      <p:sp>
        <p:nvSpPr>
          <p:cNvPr id="18" name="Text 5"/>
          <p:cNvSpPr/>
          <p:nvPr/>
        </p:nvSpPr>
        <p:spPr>
          <a:xfrm>
            <a:off x="9648973" y="3699933"/>
            <a:ext cx="1456449" cy="2408767"/>
          </a:xfrm>
          <a:prstGeom prst="rect">
            <a:avLst/>
          </a:prstGeom>
          <a:noFill/>
          <a:ln/>
        </p:spPr>
        <p:txBody>
          <a:bodyPr wrap="square" lIns="0" tIns="0" rIns="0" bIns="0" rtlCol="0" anchor="b"/>
          <a:lstStyle/>
          <a:p>
            <a:pPr algn="ctr"/>
            <a:r>
              <a:rPr lang="en-US" sz="12800" dirty="0">
                <a:solidFill>
                  <a:srgbClr val="181818">
                    <a:alpha val="100000"/>
                  </a:srgbClr>
                </a:solidFill>
                <a:latin typeface="Belleza Regular" pitchFamily="34" charset="0"/>
                <a:ea typeface="Belleza Regular" pitchFamily="34" charset="-122"/>
                <a:cs typeface="Belleza Regular" pitchFamily="34" charset="-120"/>
              </a:rPr>
              <a:t>S</a:t>
            </a:r>
            <a:endParaRPr lang="en-US" sz="12800" dirty="0"/>
          </a:p>
        </p:txBody>
      </p:sp>
      <p:sp>
        <p:nvSpPr>
          <p:cNvPr id="19" name="Text 6"/>
          <p:cNvSpPr/>
          <p:nvPr/>
        </p:nvSpPr>
        <p:spPr>
          <a:xfrm>
            <a:off x="12735458" y="3970867"/>
            <a:ext cx="1939109" cy="2408767"/>
          </a:xfrm>
          <a:prstGeom prst="rect">
            <a:avLst/>
          </a:prstGeom>
          <a:noFill/>
          <a:ln/>
        </p:spPr>
        <p:txBody>
          <a:bodyPr wrap="square" lIns="0" tIns="0" rIns="0" bIns="0" rtlCol="0" anchor="ctr"/>
          <a:lstStyle/>
          <a:p>
            <a:pPr algn="ctr"/>
            <a:r>
              <a:rPr lang="en-US" sz="12800" dirty="0">
                <a:solidFill>
                  <a:srgbClr val="000000">
                    <a:alpha val="100000"/>
                  </a:srgbClr>
                </a:solidFill>
                <a:latin typeface="Belleza Regular" pitchFamily="34" charset="0"/>
                <a:ea typeface="Belleza Regular" pitchFamily="34" charset="-122"/>
                <a:cs typeface="Belleza Regular" pitchFamily="34" charset="-120"/>
              </a:rPr>
              <a:t>W</a:t>
            </a:r>
            <a:endParaRPr lang="en-US" sz="12800" dirty="0"/>
          </a:p>
        </p:txBody>
      </p:sp>
      <p:sp>
        <p:nvSpPr>
          <p:cNvPr id="20" name="Text 7"/>
          <p:cNvSpPr/>
          <p:nvPr/>
        </p:nvSpPr>
        <p:spPr>
          <a:xfrm>
            <a:off x="9521957" y="7298267"/>
            <a:ext cx="1723182" cy="2408767"/>
          </a:xfrm>
          <a:prstGeom prst="rect">
            <a:avLst/>
          </a:prstGeom>
          <a:noFill/>
          <a:ln/>
        </p:spPr>
        <p:txBody>
          <a:bodyPr wrap="square" lIns="0" tIns="0" rIns="0" bIns="0" rtlCol="0" anchor="ctr"/>
          <a:lstStyle/>
          <a:p>
            <a:pPr algn="ctr"/>
            <a:r>
              <a:rPr lang="en-US" sz="12800" dirty="0">
                <a:solidFill>
                  <a:srgbClr val="000000">
                    <a:alpha val="100000"/>
                  </a:srgbClr>
                </a:solidFill>
                <a:latin typeface="Belleza Regular" pitchFamily="34" charset="0"/>
                <a:ea typeface="Belleza Regular" pitchFamily="34" charset="-122"/>
                <a:cs typeface="Belleza Regular" pitchFamily="34" charset="-120"/>
              </a:rPr>
              <a:t>O</a:t>
            </a:r>
            <a:endParaRPr lang="en-US" sz="12800" dirty="0"/>
          </a:p>
        </p:txBody>
      </p:sp>
      <p:sp>
        <p:nvSpPr>
          <p:cNvPr id="21" name="Text 8"/>
          <p:cNvSpPr/>
          <p:nvPr/>
        </p:nvSpPr>
        <p:spPr>
          <a:xfrm>
            <a:off x="13002192" y="7298267"/>
            <a:ext cx="1418344" cy="2408767"/>
          </a:xfrm>
          <a:prstGeom prst="rect">
            <a:avLst/>
          </a:prstGeom>
          <a:noFill/>
          <a:ln/>
        </p:spPr>
        <p:txBody>
          <a:bodyPr wrap="square" lIns="0" tIns="0" rIns="0" bIns="0" rtlCol="0" anchor="ctr"/>
          <a:lstStyle/>
          <a:p>
            <a:pPr algn="ctr"/>
            <a:r>
              <a:rPr lang="en-US" sz="12800" dirty="0">
                <a:solidFill>
                  <a:srgbClr val="181818">
                    <a:alpha val="100000"/>
                  </a:srgbClr>
                </a:solidFill>
                <a:latin typeface="Belleza Regular" pitchFamily="34" charset="0"/>
                <a:ea typeface="Belleza Regular" pitchFamily="34" charset="-122"/>
                <a:cs typeface="Belleza Regular" pitchFamily="34" charset="-120"/>
              </a:rPr>
              <a:t>T</a:t>
            </a:r>
            <a:endParaRPr lang="en-US" sz="12800" dirty="0"/>
          </a:p>
        </p:txBody>
      </p:sp>
      <p:sp>
        <p:nvSpPr>
          <p:cNvPr id="22" name="Shape 9"/>
          <p:cNvSpPr/>
          <p:nvPr/>
        </p:nvSpPr>
        <p:spPr>
          <a:xfrm>
            <a:off x="1803625" y="2952750"/>
            <a:ext cx="6477810" cy="1943100"/>
          </a:xfrm>
          <a:prstGeom prst="rect">
            <a:avLst/>
          </a:prstGeom>
          <a:noFill/>
          <a:ln/>
        </p:spPr>
      </p:sp>
      <p:sp>
        <p:nvSpPr>
          <p:cNvPr id="23" name="Shape 10"/>
          <p:cNvSpPr/>
          <p:nvPr/>
        </p:nvSpPr>
        <p:spPr>
          <a:xfrm>
            <a:off x="1803625" y="2952750"/>
            <a:ext cx="4572572" cy="1943100"/>
          </a:xfrm>
          <a:prstGeom prst="rect">
            <a:avLst/>
          </a:prstGeom>
          <a:noFill/>
          <a:ln/>
        </p:spPr>
      </p:sp>
      <p:sp>
        <p:nvSpPr>
          <p:cNvPr id="24" name="Shape 11"/>
          <p:cNvSpPr/>
          <p:nvPr/>
        </p:nvSpPr>
        <p:spPr>
          <a:xfrm>
            <a:off x="1803625" y="2952750"/>
            <a:ext cx="4572572" cy="1943100"/>
          </a:xfrm>
          <a:prstGeom prst="rect">
            <a:avLst/>
          </a:prstGeom>
          <a:noFill/>
          <a:ln/>
        </p:spPr>
      </p:sp>
      <p:sp>
        <p:nvSpPr>
          <p:cNvPr id="25" name="Shape 12"/>
          <p:cNvSpPr/>
          <p:nvPr/>
        </p:nvSpPr>
        <p:spPr>
          <a:xfrm>
            <a:off x="1803625" y="2952750"/>
            <a:ext cx="4572572" cy="1943100"/>
          </a:xfrm>
          <a:prstGeom prst="rect">
            <a:avLst/>
          </a:prstGeom>
          <a:noFill/>
          <a:ln/>
        </p:spPr>
      </p:sp>
      <p:sp>
        <p:nvSpPr>
          <p:cNvPr id="26" name="Text 13"/>
          <p:cNvSpPr/>
          <p:nvPr/>
        </p:nvSpPr>
        <p:spPr>
          <a:xfrm>
            <a:off x="1651206" y="2952750"/>
            <a:ext cx="4724991" cy="673100"/>
          </a:xfrm>
          <a:prstGeom prst="rect">
            <a:avLst/>
          </a:prstGeom>
          <a:noFill/>
          <a:ln/>
        </p:spPr>
        <p:txBody>
          <a:bodyPr wrap="square" lIns="0" tIns="0" rIns="0" bIns="0" rtlCol="0" anchor="t"/>
          <a:lstStyle/>
          <a:p>
            <a:pPr algn="r"/>
            <a:r>
              <a:rPr lang="en-US" sz="3600" dirty="0">
                <a:solidFill>
                  <a:srgbClr val="0E0E0E">
                    <a:alpha val="100000"/>
                  </a:srgbClr>
                </a:solidFill>
                <a:latin typeface="Belleza Regular" pitchFamily="34" charset="0"/>
                <a:ea typeface="Belleza Regular" pitchFamily="34" charset="-122"/>
                <a:cs typeface="Belleza Regular" pitchFamily="34" charset="-120"/>
              </a:rPr>
              <a:t>STRENGTHS</a:t>
            </a:r>
            <a:endParaRPr lang="en-US" sz="3600" dirty="0"/>
          </a:p>
        </p:txBody>
      </p:sp>
      <p:sp>
        <p:nvSpPr>
          <p:cNvPr id="27" name="Text 14"/>
          <p:cNvSpPr/>
          <p:nvPr/>
        </p:nvSpPr>
        <p:spPr>
          <a:xfrm>
            <a:off x="1668142" y="3676650"/>
            <a:ext cx="4708055" cy="1354667"/>
          </a:xfrm>
          <a:prstGeom prst="rect">
            <a:avLst/>
          </a:prstGeom>
          <a:noFill/>
          <a:ln/>
        </p:spPr>
        <p:txBody>
          <a:bodyPr wrap="square" lIns="0" tIns="0" rIns="0" bIns="0" rtlCol="0" anchor="t"/>
          <a:lstStyle/>
          <a:p>
            <a:pPr algn="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pic>
        <p:nvPicPr>
          <p:cNvPr id="28" name="Image 11" descr="preencoded.png">    </p:cNvPr>
          <p:cNvPicPr>
            <a:picLocks noChangeAspect="1"/>
          </p:cNvPicPr>
          <p:nvPr/>
        </p:nvPicPr>
        <p:blipFill>
          <a:blip r:embed="rId12"/>
          <a:stretch>
            <a:fillRect/>
          </a:stretch>
        </p:blipFill>
        <p:spPr>
          <a:xfrm>
            <a:off x="6655632" y="3111500"/>
            <a:ext cx="1625803" cy="1625600"/>
          </a:xfrm>
          <a:prstGeom prst="rect">
            <a:avLst/>
          </a:prstGeom>
        </p:spPr>
      </p:pic>
      <p:pic>
        <p:nvPicPr>
          <p:cNvPr id="29" name="Image 12" descr="preencoded.png">    </p:cNvPr>
          <p:cNvPicPr>
            <a:picLocks noChangeAspect="1"/>
          </p:cNvPicPr>
          <p:nvPr/>
        </p:nvPicPr>
        <p:blipFill>
          <a:blip r:embed="rId13"/>
          <a:stretch>
            <a:fillRect/>
          </a:stretch>
        </p:blipFill>
        <p:spPr>
          <a:xfrm>
            <a:off x="6740319" y="3196183"/>
            <a:ext cx="1456422" cy="1456246"/>
          </a:xfrm>
          <a:prstGeom prst="rect">
            <a:avLst/>
          </a:prstGeom>
        </p:spPr>
      </p:pic>
      <p:sp>
        <p:nvSpPr>
          <p:cNvPr id="30" name="Shape 15"/>
          <p:cNvSpPr/>
          <p:nvPr/>
        </p:nvSpPr>
        <p:spPr>
          <a:xfrm>
            <a:off x="1803625" y="8807450"/>
            <a:ext cx="6477810" cy="1943100"/>
          </a:xfrm>
          <a:prstGeom prst="rect">
            <a:avLst/>
          </a:prstGeom>
          <a:noFill/>
          <a:ln/>
        </p:spPr>
      </p:sp>
      <p:sp>
        <p:nvSpPr>
          <p:cNvPr id="31" name="Shape 16"/>
          <p:cNvSpPr/>
          <p:nvPr/>
        </p:nvSpPr>
        <p:spPr>
          <a:xfrm>
            <a:off x="1803625" y="8807450"/>
            <a:ext cx="4572572" cy="1943100"/>
          </a:xfrm>
          <a:prstGeom prst="rect">
            <a:avLst/>
          </a:prstGeom>
          <a:noFill/>
          <a:ln/>
        </p:spPr>
      </p:sp>
      <p:sp>
        <p:nvSpPr>
          <p:cNvPr id="32" name="Shape 17"/>
          <p:cNvSpPr/>
          <p:nvPr/>
        </p:nvSpPr>
        <p:spPr>
          <a:xfrm>
            <a:off x="1803625" y="8807450"/>
            <a:ext cx="4572572" cy="1943100"/>
          </a:xfrm>
          <a:prstGeom prst="rect">
            <a:avLst/>
          </a:prstGeom>
          <a:noFill/>
          <a:ln/>
        </p:spPr>
      </p:sp>
      <p:sp>
        <p:nvSpPr>
          <p:cNvPr id="33" name="Shape 18"/>
          <p:cNvSpPr/>
          <p:nvPr/>
        </p:nvSpPr>
        <p:spPr>
          <a:xfrm>
            <a:off x="1803625" y="8807450"/>
            <a:ext cx="4572572" cy="1943100"/>
          </a:xfrm>
          <a:prstGeom prst="rect">
            <a:avLst/>
          </a:prstGeom>
          <a:noFill/>
          <a:ln/>
        </p:spPr>
      </p:sp>
      <p:sp>
        <p:nvSpPr>
          <p:cNvPr id="34" name="Text 19"/>
          <p:cNvSpPr/>
          <p:nvPr/>
        </p:nvSpPr>
        <p:spPr>
          <a:xfrm>
            <a:off x="1651206" y="8807450"/>
            <a:ext cx="4724991" cy="673100"/>
          </a:xfrm>
          <a:prstGeom prst="rect">
            <a:avLst/>
          </a:prstGeom>
          <a:noFill/>
          <a:ln/>
        </p:spPr>
        <p:txBody>
          <a:bodyPr wrap="square" lIns="0" tIns="0" rIns="0" bIns="0" rtlCol="0" anchor="t"/>
          <a:lstStyle/>
          <a:p>
            <a:pPr algn="r"/>
            <a:r>
              <a:rPr lang="en-US" sz="3600" dirty="0">
                <a:solidFill>
                  <a:srgbClr val="0E0E0E">
                    <a:alpha val="100000"/>
                  </a:srgbClr>
                </a:solidFill>
                <a:latin typeface="Belleza Regular" pitchFamily="34" charset="0"/>
                <a:ea typeface="Belleza Regular" pitchFamily="34" charset="-122"/>
                <a:cs typeface="Belleza Regular" pitchFamily="34" charset="-120"/>
              </a:rPr>
              <a:t>OPPORTUNITIES</a:t>
            </a:r>
            <a:endParaRPr lang="en-US" sz="3600" dirty="0"/>
          </a:p>
        </p:txBody>
      </p:sp>
      <p:sp>
        <p:nvSpPr>
          <p:cNvPr id="35" name="Text 20"/>
          <p:cNvSpPr/>
          <p:nvPr/>
        </p:nvSpPr>
        <p:spPr>
          <a:xfrm>
            <a:off x="1668142" y="9531350"/>
            <a:ext cx="4708055" cy="1354667"/>
          </a:xfrm>
          <a:prstGeom prst="rect">
            <a:avLst/>
          </a:prstGeom>
          <a:noFill/>
          <a:ln/>
        </p:spPr>
        <p:txBody>
          <a:bodyPr wrap="square" lIns="0" tIns="0" rIns="0" bIns="0" rtlCol="0" anchor="t"/>
          <a:lstStyle/>
          <a:p>
            <a:pPr algn="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pic>
        <p:nvPicPr>
          <p:cNvPr id="36" name="Image 13" descr="preencoded.png">    </p:cNvPr>
          <p:cNvPicPr>
            <a:picLocks noChangeAspect="1"/>
          </p:cNvPicPr>
          <p:nvPr/>
        </p:nvPicPr>
        <p:blipFill>
          <a:blip r:embed="rId14"/>
          <a:stretch>
            <a:fillRect/>
          </a:stretch>
        </p:blipFill>
        <p:spPr>
          <a:xfrm>
            <a:off x="6655632" y="8966200"/>
            <a:ext cx="1625803" cy="1625600"/>
          </a:xfrm>
          <a:prstGeom prst="rect">
            <a:avLst/>
          </a:prstGeom>
        </p:spPr>
      </p:pic>
      <p:pic>
        <p:nvPicPr>
          <p:cNvPr id="37" name="Image 14" descr="preencoded.png">    </p:cNvPr>
          <p:cNvPicPr>
            <a:picLocks noChangeAspect="1"/>
          </p:cNvPicPr>
          <p:nvPr/>
        </p:nvPicPr>
        <p:blipFill>
          <a:blip r:embed="rId15"/>
          <a:stretch>
            <a:fillRect/>
          </a:stretch>
        </p:blipFill>
        <p:spPr>
          <a:xfrm>
            <a:off x="6757220" y="8970963"/>
            <a:ext cx="1519452" cy="1519262"/>
          </a:xfrm>
          <a:prstGeom prst="rect">
            <a:avLst/>
          </a:prstGeom>
        </p:spPr>
      </p:pic>
      <p:sp>
        <p:nvSpPr>
          <p:cNvPr id="38" name="Shape 21"/>
          <p:cNvSpPr/>
          <p:nvPr/>
        </p:nvSpPr>
        <p:spPr>
          <a:xfrm>
            <a:off x="16118315" y="2952750"/>
            <a:ext cx="6477810" cy="1943100"/>
          </a:xfrm>
          <a:prstGeom prst="rect">
            <a:avLst/>
          </a:prstGeom>
          <a:noFill/>
          <a:ln/>
        </p:spPr>
      </p:sp>
      <p:pic>
        <p:nvPicPr>
          <p:cNvPr id="39" name="Image 15" descr="preencoded.png">    </p:cNvPr>
          <p:cNvPicPr>
            <a:picLocks noChangeAspect="1"/>
          </p:cNvPicPr>
          <p:nvPr/>
        </p:nvPicPr>
        <p:blipFill>
          <a:blip r:embed="rId16"/>
          <a:stretch>
            <a:fillRect/>
          </a:stretch>
        </p:blipFill>
        <p:spPr>
          <a:xfrm>
            <a:off x="16118315" y="3111500"/>
            <a:ext cx="1625803" cy="1625600"/>
          </a:xfrm>
          <a:prstGeom prst="rect">
            <a:avLst/>
          </a:prstGeom>
        </p:spPr>
      </p:pic>
      <p:pic>
        <p:nvPicPr>
          <p:cNvPr id="40" name="Image 16" descr="preencoded.png">    </p:cNvPr>
          <p:cNvPicPr>
            <a:picLocks noChangeAspect="1"/>
          </p:cNvPicPr>
          <p:nvPr/>
        </p:nvPicPr>
        <p:blipFill>
          <a:blip r:embed="rId17"/>
          <a:stretch>
            <a:fillRect/>
          </a:stretch>
        </p:blipFill>
        <p:spPr>
          <a:xfrm>
            <a:off x="16321540" y="3314700"/>
            <a:ext cx="1192256" cy="1190414"/>
          </a:xfrm>
          <a:prstGeom prst="rect">
            <a:avLst/>
          </a:prstGeom>
        </p:spPr>
      </p:pic>
      <p:sp>
        <p:nvSpPr>
          <p:cNvPr id="41" name="Shape 22"/>
          <p:cNvSpPr/>
          <p:nvPr/>
        </p:nvSpPr>
        <p:spPr>
          <a:xfrm>
            <a:off x="18023553" y="2952750"/>
            <a:ext cx="4572572" cy="1943100"/>
          </a:xfrm>
          <a:prstGeom prst="rect">
            <a:avLst/>
          </a:prstGeom>
          <a:noFill/>
          <a:ln/>
        </p:spPr>
      </p:sp>
      <p:sp>
        <p:nvSpPr>
          <p:cNvPr id="42" name="Shape 23"/>
          <p:cNvSpPr/>
          <p:nvPr/>
        </p:nvSpPr>
        <p:spPr>
          <a:xfrm>
            <a:off x="18023553" y="2952750"/>
            <a:ext cx="4572572" cy="1943100"/>
          </a:xfrm>
          <a:prstGeom prst="rect">
            <a:avLst/>
          </a:prstGeom>
          <a:noFill/>
          <a:ln/>
        </p:spPr>
      </p:sp>
      <p:sp>
        <p:nvSpPr>
          <p:cNvPr id="43" name="Shape 24"/>
          <p:cNvSpPr/>
          <p:nvPr/>
        </p:nvSpPr>
        <p:spPr>
          <a:xfrm>
            <a:off x="18023553" y="2952750"/>
            <a:ext cx="4572572" cy="1943100"/>
          </a:xfrm>
          <a:prstGeom prst="rect">
            <a:avLst/>
          </a:prstGeom>
          <a:noFill/>
          <a:ln/>
        </p:spPr>
      </p:sp>
      <p:sp>
        <p:nvSpPr>
          <p:cNvPr id="44" name="Text 25"/>
          <p:cNvSpPr/>
          <p:nvPr/>
        </p:nvSpPr>
        <p:spPr>
          <a:xfrm>
            <a:off x="18023553" y="2952750"/>
            <a:ext cx="4724991" cy="673100"/>
          </a:xfrm>
          <a:prstGeom prst="rect">
            <a:avLst/>
          </a:prstGeom>
          <a:noFill/>
          <a:ln/>
        </p:spPr>
        <p:txBody>
          <a:bodyPr wrap="square" lIns="0" tIns="0" rIns="0" bIns="0" rtlCol="0" anchor="t"/>
          <a:lstStyle/>
          <a:p>
            <a:pPr algn="l"/>
            <a:r>
              <a:rPr lang="en-US" sz="3600" dirty="0">
                <a:solidFill>
                  <a:srgbClr val="0E0E0E">
                    <a:alpha val="100000"/>
                  </a:srgbClr>
                </a:solidFill>
                <a:latin typeface="Belleza Regular" pitchFamily="34" charset="0"/>
                <a:ea typeface="Belleza Regular" pitchFamily="34" charset="-122"/>
                <a:cs typeface="Belleza Regular" pitchFamily="34" charset="-120"/>
              </a:rPr>
              <a:t>WEAKNESSES</a:t>
            </a:r>
            <a:endParaRPr lang="en-US" sz="3600" dirty="0"/>
          </a:p>
        </p:txBody>
      </p:sp>
      <p:sp>
        <p:nvSpPr>
          <p:cNvPr id="45" name="Text 26"/>
          <p:cNvSpPr/>
          <p:nvPr/>
        </p:nvSpPr>
        <p:spPr>
          <a:xfrm>
            <a:off x="18023553" y="367665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46" name="Shape 27"/>
          <p:cNvSpPr/>
          <p:nvPr/>
        </p:nvSpPr>
        <p:spPr>
          <a:xfrm>
            <a:off x="16118315" y="8807450"/>
            <a:ext cx="6477810" cy="1943100"/>
          </a:xfrm>
          <a:prstGeom prst="rect">
            <a:avLst/>
          </a:prstGeom>
          <a:noFill/>
          <a:ln/>
        </p:spPr>
      </p:sp>
      <p:pic>
        <p:nvPicPr>
          <p:cNvPr id="47" name="Image 17" descr="preencoded.png">    </p:cNvPr>
          <p:cNvPicPr>
            <a:picLocks noChangeAspect="1"/>
          </p:cNvPicPr>
          <p:nvPr/>
        </p:nvPicPr>
        <p:blipFill>
          <a:blip r:embed="rId18"/>
          <a:stretch>
            <a:fillRect/>
          </a:stretch>
        </p:blipFill>
        <p:spPr>
          <a:xfrm>
            <a:off x="16118315" y="8966200"/>
            <a:ext cx="1625803" cy="1625600"/>
          </a:xfrm>
          <a:prstGeom prst="rect">
            <a:avLst/>
          </a:prstGeom>
        </p:spPr>
      </p:pic>
      <p:pic>
        <p:nvPicPr>
          <p:cNvPr id="48" name="Image 18" descr="preencoded.png">    </p:cNvPr>
          <p:cNvPicPr>
            <a:picLocks noChangeAspect="1"/>
          </p:cNvPicPr>
          <p:nvPr/>
        </p:nvPicPr>
        <p:blipFill>
          <a:blip r:embed="rId19"/>
          <a:stretch>
            <a:fillRect/>
          </a:stretch>
        </p:blipFill>
        <p:spPr>
          <a:xfrm>
            <a:off x="16186058" y="8966200"/>
            <a:ext cx="1490319" cy="1625600"/>
          </a:xfrm>
          <a:prstGeom prst="rect">
            <a:avLst/>
          </a:prstGeom>
        </p:spPr>
      </p:pic>
      <p:sp>
        <p:nvSpPr>
          <p:cNvPr id="49" name="Shape 28"/>
          <p:cNvSpPr/>
          <p:nvPr/>
        </p:nvSpPr>
        <p:spPr>
          <a:xfrm>
            <a:off x="18023553" y="8807450"/>
            <a:ext cx="4572572" cy="1943100"/>
          </a:xfrm>
          <a:prstGeom prst="rect">
            <a:avLst/>
          </a:prstGeom>
          <a:noFill/>
          <a:ln/>
        </p:spPr>
      </p:sp>
      <p:sp>
        <p:nvSpPr>
          <p:cNvPr id="50" name="Shape 29"/>
          <p:cNvSpPr/>
          <p:nvPr/>
        </p:nvSpPr>
        <p:spPr>
          <a:xfrm>
            <a:off x="18023553" y="8807450"/>
            <a:ext cx="4572572" cy="1943100"/>
          </a:xfrm>
          <a:prstGeom prst="rect">
            <a:avLst/>
          </a:prstGeom>
          <a:noFill/>
          <a:ln/>
        </p:spPr>
      </p:sp>
      <p:sp>
        <p:nvSpPr>
          <p:cNvPr id="51" name="Shape 30"/>
          <p:cNvSpPr/>
          <p:nvPr/>
        </p:nvSpPr>
        <p:spPr>
          <a:xfrm>
            <a:off x="18023553" y="8807450"/>
            <a:ext cx="4572572" cy="1943100"/>
          </a:xfrm>
          <a:prstGeom prst="rect">
            <a:avLst/>
          </a:prstGeom>
          <a:noFill/>
          <a:ln/>
        </p:spPr>
      </p:sp>
      <p:sp>
        <p:nvSpPr>
          <p:cNvPr id="52" name="Text 31"/>
          <p:cNvSpPr/>
          <p:nvPr/>
        </p:nvSpPr>
        <p:spPr>
          <a:xfrm>
            <a:off x="18023553" y="8807450"/>
            <a:ext cx="4724991" cy="673100"/>
          </a:xfrm>
          <a:prstGeom prst="rect">
            <a:avLst/>
          </a:prstGeom>
          <a:noFill/>
          <a:ln/>
        </p:spPr>
        <p:txBody>
          <a:bodyPr wrap="square" lIns="0" tIns="0" rIns="0" bIns="0" rtlCol="0" anchor="t"/>
          <a:lstStyle/>
          <a:p>
            <a:pPr algn="l"/>
            <a:r>
              <a:rPr lang="en-US" sz="3600" dirty="0">
                <a:solidFill>
                  <a:srgbClr val="0E0E0E">
                    <a:alpha val="100000"/>
                  </a:srgbClr>
                </a:solidFill>
                <a:latin typeface="Belleza Regular" pitchFamily="34" charset="0"/>
                <a:ea typeface="Belleza Regular" pitchFamily="34" charset="-122"/>
                <a:cs typeface="Belleza Regular" pitchFamily="34" charset="-120"/>
              </a:rPr>
              <a:t>THREATS</a:t>
            </a:r>
            <a:endParaRPr lang="en-US" sz="3600" dirty="0"/>
          </a:p>
        </p:txBody>
      </p:sp>
      <p:sp>
        <p:nvSpPr>
          <p:cNvPr id="53" name="Text 32"/>
          <p:cNvSpPr/>
          <p:nvPr/>
        </p:nvSpPr>
        <p:spPr>
          <a:xfrm>
            <a:off x="18023553" y="953135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EE9C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3751969" y="12700"/>
            <a:ext cx="88911" cy="13703300"/>
          </a:xfrm>
          <a:prstGeom prst="rect">
            <a:avLst/>
          </a:prstGeom>
        </p:spPr>
      </p:pic>
      <p:pic>
        <p:nvPicPr>
          <p:cNvPr id="4" name="Image 2" descr="preencoded.png">    </p:cNvPr>
          <p:cNvPicPr>
            <a:picLocks noChangeAspect="1"/>
          </p:cNvPicPr>
          <p:nvPr/>
        </p:nvPicPr>
        <p:blipFill>
          <a:blip r:embed="rId3"/>
          <a:stretch>
            <a:fillRect/>
          </a:stretch>
        </p:blipFill>
        <p:spPr>
          <a:xfrm>
            <a:off x="22723140" y="0"/>
            <a:ext cx="88911" cy="13716000"/>
          </a:xfrm>
          <a:prstGeom prst="rect">
            <a:avLst/>
          </a:prstGeom>
        </p:spPr>
      </p:pic>
      <p:pic>
        <p:nvPicPr>
          <p:cNvPr id="5" name="Image 3" descr="preencoded.png">    </p:cNvPr>
          <p:cNvPicPr>
            <a:picLocks noChangeAspect="1"/>
          </p:cNvPicPr>
          <p:nvPr/>
        </p:nvPicPr>
        <p:blipFill>
          <a:blip r:embed="rId4"/>
          <a:stretch>
            <a:fillRect/>
          </a:stretch>
        </p:blipFill>
        <p:spPr>
          <a:xfrm>
            <a:off x="3518340" y="1244600"/>
            <a:ext cx="20271734" cy="88900"/>
          </a:xfrm>
          <a:prstGeom prst="rect">
            <a:avLst/>
          </a:prstGeom>
        </p:spPr>
      </p:pic>
      <p:pic>
        <p:nvPicPr>
          <p:cNvPr id="6" name="Image 4" descr="preencoded.png">    </p:cNvPr>
          <p:cNvPicPr>
            <a:picLocks noChangeAspect="1"/>
          </p:cNvPicPr>
          <p:nvPr/>
        </p:nvPicPr>
        <p:blipFill>
          <a:blip r:embed="rId5"/>
          <a:stretch>
            <a:fillRect/>
          </a:stretch>
        </p:blipFill>
        <p:spPr>
          <a:xfrm>
            <a:off x="1028830" y="0"/>
            <a:ext cx="88910" cy="12661900"/>
          </a:xfrm>
          <a:prstGeom prst="rect">
            <a:avLst/>
          </a:prstGeom>
        </p:spPr>
      </p:pic>
      <p:pic>
        <p:nvPicPr>
          <p:cNvPr id="7" name="Image 5" descr="preencoded.png">    </p:cNvPr>
          <p:cNvPicPr>
            <a:picLocks noChangeAspect="1"/>
          </p:cNvPicPr>
          <p:nvPr/>
        </p:nvPicPr>
        <p:blipFill>
          <a:blip r:embed="rId6"/>
          <a:stretch>
            <a:fillRect/>
          </a:stretch>
        </p:blipFill>
        <p:spPr>
          <a:xfrm>
            <a:off x="0" y="12616817"/>
            <a:ext cx="24387048" cy="88900"/>
          </a:xfrm>
          <a:prstGeom prst="rect">
            <a:avLst/>
          </a:prstGeom>
        </p:spPr>
      </p:pic>
      <p:pic>
        <p:nvPicPr>
          <p:cNvPr id="8" name="Image 6" descr="preencoded.png">    </p:cNvPr>
          <p:cNvPicPr>
            <a:picLocks noChangeAspect="1"/>
          </p:cNvPicPr>
          <p:nvPr/>
        </p:nvPicPr>
        <p:blipFill>
          <a:blip r:embed="rId7"/>
          <a:stretch>
            <a:fillRect/>
          </a:stretch>
        </p:blipFill>
        <p:spPr>
          <a:xfrm>
            <a:off x="1587698" y="596900"/>
            <a:ext cx="1930641" cy="1955800"/>
          </a:xfrm>
          <a:prstGeom prst="rect">
            <a:avLst/>
          </a:prstGeom>
        </p:spPr>
      </p:pic>
      <p:pic>
        <p:nvPicPr>
          <p:cNvPr id="9" name="Image 7" descr="preencoded.png">    </p:cNvPr>
          <p:cNvPicPr>
            <a:picLocks noChangeAspect="1"/>
          </p:cNvPicPr>
          <p:nvPr/>
        </p:nvPicPr>
        <p:blipFill>
          <a:blip r:embed="rId8"/>
          <a:stretch>
            <a:fillRect/>
          </a:stretch>
        </p:blipFill>
        <p:spPr>
          <a:xfrm>
            <a:off x="17580991" y="9484866"/>
            <a:ext cx="2620254" cy="2619747"/>
          </a:xfrm>
          <a:prstGeom prst="rect">
            <a:avLst/>
          </a:prstGeom>
        </p:spPr>
      </p:pic>
      <p:pic>
        <p:nvPicPr>
          <p:cNvPr id="10" name="Image 8" descr="preencoded.png">    </p:cNvPr>
          <p:cNvPicPr>
            <a:picLocks noChangeAspect="1"/>
          </p:cNvPicPr>
          <p:nvPr/>
        </p:nvPicPr>
        <p:blipFill>
          <a:blip r:embed="rId9"/>
          <a:stretch>
            <a:fillRect/>
          </a:stretch>
        </p:blipFill>
        <p:spPr>
          <a:xfrm>
            <a:off x="18891118" y="7848600"/>
            <a:ext cx="1644880" cy="1644848"/>
          </a:xfrm>
          <a:prstGeom prst="rect">
            <a:avLst/>
          </a:prstGeom>
        </p:spPr>
      </p:pic>
      <p:pic>
        <p:nvPicPr>
          <p:cNvPr id="11" name="Image 9" descr="preencoded.png">    </p:cNvPr>
          <p:cNvPicPr>
            <a:picLocks noChangeAspect="1"/>
          </p:cNvPicPr>
          <p:nvPr/>
        </p:nvPicPr>
        <p:blipFill>
          <a:blip r:embed="rId10"/>
          <a:stretch>
            <a:fillRect/>
          </a:stretch>
        </p:blipFill>
        <p:spPr>
          <a:xfrm>
            <a:off x="19939328" y="8964935"/>
            <a:ext cx="2168548" cy="2168277"/>
          </a:xfrm>
          <a:prstGeom prst="rect">
            <a:avLst/>
          </a:prstGeom>
        </p:spPr>
      </p:pic>
      <p:sp>
        <p:nvSpPr>
          <p:cNvPr id="12" name="Shape 0"/>
          <p:cNvSpPr/>
          <p:nvPr/>
        </p:nvSpPr>
        <p:spPr>
          <a:xfrm>
            <a:off x="23370921" y="10515600"/>
            <a:ext cx="1016127" cy="3200400"/>
          </a:xfrm>
          <a:prstGeom prst="rect">
            <a:avLst/>
          </a:prstGeom>
          <a:noFill/>
          <a:ln/>
        </p:spPr>
      </p:sp>
      <p:pic>
        <p:nvPicPr>
          <p:cNvPr id="13" name="Image 10" descr="preencoded.png">    </p:cNvPr>
          <p:cNvPicPr>
            <a:picLocks noChangeAspect="1"/>
          </p:cNvPicPr>
          <p:nvPr/>
        </p:nvPicPr>
        <p:blipFill>
          <a:blip r:embed="rId11"/>
          <a:stretch>
            <a:fillRect/>
          </a:stretch>
        </p:blipFill>
        <p:spPr>
          <a:xfrm>
            <a:off x="23523340" y="10820400"/>
            <a:ext cx="711289" cy="2590800"/>
          </a:xfrm>
          <a:prstGeom prst="rect">
            <a:avLst/>
          </a:prstGeom>
        </p:spPr>
      </p:pic>
      <p:pic>
        <p:nvPicPr>
          <p:cNvPr id="14" name="Image 11" descr="preencoded.png">    </p:cNvPr>
          <p:cNvPicPr>
            <a:picLocks noChangeAspect="1"/>
          </p:cNvPicPr>
          <p:nvPr/>
        </p:nvPicPr>
        <p:blipFill>
          <a:blip r:embed="rId12"/>
          <a:stretch>
            <a:fillRect/>
          </a:stretch>
        </p:blipFill>
        <p:spPr>
          <a:xfrm>
            <a:off x="6490511" y="1257300"/>
            <a:ext cx="6084060" cy="12369800"/>
          </a:xfrm>
          <a:prstGeom prst="rect">
            <a:avLst/>
          </a:prstGeom>
        </p:spPr>
      </p:pic>
      <p:pic>
        <p:nvPicPr>
          <p:cNvPr id="15" name="Image 12" descr="preencoded.png">    </p:cNvPr>
          <p:cNvPicPr>
            <a:picLocks noChangeAspect="1"/>
          </p:cNvPicPr>
          <p:nvPr/>
        </p:nvPicPr>
        <p:blipFill>
          <a:blip r:embed="rId13"/>
          <a:stretch>
            <a:fillRect/>
          </a:stretch>
        </p:blipFill>
        <p:spPr>
          <a:xfrm>
            <a:off x="0" y="1257300"/>
            <a:ext cx="6084060" cy="12369800"/>
          </a:xfrm>
          <a:prstGeom prst="rect">
            <a:avLst/>
          </a:prstGeom>
        </p:spPr>
      </p:pic>
      <p:sp>
        <p:nvSpPr>
          <p:cNvPr id="16" name="Text 1"/>
          <p:cNvSpPr/>
          <p:nvPr/>
        </p:nvSpPr>
        <p:spPr>
          <a:xfrm>
            <a:off x="13882835" y="3238500"/>
            <a:ext cx="10690503" cy="1507067"/>
          </a:xfrm>
          <a:prstGeom prst="rect">
            <a:avLst/>
          </a:prstGeom>
          <a:noFill/>
          <a:ln/>
        </p:spPr>
        <p:txBody>
          <a:bodyPr wrap="square" lIns="0" tIns="0" rIns="0" bIns="0" rtlCol="0" anchor="t"/>
          <a:lstStyle/>
          <a:p>
            <a:pPr algn="l"/>
            <a:r>
              <a:rPr lang="en-US" sz="8000" dirty="0">
                <a:solidFill>
                  <a:srgbClr val="0E0E0E">
                    <a:alpha val="100000"/>
                  </a:srgbClr>
                </a:solidFill>
                <a:latin typeface="Belleza Regular" pitchFamily="34" charset="0"/>
                <a:ea typeface="Belleza Regular" pitchFamily="34" charset="-122"/>
                <a:cs typeface="Belleza Regular" pitchFamily="34" charset="-120"/>
              </a:rPr>
              <a:t>SOME DATA</a:t>
            </a:r>
            <a:endParaRPr lang="en-US" sz="8000" dirty="0"/>
          </a:p>
        </p:txBody>
      </p:sp>
      <p:sp>
        <p:nvSpPr>
          <p:cNvPr id="17" name="Shape 2"/>
          <p:cNvSpPr/>
          <p:nvPr/>
        </p:nvSpPr>
        <p:spPr>
          <a:xfrm>
            <a:off x="13730416" y="6121400"/>
            <a:ext cx="8573572" cy="6134100"/>
          </a:xfrm>
          <a:prstGeom prst="rect">
            <a:avLst/>
          </a:prstGeom>
          <a:noFill/>
          <a:ln/>
        </p:spPr>
      </p:sp>
      <p:sp>
        <p:nvSpPr>
          <p:cNvPr id="18" name="Shape 3"/>
          <p:cNvSpPr/>
          <p:nvPr/>
        </p:nvSpPr>
        <p:spPr>
          <a:xfrm>
            <a:off x="13730416" y="6121400"/>
            <a:ext cx="8573572" cy="1841500"/>
          </a:xfrm>
          <a:prstGeom prst="rect">
            <a:avLst/>
          </a:prstGeom>
          <a:noFill/>
          <a:ln/>
        </p:spPr>
      </p:sp>
      <p:sp>
        <p:nvSpPr>
          <p:cNvPr id="19" name="Shape 4"/>
          <p:cNvSpPr/>
          <p:nvPr/>
        </p:nvSpPr>
        <p:spPr>
          <a:xfrm>
            <a:off x="13730416" y="6457950"/>
            <a:ext cx="1829029" cy="1168400"/>
          </a:xfrm>
          <a:prstGeom prst="rect">
            <a:avLst/>
          </a:prstGeom>
          <a:noFill/>
          <a:ln/>
        </p:spPr>
      </p:sp>
      <p:sp>
        <p:nvSpPr>
          <p:cNvPr id="20" name="Text 5"/>
          <p:cNvSpPr/>
          <p:nvPr/>
        </p:nvSpPr>
        <p:spPr>
          <a:xfrm>
            <a:off x="13730416" y="6457950"/>
            <a:ext cx="2167738" cy="1507067"/>
          </a:xfrm>
          <a:prstGeom prst="rect">
            <a:avLst/>
          </a:prstGeom>
          <a:noFill/>
          <a:ln/>
        </p:spPr>
        <p:txBody>
          <a:bodyPr wrap="square" lIns="0" tIns="0" rIns="0" bIns="0" rtlCol="0" anchor="t"/>
          <a:lstStyle/>
          <a:p>
            <a:pPr algn="l"/>
            <a:r>
              <a:rPr lang="en-US" sz="8000" dirty="0">
                <a:solidFill>
                  <a:srgbClr val="272727">
                    <a:alpha val="100000"/>
                  </a:srgbClr>
                </a:solidFill>
                <a:latin typeface="Belleza Regular" pitchFamily="34" charset="0"/>
                <a:ea typeface="Belleza Regular" pitchFamily="34" charset="-122"/>
                <a:cs typeface="Belleza Regular" pitchFamily="34" charset="-120"/>
              </a:rPr>
              <a:t>75%</a:t>
            </a:r>
            <a:endParaRPr lang="en-US" sz="8000" dirty="0"/>
          </a:p>
        </p:txBody>
      </p:sp>
      <p:sp>
        <p:nvSpPr>
          <p:cNvPr id="21" name="Shape 6"/>
          <p:cNvSpPr/>
          <p:nvPr/>
        </p:nvSpPr>
        <p:spPr>
          <a:xfrm>
            <a:off x="15762670" y="6121400"/>
            <a:ext cx="6541318" cy="1841500"/>
          </a:xfrm>
          <a:prstGeom prst="rect">
            <a:avLst/>
          </a:prstGeom>
          <a:noFill/>
          <a:ln/>
        </p:spPr>
      </p:sp>
      <p:sp>
        <p:nvSpPr>
          <p:cNvPr id="22" name="Text 7"/>
          <p:cNvSpPr/>
          <p:nvPr/>
        </p:nvSpPr>
        <p:spPr>
          <a:xfrm>
            <a:off x="15762670" y="6121400"/>
            <a:ext cx="6693737" cy="673100"/>
          </a:xfrm>
          <a:prstGeom prst="rect">
            <a:avLst/>
          </a:prstGeom>
          <a:noFill/>
          <a:ln/>
        </p:spPr>
        <p:txBody>
          <a:bodyPr wrap="square" lIns="0" tIns="0" rIns="0" bIns="0" rtlCol="0" anchor="t"/>
          <a:lstStyle/>
          <a:p>
            <a:pPr algn="l"/>
            <a:r>
              <a:rPr lang="en-US" sz="3600" dirty="0">
                <a:solidFill>
                  <a:srgbClr val="0E0E0E">
                    <a:alpha val="100000"/>
                  </a:srgbClr>
                </a:solidFill>
                <a:latin typeface="Belleza Regular" pitchFamily="34" charset="0"/>
                <a:ea typeface="Belleza Regular" pitchFamily="34" charset="-122"/>
                <a:cs typeface="Belleza Regular" pitchFamily="34" charset="-120"/>
              </a:rPr>
              <a:t>ENCHANTED CREATURES</a:t>
            </a:r>
            <a:endParaRPr lang="en-US" sz="3600" dirty="0"/>
          </a:p>
        </p:txBody>
      </p:sp>
      <p:sp>
        <p:nvSpPr>
          <p:cNvPr id="23" name="Text 8"/>
          <p:cNvSpPr/>
          <p:nvPr/>
        </p:nvSpPr>
        <p:spPr>
          <a:xfrm>
            <a:off x="15762670" y="6743700"/>
            <a:ext cx="6676801"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possess the ability to cast spells.</a:t>
            </a:r>
            <a:endParaRPr lang="en-US" sz="3200" dirty="0"/>
          </a:p>
        </p:txBody>
      </p:sp>
      <p:sp>
        <p:nvSpPr>
          <p:cNvPr id="24" name="Shape 9"/>
          <p:cNvSpPr/>
          <p:nvPr/>
        </p:nvSpPr>
        <p:spPr>
          <a:xfrm>
            <a:off x="13730416" y="8572500"/>
            <a:ext cx="8573572" cy="1231900"/>
          </a:xfrm>
          <a:prstGeom prst="rect">
            <a:avLst/>
          </a:prstGeom>
          <a:noFill/>
          <a:ln/>
        </p:spPr>
      </p:sp>
      <p:sp>
        <p:nvSpPr>
          <p:cNvPr id="25" name="Shape 10"/>
          <p:cNvSpPr/>
          <p:nvPr/>
        </p:nvSpPr>
        <p:spPr>
          <a:xfrm>
            <a:off x="13730416" y="8604250"/>
            <a:ext cx="1829029" cy="1168400"/>
          </a:xfrm>
          <a:prstGeom prst="rect">
            <a:avLst/>
          </a:prstGeom>
          <a:noFill/>
          <a:ln/>
        </p:spPr>
      </p:sp>
      <p:sp>
        <p:nvSpPr>
          <p:cNvPr id="26" name="Text 11"/>
          <p:cNvSpPr/>
          <p:nvPr/>
        </p:nvSpPr>
        <p:spPr>
          <a:xfrm>
            <a:off x="13730416" y="8604250"/>
            <a:ext cx="2167738" cy="1507067"/>
          </a:xfrm>
          <a:prstGeom prst="rect">
            <a:avLst/>
          </a:prstGeom>
          <a:noFill/>
          <a:ln/>
        </p:spPr>
        <p:txBody>
          <a:bodyPr wrap="square" lIns="0" tIns="0" rIns="0" bIns="0" rtlCol="0" anchor="t"/>
          <a:lstStyle/>
          <a:p>
            <a:pPr algn="l"/>
            <a:r>
              <a:rPr lang="en-US" sz="8000" dirty="0">
                <a:solidFill>
                  <a:srgbClr val="272727">
                    <a:alpha val="100000"/>
                  </a:srgbClr>
                </a:solidFill>
                <a:latin typeface="Belleza Regular" pitchFamily="34" charset="0"/>
                <a:ea typeface="Belleza Regular" pitchFamily="34" charset="-122"/>
                <a:cs typeface="Belleza Regular" pitchFamily="34" charset="-120"/>
              </a:rPr>
              <a:t>60%</a:t>
            </a:r>
            <a:endParaRPr lang="en-US" sz="8000" dirty="0"/>
          </a:p>
        </p:txBody>
      </p:sp>
      <p:sp>
        <p:nvSpPr>
          <p:cNvPr id="27" name="Shape 12"/>
          <p:cNvSpPr/>
          <p:nvPr/>
        </p:nvSpPr>
        <p:spPr>
          <a:xfrm>
            <a:off x="15762670" y="8572500"/>
            <a:ext cx="6541318" cy="1231900"/>
          </a:xfrm>
          <a:prstGeom prst="rect">
            <a:avLst/>
          </a:prstGeom>
          <a:noFill/>
          <a:ln/>
        </p:spPr>
      </p:sp>
      <p:sp>
        <p:nvSpPr>
          <p:cNvPr id="28" name="Text 13"/>
          <p:cNvSpPr/>
          <p:nvPr/>
        </p:nvSpPr>
        <p:spPr>
          <a:xfrm>
            <a:off x="15762670" y="8572500"/>
            <a:ext cx="6693737" cy="673100"/>
          </a:xfrm>
          <a:prstGeom prst="rect">
            <a:avLst/>
          </a:prstGeom>
          <a:noFill/>
          <a:ln/>
        </p:spPr>
        <p:txBody>
          <a:bodyPr wrap="square" lIns="0" tIns="0" rIns="0" bIns="0" rtlCol="0" anchor="t"/>
          <a:lstStyle/>
          <a:p>
            <a:pPr algn="l"/>
            <a:r>
              <a:rPr lang="en-US" sz="3600" dirty="0">
                <a:solidFill>
                  <a:srgbClr val="0E0E0E">
                    <a:alpha val="100000"/>
                  </a:srgbClr>
                </a:solidFill>
                <a:latin typeface="Belleza Regular" pitchFamily="34" charset="0"/>
                <a:ea typeface="Belleza Regular" pitchFamily="34" charset="-122"/>
                <a:cs typeface="Belleza Regular" pitchFamily="34" charset="-120"/>
              </a:rPr>
              <a:t>MAGIC-WIELDING INDIVIDUALS</a:t>
            </a:r>
            <a:endParaRPr lang="en-US" sz="3600" dirty="0"/>
          </a:p>
        </p:txBody>
      </p:sp>
      <p:sp>
        <p:nvSpPr>
          <p:cNvPr id="29" name="Text 14"/>
          <p:cNvSpPr/>
          <p:nvPr/>
        </p:nvSpPr>
        <p:spPr>
          <a:xfrm>
            <a:off x="15762670" y="9194800"/>
            <a:ext cx="667680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practice the art of illusions.</a:t>
            </a:r>
            <a:endParaRPr lang="en-US" sz="3200" dirty="0"/>
          </a:p>
        </p:txBody>
      </p:sp>
      <p:sp>
        <p:nvSpPr>
          <p:cNvPr id="30" name="Shape 15"/>
          <p:cNvSpPr/>
          <p:nvPr/>
        </p:nvSpPr>
        <p:spPr>
          <a:xfrm>
            <a:off x="13730416" y="10414000"/>
            <a:ext cx="8573572" cy="1841500"/>
          </a:xfrm>
          <a:prstGeom prst="rect">
            <a:avLst/>
          </a:prstGeom>
          <a:noFill/>
          <a:ln/>
        </p:spPr>
      </p:sp>
      <p:sp>
        <p:nvSpPr>
          <p:cNvPr id="31" name="Shape 16"/>
          <p:cNvSpPr/>
          <p:nvPr/>
        </p:nvSpPr>
        <p:spPr>
          <a:xfrm>
            <a:off x="13730416" y="10750550"/>
            <a:ext cx="1829029" cy="1168400"/>
          </a:xfrm>
          <a:prstGeom prst="rect">
            <a:avLst/>
          </a:prstGeom>
          <a:noFill/>
          <a:ln/>
        </p:spPr>
      </p:sp>
      <p:sp>
        <p:nvSpPr>
          <p:cNvPr id="32" name="Text 17"/>
          <p:cNvSpPr/>
          <p:nvPr/>
        </p:nvSpPr>
        <p:spPr>
          <a:xfrm>
            <a:off x="13730416" y="10750550"/>
            <a:ext cx="2167738" cy="1507067"/>
          </a:xfrm>
          <a:prstGeom prst="rect">
            <a:avLst/>
          </a:prstGeom>
          <a:noFill/>
          <a:ln/>
        </p:spPr>
        <p:txBody>
          <a:bodyPr wrap="square" lIns="0" tIns="0" rIns="0" bIns="0" rtlCol="0" anchor="t"/>
          <a:lstStyle/>
          <a:p>
            <a:pPr algn="l"/>
            <a:r>
              <a:rPr lang="en-US" sz="8000" dirty="0">
                <a:solidFill>
                  <a:srgbClr val="272727">
                    <a:alpha val="100000"/>
                  </a:srgbClr>
                </a:solidFill>
                <a:latin typeface="Belleza Regular" pitchFamily="34" charset="0"/>
                <a:ea typeface="Belleza Regular" pitchFamily="34" charset="-122"/>
                <a:cs typeface="Belleza Regular" pitchFamily="34" charset="-120"/>
              </a:rPr>
              <a:t>90%</a:t>
            </a:r>
            <a:endParaRPr lang="en-US" sz="8000" dirty="0"/>
          </a:p>
        </p:txBody>
      </p:sp>
      <p:sp>
        <p:nvSpPr>
          <p:cNvPr id="33" name="Shape 18"/>
          <p:cNvSpPr/>
          <p:nvPr/>
        </p:nvSpPr>
        <p:spPr>
          <a:xfrm>
            <a:off x="15762670" y="10414000"/>
            <a:ext cx="6541318" cy="1841500"/>
          </a:xfrm>
          <a:prstGeom prst="rect">
            <a:avLst/>
          </a:prstGeom>
          <a:noFill/>
          <a:ln/>
        </p:spPr>
      </p:sp>
      <p:sp>
        <p:nvSpPr>
          <p:cNvPr id="34" name="Text 19"/>
          <p:cNvSpPr/>
          <p:nvPr/>
        </p:nvSpPr>
        <p:spPr>
          <a:xfrm>
            <a:off x="15762670" y="10414000"/>
            <a:ext cx="6693737" cy="673100"/>
          </a:xfrm>
          <a:prstGeom prst="rect">
            <a:avLst/>
          </a:prstGeom>
          <a:noFill/>
          <a:ln/>
        </p:spPr>
        <p:txBody>
          <a:bodyPr wrap="square" lIns="0" tIns="0" rIns="0" bIns="0" rtlCol="0" anchor="t"/>
          <a:lstStyle/>
          <a:p>
            <a:pPr algn="l"/>
            <a:r>
              <a:rPr lang="en-US" sz="3600" dirty="0">
                <a:solidFill>
                  <a:srgbClr val="0E0E0E">
                    <a:alpha val="100000"/>
                  </a:srgbClr>
                </a:solidFill>
                <a:latin typeface="Belleza Regular" pitchFamily="34" charset="0"/>
                <a:ea typeface="Belleza Regular" pitchFamily="34" charset="-122"/>
                <a:cs typeface="Belleza Regular" pitchFamily="34" charset="-120"/>
              </a:rPr>
              <a:t>SPELLS CAST</a:t>
            </a:r>
            <a:endParaRPr lang="en-US" sz="3600" dirty="0"/>
          </a:p>
        </p:txBody>
      </p:sp>
      <p:sp>
        <p:nvSpPr>
          <p:cNvPr id="35" name="Text 20"/>
          <p:cNvSpPr/>
          <p:nvPr/>
        </p:nvSpPr>
        <p:spPr>
          <a:xfrm>
            <a:off x="15762670" y="11036300"/>
            <a:ext cx="6676801"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are dark magic, foretelling danger.</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EE9C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5089486" y="8470900"/>
            <a:ext cx="8920155" cy="4765650"/>
          </a:xfrm>
          <a:prstGeom prst="rect">
            <a:avLst/>
          </a:prstGeom>
        </p:spPr>
      </p:pic>
      <p:pic>
        <p:nvPicPr>
          <p:cNvPr id="4" name="Image 2" descr="preencoded.png">    </p:cNvPr>
          <p:cNvPicPr>
            <a:picLocks noChangeAspect="1"/>
          </p:cNvPicPr>
          <p:nvPr/>
        </p:nvPicPr>
        <p:blipFill>
          <a:blip r:embed="rId3"/>
          <a:stretch>
            <a:fillRect/>
          </a:stretch>
        </p:blipFill>
        <p:spPr>
          <a:xfrm>
            <a:off x="10072359" y="3860800"/>
            <a:ext cx="14314689" cy="38100"/>
          </a:xfrm>
          <a:prstGeom prst="rect">
            <a:avLst/>
          </a:prstGeom>
        </p:spPr>
      </p:pic>
      <p:pic>
        <p:nvPicPr>
          <p:cNvPr id="5" name="Image 3" descr="preencoded.png">    </p:cNvPr>
          <p:cNvPicPr>
            <a:picLocks noChangeAspect="1"/>
          </p:cNvPicPr>
          <p:nvPr/>
        </p:nvPicPr>
        <p:blipFill>
          <a:blip r:embed="rId4"/>
          <a:stretch>
            <a:fillRect/>
          </a:stretch>
        </p:blipFill>
        <p:spPr>
          <a:xfrm>
            <a:off x="0" y="3855591"/>
            <a:ext cx="3698705" cy="38100"/>
          </a:xfrm>
          <a:prstGeom prst="rect">
            <a:avLst/>
          </a:prstGeom>
        </p:spPr>
      </p:pic>
      <p:pic>
        <p:nvPicPr>
          <p:cNvPr id="6" name="Image 4" descr="preencoded.png">    </p:cNvPr>
          <p:cNvPicPr>
            <a:picLocks noChangeAspect="1"/>
          </p:cNvPicPr>
          <p:nvPr/>
        </p:nvPicPr>
        <p:blipFill>
          <a:blip r:embed="rId5"/>
          <a:stretch>
            <a:fillRect/>
          </a:stretch>
        </p:blipFill>
        <p:spPr>
          <a:xfrm>
            <a:off x="1384473" y="469900"/>
            <a:ext cx="15318115" cy="12763500"/>
          </a:xfrm>
          <a:prstGeom prst="rect">
            <a:avLst/>
          </a:prstGeom>
        </p:spPr>
      </p:pic>
      <p:pic>
        <p:nvPicPr>
          <p:cNvPr id="7" name="Image 5" descr="preencoded.png">    </p:cNvPr>
          <p:cNvPicPr>
            <a:picLocks noChangeAspect="1"/>
          </p:cNvPicPr>
          <p:nvPr/>
        </p:nvPicPr>
        <p:blipFill>
          <a:blip r:embed="rId6"/>
          <a:stretch>
            <a:fillRect/>
          </a:stretch>
        </p:blipFill>
        <p:spPr>
          <a:xfrm>
            <a:off x="751626" y="740221"/>
            <a:ext cx="1924470" cy="1948879"/>
          </a:xfrm>
          <a:prstGeom prst="rect">
            <a:avLst/>
          </a:prstGeom>
        </p:spPr>
      </p:pic>
      <p:pic>
        <p:nvPicPr>
          <p:cNvPr id="8" name="Image 6" descr="preencoded.png">    </p:cNvPr>
          <p:cNvPicPr>
            <a:picLocks noChangeAspect="1"/>
          </p:cNvPicPr>
          <p:nvPr/>
        </p:nvPicPr>
        <p:blipFill>
          <a:blip r:embed="rId7"/>
          <a:stretch>
            <a:fillRect/>
          </a:stretch>
        </p:blipFill>
        <p:spPr>
          <a:xfrm>
            <a:off x="19547743" y="1222127"/>
            <a:ext cx="2163332" cy="2163068"/>
          </a:xfrm>
          <a:prstGeom prst="rect">
            <a:avLst/>
          </a:prstGeom>
        </p:spPr>
      </p:pic>
      <p:pic>
        <p:nvPicPr>
          <p:cNvPr id="9" name="Image 7" descr="preencoded.png">    </p:cNvPr>
          <p:cNvPicPr>
            <a:picLocks noChangeAspect="1"/>
          </p:cNvPicPr>
          <p:nvPr/>
        </p:nvPicPr>
        <p:blipFill>
          <a:blip r:embed="rId8"/>
          <a:stretch>
            <a:fillRect/>
          </a:stretch>
        </p:blipFill>
        <p:spPr>
          <a:xfrm>
            <a:off x="21340571" y="736600"/>
            <a:ext cx="1309026" cy="1308857"/>
          </a:xfrm>
          <a:prstGeom prst="rect">
            <a:avLst/>
          </a:prstGeom>
        </p:spPr>
      </p:pic>
      <p:pic>
        <p:nvPicPr>
          <p:cNvPr id="10" name="Image 8" descr="preencoded.png">    </p:cNvPr>
          <p:cNvPicPr>
            <a:picLocks noChangeAspect="1"/>
          </p:cNvPicPr>
          <p:nvPr/>
        </p:nvPicPr>
        <p:blipFill>
          <a:blip r:embed="rId9"/>
          <a:stretch>
            <a:fillRect/>
          </a:stretch>
        </p:blipFill>
        <p:spPr>
          <a:xfrm>
            <a:off x="21711075" y="2207009"/>
            <a:ext cx="1309026" cy="1308857"/>
          </a:xfrm>
          <a:prstGeom prst="rect">
            <a:avLst/>
          </a:prstGeom>
        </p:spPr>
      </p:pic>
      <p:pic>
        <p:nvPicPr>
          <p:cNvPr id="11" name="Image 9" descr="preencoded.png">    </p:cNvPr>
          <p:cNvPicPr>
            <a:picLocks noChangeAspect="1"/>
          </p:cNvPicPr>
          <p:nvPr/>
        </p:nvPicPr>
        <p:blipFill>
          <a:blip r:embed="rId10"/>
          <a:stretch>
            <a:fillRect/>
          </a:stretch>
        </p:blipFill>
        <p:spPr>
          <a:xfrm>
            <a:off x="241330" y="10591800"/>
            <a:ext cx="2603825" cy="2641600"/>
          </a:xfrm>
          <a:prstGeom prst="rect">
            <a:avLst/>
          </a:prstGeom>
        </p:spPr>
      </p:pic>
      <p:sp>
        <p:nvSpPr>
          <p:cNvPr id="12" name="Shape 0"/>
          <p:cNvSpPr/>
          <p:nvPr/>
        </p:nvSpPr>
        <p:spPr>
          <a:xfrm>
            <a:off x="23370921" y="10515600"/>
            <a:ext cx="1016127" cy="3200400"/>
          </a:xfrm>
          <a:prstGeom prst="rect">
            <a:avLst/>
          </a:prstGeom>
          <a:noFill/>
          <a:ln/>
        </p:spPr>
      </p:sp>
      <p:pic>
        <p:nvPicPr>
          <p:cNvPr id="13" name="Image 10" descr="preencoded.png">    </p:cNvPr>
          <p:cNvPicPr>
            <a:picLocks noChangeAspect="1"/>
          </p:cNvPicPr>
          <p:nvPr/>
        </p:nvPicPr>
        <p:blipFill>
          <a:blip r:embed="rId11"/>
          <a:stretch>
            <a:fillRect/>
          </a:stretch>
        </p:blipFill>
        <p:spPr>
          <a:xfrm>
            <a:off x="23523340" y="10820400"/>
            <a:ext cx="711289" cy="2590800"/>
          </a:xfrm>
          <a:prstGeom prst="rect">
            <a:avLst/>
          </a:prstGeom>
        </p:spPr>
      </p:pic>
      <p:sp>
        <p:nvSpPr>
          <p:cNvPr id="14" name="Shape 1"/>
          <p:cNvSpPr/>
          <p:nvPr/>
        </p:nvSpPr>
        <p:spPr>
          <a:xfrm>
            <a:off x="851006" y="4445000"/>
            <a:ext cx="15762670" cy="6794500"/>
          </a:xfrm>
          <a:prstGeom prst="rect">
            <a:avLst/>
          </a:prstGeom>
          <a:noFill/>
          <a:ln/>
        </p:spPr>
      </p:sp>
      <p:sp>
        <p:nvSpPr>
          <p:cNvPr id="15" name="Shape 2"/>
          <p:cNvSpPr/>
          <p:nvPr/>
        </p:nvSpPr>
        <p:spPr>
          <a:xfrm>
            <a:off x="851006" y="4445000"/>
            <a:ext cx="15762670" cy="5168900"/>
          </a:xfrm>
          <a:prstGeom prst="rect">
            <a:avLst/>
          </a:prstGeom>
          <a:noFill/>
          <a:ln/>
        </p:spPr>
      </p:sp>
      <p:sp>
        <p:nvSpPr>
          <p:cNvPr id="16" name="Text 3"/>
          <p:cNvSpPr/>
          <p:nvPr/>
        </p:nvSpPr>
        <p:spPr>
          <a:xfrm>
            <a:off x="3289711" y="4445000"/>
            <a:ext cx="10885260" cy="4521200"/>
          </a:xfrm>
          <a:prstGeom prst="rect">
            <a:avLst/>
          </a:prstGeom>
          <a:noFill/>
          <a:ln/>
        </p:spPr>
        <p:txBody>
          <a:bodyPr wrap="square" lIns="0" tIns="0" rIns="0" bIns="0" rtlCol="0" anchor="t"/>
          <a:lstStyle/>
          <a:p>
            <a:pPr algn="ctr"/>
            <a:r>
              <a:rPr lang="en-US" sz="24000" dirty="0">
                <a:solidFill>
                  <a:srgbClr val="272727">
                    <a:alpha val="100000"/>
                  </a:srgbClr>
                </a:solidFill>
                <a:latin typeface="Belleza Regular" pitchFamily="34" charset="0"/>
                <a:ea typeface="Belleza Regular" pitchFamily="34" charset="-122"/>
                <a:cs typeface="Belleza Regular" pitchFamily="34" charset="-120"/>
              </a:rPr>
              <a:t>234,567</a:t>
            </a:r>
            <a:endParaRPr lang="en-US" sz="24000" dirty="0"/>
          </a:p>
        </p:txBody>
      </p:sp>
      <p:sp>
        <p:nvSpPr>
          <p:cNvPr id="17" name="Text 4"/>
          <p:cNvSpPr/>
          <p:nvPr/>
        </p:nvSpPr>
        <p:spPr>
          <a:xfrm>
            <a:off x="647781" y="8153400"/>
            <a:ext cx="16169121" cy="1866900"/>
          </a:xfrm>
          <a:prstGeom prst="rect">
            <a:avLst/>
          </a:prstGeom>
          <a:noFill/>
          <a:ln/>
        </p:spPr>
        <p:txBody>
          <a:bodyPr wrap="square" lIns="0" tIns="0" rIns="0" bIns="0" rtlCol="0" anchor="t"/>
          <a:lstStyle/>
          <a:p>
            <a:pPr algn="ctr"/>
            <a:r>
              <a:rPr lang="en-US" sz="9600" spc="384" kern="0" dirty="0">
                <a:solidFill>
                  <a:srgbClr val="0E0E0E">
                    <a:alpha val="100000"/>
                  </a:srgbClr>
                </a:solidFill>
                <a:latin typeface="Bebas Neue Regular" pitchFamily="34" charset="0"/>
                <a:ea typeface="Bebas Neue Regular" pitchFamily="34" charset="-122"/>
                <a:cs typeface="Bebas Neue Regular" pitchFamily="34" charset="-120"/>
              </a:rPr>
              <a:t>UNICORN SIGHTINGS</a:t>
            </a:r>
            <a:endParaRPr lang="en-US" sz="9600" dirty="0"/>
          </a:p>
        </p:txBody>
      </p:sp>
      <p:sp>
        <p:nvSpPr>
          <p:cNvPr id="18" name="Text 5"/>
          <p:cNvSpPr/>
          <p:nvPr/>
        </p:nvSpPr>
        <p:spPr>
          <a:xfrm>
            <a:off x="4028520" y="10020300"/>
            <a:ext cx="9407642"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tally of the number of unicorns spotted in the fantasy realm.</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EE9C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3751969" y="12700"/>
            <a:ext cx="88911" cy="13703300"/>
          </a:xfrm>
          <a:prstGeom prst="rect">
            <a:avLst/>
          </a:prstGeom>
        </p:spPr>
      </p:pic>
      <p:pic>
        <p:nvPicPr>
          <p:cNvPr id="4" name="Image 2" descr="preencoded.png">    </p:cNvPr>
          <p:cNvPicPr>
            <a:picLocks noChangeAspect="1"/>
          </p:cNvPicPr>
          <p:nvPr/>
        </p:nvPicPr>
        <p:blipFill>
          <a:blip r:embed="rId3"/>
          <a:stretch>
            <a:fillRect/>
          </a:stretch>
        </p:blipFill>
        <p:spPr>
          <a:xfrm>
            <a:off x="22723140" y="0"/>
            <a:ext cx="88911" cy="13716000"/>
          </a:xfrm>
          <a:prstGeom prst="rect">
            <a:avLst/>
          </a:prstGeom>
        </p:spPr>
      </p:pic>
      <p:pic>
        <p:nvPicPr>
          <p:cNvPr id="5" name="Image 3" descr="preencoded.png">    </p:cNvPr>
          <p:cNvPicPr>
            <a:picLocks noChangeAspect="1"/>
          </p:cNvPicPr>
          <p:nvPr/>
        </p:nvPicPr>
        <p:blipFill>
          <a:blip r:embed="rId4"/>
          <a:stretch>
            <a:fillRect/>
          </a:stretch>
        </p:blipFill>
        <p:spPr>
          <a:xfrm>
            <a:off x="3518340" y="1244600"/>
            <a:ext cx="20271734" cy="88900"/>
          </a:xfrm>
          <a:prstGeom prst="rect">
            <a:avLst/>
          </a:prstGeom>
        </p:spPr>
      </p:pic>
      <p:pic>
        <p:nvPicPr>
          <p:cNvPr id="6" name="Image 4" descr="preencoded.png">    </p:cNvPr>
          <p:cNvPicPr>
            <a:picLocks noChangeAspect="1"/>
          </p:cNvPicPr>
          <p:nvPr/>
        </p:nvPicPr>
        <p:blipFill>
          <a:blip r:embed="rId5"/>
          <a:stretch>
            <a:fillRect/>
          </a:stretch>
        </p:blipFill>
        <p:spPr>
          <a:xfrm>
            <a:off x="1028830" y="0"/>
            <a:ext cx="88910" cy="12661900"/>
          </a:xfrm>
          <a:prstGeom prst="rect">
            <a:avLst/>
          </a:prstGeom>
        </p:spPr>
      </p:pic>
      <p:pic>
        <p:nvPicPr>
          <p:cNvPr id="7" name="Image 5" descr="preencoded.png">    </p:cNvPr>
          <p:cNvPicPr>
            <a:picLocks noChangeAspect="1"/>
          </p:cNvPicPr>
          <p:nvPr/>
        </p:nvPicPr>
        <p:blipFill>
          <a:blip r:embed="rId6"/>
          <a:stretch>
            <a:fillRect/>
          </a:stretch>
        </p:blipFill>
        <p:spPr>
          <a:xfrm>
            <a:off x="0" y="12616817"/>
            <a:ext cx="24387048" cy="88900"/>
          </a:xfrm>
          <a:prstGeom prst="rect">
            <a:avLst/>
          </a:prstGeom>
        </p:spPr>
      </p:pic>
      <p:pic>
        <p:nvPicPr>
          <p:cNvPr id="8" name="Image 6" descr="preencoded.png">    </p:cNvPr>
          <p:cNvPicPr>
            <a:picLocks noChangeAspect="1"/>
          </p:cNvPicPr>
          <p:nvPr/>
        </p:nvPicPr>
        <p:blipFill>
          <a:blip r:embed="rId7"/>
          <a:stretch>
            <a:fillRect/>
          </a:stretch>
        </p:blipFill>
        <p:spPr>
          <a:xfrm>
            <a:off x="1587698" y="596900"/>
            <a:ext cx="1930641" cy="1955800"/>
          </a:xfrm>
          <a:prstGeom prst="rect">
            <a:avLst/>
          </a:prstGeom>
        </p:spPr>
      </p:pic>
      <p:pic>
        <p:nvPicPr>
          <p:cNvPr id="9" name="Image 7" descr="preencoded.png">    </p:cNvPr>
          <p:cNvPicPr>
            <a:picLocks noChangeAspect="1"/>
          </p:cNvPicPr>
          <p:nvPr/>
        </p:nvPicPr>
        <p:blipFill>
          <a:blip r:embed="rId8"/>
          <a:stretch>
            <a:fillRect/>
          </a:stretch>
        </p:blipFill>
        <p:spPr>
          <a:xfrm>
            <a:off x="17580991" y="9484866"/>
            <a:ext cx="2620254" cy="2619747"/>
          </a:xfrm>
          <a:prstGeom prst="rect">
            <a:avLst/>
          </a:prstGeom>
        </p:spPr>
      </p:pic>
      <p:pic>
        <p:nvPicPr>
          <p:cNvPr id="10" name="Image 8" descr="preencoded.png">    </p:cNvPr>
          <p:cNvPicPr>
            <a:picLocks noChangeAspect="1"/>
          </p:cNvPicPr>
          <p:nvPr/>
        </p:nvPicPr>
        <p:blipFill>
          <a:blip r:embed="rId9"/>
          <a:stretch>
            <a:fillRect/>
          </a:stretch>
        </p:blipFill>
        <p:spPr>
          <a:xfrm>
            <a:off x="18891118" y="7848600"/>
            <a:ext cx="1644880" cy="1644848"/>
          </a:xfrm>
          <a:prstGeom prst="rect">
            <a:avLst/>
          </a:prstGeom>
        </p:spPr>
      </p:pic>
      <p:pic>
        <p:nvPicPr>
          <p:cNvPr id="11" name="Image 9" descr="preencoded.png">    </p:cNvPr>
          <p:cNvPicPr>
            <a:picLocks noChangeAspect="1"/>
          </p:cNvPicPr>
          <p:nvPr/>
        </p:nvPicPr>
        <p:blipFill>
          <a:blip r:embed="rId10"/>
          <a:stretch>
            <a:fillRect/>
          </a:stretch>
        </p:blipFill>
        <p:spPr>
          <a:xfrm>
            <a:off x="19939328" y="8964935"/>
            <a:ext cx="2168548" cy="2168277"/>
          </a:xfrm>
          <a:prstGeom prst="rect">
            <a:avLst/>
          </a:prstGeom>
        </p:spPr>
      </p:pic>
      <p:sp>
        <p:nvSpPr>
          <p:cNvPr id="12" name="Shape 0"/>
          <p:cNvSpPr/>
          <p:nvPr/>
        </p:nvSpPr>
        <p:spPr>
          <a:xfrm>
            <a:off x="23370921" y="10515600"/>
            <a:ext cx="1016127" cy="3200400"/>
          </a:xfrm>
          <a:prstGeom prst="rect">
            <a:avLst/>
          </a:prstGeom>
          <a:noFill/>
          <a:ln/>
        </p:spPr>
      </p:sp>
      <p:pic>
        <p:nvPicPr>
          <p:cNvPr id="13" name="Image 10" descr="preencoded.png">    </p:cNvPr>
          <p:cNvPicPr>
            <a:picLocks noChangeAspect="1"/>
          </p:cNvPicPr>
          <p:nvPr/>
        </p:nvPicPr>
        <p:blipFill>
          <a:blip r:embed="rId11"/>
          <a:stretch>
            <a:fillRect/>
          </a:stretch>
        </p:blipFill>
        <p:spPr>
          <a:xfrm>
            <a:off x="23523340" y="10820400"/>
            <a:ext cx="711289" cy="2590800"/>
          </a:xfrm>
          <a:prstGeom prst="rect">
            <a:avLst/>
          </a:prstGeom>
        </p:spPr>
      </p:pic>
      <p:sp>
        <p:nvSpPr>
          <p:cNvPr id="14" name="Text 1"/>
          <p:cNvSpPr/>
          <p:nvPr/>
        </p:nvSpPr>
        <p:spPr>
          <a:xfrm>
            <a:off x="6841922" y="1701800"/>
            <a:ext cx="10690503" cy="1507067"/>
          </a:xfrm>
          <a:prstGeom prst="rect">
            <a:avLst/>
          </a:prstGeom>
          <a:noFill/>
          <a:ln/>
        </p:spPr>
        <p:txBody>
          <a:bodyPr wrap="square" lIns="0" tIns="0" rIns="0" bIns="0" rtlCol="0" anchor="t"/>
          <a:lstStyle/>
          <a:p>
            <a:pPr algn="ctr"/>
            <a:r>
              <a:rPr lang="en-US" sz="8000" dirty="0">
                <a:solidFill>
                  <a:srgbClr val="272727">
                    <a:alpha val="100000"/>
                  </a:srgbClr>
                </a:solidFill>
                <a:latin typeface="Belleza Regular" pitchFamily="34" charset="0"/>
                <a:ea typeface="Belleza Regular" pitchFamily="34" charset="-122"/>
                <a:cs typeface="Belleza Regular" pitchFamily="34" charset="-120"/>
              </a:rPr>
              <a:t>SOME GRAPH</a:t>
            </a:r>
            <a:endParaRPr lang="en-US" sz="8000" dirty="0"/>
          </a:p>
        </p:txBody>
      </p:sp>
      <p:sp>
        <p:nvSpPr>
          <p:cNvPr id="15" name="Shape 2"/>
          <p:cNvSpPr/>
          <p:nvPr/>
        </p:nvSpPr>
        <p:spPr>
          <a:xfrm>
            <a:off x="2718140" y="3771900"/>
            <a:ext cx="8941918" cy="6180901"/>
          </a:xfrm>
          <a:prstGeom prst="rect">
            <a:avLst/>
          </a:prstGeom>
          <a:noFill/>
          <a:ln/>
        </p:spPr>
      </p:sp>
      <p:sp>
        <p:nvSpPr>
          <p:cNvPr id="16" name="Text 3"/>
          <p:cNvSpPr/>
          <p:nvPr/>
        </p:nvSpPr>
        <p:spPr>
          <a:xfrm>
            <a:off x="2986455" y="8999500"/>
            <a:ext cx="216821" cy="356494"/>
          </a:xfrm>
          <a:prstGeom prst="rect">
            <a:avLst/>
          </a:prstGeom>
          <a:noFill/>
          <a:ln/>
        </p:spPr>
        <p:txBody>
          <a:bodyPr wrap="square" lIns="0" tIns="0" rIns="0" bIns="0" rtlCol="0" anchor="t"/>
          <a:lstStyle/>
          <a:p>
            <a:pPr algn="l"/>
            <a:r>
              <a:rPr lang="en-US" sz="1800" dirty="0">
                <a:solidFill>
                  <a:srgbClr val="181818">
                    <a:alpha val="100000"/>
                  </a:srgbClr>
                </a:solidFill>
                <a:latin typeface="Lato Regular" pitchFamily="34" charset="0"/>
                <a:ea typeface="Lato Regular" pitchFamily="34" charset="-122"/>
                <a:cs typeface="Lato Regular" pitchFamily="34" charset="-120"/>
              </a:rPr>
              <a:t>0</a:t>
            </a:r>
            <a:endParaRPr lang="en-US" sz="1821" dirty="0"/>
          </a:p>
        </p:txBody>
      </p:sp>
      <p:sp>
        <p:nvSpPr>
          <p:cNvPr id="17" name="Text 4"/>
          <p:cNvSpPr/>
          <p:nvPr/>
        </p:nvSpPr>
        <p:spPr>
          <a:xfrm>
            <a:off x="3331658" y="9622606"/>
            <a:ext cx="257645" cy="422713"/>
          </a:xfrm>
          <a:prstGeom prst="rect">
            <a:avLst/>
          </a:prstGeom>
          <a:noFill/>
          <a:ln/>
        </p:spPr>
        <p:txBody>
          <a:bodyPr wrap="square" lIns="0" tIns="0" rIns="0" bIns="0" rtlCol="0" anchor="t"/>
          <a:lstStyle/>
          <a:p>
            <a:pPr algn="l"/>
            <a:r>
              <a:rPr lang="en-US" sz="2200" dirty="0">
                <a:solidFill>
                  <a:srgbClr val="181818">
                    <a:alpha val="100000"/>
                  </a:srgbClr>
                </a:solidFill>
                <a:latin typeface="Lato Regular" pitchFamily="34" charset="0"/>
                <a:ea typeface="Lato Regular" pitchFamily="34" charset="-122"/>
                <a:cs typeface="Lato Regular" pitchFamily="34" charset="-120"/>
              </a:rPr>
              <a:t>1</a:t>
            </a:r>
            <a:endParaRPr lang="en-US" sz="2185" dirty="0"/>
          </a:p>
        </p:txBody>
      </p:sp>
      <p:sp>
        <p:nvSpPr>
          <p:cNvPr id="18" name="Text 5"/>
          <p:cNvSpPr/>
          <p:nvPr/>
        </p:nvSpPr>
        <p:spPr>
          <a:xfrm>
            <a:off x="4470732" y="9622606"/>
            <a:ext cx="257645" cy="422713"/>
          </a:xfrm>
          <a:prstGeom prst="rect">
            <a:avLst/>
          </a:prstGeom>
          <a:noFill/>
          <a:ln/>
        </p:spPr>
        <p:txBody>
          <a:bodyPr wrap="square" lIns="0" tIns="0" rIns="0" bIns="0" rtlCol="0" anchor="t"/>
          <a:lstStyle/>
          <a:p>
            <a:pPr algn="l"/>
            <a:r>
              <a:rPr lang="en-US" sz="2200" dirty="0">
                <a:solidFill>
                  <a:srgbClr val="181818">
                    <a:alpha val="100000"/>
                  </a:srgbClr>
                </a:solidFill>
                <a:latin typeface="Lato Regular" pitchFamily="34" charset="0"/>
                <a:ea typeface="Lato Regular" pitchFamily="34" charset="-122"/>
                <a:cs typeface="Lato Regular" pitchFamily="34" charset="-120"/>
              </a:rPr>
              <a:t>2</a:t>
            </a:r>
            <a:endParaRPr lang="en-US" sz="2185" dirty="0"/>
          </a:p>
        </p:txBody>
      </p:sp>
      <p:sp>
        <p:nvSpPr>
          <p:cNvPr id="19" name="Text 6"/>
          <p:cNvSpPr/>
          <p:nvPr/>
        </p:nvSpPr>
        <p:spPr>
          <a:xfrm>
            <a:off x="5609804" y="9622606"/>
            <a:ext cx="257645" cy="422713"/>
          </a:xfrm>
          <a:prstGeom prst="rect">
            <a:avLst/>
          </a:prstGeom>
          <a:noFill/>
          <a:ln/>
        </p:spPr>
        <p:txBody>
          <a:bodyPr wrap="square" lIns="0" tIns="0" rIns="0" bIns="0" rtlCol="0" anchor="t"/>
          <a:lstStyle/>
          <a:p>
            <a:pPr algn="l"/>
            <a:r>
              <a:rPr lang="en-US" sz="2200" dirty="0">
                <a:solidFill>
                  <a:srgbClr val="181818">
                    <a:alpha val="100000"/>
                  </a:srgbClr>
                </a:solidFill>
                <a:latin typeface="Lato Regular" pitchFamily="34" charset="0"/>
                <a:ea typeface="Lato Regular" pitchFamily="34" charset="-122"/>
                <a:cs typeface="Lato Regular" pitchFamily="34" charset="-120"/>
              </a:rPr>
              <a:t>3</a:t>
            </a:r>
            <a:endParaRPr lang="en-US" sz="2185" dirty="0"/>
          </a:p>
        </p:txBody>
      </p:sp>
      <p:sp>
        <p:nvSpPr>
          <p:cNvPr id="20" name="Text 7"/>
          <p:cNvSpPr/>
          <p:nvPr/>
        </p:nvSpPr>
        <p:spPr>
          <a:xfrm>
            <a:off x="6748878" y="9622606"/>
            <a:ext cx="257645" cy="422713"/>
          </a:xfrm>
          <a:prstGeom prst="rect">
            <a:avLst/>
          </a:prstGeom>
          <a:noFill/>
          <a:ln/>
        </p:spPr>
        <p:txBody>
          <a:bodyPr wrap="square" lIns="0" tIns="0" rIns="0" bIns="0" rtlCol="0" anchor="t"/>
          <a:lstStyle/>
          <a:p>
            <a:pPr algn="l"/>
            <a:r>
              <a:rPr lang="en-US" sz="2200" dirty="0">
                <a:solidFill>
                  <a:srgbClr val="181818">
                    <a:alpha val="100000"/>
                  </a:srgbClr>
                </a:solidFill>
                <a:latin typeface="Lato Regular" pitchFamily="34" charset="0"/>
                <a:ea typeface="Lato Regular" pitchFamily="34" charset="-122"/>
                <a:cs typeface="Lato Regular" pitchFamily="34" charset="-120"/>
              </a:rPr>
              <a:t>4</a:t>
            </a:r>
            <a:endParaRPr lang="en-US" sz="2185" dirty="0"/>
          </a:p>
        </p:txBody>
      </p:sp>
      <p:sp>
        <p:nvSpPr>
          <p:cNvPr id="21" name="Text 8"/>
          <p:cNvSpPr/>
          <p:nvPr/>
        </p:nvSpPr>
        <p:spPr>
          <a:xfrm>
            <a:off x="7887996" y="9622606"/>
            <a:ext cx="257645" cy="422713"/>
          </a:xfrm>
          <a:prstGeom prst="rect">
            <a:avLst/>
          </a:prstGeom>
          <a:noFill/>
          <a:ln/>
        </p:spPr>
        <p:txBody>
          <a:bodyPr wrap="square" lIns="0" tIns="0" rIns="0" bIns="0" rtlCol="0" anchor="t"/>
          <a:lstStyle/>
          <a:p>
            <a:pPr algn="l"/>
            <a:r>
              <a:rPr lang="en-US" sz="2200" dirty="0">
                <a:solidFill>
                  <a:srgbClr val="181818">
                    <a:alpha val="100000"/>
                  </a:srgbClr>
                </a:solidFill>
                <a:latin typeface="Lato Regular" pitchFamily="34" charset="0"/>
                <a:ea typeface="Lato Regular" pitchFamily="34" charset="-122"/>
                <a:cs typeface="Lato Regular" pitchFamily="34" charset="-120"/>
              </a:rPr>
              <a:t>5</a:t>
            </a:r>
            <a:endParaRPr lang="en-US" sz="2185" dirty="0"/>
          </a:p>
        </p:txBody>
      </p:sp>
      <p:sp>
        <p:nvSpPr>
          <p:cNvPr id="22" name="Text 9"/>
          <p:cNvSpPr/>
          <p:nvPr/>
        </p:nvSpPr>
        <p:spPr>
          <a:xfrm>
            <a:off x="9027070" y="9622606"/>
            <a:ext cx="257645" cy="422713"/>
          </a:xfrm>
          <a:prstGeom prst="rect">
            <a:avLst/>
          </a:prstGeom>
          <a:noFill/>
          <a:ln/>
        </p:spPr>
        <p:txBody>
          <a:bodyPr wrap="square" lIns="0" tIns="0" rIns="0" bIns="0" rtlCol="0" anchor="t"/>
          <a:lstStyle/>
          <a:p>
            <a:pPr algn="l"/>
            <a:r>
              <a:rPr lang="en-US" sz="2200" dirty="0">
                <a:solidFill>
                  <a:srgbClr val="181818">
                    <a:alpha val="100000"/>
                  </a:srgbClr>
                </a:solidFill>
                <a:latin typeface="Lato Regular" pitchFamily="34" charset="0"/>
                <a:ea typeface="Lato Regular" pitchFamily="34" charset="-122"/>
                <a:cs typeface="Lato Regular" pitchFamily="34" charset="-120"/>
              </a:rPr>
              <a:t>6</a:t>
            </a:r>
            <a:endParaRPr lang="en-US" sz="2185" dirty="0"/>
          </a:p>
        </p:txBody>
      </p:sp>
      <p:sp>
        <p:nvSpPr>
          <p:cNvPr id="23" name="Text 10"/>
          <p:cNvSpPr/>
          <p:nvPr/>
        </p:nvSpPr>
        <p:spPr>
          <a:xfrm>
            <a:off x="10166145" y="9622606"/>
            <a:ext cx="257645" cy="422713"/>
          </a:xfrm>
          <a:prstGeom prst="rect">
            <a:avLst/>
          </a:prstGeom>
          <a:noFill/>
          <a:ln/>
        </p:spPr>
        <p:txBody>
          <a:bodyPr wrap="square" lIns="0" tIns="0" rIns="0" bIns="0" rtlCol="0" anchor="t"/>
          <a:lstStyle/>
          <a:p>
            <a:pPr algn="l"/>
            <a:r>
              <a:rPr lang="en-US" sz="2200" dirty="0">
                <a:solidFill>
                  <a:srgbClr val="181818">
                    <a:alpha val="100000"/>
                  </a:srgbClr>
                </a:solidFill>
                <a:latin typeface="Lato Regular" pitchFamily="34" charset="0"/>
                <a:ea typeface="Lato Regular" pitchFamily="34" charset="-122"/>
                <a:cs typeface="Lato Regular" pitchFamily="34" charset="-120"/>
              </a:rPr>
              <a:t>7</a:t>
            </a:r>
            <a:endParaRPr lang="en-US" sz="2185" dirty="0"/>
          </a:p>
        </p:txBody>
      </p:sp>
      <p:sp>
        <p:nvSpPr>
          <p:cNvPr id="24" name="Text 11"/>
          <p:cNvSpPr/>
          <p:nvPr/>
        </p:nvSpPr>
        <p:spPr>
          <a:xfrm>
            <a:off x="11281636" y="9622606"/>
            <a:ext cx="257645" cy="422713"/>
          </a:xfrm>
          <a:prstGeom prst="rect">
            <a:avLst/>
          </a:prstGeom>
          <a:noFill/>
          <a:ln/>
        </p:spPr>
        <p:txBody>
          <a:bodyPr wrap="square" lIns="0" tIns="0" rIns="0" bIns="0" rtlCol="0" anchor="t"/>
          <a:lstStyle/>
          <a:p>
            <a:pPr algn="l"/>
            <a:r>
              <a:rPr lang="en-US" sz="2200" dirty="0">
                <a:solidFill>
                  <a:srgbClr val="181818">
                    <a:alpha val="100000"/>
                  </a:srgbClr>
                </a:solidFill>
                <a:latin typeface="Lato Regular" pitchFamily="34" charset="0"/>
                <a:ea typeface="Lato Regular" pitchFamily="34" charset="-122"/>
                <a:cs typeface="Lato Regular" pitchFamily="34" charset="-120"/>
              </a:rPr>
              <a:t>8</a:t>
            </a:r>
            <a:endParaRPr lang="en-US" sz="2185" dirty="0"/>
          </a:p>
        </p:txBody>
      </p:sp>
      <p:sp>
        <p:nvSpPr>
          <p:cNvPr id="25" name="Text 12"/>
          <p:cNvSpPr/>
          <p:nvPr/>
        </p:nvSpPr>
        <p:spPr>
          <a:xfrm>
            <a:off x="2852319" y="8482099"/>
            <a:ext cx="356539" cy="356494"/>
          </a:xfrm>
          <a:prstGeom prst="rect">
            <a:avLst/>
          </a:prstGeom>
          <a:noFill/>
          <a:ln/>
        </p:spPr>
        <p:txBody>
          <a:bodyPr wrap="square" lIns="0" tIns="0" rIns="0" bIns="0" rtlCol="0" anchor="t"/>
          <a:lstStyle/>
          <a:p>
            <a:pPr algn="l"/>
            <a:r>
              <a:rPr lang="en-US" sz="1800" dirty="0">
                <a:solidFill>
                  <a:srgbClr val="181818">
                    <a:alpha val="100000"/>
                  </a:srgbClr>
                </a:solidFill>
                <a:latin typeface="Lato Regular" pitchFamily="34" charset="0"/>
                <a:ea typeface="Lato Regular" pitchFamily="34" charset="-122"/>
                <a:cs typeface="Lato Regular" pitchFamily="34" charset="-120"/>
              </a:rPr>
              <a:t>10</a:t>
            </a:r>
            <a:endParaRPr lang="en-US" sz="1821" dirty="0"/>
          </a:p>
        </p:txBody>
      </p:sp>
      <p:sp>
        <p:nvSpPr>
          <p:cNvPr id="26" name="Text 13"/>
          <p:cNvSpPr/>
          <p:nvPr/>
        </p:nvSpPr>
        <p:spPr>
          <a:xfrm>
            <a:off x="2852319" y="7964599"/>
            <a:ext cx="356539" cy="356494"/>
          </a:xfrm>
          <a:prstGeom prst="rect">
            <a:avLst/>
          </a:prstGeom>
          <a:noFill/>
          <a:ln/>
        </p:spPr>
        <p:txBody>
          <a:bodyPr wrap="square" lIns="0" tIns="0" rIns="0" bIns="0" rtlCol="0" anchor="t"/>
          <a:lstStyle/>
          <a:p>
            <a:pPr algn="l"/>
            <a:r>
              <a:rPr lang="en-US" sz="1800" dirty="0">
                <a:solidFill>
                  <a:srgbClr val="181818">
                    <a:alpha val="100000"/>
                  </a:srgbClr>
                </a:solidFill>
                <a:latin typeface="Lato Regular" pitchFamily="34" charset="0"/>
                <a:ea typeface="Lato Regular" pitchFamily="34" charset="-122"/>
                <a:cs typeface="Lato Regular" pitchFamily="34" charset="-120"/>
              </a:rPr>
              <a:t>20</a:t>
            </a:r>
            <a:endParaRPr lang="en-US" sz="1821" dirty="0"/>
          </a:p>
        </p:txBody>
      </p:sp>
      <p:sp>
        <p:nvSpPr>
          <p:cNvPr id="27" name="Text 14"/>
          <p:cNvSpPr/>
          <p:nvPr/>
        </p:nvSpPr>
        <p:spPr>
          <a:xfrm>
            <a:off x="2852319" y="7447161"/>
            <a:ext cx="356539" cy="356494"/>
          </a:xfrm>
          <a:prstGeom prst="rect">
            <a:avLst/>
          </a:prstGeom>
          <a:noFill/>
          <a:ln/>
        </p:spPr>
        <p:txBody>
          <a:bodyPr wrap="square" lIns="0" tIns="0" rIns="0" bIns="0" rtlCol="0" anchor="t"/>
          <a:lstStyle/>
          <a:p>
            <a:pPr algn="l"/>
            <a:r>
              <a:rPr lang="en-US" sz="1800" dirty="0">
                <a:solidFill>
                  <a:srgbClr val="181818">
                    <a:alpha val="100000"/>
                  </a:srgbClr>
                </a:solidFill>
                <a:latin typeface="Lato Regular" pitchFamily="34" charset="0"/>
                <a:ea typeface="Lato Regular" pitchFamily="34" charset="-122"/>
                <a:cs typeface="Lato Regular" pitchFamily="34" charset="-120"/>
              </a:rPr>
              <a:t>30</a:t>
            </a:r>
            <a:endParaRPr lang="en-US" sz="1821" dirty="0"/>
          </a:p>
        </p:txBody>
      </p:sp>
      <p:sp>
        <p:nvSpPr>
          <p:cNvPr id="28" name="Text 15"/>
          <p:cNvSpPr/>
          <p:nvPr/>
        </p:nvSpPr>
        <p:spPr>
          <a:xfrm>
            <a:off x="2852319" y="6929624"/>
            <a:ext cx="356539" cy="356494"/>
          </a:xfrm>
          <a:prstGeom prst="rect">
            <a:avLst/>
          </a:prstGeom>
          <a:noFill/>
          <a:ln/>
        </p:spPr>
        <p:txBody>
          <a:bodyPr wrap="square" lIns="0" tIns="0" rIns="0" bIns="0" rtlCol="0" anchor="t"/>
          <a:lstStyle/>
          <a:p>
            <a:pPr algn="l"/>
            <a:r>
              <a:rPr lang="en-US" sz="1800" dirty="0">
                <a:solidFill>
                  <a:srgbClr val="181818">
                    <a:alpha val="100000"/>
                  </a:srgbClr>
                </a:solidFill>
                <a:latin typeface="Lato Regular" pitchFamily="34" charset="0"/>
                <a:ea typeface="Lato Regular" pitchFamily="34" charset="-122"/>
                <a:cs typeface="Lato Regular" pitchFamily="34" charset="-120"/>
              </a:rPr>
              <a:t>40</a:t>
            </a:r>
            <a:endParaRPr lang="en-US" sz="1821" dirty="0"/>
          </a:p>
        </p:txBody>
      </p:sp>
      <p:sp>
        <p:nvSpPr>
          <p:cNvPr id="29" name="Text 16"/>
          <p:cNvSpPr/>
          <p:nvPr/>
        </p:nvSpPr>
        <p:spPr>
          <a:xfrm>
            <a:off x="2852319" y="6412297"/>
            <a:ext cx="356539" cy="356494"/>
          </a:xfrm>
          <a:prstGeom prst="rect">
            <a:avLst/>
          </a:prstGeom>
          <a:noFill/>
          <a:ln/>
        </p:spPr>
        <p:txBody>
          <a:bodyPr wrap="square" lIns="0" tIns="0" rIns="0" bIns="0" rtlCol="0" anchor="t"/>
          <a:lstStyle/>
          <a:p>
            <a:pPr algn="l"/>
            <a:r>
              <a:rPr lang="en-US" sz="1800" dirty="0">
                <a:solidFill>
                  <a:srgbClr val="181818">
                    <a:alpha val="100000"/>
                  </a:srgbClr>
                </a:solidFill>
                <a:latin typeface="Lato Regular" pitchFamily="34" charset="0"/>
                <a:ea typeface="Lato Regular" pitchFamily="34" charset="-122"/>
                <a:cs typeface="Lato Regular" pitchFamily="34" charset="-120"/>
              </a:rPr>
              <a:t>50</a:t>
            </a:r>
            <a:endParaRPr lang="en-US" sz="1821" dirty="0"/>
          </a:p>
        </p:txBody>
      </p:sp>
      <p:sp>
        <p:nvSpPr>
          <p:cNvPr id="30" name="Text 17"/>
          <p:cNvSpPr/>
          <p:nvPr/>
        </p:nvSpPr>
        <p:spPr>
          <a:xfrm>
            <a:off x="2852319" y="5894809"/>
            <a:ext cx="356539" cy="356494"/>
          </a:xfrm>
          <a:prstGeom prst="rect">
            <a:avLst/>
          </a:prstGeom>
          <a:noFill/>
          <a:ln/>
        </p:spPr>
        <p:txBody>
          <a:bodyPr wrap="square" lIns="0" tIns="0" rIns="0" bIns="0" rtlCol="0" anchor="t"/>
          <a:lstStyle/>
          <a:p>
            <a:pPr algn="l"/>
            <a:r>
              <a:rPr lang="en-US" sz="1800" dirty="0">
                <a:solidFill>
                  <a:srgbClr val="181818">
                    <a:alpha val="100000"/>
                  </a:srgbClr>
                </a:solidFill>
                <a:latin typeface="Lato Regular" pitchFamily="34" charset="0"/>
                <a:ea typeface="Lato Regular" pitchFamily="34" charset="-122"/>
                <a:cs typeface="Lato Regular" pitchFamily="34" charset="-120"/>
              </a:rPr>
              <a:t>60</a:t>
            </a:r>
            <a:endParaRPr lang="en-US" sz="1821" dirty="0"/>
          </a:p>
        </p:txBody>
      </p:sp>
      <p:sp>
        <p:nvSpPr>
          <p:cNvPr id="31" name="Text 18"/>
          <p:cNvSpPr/>
          <p:nvPr/>
        </p:nvSpPr>
        <p:spPr>
          <a:xfrm>
            <a:off x="2852319" y="5377507"/>
            <a:ext cx="356539" cy="356494"/>
          </a:xfrm>
          <a:prstGeom prst="rect">
            <a:avLst/>
          </a:prstGeom>
          <a:noFill/>
          <a:ln/>
        </p:spPr>
        <p:txBody>
          <a:bodyPr wrap="square" lIns="0" tIns="0" rIns="0" bIns="0" rtlCol="0" anchor="t"/>
          <a:lstStyle/>
          <a:p>
            <a:pPr algn="l"/>
            <a:r>
              <a:rPr lang="en-US" sz="1800" dirty="0">
                <a:solidFill>
                  <a:srgbClr val="181818">
                    <a:alpha val="100000"/>
                  </a:srgbClr>
                </a:solidFill>
                <a:latin typeface="Lato Regular" pitchFamily="34" charset="0"/>
                <a:ea typeface="Lato Regular" pitchFamily="34" charset="-122"/>
                <a:cs typeface="Lato Regular" pitchFamily="34" charset="-120"/>
              </a:rPr>
              <a:t>70</a:t>
            </a:r>
            <a:endParaRPr lang="en-US" sz="1821" dirty="0"/>
          </a:p>
        </p:txBody>
      </p:sp>
      <p:sp>
        <p:nvSpPr>
          <p:cNvPr id="32" name="Text 19"/>
          <p:cNvSpPr/>
          <p:nvPr/>
        </p:nvSpPr>
        <p:spPr>
          <a:xfrm>
            <a:off x="2852319" y="4860057"/>
            <a:ext cx="356539" cy="356494"/>
          </a:xfrm>
          <a:prstGeom prst="rect">
            <a:avLst/>
          </a:prstGeom>
          <a:noFill/>
          <a:ln/>
        </p:spPr>
        <p:txBody>
          <a:bodyPr wrap="square" lIns="0" tIns="0" rIns="0" bIns="0" rtlCol="0" anchor="t"/>
          <a:lstStyle/>
          <a:p>
            <a:pPr algn="l"/>
            <a:r>
              <a:rPr lang="en-US" sz="1800" dirty="0">
                <a:solidFill>
                  <a:srgbClr val="181818">
                    <a:alpha val="100000"/>
                  </a:srgbClr>
                </a:solidFill>
                <a:latin typeface="Lato Regular" pitchFamily="34" charset="0"/>
                <a:ea typeface="Lato Regular" pitchFamily="34" charset="-122"/>
                <a:cs typeface="Lato Regular" pitchFamily="34" charset="-120"/>
              </a:rPr>
              <a:t>80</a:t>
            </a:r>
            <a:endParaRPr lang="en-US" sz="1821" dirty="0"/>
          </a:p>
        </p:txBody>
      </p:sp>
      <p:sp>
        <p:nvSpPr>
          <p:cNvPr id="33" name="Text 20"/>
          <p:cNvSpPr/>
          <p:nvPr/>
        </p:nvSpPr>
        <p:spPr>
          <a:xfrm>
            <a:off x="2852319" y="4342519"/>
            <a:ext cx="356539" cy="356494"/>
          </a:xfrm>
          <a:prstGeom prst="rect">
            <a:avLst/>
          </a:prstGeom>
          <a:noFill/>
          <a:ln/>
        </p:spPr>
        <p:txBody>
          <a:bodyPr wrap="square" lIns="0" tIns="0" rIns="0" bIns="0" rtlCol="0" anchor="t"/>
          <a:lstStyle/>
          <a:p>
            <a:pPr algn="l"/>
            <a:r>
              <a:rPr lang="en-US" sz="1800" dirty="0">
                <a:solidFill>
                  <a:srgbClr val="181818">
                    <a:alpha val="100000"/>
                  </a:srgbClr>
                </a:solidFill>
                <a:latin typeface="Lato Regular" pitchFamily="34" charset="0"/>
                <a:ea typeface="Lato Regular" pitchFamily="34" charset="-122"/>
                <a:cs typeface="Lato Regular" pitchFamily="34" charset="-120"/>
              </a:rPr>
              <a:t>90</a:t>
            </a:r>
            <a:endParaRPr lang="en-US" sz="1821" dirty="0"/>
          </a:p>
        </p:txBody>
      </p:sp>
      <p:sp>
        <p:nvSpPr>
          <p:cNvPr id="34" name="Text 21"/>
          <p:cNvSpPr/>
          <p:nvPr/>
        </p:nvSpPr>
        <p:spPr>
          <a:xfrm>
            <a:off x="2718140" y="3825032"/>
            <a:ext cx="483555" cy="356494"/>
          </a:xfrm>
          <a:prstGeom prst="rect">
            <a:avLst/>
          </a:prstGeom>
          <a:noFill/>
          <a:ln/>
        </p:spPr>
        <p:txBody>
          <a:bodyPr wrap="square" lIns="0" tIns="0" rIns="0" bIns="0" rtlCol="0" anchor="t"/>
          <a:lstStyle/>
          <a:p>
            <a:pPr algn="l"/>
            <a:r>
              <a:rPr lang="en-US" sz="1800" dirty="0">
                <a:solidFill>
                  <a:srgbClr val="181818">
                    <a:alpha val="100000"/>
                  </a:srgbClr>
                </a:solidFill>
                <a:latin typeface="Lato Regular" pitchFamily="34" charset="0"/>
                <a:ea typeface="Lato Regular" pitchFamily="34" charset="-122"/>
                <a:cs typeface="Lato Regular" pitchFamily="34" charset="-120"/>
              </a:rPr>
              <a:t>100</a:t>
            </a:r>
            <a:endParaRPr lang="en-US" sz="1821" dirty="0"/>
          </a:p>
        </p:txBody>
      </p:sp>
      <p:pic>
        <p:nvPicPr>
          <p:cNvPr id="35" name="Image 11" descr="preencoded.png">    </p:cNvPr>
          <p:cNvPicPr>
            <a:picLocks noChangeAspect="1"/>
          </p:cNvPicPr>
          <p:nvPr/>
        </p:nvPicPr>
        <p:blipFill>
          <a:blip r:embed="rId12"/>
          <a:stretch>
            <a:fillRect/>
          </a:stretch>
        </p:blipFill>
        <p:spPr>
          <a:xfrm>
            <a:off x="3368467" y="3771900"/>
            <a:ext cx="8291591" cy="5511006"/>
          </a:xfrm>
          <a:prstGeom prst="rect">
            <a:avLst/>
          </a:prstGeom>
        </p:spPr>
      </p:pic>
      <p:pic>
        <p:nvPicPr>
          <p:cNvPr id="36" name="Image 12" descr="preencoded.png">    </p:cNvPr>
          <p:cNvPicPr>
            <a:picLocks noChangeAspect="1"/>
          </p:cNvPicPr>
          <p:nvPr/>
        </p:nvPicPr>
        <p:blipFill>
          <a:blip r:embed="rId13"/>
          <a:stretch>
            <a:fillRect/>
          </a:stretch>
        </p:blipFill>
        <p:spPr>
          <a:xfrm>
            <a:off x="4512766" y="4185456"/>
            <a:ext cx="11567" cy="5258445"/>
          </a:xfrm>
          <a:prstGeom prst="rect">
            <a:avLst/>
          </a:prstGeom>
        </p:spPr>
      </p:pic>
      <p:pic>
        <p:nvPicPr>
          <p:cNvPr id="37" name="Image 13" descr="preencoded.png">    </p:cNvPr>
          <p:cNvPicPr>
            <a:picLocks noChangeAspect="1"/>
          </p:cNvPicPr>
          <p:nvPr/>
        </p:nvPicPr>
        <p:blipFill>
          <a:blip r:embed="rId14"/>
          <a:stretch>
            <a:fillRect/>
          </a:stretch>
        </p:blipFill>
        <p:spPr>
          <a:xfrm>
            <a:off x="5651279" y="4185456"/>
            <a:ext cx="11567" cy="5258445"/>
          </a:xfrm>
          <a:prstGeom prst="rect">
            <a:avLst/>
          </a:prstGeom>
        </p:spPr>
      </p:pic>
      <p:pic>
        <p:nvPicPr>
          <p:cNvPr id="38" name="Image 14" descr="preencoded.png">    </p:cNvPr>
          <p:cNvPicPr>
            <a:picLocks noChangeAspect="1"/>
          </p:cNvPicPr>
          <p:nvPr/>
        </p:nvPicPr>
        <p:blipFill>
          <a:blip r:embed="rId15"/>
          <a:stretch>
            <a:fillRect/>
          </a:stretch>
        </p:blipFill>
        <p:spPr>
          <a:xfrm>
            <a:off x="6789795" y="4185456"/>
            <a:ext cx="11567" cy="5258445"/>
          </a:xfrm>
          <a:prstGeom prst="rect">
            <a:avLst/>
          </a:prstGeom>
        </p:spPr>
      </p:pic>
      <p:pic>
        <p:nvPicPr>
          <p:cNvPr id="39" name="Image 15" descr="preencoded.png">    </p:cNvPr>
          <p:cNvPicPr>
            <a:picLocks noChangeAspect="1"/>
          </p:cNvPicPr>
          <p:nvPr/>
        </p:nvPicPr>
        <p:blipFill>
          <a:blip r:embed="rId16"/>
          <a:stretch>
            <a:fillRect/>
          </a:stretch>
        </p:blipFill>
        <p:spPr>
          <a:xfrm>
            <a:off x="7928309" y="4185456"/>
            <a:ext cx="11567" cy="5258445"/>
          </a:xfrm>
          <a:prstGeom prst="rect">
            <a:avLst/>
          </a:prstGeom>
        </p:spPr>
      </p:pic>
      <p:pic>
        <p:nvPicPr>
          <p:cNvPr id="40" name="Image 16" descr="preencoded.png">    </p:cNvPr>
          <p:cNvPicPr>
            <a:picLocks noChangeAspect="1"/>
          </p:cNvPicPr>
          <p:nvPr/>
        </p:nvPicPr>
        <p:blipFill>
          <a:blip r:embed="rId17"/>
          <a:stretch>
            <a:fillRect/>
          </a:stretch>
        </p:blipFill>
        <p:spPr>
          <a:xfrm>
            <a:off x="9066828" y="4185456"/>
            <a:ext cx="11567" cy="5258445"/>
          </a:xfrm>
          <a:prstGeom prst="rect">
            <a:avLst/>
          </a:prstGeom>
        </p:spPr>
      </p:pic>
      <p:pic>
        <p:nvPicPr>
          <p:cNvPr id="41" name="Image 17" descr="preencoded.png">    </p:cNvPr>
          <p:cNvPicPr>
            <a:picLocks noChangeAspect="1"/>
          </p:cNvPicPr>
          <p:nvPr/>
        </p:nvPicPr>
        <p:blipFill>
          <a:blip r:embed="rId18"/>
          <a:stretch>
            <a:fillRect/>
          </a:stretch>
        </p:blipFill>
        <p:spPr>
          <a:xfrm>
            <a:off x="10205341" y="4185456"/>
            <a:ext cx="11567" cy="5258445"/>
          </a:xfrm>
          <a:prstGeom prst="rect">
            <a:avLst/>
          </a:prstGeom>
        </p:spPr>
      </p:pic>
      <p:pic>
        <p:nvPicPr>
          <p:cNvPr id="42" name="Image 18" descr="preencoded.png">    </p:cNvPr>
          <p:cNvPicPr>
            <a:picLocks noChangeAspect="1"/>
          </p:cNvPicPr>
          <p:nvPr/>
        </p:nvPicPr>
        <p:blipFill>
          <a:blip r:embed="rId19"/>
          <a:stretch>
            <a:fillRect/>
          </a:stretch>
        </p:blipFill>
        <p:spPr>
          <a:xfrm>
            <a:off x="11343854" y="4185456"/>
            <a:ext cx="11567" cy="5258445"/>
          </a:xfrm>
          <a:prstGeom prst="rect">
            <a:avLst/>
          </a:prstGeom>
        </p:spPr>
      </p:pic>
      <p:pic>
        <p:nvPicPr>
          <p:cNvPr id="43" name="Image 19" descr="preencoded.png">    </p:cNvPr>
          <p:cNvPicPr>
            <a:picLocks noChangeAspect="1"/>
          </p:cNvPicPr>
          <p:nvPr/>
        </p:nvPicPr>
        <p:blipFill>
          <a:blip r:embed="rId20"/>
          <a:stretch>
            <a:fillRect/>
          </a:stretch>
        </p:blipFill>
        <p:spPr>
          <a:xfrm>
            <a:off x="3355539" y="5483858"/>
            <a:ext cx="8050168" cy="2373585"/>
          </a:xfrm>
          <a:prstGeom prst="rect">
            <a:avLst/>
          </a:prstGeom>
        </p:spPr>
      </p:pic>
      <p:pic>
        <p:nvPicPr>
          <p:cNvPr id="44" name="Image 20" descr="preencoded.png">    </p:cNvPr>
          <p:cNvPicPr>
            <a:picLocks noChangeAspect="1"/>
          </p:cNvPicPr>
          <p:nvPr/>
        </p:nvPicPr>
        <p:blipFill>
          <a:blip r:embed="rId21"/>
          <a:stretch>
            <a:fillRect/>
          </a:stretch>
        </p:blipFill>
        <p:spPr>
          <a:xfrm>
            <a:off x="3369143" y="6359537"/>
            <a:ext cx="8044031" cy="2268525"/>
          </a:xfrm>
          <a:prstGeom prst="rect">
            <a:avLst/>
          </a:prstGeom>
        </p:spPr>
      </p:pic>
      <p:pic>
        <p:nvPicPr>
          <p:cNvPr id="45" name="Image 21" descr="preencoded.png">    </p:cNvPr>
          <p:cNvPicPr>
            <a:picLocks noChangeAspect="1"/>
          </p:cNvPicPr>
          <p:nvPr/>
        </p:nvPicPr>
        <p:blipFill>
          <a:blip r:embed="rId22"/>
          <a:stretch>
            <a:fillRect/>
          </a:stretch>
        </p:blipFill>
        <p:spPr>
          <a:xfrm>
            <a:off x="4441751" y="6055643"/>
            <a:ext cx="153591" cy="153566"/>
          </a:xfrm>
          <a:prstGeom prst="rect">
            <a:avLst/>
          </a:prstGeom>
        </p:spPr>
      </p:pic>
      <p:pic>
        <p:nvPicPr>
          <p:cNvPr id="46" name="Image 22" descr="preencoded.png">    </p:cNvPr>
          <p:cNvPicPr>
            <a:picLocks noChangeAspect="1"/>
          </p:cNvPicPr>
          <p:nvPr/>
        </p:nvPicPr>
        <p:blipFill>
          <a:blip r:embed="rId23"/>
          <a:stretch>
            <a:fillRect/>
          </a:stretch>
        </p:blipFill>
        <p:spPr>
          <a:xfrm>
            <a:off x="4441751" y="6981130"/>
            <a:ext cx="153591" cy="153566"/>
          </a:xfrm>
          <a:prstGeom prst="rect">
            <a:avLst/>
          </a:prstGeom>
        </p:spPr>
      </p:pic>
      <p:pic>
        <p:nvPicPr>
          <p:cNvPr id="47" name="Image 23" descr="preencoded.png">    </p:cNvPr>
          <p:cNvPicPr>
            <a:picLocks noChangeAspect="1"/>
          </p:cNvPicPr>
          <p:nvPr/>
        </p:nvPicPr>
        <p:blipFill>
          <a:blip r:embed="rId24"/>
          <a:stretch>
            <a:fillRect/>
          </a:stretch>
        </p:blipFill>
        <p:spPr>
          <a:xfrm>
            <a:off x="5580267" y="5651277"/>
            <a:ext cx="153591" cy="153566"/>
          </a:xfrm>
          <a:prstGeom prst="rect">
            <a:avLst/>
          </a:prstGeom>
        </p:spPr>
      </p:pic>
      <p:pic>
        <p:nvPicPr>
          <p:cNvPr id="48" name="Image 24" descr="preencoded.png">    </p:cNvPr>
          <p:cNvPicPr>
            <a:picLocks noChangeAspect="1"/>
          </p:cNvPicPr>
          <p:nvPr/>
        </p:nvPicPr>
        <p:blipFill>
          <a:blip r:embed="rId25"/>
          <a:stretch>
            <a:fillRect/>
          </a:stretch>
        </p:blipFill>
        <p:spPr>
          <a:xfrm>
            <a:off x="5580267" y="7415510"/>
            <a:ext cx="153591" cy="153566"/>
          </a:xfrm>
          <a:prstGeom prst="rect">
            <a:avLst/>
          </a:prstGeom>
        </p:spPr>
      </p:pic>
      <p:pic>
        <p:nvPicPr>
          <p:cNvPr id="49" name="Image 25" descr="preencoded.png">    </p:cNvPr>
          <p:cNvPicPr>
            <a:picLocks noChangeAspect="1"/>
          </p:cNvPicPr>
          <p:nvPr/>
        </p:nvPicPr>
        <p:blipFill>
          <a:blip r:embed="rId26"/>
          <a:stretch>
            <a:fillRect/>
          </a:stretch>
        </p:blipFill>
        <p:spPr>
          <a:xfrm>
            <a:off x="6718783" y="7732799"/>
            <a:ext cx="153591" cy="153566"/>
          </a:xfrm>
          <a:prstGeom prst="rect">
            <a:avLst/>
          </a:prstGeom>
        </p:spPr>
      </p:pic>
      <p:pic>
        <p:nvPicPr>
          <p:cNvPr id="50" name="Image 26" descr="preencoded.png">    </p:cNvPr>
          <p:cNvPicPr>
            <a:picLocks noChangeAspect="1"/>
          </p:cNvPicPr>
          <p:nvPr/>
        </p:nvPicPr>
        <p:blipFill>
          <a:blip r:embed="rId27"/>
          <a:stretch>
            <a:fillRect/>
          </a:stretch>
        </p:blipFill>
        <p:spPr>
          <a:xfrm>
            <a:off x="6718783" y="6311838"/>
            <a:ext cx="153591" cy="153566"/>
          </a:xfrm>
          <a:prstGeom prst="rect">
            <a:avLst/>
          </a:prstGeom>
        </p:spPr>
      </p:pic>
      <p:pic>
        <p:nvPicPr>
          <p:cNvPr id="51" name="Image 27" descr="preencoded.png">    </p:cNvPr>
          <p:cNvPicPr>
            <a:picLocks noChangeAspect="1"/>
          </p:cNvPicPr>
          <p:nvPr/>
        </p:nvPicPr>
        <p:blipFill>
          <a:blip r:embed="rId28"/>
          <a:stretch>
            <a:fillRect/>
          </a:stretch>
        </p:blipFill>
        <p:spPr>
          <a:xfrm>
            <a:off x="7861923" y="6733220"/>
            <a:ext cx="153591" cy="153566"/>
          </a:xfrm>
          <a:prstGeom prst="rect">
            <a:avLst/>
          </a:prstGeom>
        </p:spPr>
      </p:pic>
      <p:pic>
        <p:nvPicPr>
          <p:cNvPr id="52" name="Image 28" descr="preencoded.png">    </p:cNvPr>
          <p:cNvPicPr>
            <a:picLocks noChangeAspect="1"/>
          </p:cNvPicPr>
          <p:nvPr/>
        </p:nvPicPr>
        <p:blipFill>
          <a:blip r:embed="rId29"/>
          <a:stretch>
            <a:fillRect/>
          </a:stretch>
        </p:blipFill>
        <p:spPr>
          <a:xfrm>
            <a:off x="7861923" y="6420631"/>
            <a:ext cx="153591" cy="153566"/>
          </a:xfrm>
          <a:prstGeom prst="rect">
            <a:avLst/>
          </a:prstGeom>
        </p:spPr>
      </p:pic>
      <p:pic>
        <p:nvPicPr>
          <p:cNvPr id="53" name="Image 29" descr="preencoded.png">    </p:cNvPr>
          <p:cNvPicPr>
            <a:picLocks noChangeAspect="1"/>
          </p:cNvPicPr>
          <p:nvPr/>
        </p:nvPicPr>
        <p:blipFill>
          <a:blip r:embed="rId30"/>
          <a:stretch>
            <a:fillRect/>
          </a:stretch>
        </p:blipFill>
        <p:spPr>
          <a:xfrm>
            <a:off x="8995813" y="7667588"/>
            <a:ext cx="153591" cy="153566"/>
          </a:xfrm>
          <a:prstGeom prst="rect">
            <a:avLst/>
          </a:prstGeom>
        </p:spPr>
      </p:pic>
      <p:pic>
        <p:nvPicPr>
          <p:cNvPr id="54" name="Image 30" descr="preencoded.png">    </p:cNvPr>
          <p:cNvPicPr>
            <a:picLocks noChangeAspect="1"/>
          </p:cNvPicPr>
          <p:nvPr/>
        </p:nvPicPr>
        <p:blipFill>
          <a:blip r:embed="rId31"/>
          <a:stretch>
            <a:fillRect/>
          </a:stretch>
        </p:blipFill>
        <p:spPr>
          <a:xfrm>
            <a:off x="8995813" y="7076889"/>
            <a:ext cx="153591" cy="153566"/>
          </a:xfrm>
          <a:prstGeom prst="rect">
            <a:avLst/>
          </a:prstGeom>
        </p:spPr>
      </p:pic>
      <p:pic>
        <p:nvPicPr>
          <p:cNvPr id="55" name="Image 31" descr="preencoded.png">    </p:cNvPr>
          <p:cNvPicPr>
            <a:picLocks noChangeAspect="1"/>
          </p:cNvPicPr>
          <p:nvPr/>
        </p:nvPicPr>
        <p:blipFill>
          <a:blip r:embed="rId32"/>
          <a:stretch>
            <a:fillRect/>
          </a:stretch>
        </p:blipFill>
        <p:spPr>
          <a:xfrm>
            <a:off x="10138955" y="6972449"/>
            <a:ext cx="153591" cy="153566"/>
          </a:xfrm>
          <a:prstGeom prst="rect">
            <a:avLst/>
          </a:prstGeom>
        </p:spPr>
      </p:pic>
      <p:pic>
        <p:nvPicPr>
          <p:cNvPr id="56" name="Image 32" descr="preencoded.png">    </p:cNvPr>
          <p:cNvPicPr>
            <a:picLocks noChangeAspect="1"/>
          </p:cNvPicPr>
          <p:nvPr/>
        </p:nvPicPr>
        <p:blipFill>
          <a:blip r:embed="rId33"/>
          <a:stretch>
            <a:fillRect/>
          </a:stretch>
        </p:blipFill>
        <p:spPr>
          <a:xfrm>
            <a:off x="10138955" y="6572783"/>
            <a:ext cx="153591" cy="153566"/>
          </a:xfrm>
          <a:prstGeom prst="rect">
            <a:avLst/>
          </a:prstGeom>
        </p:spPr>
      </p:pic>
      <p:sp>
        <p:nvSpPr>
          <p:cNvPr id="57" name="Shape 22"/>
          <p:cNvSpPr/>
          <p:nvPr/>
        </p:nvSpPr>
        <p:spPr>
          <a:xfrm>
            <a:off x="14403600" y="4191000"/>
            <a:ext cx="5601400" cy="7620000"/>
          </a:xfrm>
          <a:prstGeom prst="rect">
            <a:avLst/>
          </a:prstGeom>
          <a:noFill/>
          <a:ln/>
        </p:spPr>
      </p:sp>
      <p:sp>
        <p:nvSpPr>
          <p:cNvPr id="58" name="Shape 23"/>
          <p:cNvSpPr/>
          <p:nvPr/>
        </p:nvSpPr>
        <p:spPr>
          <a:xfrm>
            <a:off x="14403600" y="4191000"/>
            <a:ext cx="5601400" cy="7620000"/>
          </a:xfrm>
          <a:prstGeom prst="rect">
            <a:avLst/>
          </a:prstGeom>
          <a:noFill/>
          <a:ln/>
        </p:spPr>
      </p:sp>
      <p:pic>
        <p:nvPicPr>
          <p:cNvPr id="59" name="Image 33" descr="preencoded.png">    </p:cNvPr>
          <p:cNvPicPr>
            <a:picLocks noChangeAspect="1"/>
          </p:cNvPicPr>
          <p:nvPr/>
        </p:nvPicPr>
        <p:blipFill>
          <a:blip r:embed="rId34"/>
          <a:stretch>
            <a:fillRect/>
          </a:stretch>
        </p:blipFill>
        <p:spPr>
          <a:xfrm>
            <a:off x="14403600" y="4191000"/>
            <a:ext cx="5575997" cy="5575300"/>
          </a:xfrm>
          <a:prstGeom prst="rect">
            <a:avLst/>
          </a:prstGeom>
        </p:spPr>
      </p:pic>
      <p:pic>
        <p:nvPicPr>
          <p:cNvPr id="60" name="Image 34" descr="preencoded.png">    </p:cNvPr>
          <p:cNvPicPr>
            <a:picLocks noChangeAspect="1"/>
          </p:cNvPicPr>
          <p:nvPr/>
        </p:nvPicPr>
        <p:blipFill>
          <a:blip r:embed="rId35"/>
          <a:stretch>
            <a:fillRect/>
          </a:stretch>
        </p:blipFill>
        <p:spPr>
          <a:xfrm>
            <a:off x="14403600" y="4191000"/>
            <a:ext cx="5575997" cy="5575300"/>
          </a:xfrm>
          <a:prstGeom prst="rect">
            <a:avLst/>
          </a:prstGeom>
        </p:spPr>
      </p:pic>
      <p:sp>
        <p:nvSpPr>
          <p:cNvPr id="61" name="Shape 24"/>
          <p:cNvSpPr/>
          <p:nvPr/>
        </p:nvSpPr>
        <p:spPr>
          <a:xfrm>
            <a:off x="16359645" y="6365367"/>
            <a:ext cx="1676610" cy="1226566"/>
          </a:xfrm>
          <a:prstGeom prst="rect">
            <a:avLst/>
          </a:prstGeom>
          <a:noFill/>
          <a:ln/>
        </p:spPr>
      </p:sp>
      <p:sp>
        <p:nvSpPr>
          <p:cNvPr id="62" name="Text 25"/>
          <p:cNvSpPr/>
          <p:nvPr/>
        </p:nvSpPr>
        <p:spPr>
          <a:xfrm>
            <a:off x="16359645" y="6324600"/>
            <a:ext cx="1879835" cy="901700"/>
          </a:xfrm>
          <a:prstGeom prst="rect">
            <a:avLst/>
          </a:prstGeom>
          <a:noFill/>
          <a:ln/>
        </p:spPr>
        <p:txBody>
          <a:bodyPr wrap="square" lIns="0" tIns="0" rIns="0" bIns="0" rtlCol="0" anchor="t"/>
          <a:lstStyle/>
          <a:p>
            <a:pPr algn="l"/>
            <a:r>
              <a:rPr lang="en-US" sz="4800" dirty="0">
                <a:solidFill>
                  <a:srgbClr val="0E0E0E">
                    <a:alpha val="100000"/>
                  </a:srgbClr>
                </a:solidFill>
                <a:latin typeface="Belleza Regular" pitchFamily="34" charset="0"/>
                <a:ea typeface="Belleza Regular" pitchFamily="34" charset="-122"/>
                <a:cs typeface="Belleza Regular" pitchFamily="34" charset="-120"/>
              </a:rPr>
              <a:t>34.574</a:t>
            </a:r>
            <a:endParaRPr lang="en-US" sz="4800" dirty="0"/>
          </a:p>
        </p:txBody>
      </p:sp>
      <p:sp>
        <p:nvSpPr>
          <p:cNvPr id="63" name="Text 26"/>
          <p:cNvSpPr/>
          <p:nvPr/>
        </p:nvSpPr>
        <p:spPr>
          <a:xfrm>
            <a:off x="16696237" y="7023100"/>
            <a:ext cx="113890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Total</a:t>
            </a:r>
            <a:endParaRPr lang="en-US" sz="3200" dirty="0"/>
          </a:p>
        </p:txBody>
      </p:sp>
      <p:sp>
        <p:nvSpPr>
          <p:cNvPr id="64" name="Shape 27"/>
          <p:cNvSpPr/>
          <p:nvPr/>
        </p:nvSpPr>
        <p:spPr>
          <a:xfrm>
            <a:off x="13260457" y="10515600"/>
            <a:ext cx="7874984" cy="2019300"/>
          </a:xfrm>
          <a:prstGeom prst="rect">
            <a:avLst/>
          </a:prstGeom>
          <a:noFill/>
          <a:ln/>
        </p:spPr>
      </p:sp>
      <p:sp>
        <p:nvSpPr>
          <p:cNvPr id="65" name="Shape 28"/>
          <p:cNvSpPr/>
          <p:nvPr/>
        </p:nvSpPr>
        <p:spPr>
          <a:xfrm>
            <a:off x="13260457" y="10515600"/>
            <a:ext cx="7874984" cy="2019300"/>
          </a:xfrm>
          <a:prstGeom prst="rect">
            <a:avLst/>
          </a:prstGeom>
          <a:noFill/>
          <a:ln/>
        </p:spPr>
      </p:sp>
      <p:sp>
        <p:nvSpPr>
          <p:cNvPr id="66" name="Text 29"/>
          <p:cNvSpPr/>
          <p:nvPr/>
        </p:nvSpPr>
        <p:spPr>
          <a:xfrm>
            <a:off x="13158845" y="10515600"/>
            <a:ext cx="8078210" cy="901700"/>
          </a:xfrm>
          <a:prstGeom prst="rect">
            <a:avLst/>
          </a:prstGeom>
          <a:noFill/>
          <a:ln/>
        </p:spPr>
        <p:txBody>
          <a:bodyPr wrap="square" lIns="0" tIns="0" rIns="0" bIns="0" rtlCol="0" anchor="t"/>
          <a:lstStyle/>
          <a:p>
            <a:pPr algn="ctr"/>
            <a:r>
              <a:rPr lang="en-US" sz="4800" dirty="0">
                <a:solidFill>
                  <a:srgbClr val="0E0E0E">
                    <a:alpha val="100000"/>
                  </a:srgbClr>
                </a:solidFill>
                <a:latin typeface="Belleza Regular" pitchFamily="34" charset="0"/>
                <a:ea typeface="Belleza Regular" pitchFamily="34" charset="-122"/>
                <a:cs typeface="Belleza Regular" pitchFamily="34" charset="-120"/>
              </a:rPr>
              <a:t>TREASURE FOUND</a:t>
            </a:r>
            <a:endParaRPr lang="en-US" sz="4800" dirty="0"/>
          </a:p>
        </p:txBody>
      </p:sp>
      <p:sp>
        <p:nvSpPr>
          <p:cNvPr id="67" name="Text 30"/>
          <p:cNvSpPr/>
          <p:nvPr/>
        </p:nvSpPr>
        <p:spPr>
          <a:xfrm>
            <a:off x="13192716" y="11315700"/>
            <a:ext cx="8010468"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amount of treasure found per month</a:t>
            </a:r>
            <a:endParaRPr lang="en-US" sz="3200" dirty="0"/>
          </a:p>
        </p:txBody>
      </p:sp>
      <p:sp>
        <p:nvSpPr>
          <p:cNvPr id="68" name="Shape 31"/>
          <p:cNvSpPr/>
          <p:nvPr/>
        </p:nvSpPr>
        <p:spPr>
          <a:xfrm>
            <a:off x="3251606" y="10515600"/>
            <a:ext cx="7874984" cy="2019300"/>
          </a:xfrm>
          <a:prstGeom prst="rect">
            <a:avLst/>
          </a:prstGeom>
          <a:noFill/>
          <a:ln/>
        </p:spPr>
      </p:sp>
      <p:sp>
        <p:nvSpPr>
          <p:cNvPr id="69" name="Shape 32"/>
          <p:cNvSpPr/>
          <p:nvPr/>
        </p:nvSpPr>
        <p:spPr>
          <a:xfrm>
            <a:off x="3251606" y="10515600"/>
            <a:ext cx="7874984" cy="2019300"/>
          </a:xfrm>
          <a:prstGeom prst="rect">
            <a:avLst/>
          </a:prstGeom>
          <a:noFill/>
          <a:ln/>
        </p:spPr>
      </p:sp>
      <p:sp>
        <p:nvSpPr>
          <p:cNvPr id="70" name="Text 33"/>
          <p:cNvSpPr/>
          <p:nvPr/>
        </p:nvSpPr>
        <p:spPr>
          <a:xfrm>
            <a:off x="3149994" y="10515600"/>
            <a:ext cx="8078210" cy="901700"/>
          </a:xfrm>
          <a:prstGeom prst="rect">
            <a:avLst/>
          </a:prstGeom>
          <a:noFill/>
          <a:ln/>
        </p:spPr>
        <p:txBody>
          <a:bodyPr wrap="square" lIns="0" tIns="0" rIns="0" bIns="0" rtlCol="0" anchor="t"/>
          <a:lstStyle/>
          <a:p>
            <a:pPr algn="ctr"/>
            <a:r>
              <a:rPr lang="en-US" sz="4800" dirty="0">
                <a:solidFill>
                  <a:srgbClr val="0E0E0E">
                    <a:alpha val="100000"/>
                  </a:srgbClr>
                </a:solidFill>
                <a:latin typeface="Belleza Regular" pitchFamily="34" charset="0"/>
                <a:ea typeface="Belleza Regular" pitchFamily="34" charset="-122"/>
                <a:cs typeface="Belleza Regular" pitchFamily="34" charset="-120"/>
              </a:rPr>
              <a:t>SPELLCASTING PROGRESS</a:t>
            </a:r>
            <a:endParaRPr lang="en-US" sz="4800" dirty="0"/>
          </a:p>
        </p:txBody>
      </p:sp>
      <p:sp>
        <p:nvSpPr>
          <p:cNvPr id="71" name="Text 34"/>
          <p:cNvSpPr/>
          <p:nvPr/>
        </p:nvSpPr>
        <p:spPr>
          <a:xfrm>
            <a:off x="3183865" y="11315700"/>
            <a:ext cx="8010468"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spells cast per year</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EE9C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5089486" y="8470900"/>
            <a:ext cx="8920155" cy="4765650"/>
          </a:xfrm>
          <a:prstGeom prst="rect">
            <a:avLst/>
          </a:prstGeom>
        </p:spPr>
      </p:pic>
      <p:pic>
        <p:nvPicPr>
          <p:cNvPr id="4" name="Image 2" descr="preencoded.png">    </p:cNvPr>
          <p:cNvPicPr>
            <a:picLocks noChangeAspect="1"/>
          </p:cNvPicPr>
          <p:nvPr/>
        </p:nvPicPr>
        <p:blipFill>
          <a:blip r:embed="rId3"/>
          <a:stretch>
            <a:fillRect/>
          </a:stretch>
        </p:blipFill>
        <p:spPr>
          <a:xfrm>
            <a:off x="10072359" y="3860800"/>
            <a:ext cx="14314689" cy="38100"/>
          </a:xfrm>
          <a:prstGeom prst="rect">
            <a:avLst/>
          </a:prstGeom>
        </p:spPr>
      </p:pic>
      <p:pic>
        <p:nvPicPr>
          <p:cNvPr id="5" name="Image 3" descr="preencoded.png">    </p:cNvPr>
          <p:cNvPicPr>
            <a:picLocks noChangeAspect="1"/>
          </p:cNvPicPr>
          <p:nvPr/>
        </p:nvPicPr>
        <p:blipFill>
          <a:blip r:embed="rId4"/>
          <a:stretch>
            <a:fillRect/>
          </a:stretch>
        </p:blipFill>
        <p:spPr>
          <a:xfrm>
            <a:off x="0" y="3855591"/>
            <a:ext cx="3698705" cy="38100"/>
          </a:xfrm>
          <a:prstGeom prst="rect">
            <a:avLst/>
          </a:prstGeom>
        </p:spPr>
      </p:pic>
      <p:pic>
        <p:nvPicPr>
          <p:cNvPr id="6" name="Image 4" descr="preencoded.png">    </p:cNvPr>
          <p:cNvPicPr>
            <a:picLocks noChangeAspect="1"/>
          </p:cNvPicPr>
          <p:nvPr/>
        </p:nvPicPr>
        <p:blipFill>
          <a:blip r:embed="rId5"/>
          <a:stretch>
            <a:fillRect/>
          </a:stretch>
        </p:blipFill>
        <p:spPr>
          <a:xfrm>
            <a:off x="1384473" y="469900"/>
            <a:ext cx="15318115" cy="12763500"/>
          </a:xfrm>
          <a:prstGeom prst="rect">
            <a:avLst/>
          </a:prstGeom>
        </p:spPr>
      </p:pic>
      <p:pic>
        <p:nvPicPr>
          <p:cNvPr id="7" name="Image 5" descr="preencoded.png">    </p:cNvPr>
          <p:cNvPicPr>
            <a:picLocks noChangeAspect="1"/>
          </p:cNvPicPr>
          <p:nvPr/>
        </p:nvPicPr>
        <p:blipFill>
          <a:blip r:embed="rId6"/>
          <a:stretch>
            <a:fillRect/>
          </a:stretch>
        </p:blipFill>
        <p:spPr>
          <a:xfrm>
            <a:off x="751626" y="740221"/>
            <a:ext cx="1924470" cy="1948879"/>
          </a:xfrm>
          <a:prstGeom prst="rect">
            <a:avLst/>
          </a:prstGeom>
        </p:spPr>
      </p:pic>
      <p:pic>
        <p:nvPicPr>
          <p:cNvPr id="8" name="Image 6" descr="preencoded.png">    </p:cNvPr>
          <p:cNvPicPr>
            <a:picLocks noChangeAspect="1"/>
          </p:cNvPicPr>
          <p:nvPr/>
        </p:nvPicPr>
        <p:blipFill>
          <a:blip r:embed="rId7"/>
          <a:stretch>
            <a:fillRect/>
          </a:stretch>
        </p:blipFill>
        <p:spPr>
          <a:xfrm>
            <a:off x="19547743" y="1222127"/>
            <a:ext cx="2163332" cy="2163068"/>
          </a:xfrm>
          <a:prstGeom prst="rect">
            <a:avLst/>
          </a:prstGeom>
        </p:spPr>
      </p:pic>
      <p:pic>
        <p:nvPicPr>
          <p:cNvPr id="9" name="Image 7" descr="preencoded.png">    </p:cNvPr>
          <p:cNvPicPr>
            <a:picLocks noChangeAspect="1"/>
          </p:cNvPicPr>
          <p:nvPr/>
        </p:nvPicPr>
        <p:blipFill>
          <a:blip r:embed="rId8"/>
          <a:stretch>
            <a:fillRect/>
          </a:stretch>
        </p:blipFill>
        <p:spPr>
          <a:xfrm>
            <a:off x="21340571" y="736600"/>
            <a:ext cx="1309026" cy="1308869"/>
          </a:xfrm>
          <a:prstGeom prst="rect">
            <a:avLst/>
          </a:prstGeom>
        </p:spPr>
      </p:pic>
      <p:pic>
        <p:nvPicPr>
          <p:cNvPr id="10" name="Image 8" descr="preencoded.png">    </p:cNvPr>
          <p:cNvPicPr>
            <a:picLocks noChangeAspect="1"/>
          </p:cNvPicPr>
          <p:nvPr/>
        </p:nvPicPr>
        <p:blipFill>
          <a:blip r:embed="rId9"/>
          <a:stretch>
            <a:fillRect/>
          </a:stretch>
        </p:blipFill>
        <p:spPr>
          <a:xfrm>
            <a:off x="21711075" y="2206997"/>
            <a:ext cx="1309026" cy="1308869"/>
          </a:xfrm>
          <a:prstGeom prst="rect">
            <a:avLst/>
          </a:prstGeom>
        </p:spPr>
      </p:pic>
      <p:pic>
        <p:nvPicPr>
          <p:cNvPr id="11" name="Image 9" descr="preencoded.png">    </p:cNvPr>
          <p:cNvPicPr>
            <a:picLocks noChangeAspect="1"/>
          </p:cNvPicPr>
          <p:nvPr/>
        </p:nvPicPr>
        <p:blipFill>
          <a:blip r:embed="rId10"/>
          <a:stretch>
            <a:fillRect/>
          </a:stretch>
        </p:blipFill>
        <p:spPr>
          <a:xfrm>
            <a:off x="241330" y="10591800"/>
            <a:ext cx="2603825" cy="2641600"/>
          </a:xfrm>
          <a:prstGeom prst="rect">
            <a:avLst/>
          </a:prstGeom>
        </p:spPr>
      </p:pic>
      <p:sp>
        <p:nvSpPr>
          <p:cNvPr id="12" name="Shape 0"/>
          <p:cNvSpPr/>
          <p:nvPr/>
        </p:nvSpPr>
        <p:spPr>
          <a:xfrm>
            <a:off x="23370921" y="10515600"/>
            <a:ext cx="1016127" cy="3200400"/>
          </a:xfrm>
          <a:prstGeom prst="rect">
            <a:avLst/>
          </a:prstGeom>
          <a:noFill/>
          <a:ln/>
        </p:spPr>
      </p:sp>
      <p:pic>
        <p:nvPicPr>
          <p:cNvPr id="13" name="Image 10" descr="preencoded.png">    </p:cNvPr>
          <p:cNvPicPr>
            <a:picLocks noChangeAspect="1"/>
          </p:cNvPicPr>
          <p:nvPr/>
        </p:nvPicPr>
        <p:blipFill>
          <a:blip r:embed="rId11"/>
          <a:stretch>
            <a:fillRect/>
          </a:stretch>
        </p:blipFill>
        <p:spPr>
          <a:xfrm>
            <a:off x="23523340" y="10820400"/>
            <a:ext cx="711289" cy="2590800"/>
          </a:xfrm>
          <a:prstGeom prst="rect">
            <a:avLst/>
          </a:prstGeom>
        </p:spPr>
      </p:pic>
      <p:sp>
        <p:nvSpPr>
          <p:cNvPr id="14" name="Shape 1"/>
          <p:cNvSpPr/>
          <p:nvPr/>
        </p:nvSpPr>
        <p:spPr>
          <a:xfrm>
            <a:off x="18226778" y="4838700"/>
            <a:ext cx="4712289" cy="4038600"/>
          </a:xfrm>
          <a:prstGeom prst="rect">
            <a:avLst/>
          </a:prstGeom>
          <a:noFill/>
          <a:ln/>
        </p:spPr>
      </p:sp>
      <p:sp>
        <p:nvSpPr>
          <p:cNvPr id="15" name="Shape 2"/>
          <p:cNvSpPr/>
          <p:nvPr/>
        </p:nvSpPr>
        <p:spPr>
          <a:xfrm>
            <a:off x="18226778" y="4838700"/>
            <a:ext cx="4712289" cy="4038600"/>
          </a:xfrm>
          <a:prstGeom prst="rect">
            <a:avLst/>
          </a:prstGeom>
          <a:noFill/>
          <a:ln/>
        </p:spPr>
      </p:sp>
      <p:sp>
        <p:nvSpPr>
          <p:cNvPr id="16" name="Text 3"/>
          <p:cNvSpPr/>
          <p:nvPr/>
        </p:nvSpPr>
        <p:spPr>
          <a:xfrm>
            <a:off x="18226778" y="4838700"/>
            <a:ext cx="4915514" cy="1600200"/>
          </a:xfrm>
          <a:prstGeom prst="rect">
            <a:avLst/>
          </a:prstGeom>
          <a:noFill/>
          <a:ln/>
        </p:spPr>
        <p:txBody>
          <a:bodyPr wrap="square" lIns="0" tIns="0" rIns="0" bIns="0" rtlCol="0" anchor="t"/>
          <a:lstStyle/>
          <a:p>
            <a:pPr algn="l"/>
            <a:r>
              <a:rPr lang="en-US" sz="4800" dirty="0">
                <a:solidFill>
                  <a:srgbClr val="0E0E0E">
                    <a:alpha val="100000"/>
                  </a:srgbClr>
                </a:solidFill>
                <a:latin typeface="Belleza Regular" pitchFamily="34" charset="0"/>
                <a:ea typeface="Belleza Regular" pitchFamily="34" charset="-122"/>
                <a:cs typeface="Belleza Regular" pitchFamily="34" charset="-120"/>
              </a:rPr>
              <a:t>A WEB APPLICATION</a:t>
            </a:r>
            <a:endParaRPr lang="en-US" sz="4800" dirty="0"/>
          </a:p>
        </p:txBody>
      </p:sp>
      <p:sp>
        <p:nvSpPr>
          <p:cNvPr id="17" name="Text 4"/>
          <p:cNvSpPr/>
          <p:nvPr/>
        </p:nvSpPr>
        <p:spPr>
          <a:xfrm>
            <a:off x="18226778" y="6438900"/>
            <a:ext cx="4847773"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pic>
        <p:nvPicPr>
          <p:cNvPr id="18" name="Image 11" descr="preencoded.png">    </p:cNvPr>
          <p:cNvPicPr>
            <a:picLocks noChangeAspect="1"/>
          </p:cNvPicPr>
          <p:nvPr/>
        </p:nvPicPr>
        <p:blipFill>
          <a:blip r:embed="rId12"/>
          <a:stretch>
            <a:fillRect/>
          </a:stretch>
        </p:blipFill>
        <p:spPr>
          <a:xfrm>
            <a:off x="2159270" y="4533900"/>
            <a:ext cx="13768521" cy="8166100"/>
          </a:xfrm>
          <a:prstGeom prst="rect">
            <a:avLst/>
          </a:prstGeom>
        </p:spPr>
      </p:pic>
      <p:pic>
        <p:nvPicPr>
          <p:cNvPr id="19" name="Image 12" descr="preencoded.png">    </p:cNvPr>
          <p:cNvPicPr>
            <a:picLocks noChangeAspect="1"/>
          </p:cNvPicPr>
          <p:nvPr/>
        </p:nvPicPr>
        <p:blipFill>
          <a:blip r:embed="rId13"/>
          <a:stretch>
            <a:fillRect/>
          </a:stretch>
        </p:blipFill>
        <p:spPr>
          <a:xfrm>
            <a:off x="4089911" y="4876800"/>
            <a:ext cx="9894537" cy="6489700"/>
          </a:xfrm>
          <a:prstGeom prst="rect">
            <a:avLst/>
          </a:prstGeom>
        </p:spPr>
      </p:pic>
      <p:sp>
        <p:nvSpPr>
          <p:cNvPr id="20" name="Text 5"/>
          <p:cNvSpPr/>
          <p:nvPr/>
        </p:nvSpPr>
        <p:spPr>
          <a:xfrm>
            <a:off x="4686886" y="1752600"/>
            <a:ext cx="10690503" cy="2675467"/>
          </a:xfrm>
          <a:prstGeom prst="rect">
            <a:avLst/>
          </a:prstGeom>
          <a:noFill/>
          <a:ln/>
        </p:spPr>
        <p:txBody>
          <a:bodyPr wrap="square" lIns="0" tIns="0" rIns="0" bIns="0" rtlCol="0" anchor="t"/>
          <a:lstStyle/>
          <a:p>
            <a:pPr algn="l"/>
            <a:r>
              <a:rPr lang="en-US" sz="8000" dirty="0">
                <a:solidFill>
                  <a:srgbClr val="272727">
                    <a:alpha val="100000"/>
                  </a:srgbClr>
                </a:solidFill>
                <a:latin typeface="Belleza Regular" pitchFamily="34" charset="0"/>
                <a:ea typeface="Belleza Regular" pitchFamily="34" charset="-122"/>
                <a:cs typeface="Belleza Regular" pitchFamily="34" charset="-120"/>
              </a:rPr>
              <a:t>PORTAL TO ADVENTURE</a:t>
            </a:r>
            <a:endParaRPr lang="en-US" sz="8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EE9C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2957611" y="0"/>
            <a:ext cx="88911" cy="7294364"/>
          </a:xfrm>
          <a:prstGeom prst="rect">
            <a:avLst/>
          </a:prstGeom>
        </p:spPr>
      </p:pic>
      <p:pic>
        <p:nvPicPr>
          <p:cNvPr id="4" name="Image 2" descr="preencoded.png">    </p:cNvPr>
          <p:cNvPicPr>
            <a:picLocks noChangeAspect="1"/>
          </p:cNvPicPr>
          <p:nvPr/>
        </p:nvPicPr>
        <p:blipFill>
          <a:blip r:embed="rId3"/>
          <a:stretch>
            <a:fillRect/>
          </a:stretch>
        </p:blipFill>
        <p:spPr>
          <a:xfrm>
            <a:off x="21808626" y="7250063"/>
            <a:ext cx="2573597" cy="88900"/>
          </a:xfrm>
          <a:prstGeom prst="rect">
            <a:avLst/>
          </a:prstGeom>
        </p:spPr>
      </p:pic>
      <p:pic>
        <p:nvPicPr>
          <p:cNvPr id="5" name="Image 3" descr="preencoded.png">    </p:cNvPr>
          <p:cNvPicPr>
            <a:picLocks noChangeAspect="1"/>
          </p:cNvPicPr>
          <p:nvPr/>
        </p:nvPicPr>
        <p:blipFill>
          <a:blip r:embed="rId4"/>
          <a:stretch>
            <a:fillRect/>
          </a:stretch>
        </p:blipFill>
        <p:spPr>
          <a:xfrm>
            <a:off x="23002070" y="3222749"/>
            <a:ext cx="1380153" cy="88900"/>
          </a:xfrm>
          <a:prstGeom prst="rect">
            <a:avLst/>
          </a:prstGeom>
        </p:spPr>
      </p:pic>
      <p:pic>
        <p:nvPicPr>
          <p:cNvPr id="6" name="Image 4" descr="preencoded.png">    </p:cNvPr>
          <p:cNvPicPr>
            <a:picLocks noChangeAspect="1"/>
          </p:cNvPicPr>
          <p:nvPr/>
        </p:nvPicPr>
        <p:blipFill>
          <a:blip r:embed="rId5"/>
          <a:stretch>
            <a:fillRect/>
          </a:stretch>
        </p:blipFill>
        <p:spPr>
          <a:xfrm>
            <a:off x="893" y="1271017"/>
            <a:ext cx="8264414" cy="88900"/>
          </a:xfrm>
          <a:prstGeom prst="rect">
            <a:avLst/>
          </a:prstGeom>
        </p:spPr>
      </p:pic>
      <p:pic>
        <p:nvPicPr>
          <p:cNvPr id="7" name="Image 5" descr="preencoded.png">    </p:cNvPr>
          <p:cNvPicPr>
            <a:picLocks noChangeAspect="1"/>
          </p:cNvPicPr>
          <p:nvPr/>
        </p:nvPicPr>
        <p:blipFill>
          <a:blip r:embed="rId6"/>
          <a:stretch>
            <a:fillRect/>
          </a:stretch>
        </p:blipFill>
        <p:spPr>
          <a:xfrm>
            <a:off x="0" y="12407900"/>
            <a:ext cx="24387048" cy="38100"/>
          </a:xfrm>
          <a:prstGeom prst="rect">
            <a:avLst/>
          </a:prstGeom>
        </p:spPr>
      </p:pic>
      <p:pic>
        <p:nvPicPr>
          <p:cNvPr id="8" name="Image 6" descr="preencoded.png">    </p:cNvPr>
          <p:cNvPicPr>
            <a:picLocks noChangeAspect="1"/>
          </p:cNvPicPr>
          <p:nvPr/>
        </p:nvPicPr>
        <p:blipFill>
          <a:blip r:embed="rId7"/>
          <a:stretch>
            <a:fillRect/>
          </a:stretch>
        </p:blipFill>
        <p:spPr>
          <a:xfrm>
            <a:off x="0" y="12357100"/>
            <a:ext cx="24387048" cy="88900"/>
          </a:xfrm>
          <a:prstGeom prst="rect">
            <a:avLst/>
          </a:prstGeom>
        </p:spPr>
      </p:pic>
      <p:pic>
        <p:nvPicPr>
          <p:cNvPr id="9" name="Image 7" descr="preencoded.png">    </p:cNvPr>
          <p:cNvPicPr>
            <a:picLocks noChangeAspect="1"/>
          </p:cNvPicPr>
          <p:nvPr/>
        </p:nvPicPr>
        <p:blipFill>
          <a:blip r:embed="rId8"/>
          <a:stretch>
            <a:fillRect/>
          </a:stretch>
        </p:blipFill>
        <p:spPr>
          <a:xfrm>
            <a:off x="7651311" y="7099300"/>
            <a:ext cx="88911" cy="5298579"/>
          </a:xfrm>
          <a:prstGeom prst="rect">
            <a:avLst/>
          </a:prstGeom>
        </p:spPr>
      </p:pic>
      <p:pic>
        <p:nvPicPr>
          <p:cNvPr id="10" name="Image 8" descr="preencoded.png">    </p:cNvPr>
          <p:cNvPicPr>
            <a:picLocks noChangeAspect="1"/>
          </p:cNvPicPr>
          <p:nvPr/>
        </p:nvPicPr>
        <p:blipFill>
          <a:blip r:embed="rId9"/>
          <a:stretch>
            <a:fillRect/>
          </a:stretch>
        </p:blipFill>
        <p:spPr>
          <a:xfrm>
            <a:off x="3492937" y="11137900"/>
            <a:ext cx="4204225" cy="88900"/>
          </a:xfrm>
          <a:prstGeom prst="rect">
            <a:avLst/>
          </a:prstGeom>
        </p:spPr>
      </p:pic>
      <p:pic>
        <p:nvPicPr>
          <p:cNvPr id="11" name="Image 9" descr="preencoded.png">    </p:cNvPr>
          <p:cNvPicPr>
            <a:picLocks noChangeAspect="1"/>
          </p:cNvPicPr>
          <p:nvPr/>
        </p:nvPicPr>
        <p:blipFill>
          <a:blip r:embed="rId10"/>
          <a:stretch>
            <a:fillRect/>
          </a:stretch>
        </p:blipFill>
        <p:spPr>
          <a:xfrm>
            <a:off x="19090486" y="1473671"/>
            <a:ext cx="1344877" cy="1344488"/>
          </a:xfrm>
          <a:prstGeom prst="rect">
            <a:avLst/>
          </a:prstGeom>
        </p:spPr>
      </p:pic>
      <p:pic>
        <p:nvPicPr>
          <p:cNvPr id="12" name="Image 10" descr="preencoded.png">    </p:cNvPr>
          <p:cNvPicPr>
            <a:picLocks noChangeAspect="1"/>
          </p:cNvPicPr>
          <p:nvPr/>
        </p:nvPicPr>
        <p:blipFill>
          <a:blip r:embed="rId11"/>
          <a:stretch>
            <a:fillRect/>
          </a:stretch>
        </p:blipFill>
        <p:spPr>
          <a:xfrm>
            <a:off x="20646313" y="1320800"/>
            <a:ext cx="910942" cy="911473"/>
          </a:xfrm>
          <a:prstGeom prst="rect">
            <a:avLst/>
          </a:prstGeom>
        </p:spPr>
      </p:pic>
      <p:pic>
        <p:nvPicPr>
          <p:cNvPr id="13" name="Image 11" descr="preencoded.png">    </p:cNvPr>
          <p:cNvPicPr>
            <a:picLocks noChangeAspect="1"/>
          </p:cNvPicPr>
          <p:nvPr/>
        </p:nvPicPr>
        <p:blipFill>
          <a:blip r:embed="rId12"/>
          <a:stretch>
            <a:fillRect/>
          </a:stretch>
        </p:blipFill>
        <p:spPr>
          <a:xfrm>
            <a:off x="19708975" y="2388493"/>
            <a:ext cx="2100193" cy="2099940"/>
          </a:xfrm>
          <a:prstGeom prst="rect">
            <a:avLst/>
          </a:prstGeom>
        </p:spPr>
      </p:pic>
      <p:pic>
        <p:nvPicPr>
          <p:cNvPr id="14" name="Image 12" descr="preencoded.png">    </p:cNvPr>
          <p:cNvPicPr>
            <a:picLocks noChangeAspect="1"/>
          </p:cNvPicPr>
          <p:nvPr/>
        </p:nvPicPr>
        <p:blipFill>
          <a:blip r:embed="rId13"/>
          <a:stretch>
            <a:fillRect/>
          </a:stretch>
        </p:blipFill>
        <p:spPr>
          <a:xfrm>
            <a:off x="330241" y="9448800"/>
            <a:ext cx="2464108" cy="2489200"/>
          </a:xfrm>
          <a:prstGeom prst="rect">
            <a:avLst/>
          </a:prstGeom>
        </p:spPr>
      </p:pic>
      <p:pic>
        <p:nvPicPr>
          <p:cNvPr id="15" name="Image 13" descr="preencoded.png">    </p:cNvPr>
          <p:cNvPicPr>
            <a:picLocks noChangeAspect="1"/>
          </p:cNvPicPr>
          <p:nvPr/>
        </p:nvPicPr>
        <p:blipFill>
          <a:blip r:embed="rId14"/>
          <a:stretch>
            <a:fillRect/>
          </a:stretch>
        </p:blipFill>
        <p:spPr>
          <a:xfrm>
            <a:off x="2438705" y="8229600"/>
            <a:ext cx="1257457" cy="1282700"/>
          </a:xfrm>
          <a:prstGeom prst="rect">
            <a:avLst/>
          </a:prstGeom>
        </p:spPr>
      </p:pic>
      <p:pic>
        <p:nvPicPr>
          <p:cNvPr id="16" name="Image 14" descr="preencoded.png">    </p:cNvPr>
          <p:cNvPicPr>
            <a:picLocks noChangeAspect="1"/>
          </p:cNvPicPr>
          <p:nvPr/>
        </p:nvPicPr>
        <p:blipFill>
          <a:blip r:embed="rId15"/>
          <a:stretch>
            <a:fillRect/>
          </a:stretch>
        </p:blipFill>
        <p:spPr>
          <a:xfrm>
            <a:off x="3264308" y="9829800"/>
            <a:ext cx="1549594" cy="1562100"/>
          </a:xfrm>
          <a:prstGeom prst="rect">
            <a:avLst/>
          </a:prstGeom>
        </p:spPr>
      </p:pic>
      <p:sp>
        <p:nvSpPr>
          <p:cNvPr id="17" name="Shape 0"/>
          <p:cNvSpPr/>
          <p:nvPr/>
        </p:nvSpPr>
        <p:spPr>
          <a:xfrm>
            <a:off x="23370921" y="10515600"/>
            <a:ext cx="1016127" cy="3200400"/>
          </a:xfrm>
          <a:prstGeom prst="rect">
            <a:avLst/>
          </a:prstGeom>
          <a:noFill/>
          <a:ln/>
        </p:spPr>
      </p:sp>
      <p:pic>
        <p:nvPicPr>
          <p:cNvPr id="18" name="Image 15" descr="preencoded.png">    </p:cNvPr>
          <p:cNvPicPr>
            <a:picLocks noChangeAspect="1"/>
          </p:cNvPicPr>
          <p:nvPr/>
        </p:nvPicPr>
        <p:blipFill>
          <a:blip r:embed="rId16"/>
          <a:stretch>
            <a:fillRect/>
          </a:stretch>
        </p:blipFill>
        <p:spPr>
          <a:xfrm>
            <a:off x="23523340" y="10820400"/>
            <a:ext cx="711289" cy="2590800"/>
          </a:xfrm>
          <a:prstGeom prst="rect">
            <a:avLst/>
          </a:prstGeom>
        </p:spPr>
      </p:pic>
      <p:sp>
        <p:nvSpPr>
          <p:cNvPr id="19" name="Shape 1"/>
          <p:cNvSpPr/>
          <p:nvPr/>
        </p:nvSpPr>
        <p:spPr>
          <a:xfrm>
            <a:off x="11825178" y="3314700"/>
            <a:ext cx="8738692" cy="2730500"/>
          </a:xfrm>
          <a:prstGeom prst="rect">
            <a:avLst/>
          </a:prstGeom>
          <a:noFill/>
          <a:ln/>
        </p:spPr>
      </p:sp>
      <p:sp>
        <p:nvSpPr>
          <p:cNvPr id="20" name="Shape 2"/>
          <p:cNvSpPr/>
          <p:nvPr/>
        </p:nvSpPr>
        <p:spPr>
          <a:xfrm>
            <a:off x="11825178" y="3314700"/>
            <a:ext cx="8738692" cy="2730500"/>
          </a:xfrm>
          <a:prstGeom prst="rect">
            <a:avLst/>
          </a:prstGeom>
          <a:noFill/>
          <a:ln/>
        </p:spPr>
      </p:sp>
      <p:sp>
        <p:nvSpPr>
          <p:cNvPr id="21" name="Text 3"/>
          <p:cNvSpPr/>
          <p:nvPr/>
        </p:nvSpPr>
        <p:spPr>
          <a:xfrm>
            <a:off x="11825178" y="3314700"/>
            <a:ext cx="8941918" cy="901700"/>
          </a:xfrm>
          <a:prstGeom prst="rect">
            <a:avLst/>
          </a:prstGeom>
          <a:noFill/>
          <a:ln/>
        </p:spPr>
        <p:txBody>
          <a:bodyPr wrap="square" lIns="0" tIns="0" rIns="0" bIns="0" rtlCol="0" anchor="t"/>
          <a:lstStyle/>
          <a:p>
            <a:pPr algn="l"/>
            <a:r>
              <a:rPr lang="en-US" sz="4800" dirty="0">
                <a:solidFill>
                  <a:srgbClr val="0E0E0E">
                    <a:alpha val="100000"/>
                  </a:srgbClr>
                </a:solidFill>
                <a:latin typeface="Belleza Regular" pitchFamily="34" charset="0"/>
                <a:ea typeface="Belleza Regular" pitchFamily="34" charset="-122"/>
                <a:cs typeface="Belleza Regular" pitchFamily="34" charset="-120"/>
              </a:rPr>
              <a:t>AN MOBILE APP</a:t>
            </a:r>
            <a:endParaRPr lang="en-US" sz="4800" dirty="0"/>
          </a:p>
        </p:txBody>
      </p:sp>
      <p:sp>
        <p:nvSpPr>
          <p:cNvPr id="22" name="Text 4"/>
          <p:cNvSpPr/>
          <p:nvPr/>
        </p:nvSpPr>
        <p:spPr>
          <a:xfrm>
            <a:off x="11825178" y="4216400"/>
            <a:ext cx="8874176"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An app designed for exploring and experiencing the enchanting realm of fantasy</a:t>
            </a:r>
            <a:endParaRPr lang="en-US" sz="3200" dirty="0"/>
          </a:p>
        </p:txBody>
      </p:sp>
      <p:sp>
        <p:nvSpPr>
          <p:cNvPr id="23" name="Text 5"/>
          <p:cNvSpPr/>
          <p:nvPr/>
        </p:nvSpPr>
        <p:spPr>
          <a:xfrm>
            <a:off x="11825178" y="7861300"/>
            <a:ext cx="9090103" cy="3996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Live your fantasy dreams</a:t>
            </a:r>
            <a:endParaRPr lang="en-US" sz="3200" dirty="0"/>
          </a:p>
        </p:txBody>
      </p:sp>
      <p:sp>
        <p:nvSpPr>
          <p:cNvPr id="24" name="Text 6"/>
          <p:cNvSpPr/>
          <p:nvPr/>
        </p:nvSpPr>
        <p:spPr>
          <a:xfrm>
            <a:off x="11825178" y="1511300"/>
            <a:ext cx="12900579" cy="1507067"/>
          </a:xfrm>
          <a:prstGeom prst="rect">
            <a:avLst/>
          </a:prstGeom>
          <a:noFill/>
          <a:ln/>
        </p:spPr>
        <p:txBody>
          <a:bodyPr wrap="square" lIns="0" tIns="0" rIns="0" bIns="0" rtlCol="0" anchor="t"/>
          <a:lstStyle/>
          <a:p>
            <a:pPr algn="l"/>
            <a:r>
              <a:rPr lang="en-US" sz="8000" dirty="0">
                <a:solidFill>
                  <a:srgbClr val="272727">
                    <a:alpha val="100000"/>
                  </a:srgbClr>
                </a:solidFill>
                <a:latin typeface="Belleza Regular" pitchFamily="34" charset="0"/>
                <a:ea typeface="Belleza Regular" pitchFamily="34" charset="-122"/>
                <a:cs typeface="Belleza Regular" pitchFamily="34" charset="-120"/>
              </a:rPr>
              <a:t>THE FUTURE OF FANTASY</a:t>
            </a:r>
            <a:endParaRPr lang="en-US" sz="8000" dirty="0"/>
          </a:p>
        </p:txBody>
      </p:sp>
      <p:pic>
        <p:nvPicPr>
          <p:cNvPr id="25" name="Image 16" descr="preencoded.png">    </p:cNvPr>
          <p:cNvPicPr>
            <a:picLocks noChangeAspect="1"/>
          </p:cNvPicPr>
          <p:nvPr/>
        </p:nvPicPr>
        <p:blipFill>
          <a:blip r:embed="rId17"/>
          <a:stretch>
            <a:fillRect/>
          </a:stretch>
        </p:blipFill>
        <p:spPr>
          <a:xfrm>
            <a:off x="4470959" y="1028700"/>
            <a:ext cx="5474384" cy="11849100"/>
          </a:xfrm>
          <a:prstGeom prst="rect">
            <a:avLst/>
          </a:prstGeom>
        </p:spPr>
      </p:pic>
      <p:pic>
        <p:nvPicPr>
          <p:cNvPr id="26" name="Image 17" descr="preencoded.png">    </p:cNvPr>
          <p:cNvPicPr>
            <a:picLocks noChangeAspect="1"/>
          </p:cNvPicPr>
          <p:nvPr/>
        </p:nvPicPr>
        <p:blipFill>
          <a:blip r:embed="rId18"/>
          <a:stretch>
            <a:fillRect/>
          </a:stretch>
        </p:blipFill>
        <p:spPr>
          <a:xfrm>
            <a:off x="4661483" y="1765300"/>
            <a:ext cx="5106038" cy="107950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EE9C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1141"/>
            <a:ext cx="24383618" cy="13714859"/>
          </a:xfrm>
          <a:prstGeom prst="rect">
            <a:avLst/>
          </a:prstGeom>
        </p:spPr>
      </p:pic>
      <p:pic>
        <p:nvPicPr>
          <p:cNvPr id="3" name="Image 1" descr="preencoded.png">    </p:cNvPr>
          <p:cNvPicPr>
            <a:picLocks noChangeAspect="1"/>
          </p:cNvPicPr>
          <p:nvPr/>
        </p:nvPicPr>
        <p:blipFill>
          <a:blip r:embed="rId2"/>
          <a:stretch>
            <a:fillRect/>
          </a:stretch>
        </p:blipFill>
        <p:spPr>
          <a:xfrm>
            <a:off x="1549594" y="2247900"/>
            <a:ext cx="2210076" cy="2209800"/>
          </a:xfrm>
          <a:prstGeom prst="rect">
            <a:avLst/>
          </a:prstGeom>
        </p:spPr>
      </p:pic>
      <p:pic>
        <p:nvPicPr>
          <p:cNvPr id="4" name="Image 2" descr="preencoded.png">    </p:cNvPr>
          <p:cNvPicPr>
            <a:picLocks noChangeAspect="1"/>
          </p:cNvPicPr>
          <p:nvPr/>
        </p:nvPicPr>
        <p:blipFill>
          <a:blip r:embed="rId3"/>
          <a:stretch>
            <a:fillRect/>
          </a:stretch>
        </p:blipFill>
        <p:spPr>
          <a:xfrm>
            <a:off x="3226203" y="1473200"/>
            <a:ext cx="1333667" cy="1333500"/>
          </a:xfrm>
          <a:prstGeom prst="rect">
            <a:avLst/>
          </a:prstGeom>
        </p:spPr>
      </p:pic>
      <p:pic>
        <p:nvPicPr>
          <p:cNvPr id="5" name="Image 3" descr="preencoded.png">    </p:cNvPr>
          <p:cNvPicPr>
            <a:picLocks noChangeAspect="1"/>
          </p:cNvPicPr>
          <p:nvPr/>
        </p:nvPicPr>
        <p:blipFill>
          <a:blip r:embed="rId4"/>
          <a:stretch>
            <a:fillRect/>
          </a:stretch>
        </p:blipFill>
        <p:spPr>
          <a:xfrm>
            <a:off x="3467533" y="3175000"/>
            <a:ext cx="1333667" cy="1333500"/>
          </a:xfrm>
          <a:prstGeom prst="rect">
            <a:avLst/>
          </a:prstGeom>
        </p:spPr>
      </p:pic>
      <p:pic>
        <p:nvPicPr>
          <p:cNvPr id="6" name="Image 4" descr="preencoded.png">    </p:cNvPr>
          <p:cNvPicPr>
            <a:picLocks noChangeAspect="1"/>
          </p:cNvPicPr>
          <p:nvPr/>
        </p:nvPicPr>
        <p:blipFill>
          <a:blip r:embed="rId5"/>
          <a:stretch>
            <a:fillRect/>
          </a:stretch>
        </p:blipFill>
        <p:spPr>
          <a:xfrm>
            <a:off x="0" y="1358900"/>
            <a:ext cx="1025653" cy="10997431"/>
          </a:xfrm>
          <a:prstGeom prst="rect">
            <a:avLst/>
          </a:prstGeom>
        </p:spPr>
      </p:pic>
      <p:pic>
        <p:nvPicPr>
          <p:cNvPr id="7" name="Image 5" descr="preencoded.png">    </p:cNvPr>
          <p:cNvPicPr>
            <a:picLocks noChangeAspect="1"/>
          </p:cNvPicPr>
          <p:nvPr/>
        </p:nvPicPr>
        <p:blipFill>
          <a:blip r:embed="rId6"/>
          <a:stretch>
            <a:fillRect/>
          </a:stretch>
        </p:blipFill>
        <p:spPr>
          <a:xfrm>
            <a:off x="0" y="3575050"/>
            <a:ext cx="1000123" cy="6565131"/>
          </a:xfrm>
          <a:prstGeom prst="rect">
            <a:avLst/>
          </a:prstGeom>
        </p:spPr>
      </p:pic>
      <p:pic>
        <p:nvPicPr>
          <p:cNvPr id="8" name="Image 6" descr="preencoded.png">    </p:cNvPr>
          <p:cNvPicPr>
            <a:picLocks noChangeAspect="1"/>
          </p:cNvPicPr>
          <p:nvPr/>
        </p:nvPicPr>
        <p:blipFill>
          <a:blip r:embed="rId7"/>
          <a:stretch>
            <a:fillRect/>
          </a:stretch>
        </p:blipFill>
        <p:spPr>
          <a:xfrm>
            <a:off x="1003425" y="6337300"/>
            <a:ext cx="23383623" cy="88900"/>
          </a:xfrm>
          <a:prstGeom prst="rect">
            <a:avLst/>
          </a:prstGeom>
        </p:spPr>
      </p:pic>
      <p:pic>
        <p:nvPicPr>
          <p:cNvPr id="9" name="Image 7" descr="preencoded.png">    </p:cNvPr>
          <p:cNvPicPr>
            <a:picLocks noChangeAspect="1"/>
          </p:cNvPicPr>
          <p:nvPr/>
        </p:nvPicPr>
        <p:blipFill>
          <a:blip r:embed="rId8"/>
          <a:stretch>
            <a:fillRect/>
          </a:stretch>
        </p:blipFill>
        <p:spPr>
          <a:xfrm>
            <a:off x="1003425" y="5207000"/>
            <a:ext cx="23383623" cy="88900"/>
          </a:xfrm>
          <a:prstGeom prst="rect">
            <a:avLst/>
          </a:prstGeom>
        </p:spPr>
      </p:pic>
      <p:pic>
        <p:nvPicPr>
          <p:cNvPr id="10" name="Image 8" descr="preencoded.png">    </p:cNvPr>
          <p:cNvPicPr>
            <a:picLocks noChangeAspect="1"/>
          </p:cNvPicPr>
          <p:nvPr/>
        </p:nvPicPr>
        <p:blipFill>
          <a:blip r:embed="rId9"/>
          <a:stretch>
            <a:fillRect/>
          </a:stretch>
        </p:blipFill>
        <p:spPr>
          <a:xfrm>
            <a:off x="20969304" y="5251450"/>
            <a:ext cx="88911" cy="1125215"/>
          </a:xfrm>
          <a:prstGeom prst="rect">
            <a:avLst/>
          </a:prstGeom>
        </p:spPr>
      </p:pic>
      <p:pic>
        <p:nvPicPr>
          <p:cNvPr id="11" name="Image 9" descr="preencoded.png">    </p:cNvPr>
          <p:cNvPicPr>
            <a:picLocks noChangeAspect="1"/>
          </p:cNvPicPr>
          <p:nvPr/>
        </p:nvPicPr>
        <p:blipFill>
          <a:blip r:embed="rId10"/>
          <a:stretch>
            <a:fillRect/>
          </a:stretch>
        </p:blipFill>
        <p:spPr>
          <a:xfrm>
            <a:off x="18747543" y="10134600"/>
            <a:ext cx="2311689" cy="2336800"/>
          </a:xfrm>
          <a:prstGeom prst="rect">
            <a:avLst/>
          </a:prstGeom>
        </p:spPr>
      </p:pic>
      <p:sp>
        <p:nvSpPr>
          <p:cNvPr id="12" name="Shape 0"/>
          <p:cNvSpPr/>
          <p:nvPr/>
        </p:nvSpPr>
        <p:spPr>
          <a:xfrm>
            <a:off x="23370921" y="0"/>
            <a:ext cx="1016127" cy="3200400"/>
          </a:xfrm>
          <a:prstGeom prst="rect">
            <a:avLst/>
          </a:prstGeom>
          <a:noFill/>
          <a:ln/>
        </p:spPr>
      </p:sp>
      <p:pic>
        <p:nvPicPr>
          <p:cNvPr id="13" name="Image 10" descr="preencoded.png">    </p:cNvPr>
          <p:cNvPicPr>
            <a:picLocks noChangeAspect="1"/>
          </p:cNvPicPr>
          <p:nvPr/>
        </p:nvPicPr>
        <p:blipFill>
          <a:blip r:embed="rId11"/>
          <a:stretch>
            <a:fillRect/>
          </a:stretch>
        </p:blipFill>
        <p:spPr>
          <a:xfrm>
            <a:off x="23523340" y="304800"/>
            <a:ext cx="711289" cy="2590800"/>
          </a:xfrm>
          <a:prstGeom prst="rect">
            <a:avLst/>
          </a:prstGeom>
        </p:spPr>
      </p:pic>
      <p:sp>
        <p:nvSpPr>
          <p:cNvPr id="14" name="Shape 1"/>
          <p:cNvSpPr/>
          <p:nvPr/>
        </p:nvSpPr>
        <p:spPr>
          <a:xfrm>
            <a:off x="2184673" y="8102600"/>
            <a:ext cx="5715714" cy="2730500"/>
          </a:xfrm>
          <a:prstGeom prst="rect">
            <a:avLst/>
          </a:prstGeom>
          <a:noFill/>
          <a:ln/>
        </p:spPr>
      </p:sp>
      <p:sp>
        <p:nvSpPr>
          <p:cNvPr id="15" name="Shape 2"/>
          <p:cNvSpPr/>
          <p:nvPr/>
        </p:nvSpPr>
        <p:spPr>
          <a:xfrm>
            <a:off x="2184673" y="8102600"/>
            <a:ext cx="5715714" cy="2730500"/>
          </a:xfrm>
          <a:prstGeom prst="rect">
            <a:avLst/>
          </a:prstGeom>
          <a:noFill/>
          <a:ln/>
        </p:spPr>
      </p:sp>
      <p:sp>
        <p:nvSpPr>
          <p:cNvPr id="16" name="Text 3"/>
          <p:cNvSpPr/>
          <p:nvPr/>
        </p:nvSpPr>
        <p:spPr>
          <a:xfrm>
            <a:off x="2184673" y="8102600"/>
            <a:ext cx="5918940" cy="901700"/>
          </a:xfrm>
          <a:prstGeom prst="rect">
            <a:avLst/>
          </a:prstGeom>
          <a:noFill/>
          <a:ln/>
        </p:spPr>
        <p:txBody>
          <a:bodyPr wrap="square" lIns="0" tIns="0" rIns="0" bIns="0" rtlCol="0" anchor="t"/>
          <a:lstStyle/>
          <a:p>
            <a:pPr algn="l"/>
            <a:r>
              <a:rPr lang="en-US" sz="4800" dirty="0">
                <a:solidFill>
                  <a:srgbClr val="0E0E0E">
                    <a:alpha val="100000"/>
                  </a:srgbClr>
                </a:solidFill>
                <a:latin typeface="Belleza Regular" pitchFamily="34" charset="0"/>
                <a:ea typeface="Belleza Regular" pitchFamily="34" charset="-122"/>
                <a:cs typeface="Belleza Regular" pitchFamily="34" charset="-120"/>
              </a:rPr>
              <a:t>A WEB APPLICATION</a:t>
            </a:r>
            <a:endParaRPr lang="en-US" sz="4800" dirty="0"/>
          </a:p>
        </p:txBody>
      </p:sp>
      <p:sp>
        <p:nvSpPr>
          <p:cNvPr id="17" name="Text 4"/>
          <p:cNvSpPr/>
          <p:nvPr/>
        </p:nvSpPr>
        <p:spPr>
          <a:xfrm>
            <a:off x="2184673" y="9004300"/>
            <a:ext cx="5851198"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sp>
        <p:nvSpPr>
          <p:cNvPr id="18" name="Text 5"/>
          <p:cNvSpPr/>
          <p:nvPr/>
        </p:nvSpPr>
        <p:spPr>
          <a:xfrm>
            <a:off x="2349794" y="1816100"/>
            <a:ext cx="7007042" cy="5012267"/>
          </a:xfrm>
          <a:prstGeom prst="rect">
            <a:avLst/>
          </a:prstGeom>
          <a:noFill/>
          <a:ln/>
        </p:spPr>
        <p:txBody>
          <a:bodyPr wrap="square" lIns="0" tIns="0" rIns="0" bIns="0" rtlCol="0" anchor="t"/>
          <a:lstStyle/>
          <a:p>
            <a:pPr algn="l"/>
            <a:r>
              <a:rPr lang="en-US" sz="8000" dirty="0">
                <a:solidFill>
                  <a:srgbClr val="272727">
                    <a:alpha val="100000"/>
                  </a:srgbClr>
                </a:solidFill>
                <a:latin typeface="Belleza Regular" pitchFamily="34" charset="0"/>
                <a:ea typeface="Belleza Regular" pitchFamily="34" charset="-122"/>
                <a:cs typeface="Belleza Regular" pitchFamily="34" charset="-120"/>
              </a:rPr>
              <a:t>A GATEWAY TO A WORLD OF FANTASY AND WONDER</a:t>
            </a:r>
            <a:endParaRPr lang="en-US" sz="8000" dirty="0"/>
          </a:p>
        </p:txBody>
      </p:sp>
      <p:sp>
        <p:nvSpPr>
          <p:cNvPr id="19" name="Text 6"/>
          <p:cNvSpPr/>
          <p:nvPr/>
        </p:nvSpPr>
        <p:spPr>
          <a:xfrm>
            <a:off x="16664483" y="6921500"/>
            <a:ext cx="6994341" cy="56218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Immerse yourself in the world of magic and mystery</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Explore uncharted territories and fantastical lands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Meet mythical creatures and legendary beings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Uncover hidden treasures and secret treasures</a:t>
            </a:r>
            <a:endParaRPr lang="en-US" sz="3200" dirty="0"/>
          </a:p>
        </p:txBody>
      </p:sp>
      <p:pic>
        <p:nvPicPr>
          <p:cNvPr id="20" name="Image 11" descr="preencoded.png">    </p:cNvPr>
          <p:cNvPicPr>
            <a:picLocks noChangeAspect="1"/>
          </p:cNvPicPr>
          <p:nvPr/>
        </p:nvPicPr>
        <p:blipFill>
          <a:blip r:embed="rId12"/>
          <a:stretch>
            <a:fillRect/>
          </a:stretch>
        </p:blipFill>
        <p:spPr>
          <a:xfrm>
            <a:off x="7900387" y="749300"/>
            <a:ext cx="8573572" cy="12331700"/>
          </a:xfrm>
          <a:prstGeom prst="rect">
            <a:avLst/>
          </a:prstGeom>
        </p:spPr>
      </p:pic>
      <p:pic>
        <p:nvPicPr>
          <p:cNvPr id="21" name="Image 12" descr="preencoded.png">    </p:cNvPr>
          <p:cNvPicPr>
            <a:picLocks noChangeAspect="1"/>
          </p:cNvPicPr>
          <p:nvPr/>
        </p:nvPicPr>
        <p:blipFill>
          <a:blip r:embed="rId13"/>
          <a:stretch>
            <a:fillRect/>
          </a:stretch>
        </p:blipFill>
        <p:spPr>
          <a:xfrm>
            <a:off x="8395749" y="1803400"/>
            <a:ext cx="7582848" cy="102362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EE9C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15690694" y="698500"/>
            <a:ext cx="7464300" cy="2675467"/>
          </a:xfrm>
          <a:prstGeom prst="rect">
            <a:avLst/>
          </a:prstGeom>
          <a:noFill/>
          <a:ln/>
        </p:spPr>
        <p:txBody>
          <a:bodyPr wrap="square" lIns="0" tIns="0" rIns="0" bIns="0" rtlCol="0" anchor="t"/>
          <a:lstStyle/>
          <a:p>
            <a:pPr algn="r"/>
            <a:r>
              <a:rPr lang="en-US" sz="8000" dirty="0">
                <a:solidFill>
                  <a:srgbClr val="272727">
                    <a:alpha val="100000"/>
                  </a:srgbClr>
                </a:solidFill>
                <a:latin typeface="Belleza Regular" pitchFamily="34" charset="0"/>
                <a:ea typeface="Belleza Regular" pitchFamily="34" charset="-122"/>
                <a:cs typeface="Belleza Regular" pitchFamily="34" charset="-120"/>
              </a:rPr>
              <a:t>A MAGIC PICTURE</a:t>
            </a:r>
            <a:endParaRPr lang="en-US" sz="8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EE9C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3751969" y="12700"/>
            <a:ext cx="88911" cy="13703300"/>
          </a:xfrm>
          <a:prstGeom prst="rect">
            <a:avLst/>
          </a:prstGeom>
        </p:spPr>
      </p:pic>
      <p:pic>
        <p:nvPicPr>
          <p:cNvPr id="4" name="Image 2" descr="preencoded.png">    </p:cNvPr>
          <p:cNvPicPr>
            <a:picLocks noChangeAspect="1"/>
          </p:cNvPicPr>
          <p:nvPr/>
        </p:nvPicPr>
        <p:blipFill>
          <a:blip r:embed="rId3"/>
          <a:stretch>
            <a:fillRect/>
          </a:stretch>
        </p:blipFill>
        <p:spPr>
          <a:xfrm>
            <a:off x="22723140" y="0"/>
            <a:ext cx="88911" cy="13716000"/>
          </a:xfrm>
          <a:prstGeom prst="rect">
            <a:avLst/>
          </a:prstGeom>
        </p:spPr>
      </p:pic>
      <p:pic>
        <p:nvPicPr>
          <p:cNvPr id="5" name="Image 3" descr="preencoded.png">    </p:cNvPr>
          <p:cNvPicPr>
            <a:picLocks noChangeAspect="1"/>
          </p:cNvPicPr>
          <p:nvPr/>
        </p:nvPicPr>
        <p:blipFill>
          <a:blip r:embed="rId4"/>
          <a:stretch>
            <a:fillRect/>
          </a:stretch>
        </p:blipFill>
        <p:spPr>
          <a:xfrm>
            <a:off x="3518340" y="1244600"/>
            <a:ext cx="20271734" cy="88900"/>
          </a:xfrm>
          <a:prstGeom prst="rect">
            <a:avLst/>
          </a:prstGeom>
        </p:spPr>
      </p:pic>
      <p:pic>
        <p:nvPicPr>
          <p:cNvPr id="6" name="Image 4" descr="preencoded.png">    </p:cNvPr>
          <p:cNvPicPr>
            <a:picLocks noChangeAspect="1"/>
          </p:cNvPicPr>
          <p:nvPr/>
        </p:nvPicPr>
        <p:blipFill>
          <a:blip r:embed="rId5"/>
          <a:stretch>
            <a:fillRect/>
          </a:stretch>
        </p:blipFill>
        <p:spPr>
          <a:xfrm>
            <a:off x="1028830" y="0"/>
            <a:ext cx="88910" cy="12661900"/>
          </a:xfrm>
          <a:prstGeom prst="rect">
            <a:avLst/>
          </a:prstGeom>
        </p:spPr>
      </p:pic>
      <p:pic>
        <p:nvPicPr>
          <p:cNvPr id="7" name="Image 5" descr="preencoded.png">    </p:cNvPr>
          <p:cNvPicPr>
            <a:picLocks noChangeAspect="1"/>
          </p:cNvPicPr>
          <p:nvPr/>
        </p:nvPicPr>
        <p:blipFill>
          <a:blip r:embed="rId6"/>
          <a:stretch>
            <a:fillRect/>
          </a:stretch>
        </p:blipFill>
        <p:spPr>
          <a:xfrm>
            <a:off x="0" y="12616805"/>
            <a:ext cx="24387048" cy="88900"/>
          </a:xfrm>
          <a:prstGeom prst="rect">
            <a:avLst/>
          </a:prstGeom>
        </p:spPr>
      </p:pic>
      <p:pic>
        <p:nvPicPr>
          <p:cNvPr id="8" name="Image 6" descr="preencoded.png">    </p:cNvPr>
          <p:cNvPicPr>
            <a:picLocks noChangeAspect="1"/>
          </p:cNvPicPr>
          <p:nvPr/>
        </p:nvPicPr>
        <p:blipFill>
          <a:blip r:embed="rId7"/>
          <a:stretch>
            <a:fillRect/>
          </a:stretch>
        </p:blipFill>
        <p:spPr>
          <a:xfrm>
            <a:off x="1587698" y="596900"/>
            <a:ext cx="1930641" cy="1955800"/>
          </a:xfrm>
          <a:prstGeom prst="rect">
            <a:avLst/>
          </a:prstGeom>
        </p:spPr>
      </p:pic>
      <p:pic>
        <p:nvPicPr>
          <p:cNvPr id="9" name="Image 7" descr="preencoded.png">    </p:cNvPr>
          <p:cNvPicPr>
            <a:picLocks noChangeAspect="1"/>
          </p:cNvPicPr>
          <p:nvPr/>
        </p:nvPicPr>
        <p:blipFill>
          <a:blip r:embed="rId8"/>
          <a:stretch>
            <a:fillRect/>
          </a:stretch>
        </p:blipFill>
        <p:spPr>
          <a:xfrm>
            <a:off x="17580991" y="9484866"/>
            <a:ext cx="2620254" cy="2619747"/>
          </a:xfrm>
          <a:prstGeom prst="rect">
            <a:avLst/>
          </a:prstGeom>
        </p:spPr>
      </p:pic>
      <p:pic>
        <p:nvPicPr>
          <p:cNvPr id="10" name="Image 8" descr="preencoded.png">    </p:cNvPr>
          <p:cNvPicPr>
            <a:picLocks noChangeAspect="1"/>
          </p:cNvPicPr>
          <p:nvPr/>
        </p:nvPicPr>
        <p:blipFill>
          <a:blip r:embed="rId9"/>
          <a:stretch>
            <a:fillRect/>
          </a:stretch>
        </p:blipFill>
        <p:spPr>
          <a:xfrm>
            <a:off x="18891118" y="7848600"/>
            <a:ext cx="1644880" cy="1644848"/>
          </a:xfrm>
          <a:prstGeom prst="rect">
            <a:avLst/>
          </a:prstGeom>
        </p:spPr>
      </p:pic>
      <p:pic>
        <p:nvPicPr>
          <p:cNvPr id="11" name="Image 9" descr="preencoded.png">    </p:cNvPr>
          <p:cNvPicPr>
            <a:picLocks noChangeAspect="1"/>
          </p:cNvPicPr>
          <p:nvPr/>
        </p:nvPicPr>
        <p:blipFill>
          <a:blip r:embed="rId10"/>
          <a:stretch>
            <a:fillRect/>
          </a:stretch>
        </p:blipFill>
        <p:spPr>
          <a:xfrm>
            <a:off x="19939328" y="8964935"/>
            <a:ext cx="2168548" cy="2168277"/>
          </a:xfrm>
          <a:prstGeom prst="rect">
            <a:avLst/>
          </a:prstGeom>
        </p:spPr>
      </p:pic>
      <p:sp>
        <p:nvSpPr>
          <p:cNvPr id="12" name="Shape 0"/>
          <p:cNvSpPr/>
          <p:nvPr/>
        </p:nvSpPr>
        <p:spPr>
          <a:xfrm>
            <a:off x="23370921" y="10515600"/>
            <a:ext cx="1016127" cy="3200400"/>
          </a:xfrm>
          <a:prstGeom prst="rect">
            <a:avLst/>
          </a:prstGeom>
          <a:noFill/>
          <a:ln/>
        </p:spPr>
      </p:sp>
      <p:pic>
        <p:nvPicPr>
          <p:cNvPr id="13" name="Image 10" descr="preencoded.png">    </p:cNvPr>
          <p:cNvPicPr>
            <a:picLocks noChangeAspect="1"/>
          </p:cNvPicPr>
          <p:nvPr/>
        </p:nvPicPr>
        <p:blipFill>
          <a:blip r:embed="rId11"/>
          <a:stretch>
            <a:fillRect/>
          </a:stretch>
        </p:blipFill>
        <p:spPr>
          <a:xfrm>
            <a:off x="23523340" y="10820400"/>
            <a:ext cx="711289" cy="2590800"/>
          </a:xfrm>
          <a:prstGeom prst="rect">
            <a:avLst/>
          </a:prstGeom>
        </p:spPr>
      </p:pic>
      <p:pic>
        <p:nvPicPr>
          <p:cNvPr id="14" name="Image 11" descr="preencoded.png">    </p:cNvPr>
          <p:cNvPicPr>
            <a:picLocks noChangeAspect="1"/>
          </p:cNvPicPr>
          <p:nvPr/>
        </p:nvPicPr>
        <p:blipFill>
          <a:blip r:embed="rId12"/>
          <a:stretch>
            <a:fillRect/>
          </a:stretch>
        </p:blipFill>
        <p:spPr>
          <a:xfrm>
            <a:off x="16664483" y="50800"/>
            <a:ext cx="6858857" cy="4597400"/>
          </a:xfrm>
          <a:prstGeom prst="rect">
            <a:avLst/>
          </a:prstGeom>
        </p:spPr>
      </p:pic>
      <p:pic>
        <p:nvPicPr>
          <p:cNvPr id="15" name="Image 12" descr="preencoded.png">    </p:cNvPr>
          <p:cNvPicPr>
            <a:picLocks noChangeAspect="1"/>
          </p:cNvPicPr>
          <p:nvPr/>
        </p:nvPicPr>
        <p:blipFill>
          <a:blip r:embed="rId13"/>
          <a:stretch>
            <a:fillRect/>
          </a:stretch>
        </p:blipFill>
        <p:spPr>
          <a:xfrm>
            <a:off x="16664483" y="4914900"/>
            <a:ext cx="6858857" cy="8801100"/>
          </a:xfrm>
          <a:prstGeom prst="rect">
            <a:avLst/>
          </a:prstGeom>
        </p:spPr>
      </p:pic>
      <p:sp>
        <p:nvSpPr>
          <p:cNvPr id="16" name="Shape 1"/>
          <p:cNvSpPr/>
          <p:nvPr/>
        </p:nvSpPr>
        <p:spPr>
          <a:xfrm>
            <a:off x="1892537" y="3759200"/>
            <a:ext cx="6604826" cy="3327400"/>
          </a:xfrm>
          <a:prstGeom prst="rect">
            <a:avLst/>
          </a:prstGeom>
          <a:noFill/>
          <a:ln/>
        </p:spPr>
      </p:sp>
      <p:sp>
        <p:nvSpPr>
          <p:cNvPr id="17" name="Shape 2"/>
          <p:cNvSpPr/>
          <p:nvPr/>
        </p:nvSpPr>
        <p:spPr>
          <a:xfrm>
            <a:off x="1892537" y="4489450"/>
            <a:ext cx="812902" cy="1866900"/>
          </a:xfrm>
          <a:prstGeom prst="rect">
            <a:avLst/>
          </a:prstGeom>
          <a:noFill/>
          <a:ln/>
        </p:spPr>
      </p:sp>
      <p:sp>
        <p:nvSpPr>
          <p:cNvPr id="18" name="Text 3"/>
          <p:cNvSpPr/>
          <p:nvPr/>
        </p:nvSpPr>
        <p:spPr>
          <a:xfrm>
            <a:off x="1892537" y="4489450"/>
            <a:ext cx="1354836" cy="2408767"/>
          </a:xfrm>
          <a:prstGeom prst="rect">
            <a:avLst/>
          </a:prstGeom>
          <a:noFill/>
          <a:ln/>
        </p:spPr>
        <p:txBody>
          <a:bodyPr wrap="square" lIns="0" tIns="0" rIns="0" bIns="0" rtlCol="0" anchor="t"/>
          <a:lstStyle/>
          <a:p>
            <a:pPr algn="l"/>
            <a:r>
              <a:rPr lang="en-US" sz="12800" dirty="0">
                <a:solidFill>
                  <a:srgbClr val="272727">
                    <a:alpha val="100000"/>
                  </a:srgbClr>
                </a:solidFill>
                <a:latin typeface="Belleza Regular" pitchFamily="34" charset="0"/>
                <a:ea typeface="Belleza Regular" pitchFamily="34" charset="-122"/>
                <a:cs typeface="Belleza Regular" pitchFamily="34" charset="-120"/>
              </a:rPr>
              <a:t>1</a:t>
            </a:r>
            <a:endParaRPr lang="en-US" sz="12800" dirty="0"/>
          </a:p>
        </p:txBody>
      </p:sp>
      <p:sp>
        <p:nvSpPr>
          <p:cNvPr id="19" name="Shape 4"/>
          <p:cNvSpPr/>
          <p:nvPr/>
        </p:nvSpPr>
        <p:spPr>
          <a:xfrm>
            <a:off x="2908664" y="3759200"/>
            <a:ext cx="5588698" cy="3327400"/>
          </a:xfrm>
          <a:prstGeom prst="rect">
            <a:avLst/>
          </a:prstGeom>
          <a:noFill/>
          <a:ln/>
        </p:spPr>
      </p:sp>
      <p:sp>
        <p:nvSpPr>
          <p:cNvPr id="20" name="Text 5"/>
          <p:cNvSpPr/>
          <p:nvPr/>
        </p:nvSpPr>
        <p:spPr>
          <a:xfrm>
            <a:off x="2908664" y="3759200"/>
            <a:ext cx="5791924" cy="1600200"/>
          </a:xfrm>
          <a:prstGeom prst="rect">
            <a:avLst/>
          </a:prstGeom>
          <a:noFill/>
          <a:ln/>
        </p:spPr>
        <p:txBody>
          <a:bodyPr wrap="square" lIns="0" tIns="0" rIns="0" bIns="0" rtlCol="0" anchor="t"/>
          <a:lstStyle/>
          <a:p>
            <a:pPr algn="l"/>
            <a:r>
              <a:rPr lang="en-US" sz="4800" dirty="0">
                <a:solidFill>
                  <a:srgbClr val="0E0E0E">
                    <a:alpha val="100000"/>
                  </a:srgbClr>
                </a:solidFill>
                <a:latin typeface="Belleza Regular" pitchFamily="34" charset="0"/>
                <a:ea typeface="Belleza Regular" pitchFamily="34" charset="-122"/>
                <a:cs typeface="Belleza Regular" pitchFamily="34" charset="-120"/>
              </a:rPr>
              <a:t>DISCOVER THE SECRETS</a:t>
            </a:r>
            <a:endParaRPr lang="en-US" sz="4800" dirty="0"/>
          </a:p>
        </p:txBody>
      </p:sp>
      <p:sp>
        <p:nvSpPr>
          <p:cNvPr id="21" name="Text 6"/>
          <p:cNvSpPr/>
          <p:nvPr/>
        </p:nvSpPr>
        <p:spPr>
          <a:xfrm>
            <a:off x="2908664" y="5257800"/>
            <a:ext cx="5724182"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Explore the lush, vibrant forest and uncover the mysteries that lie within.</a:t>
            </a:r>
            <a:endParaRPr lang="en-US" sz="3200" dirty="0"/>
          </a:p>
        </p:txBody>
      </p:sp>
      <p:sp>
        <p:nvSpPr>
          <p:cNvPr id="22" name="Shape 7"/>
          <p:cNvSpPr/>
          <p:nvPr/>
        </p:nvSpPr>
        <p:spPr>
          <a:xfrm>
            <a:off x="1892537" y="8178800"/>
            <a:ext cx="6604826" cy="3937000"/>
          </a:xfrm>
          <a:prstGeom prst="rect">
            <a:avLst/>
          </a:prstGeom>
          <a:noFill/>
          <a:ln/>
        </p:spPr>
      </p:sp>
      <p:sp>
        <p:nvSpPr>
          <p:cNvPr id="23" name="Shape 8"/>
          <p:cNvSpPr/>
          <p:nvPr/>
        </p:nvSpPr>
        <p:spPr>
          <a:xfrm>
            <a:off x="1892537" y="9213850"/>
            <a:ext cx="812902" cy="1866900"/>
          </a:xfrm>
          <a:prstGeom prst="rect">
            <a:avLst/>
          </a:prstGeom>
          <a:noFill/>
          <a:ln/>
        </p:spPr>
      </p:sp>
      <p:sp>
        <p:nvSpPr>
          <p:cNvPr id="24" name="Text 9"/>
          <p:cNvSpPr/>
          <p:nvPr/>
        </p:nvSpPr>
        <p:spPr>
          <a:xfrm>
            <a:off x="1892537" y="9213850"/>
            <a:ext cx="1354836" cy="2408767"/>
          </a:xfrm>
          <a:prstGeom prst="rect">
            <a:avLst/>
          </a:prstGeom>
          <a:noFill/>
          <a:ln/>
        </p:spPr>
        <p:txBody>
          <a:bodyPr wrap="square" lIns="0" tIns="0" rIns="0" bIns="0" rtlCol="0" anchor="t"/>
          <a:lstStyle/>
          <a:p>
            <a:pPr algn="l"/>
            <a:r>
              <a:rPr lang="en-US" sz="12800" dirty="0">
                <a:solidFill>
                  <a:srgbClr val="272727">
                    <a:alpha val="100000"/>
                  </a:srgbClr>
                </a:solidFill>
                <a:latin typeface="Belleza Regular" pitchFamily="34" charset="0"/>
                <a:ea typeface="Belleza Regular" pitchFamily="34" charset="-122"/>
                <a:cs typeface="Belleza Regular" pitchFamily="34" charset="-120"/>
              </a:rPr>
              <a:t>3</a:t>
            </a:r>
            <a:endParaRPr lang="en-US" sz="12800" dirty="0"/>
          </a:p>
        </p:txBody>
      </p:sp>
      <p:sp>
        <p:nvSpPr>
          <p:cNvPr id="25" name="Shape 10"/>
          <p:cNvSpPr/>
          <p:nvPr/>
        </p:nvSpPr>
        <p:spPr>
          <a:xfrm>
            <a:off x="2908664" y="8178800"/>
            <a:ext cx="5588698" cy="3937000"/>
          </a:xfrm>
          <a:prstGeom prst="rect">
            <a:avLst/>
          </a:prstGeom>
          <a:noFill/>
          <a:ln/>
        </p:spPr>
      </p:sp>
      <p:sp>
        <p:nvSpPr>
          <p:cNvPr id="26" name="Text 11"/>
          <p:cNvSpPr/>
          <p:nvPr/>
        </p:nvSpPr>
        <p:spPr>
          <a:xfrm>
            <a:off x="2908664" y="8178800"/>
            <a:ext cx="5791924" cy="1600200"/>
          </a:xfrm>
          <a:prstGeom prst="rect">
            <a:avLst/>
          </a:prstGeom>
          <a:noFill/>
          <a:ln/>
        </p:spPr>
        <p:txBody>
          <a:bodyPr wrap="square" lIns="0" tIns="0" rIns="0" bIns="0" rtlCol="0" anchor="t"/>
          <a:lstStyle/>
          <a:p>
            <a:pPr algn="l"/>
            <a:r>
              <a:rPr lang="en-US" sz="4800" dirty="0">
                <a:solidFill>
                  <a:srgbClr val="0E0E0E">
                    <a:alpha val="100000"/>
                  </a:srgbClr>
                </a:solidFill>
                <a:latin typeface="Belleza Regular" pitchFamily="34" charset="0"/>
                <a:ea typeface="Belleza Regular" pitchFamily="34" charset="-122"/>
                <a:cs typeface="Belleza Regular" pitchFamily="34" charset="-120"/>
              </a:rPr>
              <a:t>MEET THE CREATURES</a:t>
            </a:r>
            <a:endParaRPr lang="en-US" sz="4800" dirty="0"/>
          </a:p>
        </p:txBody>
      </p:sp>
      <p:sp>
        <p:nvSpPr>
          <p:cNvPr id="27" name="Text 12"/>
          <p:cNvSpPr/>
          <p:nvPr/>
        </p:nvSpPr>
        <p:spPr>
          <a:xfrm>
            <a:off x="2908664" y="9677400"/>
            <a:ext cx="5724182"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Encounter the mythical creatures that call the forest home, from talking animals to fairies.</a:t>
            </a:r>
            <a:endParaRPr lang="en-US" sz="3200" dirty="0"/>
          </a:p>
        </p:txBody>
      </p:sp>
      <p:sp>
        <p:nvSpPr>
          <p:cNvPr id="28" name="Shape 13"/>
          <p:cNvSpPr/>
          <p:nvPr/>
        </p:nvSpPr>
        <p:spPr>
          <a:xfrm>
            <a:off x="9399175" y="8178800"/>
            <a:ext cx="6604826" cy="3937000"/>
          </a:xfrm>
          <a:prstGeom prst="rect">
            <a:avLst/>
          </a:prstGeom>
          <a:noFill/>
          <a:ln/>
        </p:spPr>
      </p:sp>
      <p:sp>
        <p:nvSpPr>
          <p:cNvPr id="29" name="Shape 14"/>
          <p:cNvSpPr/>
          <p:nvPr/>
        </p:nvSpPr>
        <p:spPr>
          <a:xfrm>
            <a:off x="9399175" y="9213850"/>
            <a:ext cx="812902" cy="1866900"/>
          </a:xfrm>
          <a:prstGeom prst="rect">
            <a:avLst/>
          </a:prstGeom>
          <a:noFill/>
          <a:ln/>
        </p:spPr>
      </p:sp>
      <p:sp>
        <p:nvSpPr>
          <p:cNvPr id="30" name="Text 15"/>
          <p:cNvSpPr/>
          <p:nvPr/>
        </p:nvSpPr>
        <p:spPr>
          <a:xfrm>
            <a:off x="9399175" y="9213850"/>
            <a:ext cx="1354836" cy="2408767"/>
          </a:xfrm>
          <a:prstGeom prst="rect">
            <a:avLst/>
          </a:prstGeom>
          <a:noFill/>
          <a:ln/>
        </p:spPr>
        <p:txBody>
          <a:bodyPr wrap="square" lIns="0" tIns="0" rIns="0" bIns="0" rtlCol="0" anchor="t"/>
          <a:lstStyle/>
          <a:p>
            <a:pPr algn="l"/>
            <a:r>
              <a:rPr lang="en-US" sz="12800" dirty="0">
                <a:solidFill>
                  <a:srgbClr val="272727">
                    <a:alpha val="100000"/>
                  </a:srgbClr>
                </a:solidFill>
                <a:latin typeface="Belleza Regular" pitchFamily="34" charset="0"/>
                <a:ea typeface="Belleza Regular" pitchFamily="34" charset="-122"/>
                <a:cs typeface="Belleza Regular" pitchFamily="34" charset="-120"/>
              </a:rPr>
              <a:t>4</a:t>
            </a:r>
            <a:endParaRPr lang="en-US" sz="12800" dirty="0"/>
          </a:p>
        </p:txBody>
      </p:sp>
      <p:sp>
        <p:nvSpPr>
          <p:cNvPr id="31" name="Shape 16"/>
          <p:cNvSpPr/>
          <p:nvPr/>
        </p:nvSpPr>
        <p:spPr>
          <a:xfrm>
            <a:off x="10415302" y="8178800"/>
            <a:ext cx="5588698" cy="3937000"/>
          </a:xfrm>
          <a:prstGeom prst="rect">
            <a:avLst/>
          </a:prstGeom>
          <a:noFill/>
          <a:ln/>
        </p:spPr>
      </p:sp>
      <p:sp>
        <p:nvSpPr>
          <p:cNvPr id="32" name="Text 17"/>
          <p:cNvSpPr/>
          <p:nvPr/>
        </p:nvSpPr>
        <p:spPr>
          <a:xfrm>
            <a:off x="10415302" y="8178800"/>
            <a:ext cx="5791924" cy="1600200"/>
          </a:xfrm>
          <a:prstGeom prst="rect">
            <a:avLst/>
          </a:prstGeom>
          <a:noFill/>
          <a:ln/>
        </p:spPr>
        <p:txBody>
          <a:bodyPr wrap="square" lIns="0" tIns="0" rIns="0" bIns="0" rtlCol="0" anchor="t"/>
          <a:lstStyle/>
          <a:p>
            <a:pPr algn="l"/>
            <a:r>
              <a:rPr lang="en-US" sz="4800" dirty="0">
                <a:solidFill>
                  <a:srgbClr val="0E0E0E">
                    <a:alpha val="100000"/>
                  </a:srgbClr>
                </a:solidFill>
                <a:latin typeface="Belleza Regular" pitchFamily="34" charset="0"/>
                <a:ea typeface="Belleza Regular" pitchFamily="34" charset="-122"/>
                <a:cs typeface="Belleza Regular" pitchFamily="34" charset="-120"/>
              </a:rPr>
              <a:t>UNCOVER THE MAGIC</a:t>
            </a:r>
            <a:endParaRPr lang="en-US" sz="4800" dirty="0"/>
          </a:p>
        </p:txBody>
      </p:sp>
      <p:sp>
        <p:nvSpPr>
          <p:cNvPr id="33" name="Text 18"/>
          <p:cNvSpPr/>
          <p:nvPr/>
        </p:nvSpPr>
        <p:spPr>
          <a:xfrm>
            <a:off x="10415302" y="9677400"/>
            <a:ext cx="5724182"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Learn about the powerful magic that pervades the forest and how it affects all who enter.</a:t>
            </a:r>
            <a:endParaRPr lang="en-US" sz="3200" dirty="0"/>
          </a:p>
        </p:txBody>
      </p:sp>
      <p:sp>
        <p:nvSpPr>
          <p:cNvPr id="34" name="Shape 19"/>
          <p:cNvSpPr/>
          <p:nvPr/>
        </p:nvSpPr>
        <p:spPr>
          <a:xfrm>
            <a:off x="9399175" y="3759200"/>
            <a:ext cx="6604826" cy="3327400"/>
          </a:xfrm>
          <a:prstGeom prst="rect">
            <a:avLst/>
          </a:prstGeom>
          <a:noFill/>
          <a:ln/>
        </p:spPr>
      </p:sp>
      <p:sp>
        <p:nvSpPr>
          <p:cNvPr id="35" name="Shape 20"/>
          <p:cNvSpPr/>
          <p:nvPr/>
        </p:nvSpPr>
        <p:spPr>
          <a:xfrm>
            <a:off x="9399175" y="4489450"/>
            <a:ext cx="812902" cy="1866900"/>
          </a:xfrm>
          <a:prstGeom prst="rect">
            <a:avLst/>
          </a:prstGeom>
          <a:noFill/>
          <a:ln/>
        </p:spPr>
      </p:sp>
      <p:sp>
        <p:nvSpPr>
          <p:cNvPr id="36" name="Text 21"/>
          <p:cNvSpPr/>
          <p:nvPr/>
        </p:nvSpPr>
        <p:spPr>
          <a:xfrm>
            <a:off x="9399175" y="4489450"/>
            <a:ext cx="1354836" cy="2408767"/>
          </a:xfrm>
          <a:prstGeom prst="rect">
            <a:avLst/>
          </a:prstGeom>
          <a:noFill/>
          <a:ln/>
        </p:spPr>
        <p:txBody>
          <a:bodyPr wrap="square" lIns="0" tIns="0" rIns="0" bIns="0" rtlCol="0" anchor="t"/>
          <a:lstStyle/>
          <a:p>
            <a:pPr algn="l"/>
            <a:r>
              <a:rPr lang="en-US" sz="12800" dirty="0">
                <a:solidFill>
                  <a:srgbClr val="272727">
                    <a:alpha val="100000"/>
                  </a:srgbClr>
                </a:solidFill>
                <a:latin typeface="Belleza Regular" pitchFamily="34" charset="0"/>
                <a:ea typeface="Belleza Regular" pitchFamily="34" charset="-122"/>
                <a:cs typeface="Belleza Regular" pitchFamily="34" charset="-120"/>
              </a:rPr>
              <a:t>2</a:t>
            </a:r>
            <a:endParaRPr lang="en-US" sz="12800" dirty="0"/>
          </a:p>
        </p:txBody>
      </p:sp>
      <p:sp>
        <p:nvSpPr>
          <p:cNvPr id="37" name="Shape 22"/>
          <p:cNvSpPr/>
          <p:nvPr/>
        </p:nvSpPr>
        <p:spPr>
          <a:xfrm>
            <a:off x="10415302" y="3759200"/>
            <a:ext cx="5588698" cy="3327400"/>
          </a:xfrm>
          <a:prstGeom prst="rect">
            <a:avLst/>
          </a:prstGeom>
          <a:noFill/>
          <a:ln/>
        </p:spPr>
      </p:sp>
      <p:sp>
        <p:nvSpPr>
          <p:cNvPr id="38" name="Text 23"/>
          <p:cNvSpPr/>
          <p:nvPr/>
        </p:nvSpPr>
        <p:spPr>
          <a:xfrm>
            <a:off x="10415302" y="3759200"/>
            <a:ext cx="5791924" cy="1600200"/>
          </a:xfrm>
          <a:prstGeom prst="rect">
            <a:avLst/>
          </a:prstGeom>
          <a:noFill/>
          <a:ln/>
        </p:spPr>
        <p:txBody>
          <a:bodyPr wrap="square" lIns="0" tIns="0" rIns="0" bIns="0" rtlCol="0" anchor="t"/>
          <a:lstStyle/>
          <a:p>
            <a:pPr algn="l"/>
            <a:r>
              <a:rPr lang="en-US" sz="4800" dirty="0">
                <a:solidFill>
                  <a:srgbClr val="0E0E0E">
                    <a:alpha val="100000"/>
                  </a:srgbClr>
                </a:solidFill>
                <a:latin typeface="Belleza Regular" pitchFamily="34" charset="0"/>
                <a:ea typeface="Belleza Regular" pitchFamily="34" charset="-122"/>
                <a:cs typeface="Belleza Regular" pitchFamily="34" charset="-120"/>
              </a:rPr>
              <a:t>FIND YOUR OWN PATH</a:t>
            </a:r>
            <a:endParaRPr lang="en-US" sz="4800" dirty="0"/>
          </a:p>
        </p:txBody>
      </p:sp>
      <p:sp>
        <p:nvSpPr>
          <p:cNvPr id="39" name="Text 24"/>
          <p:cNvSpPr/>
          <p:nvPr/>
        </p:nvSpPr>
        <p:spPr>
          <a:xfrm>
            <a:off x="10415302" y="5257800"/>
            <a:ext cx="5724182"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Choose your own path through the forest, and see where it takes you.</a:t>
            </a:r>
            <a:endParaRPr lang="en-US" sz="3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EE9C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2957611" y="0"/>
            <a:ext cx="88911" cy="7294364"/>
          </a:xfrm>
          <a:prstGeom prst="rect">
            <a:avLst/>
          </a:prstGeom>
        </p:spPr>
      </p:pic>
      <p:pic>
        <p:nvPicPr>
          <p:cNvPr id="4" name="Image 2" descr="preencoded.png">    </p:cNvPr>
          <p:cNvPicPr>
            <a:picLocks noChangeAspect="1"/>
          </p:cNvPicPr>
          <p:nvPr/>
        </p:nvPicPr>
        <p:blipFill>
          <a:blip r:embed="rId3"/>
          <a:stretch>
            <a:fillRect/>
          </a:stretch>
        </p:blipFill>
        <p:spPr>
          <a:xfrm>
            <a:off x="21808626" y="7250063"/>
            <a:ext cx="2573597" cy="88900"/>
          </a:xfrm>
          <a:prstGeom prst="rect">
            <a:avLst/>
          </a:prstGeom>
        </p:spPr>
      </p:pic>
      <p:pic>
        <p:nvPicPr>
          <p:cNvPr id="5" name="Image 3" descr="preencoded.png">    </p:cNvPr>
          <p:cNvPicPr>
            <a:picLocks noChangeAspect="1"/>
          </p:cNvPicPr>
          <p:nvPr/>
        </p:nvPicPr>
        <p:blipFill>
          <a:blip r:embed="rId4"/>
          <a:stretch>
            <a:fillRect/>
          </a:stretch>
        </p:blipFill>
        <p:spPr>
          <a:xfrm>
            <a:off x="23002070" y="3222749"/>
            <a:ext cx="1380153" cy="88900"/>
          </a:xfrm>
          <a:prstGeom prst="rect">
            <a:avLst/>
          </a:prstGeom>
        </p:spPr>
      </p:pic>
      <p:pic>
        <p:nvPicPr>
          <p:cNvPr id="6" name="Image 4" descr="preencoded.png">    </p:cNvPr>
          <p:cNvPicPr>
            <a:picLocks noChangeAspect="1"/>
          </p:cNvPicPr>
          <p:nvPr/>
        </p:nvPicPr>
        <p:blipFill>
          <a:blip r:embed="rId5"/>
          <a:stretch>
            <a:fillRect/>
          </a:stretch>
        </p:blipFill>
        <p:spPr>
          <a:xfrm>
            <a:off x="893" y="1271017"/>
            <a:ext cx="8264414" cy="88900"/>
          </a:xfrm>
          <a:prstGeom prst="rect">
            <a:avLst/>
          </a:prstGeom>
        </p:spPr>
      </p:pic>
      <p:pic>
        <p:nvPicPr>
          <p:cNvPr id="7" name="Image 5" descr="preencoded.png">    </p:cNvPr>
          <p:cNvPicPr>
            <a:picLocks noChangeAspect="1"/>
          </p:cNvPicPr>
          <p:nvPr/>
        </p:nvPicPr>
        <p:blipFill>
          <a:blip r:embed="rId6"/>
          <a:stretch>
            <a:fillRect/>
          </a:stretch>
        </p:blipFill>
        <p:spPr>
          <a:xfrm>
            <a:off x="0" y="12407900"/>
            <a:ext cx="24387048" cy="38100"/>
          </a:xfrm>
          <a:prstGeom prst="rect">
            <a:avLst/>
          </a:prstGeom>
        </p:spPr>
      </p:pic>
      <p:pic>
        <p:nvPicPr>
          <p:cNvPr id="8" name="Image 6" descr="preencoded.png">    </p:cNvPr>
          <p:cNvPicPr>
            <a:picLocks noChangeAspect="1"/>
          </p:cNvPicPr>
          <p:nvPr/>
        </p:nvPicPr>
        <p:blipFill>
          <a:blip r:embed="rId7"/>
          <a:stretch>
            <a:fillRect/>
          </a:stretch>
        </p:blipFill>
        <p:spPr>
          <a:xfrm>
            <a:off x="0" y="12357100"/>
            <a:ext cx="24387048" cy="88900"/>
          </a:xfrm>
          <a:prstGeom prst="rect">
            <a:avLst/>
          </a:prstGeom>
        </p:spPr>
      </p:pic>
      <p:pic>
        <p:nvPicPr>
          <p:cNvPr id="9" name="Image 7" descr="preencoded.png">    </p:cNvPr>
          <p:cNvPicPr>
            <a:picLocks noChangeAspect="1"/>
          </p:cNvPicPr>
          <p:nvPr/>
        </p:nvPicPr>
        <p:blipFill>
          <a:blip r:embed="rId8"/>
          <a:stretch>
            <a:fillRect/>
          </a:stretch>
        </p:blipFill>
        <p:spPr>
          <a:xfrm>
            <a:off x="7651311" y="7099300"/>
            <a:ext cx="88911" cy="5298579"/>
          </a:xfrm>
          <a:prstGeom prst="rect">
            <a:avLst/>
          </a:prstGeom>
        </p:spPr>
      </p:pic>
      <p:pic>
        <p:nvPicPr>
          <p:cNvPr id="10" name="Image 8" descr="preencoded.png">    </p:cNvPr>
          <p:cNvPicPr>
            <a:picLocks noChangeAspect="1"/>
          </p:cNvPicPr>
          <p:nvPr/>
        </p:nvPicPr>
        <p:blipFill>
          <a:blip r:embed="rId9"/>
          <a:stretch>
            <a:fillRect/>
          </a:stretch>
        </p:blipFill>
        <p:spPr>
          <a:xfrm>
            <a:off x="3492937" y="11137900"/>
            <a:ext cx="4204225" cy="88900"/>
          </a:xfrm>
          <a:prstGeom prst="rect">
            <a:avLst/>
          </a:prstGeom>
        </p:spPr>
      </p:pic>
      <p:pic>
        <p:nvPicPr>
          <p:cNvPr id="11" name="Image 9" descr="preencoded.png">    </p:cNvPr>
          <p:cNvPicPr>
            <a:picLocks noChangeAspect="1"/>
          </p:cNvPicPr>
          <p:nvPr/>
        </p:nvPicPr>
        <p:blipFill>
          <a:blip r:embed="rId10"/>
          <a:stretch>
            <a:fillRect/>
          </a:stretch>
        </p:blipFill>
        <p:spPr>
          <a:xfrm>
            <a:off x="19090486" y="1473671"/>
            <a:ext cx="1344877" cy="1344488"/>
          </a:xfrm>
          <a:prstGeom prst="rect">
            <a:avLst/>
          </a:prstGeom>
        </p:spPr>
      </p:pic>
      <p:pic>
        <p:nvPicPr>
          <p:cNvPr id="12" name="Image 10" descr="preencoded.png">    </p:cNvPr>
          <p:cNvPicPr>
            <a:picLocks noChangeAspect="1"/>
          </p:cNvPicPr>
          <p:nvPr/>
        </p:nvPicPr>
        <p:blipFill>
          <a:blip r:embed="rId11"/>
          <a:stretch>
            <a:fillRect/>
          </a:stretch>
        </p:blipFill>
        <p:spPr>
          <a:xfrm>
            <a:off x="20646313" y="1320800"/>
            <a:ext cx="910942" cy="911473"/>
          </a:xfrm>
          <a:prstGeom prst="rect">
            <a:avLst/>
          </a:prstGeom>
        </p:spPr>
      </p:pic>
      <p:pic>
        <p:nvPicPr>
          <p:cNvPr id="13" name="Image 11" descr="preencoded.png">    </p:cNvPr>
          <p:cNvPicPr>
            <a:picLocks noChangeAspect="1"/>
          </p:cNvPicPr>
          <p:nvPr/>
        </p:nvPicPr>
        <p:blipFill>
          <a:blip r:embed="rId12"/>
          <a:stretch>
            <a:fillRect/>
          </a:stretch>
        </p:blipFill>
        <p:spPr>
          <a:xfrm>
            <a:off x="19708975" y="2388493"/>
            <a:ext cx="2100193" cy="2099940"/>
          </a:xfrm>
          <a:prstGeom prst="rect">
            <a:avLst/>
          </a:prstGeom>
        </p:spPr>
      </p:pic>
      <p:pic>
        <p:nvPicPr>
          <p:cNvPr id="14" name="Image 12" descr="preencoded.png">    </p:cNvPr>
          <p:cNvPicPr>
            <a:picLocks noChangeAspect="1"/>
          </p:cNvPicPr>
          <p:nvPr/>
        </p:nvPicPr>
        <p:blipFill>
          <a:blip r:embed="rId13"/>
          <a:stretch>
            <a:fillRect/>
          </a:stretch>
        </p:blipFill>
        <p:spPr>
          <a:xfrm>
            <a:off x="21186248" y="12700000"/>
            <a:ext cx="3200800" cy="1016000"/>
          </a:xfrm>
          <a:prstGeom prst="rect">
            <a:avLst/>
          </a:prstGeom>
        </p:spPr>
      </p:pic>
      <p:pic>
        <p:nvPicPr>
          <p:cNvPr id="15" name="Image 13" descr="preencoded.png">    </p:cNvPr>
          <p:cNvPicPr>
            <a:picLocks noChangeAspect="1"/>
          </p:cNvPicPr>
          <p:nvPr/>
        </p:nvPicPr>
        <p:blipFill>
          <a:blip r:embed="rId14"/>
          <a:stretch>
            <a:fillRect/>
          </a:stretch>
        </p:blipFill>
        <p:spPr>
          <a:xfrm>
            <a:off x="8332241" y="3390900"/>
            <a:ext cx="14479810" cy="7861300"/>
          </a:xfrm>
          <a:prstGeom prst="rect">
            <a:avLst/>
          </a:prstGeom>
        </p:spPr>
      </p:pic>
      <p:sp>
        <p:nvSpPr>
          <p:cNvPr id="16" name="Text 0"/>
          <p:cNvSpPr/>
          <p:nvPr/>
        </p:nvSpPr>
        <p:spPr>
          <a:xfrm>
            <a:off x="8560870" y="1193800"/>
            <a:ext cx="14348560" cy="1507067"/>
          </a:xfrm>
          <a:prstGeom prst="rect">
            <a:avLst/>
          </a:prstGeom>
          <a:noFill/>
          <a:ln/>
        </p:spPr>
        <p:txBody>
          <a:bodyPr wrap="square" lIns="0" tIns="0" rIns="0" bIns="0" rtlCol="0" anchor="t"/>
          <a:lstStyle/>
          <a:p>
            <a:pPr algn="l"/>
            <a:r>
              <a:rPr lang="en-US" sz="8000" dirty="0">
                <a:solidFill>
                  <a:srgbClr val="272727">
                    <a:alpha val="100000"/>
                  </a:srgbClr>
                </a:solidFill>
                <a:latin typeface="Belleza Regular" pitchFamily="34" charset="0"/>
                <a:ea typeface="Belleza Regular" pitchFamily="34" charset="-122"/>
                <a:cs typeface="Belleza Regular" pitchFamily="34" charset="-120"/>
              </a:rPr>
              <a:t>FANTASY REALM AT A GLANCE</a:t>
            </a:r>
            <a:endParaRPr lang="en-US" sz="8000" dirty="0"/>
          </a:p>
        </p:txBody>
      </p:sp>
      <p:sp>
        <p:nvSpPr>
          <p:cNvPr id="17" name="Shape 1"/>
          <p:cNvSpPr/>
          <p:nvPr/>
        </p:nvSpPr>
        <p:spPr>
          <a:xfrm>
            <a:off x="1130441" y="1778000"/>
            <a:ext cx="5779222" cy="3327400"/>
          </a:xfrm>
          <a:prstGeom prst="rect">
            <a:avLst/>
          </a:prstGeom>
          <a:noFill/>
          <a:ln/>
        </p:spPr>
      </p:sp>
      <p:sp>
        <p:nvSpPr>
          <p:cNvPr id="18" name="Shape 2"/>
          <p:cNvSpPr/>
          <p:nvPr/>
        </p:nvSpPr>
        <p:spPr>
          <a:xfrm>
            <a:off x="1130441" y="1778000"/>
            <a:ext cx="5779222" cy="3327400"/>
          </a:xfrm>
          <a:prstGeom prst="rect">
            <a:avLst/>
          </a:prstGeom>
          <a:noFill/>
          <a:ln/>
        </p:spPr>
      </p:sp>
      <p:sp>
        <p:nvSpPr>
          <p:cNvPr id="19" name="Text 3"/>
          <p:cNvSpPr/>
          <p:nvPr/>
        </p:nvSpPr>
        <p:spPr>
          <a:xfrm>
            <a:off x="1130441" y="1778000"/>
            <a:ext cx="5982448" cy="1600200"/>
          </a:xfrm>
          <a:prstGeom prst="rect">
            <a:avLst/>
          </a:prstGeom>
          <a:noFill/>
          <a:ln/>
        </p:spPr>
        <p:txBody>
          <a:bodyPr wrap="square" lIns="0" tIns="0" rIns="0" bIns="0" rtlCol="0" anchor="t"/>
          <a:lstStyle/>
          <a:p>
            <a:pPr algn="l"/>
            <a:r>
              <a:rPr lang="en-US" sz="4800" dirty="0">
                <a:solidFill>
                  <a:srgbClr val="0E0E0E">
                    <a:alpha val="100000"/>
                  </a:srgbClr>
                </a:solidFill>
                <a:latin typeface="Belleza Regular" pitchFamily="34" charset="0"/>
                <a:ea typeface="Belleza Regular" pitchFamily="34" charset="-122"/>
                <a:cs typeface="Belleza Regular" pitchFamily="34" charset="-120"/>
              </a:rPr>
              <a:t>THE ENCHANTED FOREST</a:t>
            </a:r>
            <a:endParaRPr lang="en-US" sz="4800" dirty="0"/>
          </a:p>
        </p:txBody>
      </p:sp>
      <p:sp>
        <p:nvSpPr>
          <p:cNvPr id="20" name="Text 4"/>
          <p:cNvSpPr/>
          <p:nvPr/>
        </p:nvSpPr>
        <p:spPr>
          <a:xfrm>
            <a:off x="1130441" y="3276600"/>
            <a:ext cx="5914706"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magical forest filled with talking animals and enchanted creatures.</a:t>
            </a:r>
            <a:endParaRPr lang="en-US" sz="3200" dirty="0"/>
          </a:p>
        </p:txBody>
      </p:sp>
      <p:sp>
        <p:nvSpPr>
          <p:cNvPr id="21" name="Shape 5"/>
          <p:cNvSpPr/>
          <p:nvPr/>
        </p:nvSpPr>
        <p:spPr>
          <a:xfrm>
            <a:off x="1130441" y="5905500"/>
            <a:ext cx="5779222" cy="2628900"/>
          </a:xfrm>
          <a:prstGeom prst="rect">
            <a:avLst/>
          </a:prstGeom>
          <a:noFill/>
          <a:ln/>
        </p:spPr>
      </p:sp>
      <p:sp>
        <p:nvSpPr>
          <p:cNvPr id="22" name="Shape 6"/>
          <p:cNvSpPr/>
          <p:nvPr/>
        </p:nvSpPr>
        <p:spPr>
          <a:xfrm>
            <a:off x="1130441" y="5905500"/>
            <a:ext cx="5779222" cy="2628900"/>
          </a:xfrm>
          <a:prstGeom prst="rect">
            <a:avLst/>
          </a:prstGeom>
          <a:noFill/>
          <a:ln/>
        </p:spPr>
      </p:sp>
      <p:sp>
        <p:nvSpPr>
          <p:cNvPr id="23" name="Text 7"/>
          <p:cNvSpPr/>
          <p:nvPr/>
        </p:nvSpPr>
        <p:spPr>
          <a:xfrm>
            <a:off x="1130441" y="5905500"/>
            <a:ext cx="5982448" cy="901700"/>
          </a:xfrm>
          <a:prstGeom prst="rect">
            <a:avLst/>
          </a:prstGeom>
          <a:noFill/>
          <a:ln/>
        </p:spPr>
        <p:txBody>
          <a:bodyPr wrap="square" lIns="0" tIns="0" rIns="0" bIns="0" rtlCol="0" anchor="t"/>
          <a:lstStyle/>
          <a:p>
            <a:pPr algn="l"/>
            <a:r>
              <a:rPr lang="en-US" sz="4800" dirty="0">
                <a:solidFill>
                  <a:srgbClr val="0E0E0E">
                    <a:alpha val="100000"/>
                  </a:srgbClr>
                </a:solidFill>
                <a:latin typeface="Belleza Regular" pitchFamily="34" charset="0"/>
                <a:ea typeface="Belleza Regular" pitchFamily="34" charset="-122"/>
                <a:cs typeface="Belleza Regular" pitchFamily="34" charset="-120"/>
              </a:rPr>
              <a:t>THE CRYSTAL CAVES</a:t>
            </a:r>
            <a:endParaRPr lang="en-US" sz="4800" dirty="0"/>
          </a:p>
        </p:txBody>
      </p:sp>
      <p:sp>
        <p:nvSpPr>
          <p:cNvPr id="24" name="Text 8"/>
          <p:cNvSpPr/>
          <p:nvPr/>
        </p:nvSpPr>
        <p:spPr>
          <a:xfrm>
            <a:off x="1130441" y="6705600"/>
            <a:ext cx="5914706"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network of underground caves filled with precious gems and crystals.</a:t>
            </a:r>
            <a:endParaRPr lang="en-US" sz="3200" dirty="0"/>
          </a:p>
        </p:txBody>
      </p:sp>
      <p:sp>
        <p:nvSpPr>
          <p:cNvPr id="25" name="Shape 9"/>
          <p:cNvSpPr/>
          <p:nvPr/>
        </p:nvSpPr>
        <p:spPr>
          <a:xfrm>
            <a:off x="1130441" y="9334500"/>
            <a:ext cx="5779222" cy="2628900"/>
          </a:xfrm>
          <a:prstGeom prst="rect">
            <a:avLst/>
          </a:prstGeom>
          <a:noFill/>
          <a:ln/>
        </p:spPr>
      </p:sp>
      <p:sp>
        <p:nvSpPr>
          <p:cNvPr id="26" name="Shape 10"/>
          <p:cNvSpPr/>
          <p:nvPr/>
        </p:nvSpPr>
        <p:spPr>
          <a:xfrm>
            <a:off x="1130441" y="9334500"/>
            <a:ext cx="5779222" cy="2628900"/>
          </a:xfrm>
          <a:prstGeom prst="rect">
            <a:avLst/>
          </a:prstGeom>
          <a:noFill/>
          <a:ln/>
        </p:spPr>
      </p:sp>
      <p:sp>
        <p:nvSpPr>
          <p:cNvPr id="27" name="Text 11"/>
          <p:cNvSpPr/>
          <p:nvPr/>
        </p:nvSpPr>
        <p:spPr>
          <a:xfrm>
            <a:off x="1130441" y="9334500"/>
            <a:ext cx="5982448" cy="901700"/>
          </a:xfrm>
          <a:prstGeom prst="rect">
            <a:avLst/>
          </a:prstGeom>
          <a:noFill/>
          <a:ln/>
        </p:spPr>
        <p:txBody>
          <a:bodyPr wrap="square" lIns="0" tIns="0" rIns="0" bIns="0" rtlCol="0" anchor="t"/>
          <a:lstStyle/>
          <a:p>
            <a:pPr algn="l"/>
            <a:r>
              <a:rPr lang="en-US" sz="4800" dirty="0">
                <a:solidFill>
                  <a:srgbClr val="0E0E0E">
                    <a:alpha val="100000"/>
                  </a:srgbClr>
                </a:solidFill>
                <a:latin typeface="Belleza Regular" pitchFamily="34" charset="0"/>
                <a:ea typeface="Belleza Regular" pitchFamily="34" charset="-122"/>
                <a:cs typeface="Belleza Regular" pitchFamily="34" charset="-120"/>
              </a:rPr>
              <a:t>THE DRAGON'S LAIR</a:t>
            </a:r>
            <a:endParaRPr lang="en-US" sz="4800" dirty="0"/>
          </a:p>
        </p:txBody>
      </p:sp>
      <p:sp>
        <p:nvSpPr>
          <p:cNvPr id="28" name="Text 12"/>
          <p:cNvSpPr/>
          <p:nvPr/>
        </p:nvSpPr>
        <p:spPr>
          <a:xfrm>
            <a:off x="1130441" y="10134600"/>
            <a:ext cx="5914706"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dangerous and mysterious place where dragons reside.</a:t>
            </a:r>
            <a:endParaRPr lang="en-US"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EE9C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5089486" y="8470900"/>
            <a:ext cx="8920155" cy="4765647"/>
          </a:xfrm>
          <a:prstGeom prst="rect">
            <a:avLst/>
          </a:prstGeom>
        </p:spPr>
      </p:pic>
      <p:pic>
        <p:nvPicPr>
          <p:cNvPr id="4" name="Image 2" descr="preencoded.png">    </p:cNvPr>
          <p:cNvPicPr>
            <a:picLocks noChangeAspect="1"/>
          </p:cNvPicPr>
          <p:nvPr/>
        </p:nvPicPr>
        <p:blipFill>
          <a:blip r:embed="rId3"/>
          <a:stretch>
            <a:fillRect/>
          </a:stretch>
        </p:blipFill>
        <p:spPr>
          <a:xfrm>
            <a:off x="10072359" y="3860800"/>
            <a:ext cx="14314689" cy="38100"/>
          </a:xfrm>
          <a:prstGeom prst="rect">
            <a:avLst/>
          </a:prstGeom>
        </p:spPr>
      </p:pic>
      <p:pic>
        <p:nvPicPr>
          <p:cNvPr id="5" name="Image 3" descr="preencoded.png">    </p:cNvPr>
          <p:cNvPicPr>
            <a:picLocks noChangeAspect="1"/>
          </p:cNvPicPr>
          <p:nvPr/>
        </p:nvPicPr>
        <p:blipFill>
          <a:blip r:embed="rId4"/>
          <a:stretch>
            <a:fillRect/>
          </a:stretch>
        </p:blipFill>
        <p:spPr>
          <a:xfrm>
            <a:off x="0" y="3855591"/>
            <a:ext cx="3698705" cy="38100"/>
          </a:xfrm>
          <a:prstGeom prst="rect">
            <a:avLst/>
          </a:prstGeom>
        </p:spPr>
      </p:pic>
      <p:pic>
        <p:nvPicPr>
          <p:cNvPr id="6" name="Image 4" descr="preencoded.png">    </p:cNvPr>
          <p:cNvPicPr>
            <a:picLocks noChangeAspect="1"/>
          </p:cNvPicPr>
          <p:nvPr/>
        </p:nvPicPr>
        <p:blipFill>
          <a:blip r:embed="rId5"/>
          <a:stretch>
            <a:fillRect/>
          </a:stretch>
        </p:blipFill>
        <p:spPr>
          <a:xfrm>
            <a:off x="1384473" y="469900"/>
            <a:ext cx="15318115" cy="12763500"/>
          </a:xfrm>
          <a:prstGeom prst="rect">
            <a:avLst/>
          </a:prstGeom>
        </p:spPr>
      </p:pic>
      <p:pic>
        <p:nvPicPr>
          <p:cNvPr id="7" name="Image 5" descr="preencoded.png">    </p:cNvPr>
          <p:cNvPicPr>
            <a:picLocks noChangeAspect="1"/>
          </p:cNvPicPr>
          <p:nvPr/>
        </p:nvPicPr>
        <p:blipFill>
          <a:blip r:embed="rId6"/>
          <a:stretch>
            <a:fillRect/>
          </a:stretch>
        </p:blipFill>
        <p:spPr>
          <a:xfrm>
            <a:off x="751626" y="740221"/>
            <a:ext cx="1924470" cy="1948876"/>
          </a:xfrm>
          <a:prstGeom prst="rect">
            <a:avLst/>
          </a:prstGeom>
        </p:spPr>
      </p:pic>
      <p:pic>
        <p:nvPicPr>
          <p:cNvPr id="8" name="Image 6" descr="preencoded.png">    </p:cNvPr>
          <p:cNvPicPr>
            <a:picLocks noChangeAspect="1"/>
          </p:cNvPicPr>
          <p:nvPr/>
        </p:nvPicPr>
        <p:blipFill>
          <a:blip r:embed="rId7"/>
          <a:stretch>
            <a:fillRect/>
          </a:stretch>
        </p:blipFill>
        <p:spPr>
          <a:xfrm>
            <a:off x="19547743" y="1222121"/>
            <a:ext cx="2163332" cy="2163063"/>
          </a:xfrm>
          <a:prstGeom prst="rect">
            <a:avLst/>
          </a:prstGeom>
        </p:spPr>
      </p:pic>
      <p:pic>
        <p:nvPicPr>
          <p:cNvPr id="9" name="Image 7" descr="preencoded.png">    </p:cNvPr>
          <p:cNvPicPr>
            <a:picLocks noChangeAspect="1"/>
          </p:cNvPicPr>
          <p:nvPr/>
        </p:nvPicPr>
        <p:blipFill>
          <a:blip r:embed="rId8"/>
          <a:stretch>
            <a:fillRect/>
          </a:stretch>
        </p:blipFill>
        <p:spPr>
          <a:xfrm>
            <a:off x="21340571" y="736600"/>
            <a:ext cx="1309026" cy="1308861"/>
          </a:xfrm>
          <a:prstGeom prst="rect">
            <a:avLst/>
          </a:prstGeom>
        </p:spPr>
      </p:pic>
      <p:pic>
        <p:nvPicPr>
          <p:cNvPr id="10" name="Image 8" descr="preencoded.png">    </p:cNvPr>
          <p:cNvPicPr>
            <a:picLocks noChangeAspect="1"/>
          </p:cNvPicPr>
          <p:nvPr/>
        </p:nvPicPr>
        <p:blipFill>
          <a:blip r:embed="rId9"/>
          <a:stretch>
            <a:fillRect/>
          </a:stretch>
        </p:blipFill>
        <p:spPr>
          <a:xfrm>
            <a:off x="21711075" y="2207005"/>
            <a:ext cx="1309026" cy="1308863"/>
          </a:xfrm>
          <a:prstGeom prst="rect">
            <a:avLst/>
          </a:prstGeom>
        </p:spPr>
      </p:pic>
      <p:pic>
        <p:nvPicPr>
          <p:cNvPr id="11" name="Image 9" descr="preencoded.png">    </p:cNvPr>
          <p:cNvPicPr>
            <a:picLocks noChangeAspect="1"/>
          </p:cNvPicPr>
          <p:nvPr/>
        </p:nvPicPr>
        <p:blipFill>
          <a:blip r:embed="rId10"/>
          <a:stretch>
            <a:fillRect/>
          </a:stretch>
        </p:blipFill>
        <p:spPr>
          <a:xfrm>
            <a:off x="241330" y="10591800"/>
            <a:ext cx="2603825" cy="2641600"/>
          </a:xfrm>
          <a:prstGeom prst="rect">
            <a:avLst/>
          </a:prstGeom>
        </p:spPr>
      </p:pic>
      <p:sp>
        <p:nvSpPr>
          <p:cNvPr id="12" name="Shape 0"/>
          <p:cNvSpPr/>
          <p:nvPr/>
        </p:nvSpPr>
        <p:spPr>
          <a:xfrm>
            <a:off x="23370921" y="10515600"/>
            <a:ext cx="1016127" cy="3200400"/>
          </a:xfrm>
          <a:prstGeom prst="rect">
            <a:avLst/>
          </a:prstGeom>
          <a:noFill/>
          <a:ln/>
        </p:spPr>
      </p:sp>
      <p:pic>
        <p:nvPicPr>
          <p:cNvPr id="13" name="Image 10" descr="preencoded.png">    </p:cNvPr>
          <p:cNvPicPr>
            <a:picLocks noChangeAspect="1"/>
          </p:cNvPicPr>
          <p:nvPr/>
        </p:nvPicPr>
        <p:blipFill>
          <a:blip r:embed="rId11"/>
          <a:stretch>
            <a:fillRect/>
          </a:stretch>
        </p:blipFill>
        <p:spPr>
          <a:xfrm>
            <a:off x="23523340" y="10820400"/>
            <a:ext cx="711289" cy="2590800"/>
          </a:xfrm>
          <a:prstGeom prst="rect">
            <a:avLst/>
          </a:prstGeom>
        </p:spPr>
      </p:pic>
      <p:sp>
        <p:nvSpPr>
          <p:cNvPr id="14" name="Text 1"/>
          <p:cNvSpPr/>
          <p:nvPr/>
        </p:nvSpPr>
        <p:spPr>
          <a:xfrm>
            <a:off x="3298179" y="2921000"/>
            <a:ext cx="8213693" cy="2408767"/>
          </a:xfrm>
          <a:prstGeom prst="rect">
            <a:avLst/>
          </a:prstGeom>
          <a:noFill/>
          <a:ln/>
        </p:spPr>
        <p:txBody>
          <a:bodyPr wrap="square" lIns="0" tIns="0" rIns="0" bIns="0" rtlCol="0" anchor="t"/>
          <a:lstStyle/>
          <a:p>
            <a:pPr algn="ctr"/>
            <a:r>
              <a:rPr lang="en-US" sz="12800" dirty="0">
                <a:solidFill>
                  <a:srgbClr val="272727">
                    <a:alpha val="100000"/>
                  </a:srgbClr>
                </a:solidFill>
                <a:latin typeface="Belleza Regular" pitchFamily="34" charset="0"/>
                <a:ea typeface="Belleza Regular" pitchFamily="34" charset="-122"/>
                <a:cs typeface="Belleza Regular" pitchFamily="34" charset="-120"/>
              </a:rPr>
              <a:t>WELCOME</a:t>
            </a:r>
            <a:endParaRPr lang="en-US" sz="12800" dirty="0"/>
          </a:p>
        </p:txBody>
      </p:sp>
      <p:sp>
        <p:nvSpPr>
          <p:cNvPr id="15" name="Text 2"/>
          <p:cNvSpPr/>
          <p:nvPr/>
        </p:nvSpPr>
        <p:spPr>
          <a:xfrm>
            <a:off x="4013702" y="6858000"/>
            <a:ext cx="10182439" cy="3793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EE9C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3751969" y="12700"/>
            <a:ext cx="88911" cy="13703300"/>
          </a:xfrm>
          <a:prstGeom prst="rect">
            <a:avLst/>
          </a:prstGeom>
        </p:spPr>
      </p:pic>
      <p:pic>
        <p:nvPicPr>
          <p:cNvPr id="4" name="Image 2" descr="preencoded.png">    </p:cNvPr>
          <p:cNvPicPr>
            <a:picLocks noChangeAspect="1"/>
          </p:cNvPicPr>
          <p:nvPr/>
        </p:nvPicPr>
        <p:blipFill>
          <a:blip r:embed="rId3"/>
          <a:stretch>
            <a:fillRect/>
          </a:stretch>
        </p:blipFill>
        <p:spPr>
          <a:xfrm>
            <a:off x="22723140" y="0"/>
            <a:ext cx="88911" cy="13716000"/>
          </a:xfrm>
          <a:prstGeom prst="rect">
            <a:avLst/>
          </a:prstGeom>
        </p:spPr>
      </p:pic>
      <p:pic>
        <p:nvPicPr>
          <p:cNvPr id="5" name="Image 3" descr="preencoded.png">    </p:cNvPr>
          <p:cNvPicPr>
            <a:picLocks noChangeAspect="1"/>
          </p:cNvPicPr>
          <p:nvPr/>
        </p:nvPicPr>
        <p:blipFill>
          <a:blip r:embed="rId4"/>
          <a:stretch>
            <a:fillRect/>
          </a:stretch>
        </p:blipFill>
        <p:spPr>
          <a:xfrm>
            <a:off x="3518340" y="1244600"/>
            <a:ext cx="20271734" cy="88900"/>
          </a:xfrm>
          <a:prstGeom prst="rect">
            <a:avLst/>
          </a:prstGeom>
        </p:spPr>
      </p:pic>
      <p:pic>
        <p:nvPicPr>
          <p:cNvPr id="6" name="Image 4" descr="preencoded.png">    </p:cNvPr>
          <p:cNvPicPr>
            <a:picLocks noChangeAspect="1"/>
          </p:cNvPicPr>
          <p:nvPr/>
        </p:nvPicPr>
        <p:blipFill>
          <a:blip r:embed="rId5"/>
          <a:stretch>
            <a:fillRect/>
          </a:stretch>
        </p:blipFill>
        <p:spPr>
          <a:xfrm>
            <a:off x="1028830" y="0"/>
            <a:ext cx="88910" cy="12661900"/>
          </a:xfrm>
          <a:prstGeom prst="rect">
            <a:avLst/>
          </a:prstGeom>
        </p:spPr>
      </p:pic>
      <p:pic>
        <p:nvPicPr>
          <p:cNvPr id="7" name="Image 5" descr="preencoded.png">    </p:cNvPr>
          <p:cNvPicPr>
            <a:picLocks noChangeAspect="1"/>
          </p:cNvPicPr>
          <p:nvPr/>
        </p:nvPicPr>
        <p:blipFill>
          <a:blip r:embed="rId6"/>
          <a:stretch>
            <a:fillRect/>
          </a:stretch>
        </p:blipFill>
        <p:spPr>
          <a:xfrm>
            <a:off x="0" y="12616805"/>
            <a:ext cx="24387048" cy="88900"/>
          </a:xfrm>
          <a:prstGeom prst="rect">
            <a:avLst/>
          </a:prstGeom>
        </p:spPr>
      </p:pic>
      <p:pic>
        <p:nvPicPr>
          <p:cNvPr id="8" name="Image 6" descr="preencoded.png">    </p:cNvPr>
          <p:cNvPicPr>
            <a:picLocks noChangeAspect="1"/>
          </p:cNvPicPr>
          <p:nvPr/>
        </p:nvPicPr>
        <p:blipFill>
          <a:blip r:embed="rId7"/>
          <a:stretch>
            <a:fillRect/>
          </a:stretch>
        </p:blipFill>
        <p:spPr>
          <a:xfrm>
            <a:off x="1587698" y="596900"/>
            <a:ext cx="1930641" cy="1955800"/>
          </a:xfrm>
          <a:prstGeom prst="rect">
            <a:avLst/>
          </a:prstGeom>
        </p:spPr>
      </p:pic>
      <p:pic>
        <p:nvPicPr>
          <p:cNvPr id="9" name="Image 7" descr="preencoded.png">    </p:cNvPr>
          <p:cNvPicPr>
            <a:picLocks noChangeAspect="1"/>
          </p:cNvPicPr>
          <p:nvPr/>
        </p:nvPicPr>
        <p:blipFill>
          <a:blip r:embed="rId8"/>
          <a:stretch>
            <a:fillRect/>
          </a:stretch>
        </p:blipFill>
        <p:spPr>
          <a:xfrm>
            <a:off x="17580991" y="9484866"/>
            <a:ext cx="2620254" cy="2619747"/>
          </a:xfrm>
          <a:prstGeom prst="rect">
            <a:avLst/>
          </a:prstGeom>
        </p:spPr>
      </p:pic>
      <p:pic>
        <p:nvPicPr>
          <p:cNvPr id="10" name="Image 8" descr="preencoded.png">    </p:cNvPr>
          <p:cNvPicPr>
            <a:picLocks noChangeAspect="1"/>
          </p:cNvPicPr>
          <p:nvPr/>
        </p:nvPicPr>
        <p:blipFill>
          <a:blip r:embed="rId9"/>
          <a:stretch>
            <a:fillRect/>
          </a:stretch>
        </p:blipFill>
        <p:spPr>
          <a:xfrm>
            <a:off x="18891118" y="7848600"/>
            <a:ext cx="1644880" cy="1644848"/>
          </a:xfrm>
          <a:prstGeom prst="rect">
            <a:avLst/>
          </a:prstGeom>
        </p:spPr>
      </p:pic>
      <p:pic>
        <p:nvPicPr>
          <p:cNvPr id="11" name="Image 9" descr="preencoded.png">    </p:cNvPr>
          <p:cNvPicPr>
            <a:picLocks noChangeAspect="1"/>
          </p:cNvPicPr>
          <p:nvPr/>
        </p:nvPicPr>
        <p:blipFill>
          <a:blip r:embed="rId10"/>
          <a:stretch>
            <a:fillRect/>
          </a:stretch>
        </p:blipFill>
        <p:spPr>
          <a:xfrm>
            <a:off x="19939328" y="8964935"/>
            <a:ext cx="2168548" cy="2168277"/>
          </a:xfrm>
          <a:prstGeom prst="rect">
            <a:avLst/>
          </a:prstGeom>
        </p:spPr>
      </p:pic>
      <p:sp>
        <p:nvSpPr>
          <p:cNvPr id="12" name="Shape 0"/>
          <p:cNvSpPr/>
          <p:nvPr/>
        </p:nvSpPr>
        <p:spPr>
          <a:xfrm>
            <a:off x="23370921" y="10515600"/>
            <a:ext cx="1016127" cy="3200400"/>
          </a:xfrm>
          <a:prstGeom prst="rect">
            <a:avLst/>
          </a:prstGeom>
          <a:noFill/>
          <a:ln/>
        </p:spPr>
      </p:sp>
      <p:pic>
        <p:nvPicPr>
          <p:cNvPr id="13" name="Image 10" descr="preencoded.png">    </p:cNvPr>
          <p:cNvPicPr>
            <a:picLocks noChangeAspect="1"/>
          </p:cNvPicPr>
          <p:nvPr/>
        </p:nvPicPr>
        <p:blipFill>
          <a:blip r:embed="rId11"/>
          <a:stretch>
            <a:fillRect/>
          </a:stretch>
        </p:blipFill>
        <p:spPr>
          <a:xfrm>
            <a:off x="23523340" y="10820400"/>
            <a:ext cx="711289" cy="2590800"/>
          </a:xfrm>
          <a:prstGeom prst="rect">
            <a:avLst/>
          </a:prstGeom>
        </p:spPr>
      </p:pic>
      <p:sp>
        <p:nvSpPr>
          <p:cNvPr id="14" name="Text 1"/>
          <p:cNvSpPr/>
          <p:nvPr/>
        </p:nvSpPr>
        <p:spPr>
          <a:xfrm>
            <a:off x="7883452" y="1955800"/>
            <a:ext cx="5851198" cy="1507067"/>
          </a:xfrm>
          <a:prstGeom prst="rect">
            <a:avLst/>
          </a:prstGeom>
          <a:noFill/>
          <a:ln/>
        </p:spPr>
        <p:txBody>
          <a:bodyPr wrap="square" lIns="0" tIns="0" rIns="0" bIns="0" rtlCol="0" anchor="t"/>
          <a:lstStyle/>
          <a:p>
            <a:pPr algn="ctr"/>
            <a:r>
              <a:rPr lang="en-US" sz="8000" dirty="0">
                <a:solidFill>
                  <a:srgbClr val="272727">
                    <a:alpha val="100000"/>
                  </a:srgbClr>
                </a:solidFill>
                <a:latin typeface="Belleza Regular" pitchFamily="34" charset="0"/>
                <a:ea typeface="Belleza Regular" pitchFamily="34" charset="-122"/>
                <a:cs typeface="Belleza Regular" pitchFamily="34" charset="-120"/>
              </a:rPr>
              <a:t>OUR TEAM</a:t>
            </a:r>
            <a:endParaRPr lang="en-US" sz="8000" dirty="0"/>
          </a:p>
        </p:txBody>
      </p:sp>
      <p:sp>
        <p:nvSpPr>
          <p:cNvPr id="15" name="Shape 2"/>
          <p:cNvSpPr/>
          <p:nvPr/>
        </p:nvSpPr>
        <p:spPr>
          <a:xfrm>
            <a:off x="2718140" y="3771900"/>
            <a:ext cx="5791924" cy="3073400"/>
          </a:xfrm>
          <a:prstGeom prst="rect">
            <a:avLst/>
          </a:prstGeom>
          <a:noFill/>
          <a:ln/>
        </p:spPr>
      </p:sp>
      <p:pic>
        <p:nvPicPr>
          <p:cNvPr id="16" name="Image 11" descr="preencoded.png">    </p:cNvPr>
          <p:cNvPicPr>
            <a:picLocks noChangeAspect="1"/>
          </p:cNvPicPr>
          <p:nvPr/>
        </p:nvPicPr>
        <p:blipFill>
          <a:blip r:embed="rId12"/>
          <a:stretch>
            <a:fillRect/>
          </a:stretch>
        </p:blipFill>
        <p:spPr>
          <a:xfrm>
            <a:off x="2718140" y="3771900"/>
            <a:ext cx="3048381" cy="3073400"/>
          </a:xfrm>
          <a:prstGeom prst="rect">
            <a:avLst/>
          </a:prstGeom>
        </p:spPr>
      </p:pic>
      <p:sp>
        <p:nvSpPr>
          <p:cNvPr id="17" name="Shape 3"/>
          <p:cNvSpPr/>
          <p:nvPr/>
        </p:nvSpPr>
        <p:spPr>
          <a:xfrm>
            <a:off x="6071359" y="4578350"/>
            <a:ext cx="2438705" cy="1460500"/>
          </a:xfrm>
          <a:prstGeom prst="rect">
            <a:avLst/>
          </a:prstGeom>
          <a:noFill/>
          <a:ln/>
        </p:spPr>
      </p:sp>
      <p:sp>
        <p:nvSpPr>
          <p:cNvPr id="18" name="Shape 4"/>
          <p:cNvSpPr/>
          <p:nvPr/>
        </p:nvSpPr>
        <p:spPr>
          <a:xfrm>
            <a:off x="6071359" y="4578350"/>
            <a:ext cx="2438705" cy="1460500"/>
          </a:xfrm>
          <a:prstGeom prst="rect">
            <a:avLst/>
          </a:prstGeom>
          <a:noFill/>
          <a:ln/>
        </p:spPr>
      </p:sp>
      <p:sp>
        <p:nvSpPr>
          <p:cNvPr id="19" name="Shape 5"/>
          <p:cNvSpPr/>
          <p:nvPr/>
        </p:nvSpPr>
        <p:spPr>
          <a:xfrm>
            <a:off x="6071359" y="4578350"/>
            <a:ext cx="2438705" cy="1460500"/>
          </a:xfrm>
          <a:prstGeom prst="rect">
            <a:avLst/>
          </a:prstGeom>
          <a:noFill/>
          <a:ln/>
        </p:spPr>
      </p:sp>
      <p:sp>
        <p:nvSpPr>
          <p:cNvPr id="20" name="Text 6"/>
          <p:cNvSpPr/>
          <p:nvPr/>
        </p:nvSpPr>
        <p:spPr>
          <a:xfrm>
            <a:off x="6071359" y="4578350"/>
            <a:ext cx="2654632" cy="901700"/>
          </a:xfrm>
          <a:prstGeom prst="rect">
            <a:avLst/>
          </a:prstGeom>
          <a:noFill/>
          <a:ln/>
        </p:spPr>
        <p:txBody>
          <a:bodyPr wrap="square" lIns="0" tIns="0" rIns="0" bIns="0" rtlCol="0" anchor="t"/>
          <a:lstStyle/>
          <a:p>
            <a:pPr algn="l"/>
            <a:r>
              <a:rPr lang="en-US" sz="4800" dirty="0">
                <a:solidFill>
                  <a:srgbClr val="0E0E0E">
                    <a:alpha val="100000"/>
                  </a:srgbClr>
                </a:solidFill>
                <a:latin typeface="Belleza Regular" pitchFamily="34" charset="0"/>
                <a:ea typeface="Belleza Regular" pitchFamily="34" charset="-122"/>
                <a:cs typeface="Belleza Regular" pitchFamily="34" charset="-120"/>
              </a:rPr>
              <a:t>ELDRUIN</a:t>
            </a:r>
            <a:endParaRPr lang="en-US" sz="4800" dirty="0"/>
          </a:p>
        </p:txBody>
      </p:sp>
      <p:sp>
        <p:nvSpPr>
          <p:cNvPr id="21" name="Text 7"/>
          <p:cNvSpPr/>
          <p:nvPr/>
        </p:nvSpPr>
        <p:spPr>
          <a:xfrm>
            <a:off x="6071359" y="5429250"/>
            <a:ext cx="2955236"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Fire Mage</a:t>
            </a:r>
            <a:endParaRPr lang="en-US" sz="3200" dirty="0"/>
          </a:p>
        </p:txBody>
      </p:sp>
      <p:sp>
        <p:nvSpPr>
          <p:cNvPr id="22" name="Shape 8"/>
          <p:cNvSpPr/>
          <p:nvPr/>
        </p:nvSpPr>
        <p:spPr>
          <a:xfrm>
            <a:off x="12041105" y="8648700"/>
            <a:ext cx="5791924" cy="3073400"/>
          </a:xfrm>
          <a:prstGeom prst="rect">
            <a:avLst/>
          </a:prstGeom>
          <a:noFill/>
          <a:ln/>
        </p:spPr>
      </p:sp>
      <p:pic>
        <p:nvPicPr>
          <p:cNvPr id="23" name="Image 12" descr="preencoded.png">    </p:cNvPr>
          <p:cNvPicPr>
            <a:picLocks noChangeAspect="1"/>
          </p:cNvPicPr>
          <p:nvPr/>
        </p:nvPicPr>
        <p:blipFill>
          <a:blip r:embed="rId13"/>
          <a:stretch>
            <a:fillRect/>
          </a:stretch>
        </p:blipFill>
        <p:spPr>
          <a:xfrm>
            <a:off x="12041105" y="8648700"/>
            <a:ext cx="3048381" cy="3073400"/>
          </a:xfrm>
          <a:prstGeom prst="rect">
            <a:avLst/>
          </a:prstGeom>
        </p:spPr>
      </p:pic>
      <p:sp>
        <p:nvSpPr>
          <p:cNvPr id="24" name="Shape 9"/>
          <p:cNvSpPr/>
          <p:nvPr/>
        </p:nvSpPr>
        <p:spPr>
          <a:xfrm>
            <a:off x="15394324" y="9455150"/>
            <a:ext cx="2438705" cy="1460500"/>
          </a:xfrm>
          <a:prstGeom prst="rect">
            <a:avLst/>
          </a:prstGeom>
          <a:noFill/>
          <a:ln/>
        </p:spPr>
      </p:sp>
      <p:sp>
        <p:nvSpPr>
          <p:cNvPr id="25" name="Shape 10"/>
          <p:cNvSpPr/>
          <p:nvPr/>
        </p:nvSpPr>
        <p:spPr>
          <a:xfrm>
            <a:off x="15394324" y="9455150"/>
            <a:ext cx="2438705" cy="1460500"/>
          </a:xfrm>
          <a:prstGeom prst="rect">
            <a:avLst/>
          </a:prstGeom>
          <a:noFill/>
          <a:ln/>
        </p:spPr>
      </p:sp>
      <p:sp>
        <p:nvSpPr>
          <p:cNvPr id="26" name="Shape 11"/>
          <p:cNvSpPr/>
          <p:nvPr/>
        </p:nvSpPr>
        <p:spPr>
          <a:xfrm>
            <a:off x="15394324" y="9455150"/>
            <a:ext cx="2438705" cy="1460500"/>
          </a:xfrm>
          <a:prstGeom prst="rect">
            <a:avLst/>
          </a:prstGeom>
          <a:noFill/>
          <a:ln/>
        </p:spPr>
      </p:sp>
      <p:sp>
        <p:nvSpPr>
          <p:cNvPr id="27" name="Text 12"/>
          <p:cNvSpPr/>
          <p:nvPr/>
        </p:nvSpPr>
        <p:spPr>
          <a:xfrm>
            <a:off x="15394324" y="9455150"/>
            <a:ext cx="2654632" cy="901700"/>
          </a:xfrm>
          <a:prstGeom prst="rect">
            <a:avLst/>
          </a:prstGeom>
          <a:noFill/>
          <a:ln/>
        </p:spPr>
        <p:txBody>
          <a:bodyPr wrap="square" lIns="0" tIns="0" rIns="0" bIns="0" rtlCol="0" anchor="t"/>
          <a:lstStyle/>
          <a:p>
            <a:pPr algn="l"/>
            <a:r>
              <a:rPr lang="en-US" sz="4800" dirty="0">
                <a:solidFill>
                  <a:srgbClr val="0E0E0E">
                    <a:alpha val="100000"/>
                  </a:srgbClr>
                </a:solidFill>
                <a:latin typeface="Belleza Regular" pitchFamily="34" charset="0"/>
                <a:ea typeface="Belleza Regular" pitchFamily="34" charset="-122"/>
                <a:cs typeface="Belleza Regular" pitchFamily="34" charset="-120"/>
              </a:rPr>
              <a:t>ELDRUIN</a:t>
            </a:r>
            <a:endParaRPr lang="en-US" sz="4800" dirty="0"/>
          </a:p>
        </p:txBody>
      </p:sp>
      <p:sp>
        <p:nvSpPr>
          <p:cNvPr id="28" name="Text 13"/>
          <p:cNvSpPr/>
          <p:nvPr/>
        </p:nvSpPr>
        <p:spPr>
          <a:xfrm>
            <a:off x="15394324" y="10306050"/>
            <a:ext cx="2955236"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Fire Mage</a:t>
            </a:r>
            <a:endParaRPr lang="en-US" sz="3200" dirty="0"/>
          </a:p>
        </p:txBody>
      </p:sp>
      <p:sp>
        <p:nvSpPr>
          <p:cNvPr id="29" name="Shape 14"/>
          <p:cNvSpPr/>
          <p:nvPr/>
        </p:nvSpPr>
        <p:spPr>
          <a:xfrm>
            <a:off x="2718140" y="8648700"/>
            <a:ext cx="5791924" cy="3073400"/>
          </a:xfrm>
          <a:prstGeom prst="rect">
            <a:avLst/>
          </a:prstGeom>
          <a:noFill/>
          <a:ln/>
        </p:spPr>
      </p:sp>
      <p:pic>
        <p:nvPicPr>
          <p:cNvPr id="30" name="Image 13" descr="preencoded.png">    </p:cNvPr>
          <p:cNvPicPr>
            <a:picLocks noChangeAspect="1"/>
          </p:cNvPicPr>
          <p:nvPr/>
        </p:nvPicPr>
        <p:blipFill>
          <a:blip r:embed="rId14"/>
          <a:stretch>
            <a:fillRect/>
          </a:stretch>
        </p:blipFill>
        <p:spPr>
          <a:xfrm>
            <a:off x="2718140" y="8648700"/>
            <a:ext cx="3048381" cy="3073400"/>
          </a:xfrm>
          <a:prstGeom prst="rect">
            <a:avLst/>
          </a:prstGeom>
        </p:spPr>
      </p:pic>
      <p:sp>
        <p:nvSpPr>
          <p:cNvPr id="31" name="Shape 15"/>
          <p:cNvSpPr/>
          <p:nvPr/>
        </p:nvSpPr>
        <p:spPr>
          <a:xfrm>
            <a:off x="6071359" y="9455150"/>
            <a:ext cx="2438705" cy="1460500"/>
          </a:xfrm>
          <a:prstGeom prst="rect">
            <a:avLst/>
          </a:prstGeom>
          <a:noFill/>
          <a:ln/>
        </p:spPr>
      </p:sp>
      <p:sp>
        <p:nvSpPr>
          <p:cNvPr id="32" name="Shape 16"/>
          <p:cNvSpPr/>
          <p:nvPr/>
        </p:nvSpPr>
        <p:spPr>
          <a:xfrm>
            <a:off x="6071359" y="9455150"/>
            <a:ext cx="2438705" cy="1460500"/>
          </a:xfrm>
          <a:prstGeom prst="rect">
            <a:avLst/>
          </a:prstGeom>
          <a:noFill/>
          <a:ln/>
        </p:spPr>
      </p:sp>
      <p:sp>
        <p:nvSpPr>
          <p:cNvPr id="33" name="Shape 17"/>
          <p:cNvSpPr/>
          <p:nvPr/>
        </p:nvSpPr>
        <p:spPr>
          <a:xfrm>
            <a:off x="6071359" y="9455150"/>
            <a:ext cx="2438705" cy="1460500"/>
          </a:xfrm>
          <a:prstGeom prst="rect">
            <a:avLst/>
          </a:prstGeom>
          <a:noFill/>
          <a:ln/>
        </p:spPr>
      </p:sp>
      <p:sp>
        <p:nvSpPr>
          <p:cNvPr id="34" name="Text 18"/>
          <p:cNvSpPr/>
          <p:nvPr/>
        </p:nvSpPr>
        <p:spPr>
          <a:xfrm>
            <a:off x="6071359" y="9455150"/>
            <a:ext cx="4216927" cy="901700"/>
          </a:xfrm>
          <a:prstGeom prst="rect">
            <a:avLst/>
          </a:prstGeom>
          <a:noFill/>
          <a:ln/>
        </p:spPr>
        <p:txBody>
          <a:bodyPr wrap="square" lIns="0" tIns="0" rIns="0" bIns="0" rtlCol="0" anchor="t"/>
          <a:lstStyle/>
          <a:p>
            <a:pPr algn="l"/>
            <a:r>
              <a:rPr lang="en-US" sz="4800" dirty="0">
                <a:solidFill>
                  <a:srgbClr val="0E0E0E">
                    <a:alpha val="100000"/>
                  </a:srgbClr>
                </a:solidFill>
                <a:latin typeface="Belleza Regular" pitchFamily="34" charset="0"/>
                <a:ea typeface="Belleza Regular" pitchFamily="34" charset="-122"/>
                <a:cs typeface="Belleza Regular" pitchFamily="34" charset="-120"/>
              </a:rPr>
              <a:t>ELEMENTALEN</a:t>
            </a:r>
            <a:endParaRPr lang="en-US" sz="4800" dirty="0"/>
          </a:p>
        </p:txBody>
      </p:sp>
      <p:sp>
        <p:nvSpPr>
          <p:cNvPr id="35" name="Text 19"/>
          <p:cNvSpPr/>
          <p:nvPr/>
        </p:nvSpPr>
        <p:spPr>
          <a:xfrm>
            <a:off x="6071359" y="10306050"/>
            <a:ext cx="28917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Guardian</a:t>
            </a:r>
            <a:endParaRPr lang="en-US" sz="3200" dirty="0"/>
          </a:p>
        </p:txBody>
      </p:sp>
      <p:sp>
        <p:nvSpPr>
          <p:cNvPr id="36" name="Shape 20"/>
          <p:cNvSpPr/>
          <p:nvPr/>
        </p:nvSpPr>
        <p:spPr>
          <a:xfrm>
            <a:off x="12041105" y="3771900"/>
            <a:ext cx="5791924" cy="3073400"/>
          </a:xfrm>
          <a:prstGeom prst="rect">
            <a:avLst/>
          </a:prstGeom>
          <a:noFill/>
          <a:ln/>
        </p:spPr>
      </p:sp>
      <p:pic>
        <p:nvPicPr>
          <p:cNvPr id="37" name="Image 14" descr="preencoded.png">    </p:cNvPr>
          <p:cNvPicPr>
            <a:picLocks noChangeAspect="1"/>
          </p:cNvPicPr>
          <p:nvPr/>
        </p:nvPicPr>
        <p:blipFill>
          <a:blip r:embed="rId15"/>
          <a:stretch>
            <a:fillRect/>
          </a:stretch>
        </p:blipFill>
        <p:spPr>
          <a:xfrm>
            <a:off x="12041105" y="3771900"/>
            <a:ext cx="3048381" cy="3073400"/>
          </a:xfrm>
          <a:prstGeom prst="rect">
            <a:avLst/>
          </a:prstGeom>
        </p:spPr>
      </p:pic>
      <p:sp>
        <p:nvSpPr>
          <p:cNvPr id="38" name="Shape 21"/>
          <p:cNvSpPr/>
          <p:nvPr/>
        </p:nvSpPr>
        <p:spPr>
          <a:xfrm>
            <a:off x="15394324" y="4578350"/>
            <a:ext cx="2438705" cy="1460500"/>
          </a:xfrm>
          <a:prstGeom prst="rect">
            <a:avLst/>
          </a:prstGeom>
          <a:noFill/>
          <a:ln/>
        </p:spPr>
      </p:sp>
      <p:sp>
        <p:nvSpPr>
          <p:cNvPr id="39" name="Shape 22"/>
          <p:cNvSpPr/>
          <p:nvPr/>
        </p:nvSpPr>
        <p:spPr>
          <a:xfrm>
            <a:off x="15394324" y="4578350"/>
            <a:ext cx="2438705" cy="1460500"/>
          </a:xfrm>
          <a:prstGeom prst="rect">
            <a:avLst/>
          </a:prstGeom>
          <a:noFill/>
          <a:ln/>
        </p:spPr>
      </p:sp>
      <p:sp>
        <p:nvSpPr>
          <p:cNvPr id="40" name="Shape 23"/>
          <p:cNvSpPr/>
          <p:nvPr/>
        </p:nvSpPr>
        <p:spPr>
          <a:xfrm>
            <a:off x="15394324" y="4578350"/>
            <a:ext cx="2438705" cy="1460500"/>
          </a:xfrm>
          <a:prstGeom prst="rect">
            <a:avLst/>
          </a:prstGeom>
          <a:noFill/>
          <a:ln/>
        </p:spPr>
      </p:sp>
      <p:sp>
        <p:nvSpPr>
          <p:cNvPr id="41" name="Text 24"/>
          <p:cNvSpPr/>
          <p:nvPr/>
        </p:nvSpPr>
        <p:spPr>
          <a:xfrm>
            <a:off x="15394324" y="4578350"/>
            <a:ext cx="2641930" cy="901700"/>
          </a:xfrm>
          <a:prstGeom prst="rect">
            <a:avLst/>
          </a:prstGeom>
          <a:noFill/>
          <a:ln/>
        </p:spPr>
        <p:txBody>
          <a:bodyPr wrap="square" lIns="0" tIns="0" rIns="0" bIns="0" rtlCol="0" anchor="t"/>
          <a:lstStyle/>
          <a:p>
            <a:pPr algn="l"/>
            <a:r>
              <a:rPr lang="en-US" sz="4800" dirty="0">
                <a:solidFill>
                  <a:srgbClr val="0E0E0E">
                    <a:alpha val="100000"/>
                  </a:srgbClr>
                </a:solidFill>
                <a:latin typeface="Belleza Regular" pitchFamily="34" charset="0"/>
                <a:ea typeface="Belleza Regular" pitchFamily="34" charset="-122"/>
                <a:cs typeface="Belleza Regular" pitchFamily="34" charset="-120"/>
              </a:rPr>
              <a:t>LUNARIA</a:t>
            </a:r>
            <a:endParaRPr lang="en-US" sz="4800" dirty="0"/>
          </a:p>
        </p:txBody>
      </p:sp>
      <p:sp>
        <p:nvSpPr>
          <p:cNvPr id="42" name="Text 25"/>
          <p:cNvSpPr/>
          <p:nvPr/>
        </p:nvSpPr>
        <p:spPr>
          <a:xfrm>
            <a:off x="15394324" y="5429250"/>
            <a:ext cx="3996766"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Moon Priestess</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EE9C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2957611" y="0"/>
            <a:ext cx="88911" cy="7294364"/>
          </a:xfrm>
          <a:prstGeom prst="rect">
            <a:avLst/>
          </a:prstGeom>
        </p:spPr>
      </p:pic>
      <p:pic>
        <p:nvPicPr>
          <p:cNvPr id="4" name="Image 2" descr="preencoded.png">    </p:cNvPr>
          <p:cNvPicPr>
            <a:picLocks noChangeAspect="1"/>
          </p:cNvPicPr>
          <p:nvPr/>
        </p:nvPicPr>
        <p:blipFill>
          <a:blip r:embed="rId3"/>
          <a:stretch>
            <a:fillRect/>
          </a:stretch>
        </p:blipFill>
        <p:spPr>
          <a:xfrm>
            <a:off x="21808626" y="7250063"/>
            <a:ext cx="2573597" cy="88900"/>
          </a:xfrm>
          <a:prstGeom prst="rect">
            <a:avLst/>
          </a:prstGeom>
        </p:spPr>
      </p:pic>
      <p:pic>
        <p:nvPicPr>
          <p:cNvPr id="5" name="Image 3" descr="preencoded.png">    </p:cNvPr>
          <p:cNvPicPr>
            <a:picLocks noChangeAspect="1"/>
          </p:cNvPicPr>
          <p:nvPr/>
        </p:nvPicPr>
        <p:blipFill>
          <a:blip r:embed="rId4"/>
          <a:stretch>
            <a:fillRect/>
          </a:stretch>
        </p:blipFill>
        <p:spPr>
          <a:xfrm>
            <a:off x="23002070" y="3222749"/>
            <a:ext cx="1380153" cy="88900"/>
          </a:xfrm>
          <a:prstGeom prst="rect">
            <a:avLst/>
          </a:prstGeom>
        </p:spPr>
      </p:pic>
      <p:pic>
        <p:nvPicPr>
          <p:cNvPr id="6" name="Image 4" descr="preencoded.png">    </p:cNvPr>
          <p:cNvPicPr>
            <a:picLocks noChangeAspect="1"/>
          </p:cNvPicPr>
          <p:nvPr/>
        </p:nvPicPr>
        <p:blipFill>
          <a:blip r:embed="rId5"/>
          <a:stretch>
            <a:fillRect/>
          </a:stretch>
        </p:blipFill>
        <p:spPr>
          <a:xfrm>
            <a:off x="893" y="1271017"/>
            <a:ext cx="8264414" cy="88900"/>
          </a:xfrm>
          <a:prstGeom prst="rect">
            <a:avLst/>
          </a:prstGeom>
        </p:spPr>
      </p:pic>
      <p:pic>
        <p:nvPicPr>
          <p:cNvPr id="7" name="Image 5" descr="preencoded.png">    </p:cNvPr>
          <p:cNvPicPr>
            <a:picLocks noChangeAspect="1"/>
          </p:cNvPicPr>
          <p:nvPr/>
        </p:nvPicPr>
        <p:blipFill>
          <a:blip r:embed="rId6"/>
          <a:stretch>
            <a:fillRect/>
          </a:stretch>
        </p:blipFill>
        <p:spPr>
          <a:xfrm>
            <a:off x="0" y="12407900"/>
            <a:ext cx="24387048" cy="38100"/>
          </a:xfrm>
          <a:prstGeom prst="rect">
            <a:avLst/>
          </a:prstGeom>
        </p:spPr>
      </p:pic>
      <p:pic>
        <p:nvPicPr>
          <p:cNvPr id="8" name="Image 6" descr="preencoded.png">    </p:cNvPr>
          <p:cNvPicPr>
            <a:picLocks noChangeAspect="1"/>
          </p:cNvPicPr>
          <p:nvPr/>
        </p:nvPicPr>
        <p:blipFill>
          <a:blip r:embed="rId7"/>
          <a:stretch>
            <a:fillRect/>
          </a:stretch>
        </p:blipFill>
        <p:spPr>
          <a:xfrm>
            <a:off x="0" y="12357100"/>
            <a:ext cx="24387048" cy="88900"/>
          </a:xfrm>
          <a:prstGeom prst="rect">
            <a:avLst/>
          </a:prstGeom>
        </p:spPr>
      </p:pic>
      <p:pic>
        <p:nvPicPr>
          <p:cNvPr id="9" name="Image 7" descr="preencoded.png">    </p:cNvPr>
          <p:cNvPicPr>
            <a:picLocks noChangeAspect="1"/>
          </p:cNvPicPr>
          <p:nvPr/>
        </p:nvPicPr>
        <p:blipFill>
          <a:blip r:embed="rId8"/>
          <a:stretch>
            <a:fillRect/>
          </a:stretch>
        </p:blipFill>
        <p:spPr>
          <a:xfrm>
            <a:off x="7651311" y="7099300"/>
            <a:ext cx="88911" cy="5298579"/>
          </a:xfrm>
          <a:prstGeom prst="rect">
            <a:avLst/>
          </a:prstGeom>
        </p:spPr>
      </p:pic>
      <p:pic>
        <p:nvPicPr>
          <p:cNvPr id="10" name="Image 8" descr="preencoded.png">    </p:cNvPr>
          <p:cNvPicPr>
            <a:picLocks noChangeAspect="1"/>
          </p:cNvPicPr>
          <p:nvPr/>
        </p:nvPicPr>
        <p:blipFill>
          <a:blip r:embed="rId9"/>
          <a:stretch>
            <a:fillRect/>
          </a:stretch>
        </p:blipFill>
        <p:spPr>
          <a:xfrm>
            <a:off x="3492937" y="11137900"/>
            <a:ext cx="4204225" cy="88900"/>
          </a:xfrm>
          <a:prstGeom prst="rect">
            <a:avLst/>
          </a:prstGeom>
        </p:spPr>
      </p:pic>
      <p:pic>
        <p:nvPicPr>
          <p:cNvPr id="11" name="Image 9" descr="preencoded.png">    </p:cNvPr>
          <p:cNvPicPr>
            <a:picLocks noChangeAspect="1"/>
          </p:cNvPicPr>
          <p:nvPr/>
        </p:nvPicPr>
        <p:blipFill>
          <a:blip r:embed="rId10"/>
          <a:stretch>
            <a:fillRect/>
          </a:stretch>
        </p:blipFill>
        <p:spPr>
          <a:xfrm>
            <a:off x="19090486" y="1473671"/>
            <a:ext cx="1344877" cy="1344488"/>
          </a:xfrm>
          <a:prstGeom prst="rect">
            <a:avLst/>
          </a:prstGeom>
        </p:spPr>
      </p:pic>
      <p:pic>
        <p:nvPicPr>
          <p:cNvPr id="12" name="Image 10" descr="preencoded.png">    </p:cNvPr>
          <p:cNvPicPr>
            <a:picLocks noChangeAspect="1"/>
          </p:cNvPicPr>
          <p:nvPr/>
        </p:nvPicPr>
        <p:blipFill>
          <a:blip r:embed="rId11"/>
          <a:stretch>
            <a:fillRect/>
          </a:stretch>
        </p:blipFill>
        <p:spPr>
          <a:xfrm>
            <a:off x="20646313" y="1320800"/>
            <a:ext cx="910942" cy="911473"/>
          </a:xfrm>
          <a:prstGeom prst="rect">
            <a:avLst/>
          </a:prstGeom>
        </p:spPr>
      </p:pic>
      <p:pic>
        <p:nvPicPr>
          <p:cNvPr id="13" name="Image 11" descr="preencoded.png">    </p:cNvPr>
          <p:cNvPicPr>
            <a:picLocks noChangeAspect="1"/>
          </p:cNvPicPr>
          <p:nvPr/>
        </p:nvPicPr>
        <p:blipFill>
          <a:blip r:embed="rId12"/>
          <a:stretch>
            <a:fillRect/>
          </a:stretch>
        </p:blipFill>
        <p:spPr>
          <a:xfrm>
            <a:off x="19708975" y="2388493"/>
            <a:ext cx="2100193" cy="2099940"/>
          </a:xfrm>
          <a:prstGeom prst="rect">
            <a:avLst/>
          </a:prstGeom>
        </p:spPr>
      </p:pic>
      <p:pic>
        <p:nvPicPr>
          <p:cNvPr id="14" name="Image 12" descr="preencoded.png">    </p:cNvPr>
          <p:cNvPicPr>
            <a:picLocks noChangeAspect="1"/>
          </p:cNvPicPr>
          <p:nvPr/>
        </p:nvPicPr>
        <p:blipFill>
          <a:blip r:embed="rId13"/>
          <a:stretch>
            <a:fillRect/>
          </a:stretch>
        </p:blipFill>
        <p:spPr>
          <a:xfrm>
            <a:off x="330241" y="9448800"/>
            <a:ext cx="2464108" cy="2489200"/>
          </a:xfrm>
          <a:prstGeom prst="rect">
            <a:avLst/>
          </a:prstGeom>
        </p:spPr>
      </p:pic>
      <p:pic>
        <p:nvPicPr>
          <p:cNvPr id="15" name="Image 13" descr="preencoded.png">    </p:cNvPr>
          <p:cNvPicPr>
            <a:picLocks noChangeAspect="1"/>
          </p:cNvPicPr>
          <p:nvPr/>
        </p:nvPicPr>
        <p:blipFill>
          <a:blip r:embed="rId14"/>
          <a:stretch>
            <a:fillRect/>
          </a:stretch>
        </p:blipFill>
        <p:spPr>
          <a:xfrm>
            <a:off x="2438705" y="8229600"/>
            <a:ext cx="1257457" cy="1282700"/>
          </a:xfrm>
          <a:prstGeom prst="rect">
            <a:avLst/>
          </a:prstGeom>
        </p:spPr>
      </p:pic>
      <p:pic>
        <p:nvPicPr>
          <p:cNvPr id="16" name="Image 14" descr="preencoded.png">    </p:cNvPr>
          <p:cNvPicPr>
            <a:picLocks noChangeAspect="1"/>
          </p:cNvPicPr>
          <p:nvPr/>
        </p:nvPicPr>
        <p:blipFill>
          <a:blip r:embed="rId15"/>
          <a:stretch>
            <a:fillRect/>
          </a:stretch>
        </p:blipFill>
        <p:spPr>
          <a:xfrm>
            <a:off x="3264308" y="9829800"/>
            <a:ext cx="1549594" cy="1562100"/>
          </a:xfrm>
          <a:prstGeom prst="rect">
            <a:avLst/>
          </a:prstGeom>
        </p:spPr>
      </p:pic>
      <p:sp>
        <p:nvSpPr>
          <p:cNvPr id="17" name="Shape 0"/>
          <p:cNvSpPr/>
          <p:nvPr/>
        </p:nvSpPr>
        <p:spPr>
          <a:xfrm>
            <a:off x="23370921" y="10515600"/>
            <a:ext cx="1016127" cy="3200400"/>
          </a:xfrm>
          <a:prstGeom prst="rect">
            <a:avLst/>
          </a:prstGeom>
          <a:noFill/>
          <a:ln/>
        </p:spPr>
      </p:sp>
      <p:pic>
        <p:nvPicPr>
          <p:cNvPr id="18" name="Image 15" descr="preencoded.png">    </p:cNvPr>
          <p:cNvPicPr>
            <a:picLocks noChangeAspect="1"/>
          </p:cNvPicPr>
          <p:nvPr/>
        </p:nvPicPr>
        <p:blipFill>
          <a:blip r:embed="rId16"/>
          <a:stretch>
            <a:fillRect/>
          </a:stretch>
        </p:blipFill>
        <p:spPr>
          <a:xfrm>
            <a:off x="23523340" y="10820400"/>
            <a:ext cx="711289" cy="2590800"/>
          </a:xfrm>
          <a:prstGeom prst="rect">
            <a:avLst/>
          </a:prstGeom>
        </p:spPr>
      </p:pic>
      <p:pic>
        <p:nvPicPr>
          <p:cNvPr id="19" name="Image 16" descr="preencoded.png">    </p:cNvPr>
          <p:cNvPicPr>
            <a:picLocks noChangeAspect="1"/>
          </p:cNvPicPr>
          <p:nvPr/>
        </p:nvPicPr>
        <p:blipFill>
          <a:blip r:embed="rId17"/>
          <a:stretch>
            <a:fillRect/>
          </a:stretch>
        </p:blipFill>
        <p:spPr>
          <a:xfrm>
            <a:off x="0" y="0"/>
            <a:ext cx="7697162" cy="12369800"/>
          </a:xfrm>
          <a:prstGeom prst="rect">
            <a:avLst/>
          </a:prstGeom>
        </p:spPr>
      </p:pic>
      <p:sp>
        <p:nvSpPr>
          <p:cNvPr id="20" name="Shape 1"/>
          <p:cNvSpPr/>
          <p:nvPr/>
        </p:nvSpPr>
        <p:spPr>
          <a:xfrm>
            <a:off x="8510064" y="1130300"/>
            <a:ext cx="1625803" cy="14630400"/>
          </a:xfrm>
          <a:prstGeom prst="rect">
            <a:avLst/>
          </a:prstGeom>
          <a:noFill/>
          <a:ln/>
        </p:spPr>
      </p:sp>
      <p:sp>
        <p:nvSpPr>
          <p:cNvPr id="21" name="Shape 2"/>
          <p:cNvSpPr/>
          <p:nvPr/>
        </p:nvSpPr>
        <p:spPr>
          <a:xfrm>
            <a:off x="8510064" y="1130300"/>
            <a:ext cx="1625803" cy="1625600"/>
          </a:xfrm>
          <a:prstGeom prst="roundRect">
            <a:avLst>
              <a:gd name="adj" fmla="val 78188"/>
            </a:avLst>
          </a:prstGeom>
          <a:noFill/>
          <a:ln/>
        </p:spPr>
      </p:sp>
      <p:pic>
        <p:nvPicPr>
          <p:cNvPr id="22" name="Image 17" descr="preencoded.png">    </p:cNvPr>
          <p:cNvPicPr>
            <a:picLocks noChangeAspect="1"/>
          </p:cNvPicPr>
          <p:nvPr/>
        </p:nvPicPr>
        <p:blipFill>
          <a:blip r:embed="rId18"/>
          <a:stretch>
            <a:fillRect/>
          </a:stretch>
        </p:blipFill>
        <p:spPr>
          <a:xfrm>
            <a:off x="8815786" y="1435100"/>
            <a:ext cx="1014359" cy="1016000"/>
          </a:xfrm>
          <a:prstGeom prst="rect">
            <a:avLst/>
          </a:prstGeom>
        </p:spPr>
      </p:pic>
      <p:pic>
        <p:nvPicPr>
          <p:cNvPr id="23" name="Image 18" descr="preencoded.png">    </p:cNvPr>
          <p:cNvPicPr>
            <a:picLocks noChangeAspect="1"/>
          </p:cNvPicPr>
          <p:nvPr/>
        </p:nvPicPr>
        <p:blipFill>
          <a:blip r:embed="rId19"/>
          <a:stretch>
            <a:fillRect/>
          </a:stretch>
        </p:blipFill>
        <p:spPr>
          <a:xfrm>
            <a:off x="9284860" y="2755900"/>
            <a:ext cx="38105" cy="1625600"/>
          </a:xfrm>
          <a:prstGeom prst="rect">
            <a:avLst/>
          </a:prstGeom>
        </p:spPr>
      </p:pic>
      <p:sp>
        <p:nvSpPr>
          <p:cNvPr id="24" name="Shape 3"/>
          <p:cNvSpPr/>
          <p:nvPr/>
        </p:nvSpPr>
        <p:spPr>
          <a:xfrm>
            <a:off x="8510064" y="4381500"/>
            <a:ext cx="1625803" cy="1625600"/>
          </a:xfrm>
          <a:prstGeom prst="roundRect">
            <a:avLst>
              <a:gd name="adj" fmla="val 78188"/>
            </a:avLst>
          </a:prstGeom>
          <a:noFill/>
          <a:ln/>
        </p:spPr>
      </p:sp>
      <p:pic>
        <p:nvPicPr>
          <p:cNvPr id="25" name="Image 19" descr="preencoded.png">    </p:cNvPr>
          <p:cNvPicPr>
            <a:picLocks noChangeAspect="1"/>
          </p:cNvPicPr>
          <p:nvPr/>
        </p:nvPicPr>
        <p:blipFill>
          <a:blip r:embed="rId20"/>
          <a:stretch>
            <a:fillRect/>
          </a:stretch>
        </p:blipFill>
        <p:spPr>
          <a:xfrm>
            <a:off x="8880949" y="4686300"/>
            <a:ext cx="884029" cy="1016000"/>
          </a:xfrm>
          <a:prstGeom prst="rect">
            <a:avLst/>
          </a:prstGeom>
        </p:spPr>
      </p:pic>
      <p:pic>
        <p:nvPicPr>
          <p:cNvPr id="26" name="Image 20" descr="preencoded.png">    </p:cNvPr>
          <p:cNvPicPr>
            <a:picLocks noChangeAspect="1"/>
          </p:cNvPicPr>
          <p:nvPr/>
        </p:nvPicPr>
        <p:blipFill>
          <a:blip r:embed="rId21"/>
          <a:stretch>
            <a:fillRect/>
          </a:stretch>
        </p:blipFill>
        <p:spPr>
          <a:xfrm>
            <a:off x="9284860" y="6007100"/>
            <a:ext cx="38105" cy="1625600"/>
          </a:xfrm>
          <a:prstGeom prst="rect">
            <a:avLst/>
          </a:prstGeom>
        </p:spPr>
      </p:pic>
      <p:sp>
        <p:nvSpPr>
          <p:cNvPr id="27" name="Shape 4"/>
          <p:cNvSpPr/>
          <p:nvPr/>
        </p:nvSpPr>
        <p:spPr>
          <a:xfrm>
            <a:off x="8510064" y="7632700"/>
            <a:ext cx="1625803" cy="1625600"/>
          </a:xfrm>
          <a:prstGeom prst="roundRect">
            <a:avLst>
              <a:gd name="adj" fmla="val 78188"/>
            </a:avLst>
          </a:prstGeom>
          <a:noFill/>
          <a:ln/>
        </p:spPr>
      </p:sp>
      <p:pic>
        <p:nvPicPr>
          <p:cNvPr id="28" name="Image 21" descr="preencoded.png">    </p:cNvPr>
          <p:cNvPicPr>
            <a:picLocks noChangeAspect="1"/>
          </p:cNvPicPr>
          <p:nvPr/>
        </p:nvPicPr>
        <p:blipFill>
          <a:blip r:embed="rId22"/>
          <a:stretch>
            <a:fillRect/>
          </a:stretch>
        </p:blipFill>
        <p:spPr>
          <a:xfrm>
            <a:off x="8987620" y="7937500"/>
            <a:ext cx="670694" cy="1016000"/>
          </a:xfrm>
          <a:prstGeom prst="rect">
            <a:avLst/>
          </a:prstGeom>
        </p:spPr>
      </p:pic>
      <p:pic>
        <p:nvPicPr>
          <p:cNvPr id="29" name="Image 22" descr="preencoded.png">    </p:cNvPr>
          <p:cNvPicPr>
            <a:picLocks noChangeAspect="1"/>
          </p:cNvPicPr>
          <p:nvPr/>
        </p:nvPicPr>
        <p:blipFill>
          <a:blip r:embed="rId23"/>
          <a:stretch>
            <a:fillRect/>
          </a:stretch>
        </p:blipFill>
        <p:spPr>
          <a:xfrm>
            <a:off x="9284860" y="9258300"/>
            <a:ext cx="38105" cy="1625600"/>
          </a:xfrm>
          <a:prstGeom prst="rect">
            <a:avLst/>
          </a:prstGeom>
        </p:spPr>
      </p:pic>
      <p:sp>
        <p:nvSpPr>
          <p:cNvPr id="30" name="Shape 5"/>
          <p:cNvSpPr/>
          <p:nvPr/>
        </p:nvSpPr>
        <p:spPr>
          <a:xfrm>
            <a:off x="8510064" y="10883900"/>
            <a:ext cx="1625803" cy="1625600"/>
          </a:xfrm>
          <a:prstGeom prst="roundRect">
            <a:avLst>
              <a:gd name="adj" fmla="val 78188"/>
            </a:avLst>
          </a:prstGeom>
          <a:noFill/>
          <a:ln/>
        </p:spPr>
      </p:sp>
      <p:pic>
        <p:nvPicPr>
          <p:cNvPr id="31" name="Image 23" descr="preencoded.png">    </p:cNvPr>
          <p:cNvPicPr>
            <a:picLocks noChangeAspect="1"/>
          </p:cNvPicPr>
          <p:nvPr/>
        </p:nvPicPr>
        <p:blipFill>
          <a:blip r:embed="rId24"/>
          <a:stretch>
            <a:fillRect/>
          </a:stretch>
        </p:blipFill>
        <p:spPr>
          <a:xfrm>
            <a:off x="9069622" y="11188700"/>
            <a:ext cx="506687" cy="1016000"/>
          </a:xfrm>
          <a:prstGeom prst="rect">
            <a:avLst/>
          </a:prstGeom>
        </p:spPr>
      </p:pic>
      <p:sp>
        <p:nvSpPr>
          <p:cNvPr id="32" name="Text 6"/>
          <p:cNvSpPr/>
          <p:nvPr/>
        </p:nvSpPr>
        <p:spPr>
          <a:xfrm>
            <a:off x="10135867" y="2921000"/>
            <a:ext cx="11808243" cy="1164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Forbidden Forest: A place of mystery and wonder, where mystical creatures roam and flora flourishes.</a:t>
            </a:r>
            <a:endParaRPr lang="en-US" sz="3200" dirty="0"/>
          </a:p>
        </p:txBody>
      </p:sp>
      <p:sp>
        <p:nvSpPr>
          <p:cNvPr id="33" name="Text 7"/>
          <p:cNvSpPr/>
          <p:nvPr/>
        </p:nvSpPr>
        <p:spPr>
          <a:xfrm>
            <a:off x="10135867" y="6337300"/>
            <a:ext cx="11808243" cy="1164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Crystal Caves: A network of glittering caves filled with precious gems and minerals, guarded by fierce beasts.</a:t>
            </a:r>
            <a:endParaRPr lang="en-US" sz="3200" dirty="0"/>
          </a:p>
        </p:txBody>
      </p:sp>
      <p:sp>
        <p:nvSpPr>
          <p:cNvPr id="34" name="Text 8"/>
          <p:cNvSpPr/>
          <p:nvPr/>
        </p:nvSpPr>
        <p:spPr>
          <a:xfrm>
            <a:off x="10135867" y="9690100"/>
            <a:ext cx="11808243" cy="1164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Enchanted Garden: A place of pure beauty and tranquility, where the colors of the flowers are vibrant.</a:t>
            </a:r>
            <a:endParaRPr lang="en-US" sz="3200" dirty="0"/>
          </a:p>
        </p:txBody>
      </p:sp>
      <p:sp>
        <p:nvSpPr>
          <p:cNvPr id="35" name="Text 9"/>
          <p:cNvSpPr/>
          <p:nvPr/>
        </p:nvSpPr>
        <p:spPr>
          <a:xfrm>
            <a:off x="16194524" y="609600"/>
            <a:ext cx="8810668" cy="1507067"/>
          </a:xfrm>
          <a:prstGeom prst="rect">
            <a:avLst/>
          </a:prstGeom>
          <a:noFill/>
          <a:ln/>
        </p:spPr>
        <p:txBody>
          <a:bodyPr wrap="square" lIns="0" tIns="0" rIns="0" bIns="0" rtlCol="0" anchor="t"/>
          <a:lstStyle/>
          <a:p>
            <a:pPr algn="l"/>
            <a:r>
              <a:rPr lang="en-US" sz="8000" dirty="0">
                <a:solidFill>
                  <a:srgbClr val="272727">
                    <a:alpha val="100000"/>
                  </a:srgbClr>
                </a:solidFill>
                <a:latin typeface="Belleza Regular" pitchFamily="34" charset="0"/>
                <a:ea typeface="Belleza Regular" pitchFamily="34" charset="-122"/>
                <a:cs typeface="Belleza Regular" pitchFamily="34" charset="-120"/>
              </a:rPr>
              <a:t>THE MYSTERY</a:t>
            </a:r>
            <a:endParaRPr lang="en-US" sz="8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EE9C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3751969" y="12700"/>
            <a:ext cx="88911" cy="13703300"/>
          </a:xfrm>
          <a:prstGeom prst="rect">
            <a:avLst/>
          </a:prstGeom>
        </p:spPr>
      </p:pic>
      <p:pic>
        <p:nvPicPr>
          <p:cNvPr id="4" name="Image 2" descr="preencoded.png">    </p:cNvPr>
          <p:cNvPicPr>
            <a:picLocks noChangeAspect="1"/>
          </p:cNvPicPr>
          <p:nvPr/>
        </p:nvPicPr>
        <p:blipFill>
          <a:blip r:embed="rId3"/>
          <a:stretch>
            <a:fillRect/>
          </a:stretch>
        </p:blipFill>
        <p:spPr>
          <a:xfrm>
            <a:off x="22723140" y="0"/>
            <a:ext cx="88911" cy="13716000"/>
          </a:xfrm>
          <a:prstGeom prst="rect">
            <a:avLst/>
          </a:prstGeom>
        </p:spPr>
      </p:pic>
      <p:pic>
        <p:nvPicPr>
          <p:cNvPr id="5" name="Image 3" descr="preencoded.png">    </p:cNvPr>
          <p:cNvPicPr>
            <a:picLocks noChangeAspect="1"/>
          </p:cNvPicPr>
          <p:nvPr/>
        </p:nvPicPr>
        <p:blipFill>
          <a:blip r:embed="rId4"/>
          <a:stretch>
            <a:fillRect/>
          </a:stretch>
        </p:blipFill>
        <p:spPr>
          <a:xfrm>
            <a:off x="3518340" y="1244600"/>
            <a:ext cx="20271734" cy="88900"/>
          </a:xfrm>
          <a:prstGeom prst="rect">
            <a:avLst/>
          </a:prstGeom>
        </p:spPr>
      </p:pic>
      <p:pic>
        <p:nvPicPr>
          <p:cNvPr id="6" name="Image 4" descr="preencoded.png">    </p:cNvPr>
          <p:cNvPicPr>
            <a:picLocks noChangeAspect="1"/>
          </p:cNvPicPr>
          <p:nvPr/>
        </p:nvPicPr>
        <p:blipFill>
          <a:blip r:embed="rId5"/>
          <a:stretch>
            <a:fillRect/>
          </a:stretch>
        </p:blipFill>
        <p:spPr>
          <a:xfrm>
            <a:off x="1028830" y="0"/>
            <a:ext cx="88910" cy="12661900"/>
          </a:xfrm>
          <a:prstGeom prst="rect">
            <a:avLst/>
          </a:prstGeom>
        </p:spPr>
      </p:pic>
      <p:pic>
        <p:nvPicPr>
          <p:cNvPr id="7" name="Image 5" descr="preencoded.png">    </p:cNvPr>
          <p:cNvPicPr>
            <a:picLocks noChangeAspect="1"/>
          </p:cNvPicPr>
          <p:nvPr/>
        </p:nvPicPr>
        <p:blipFill>
          <a:blip r:embed="rId6"/>
          <a:stretch>
            <a:fillRect/>
          </a:stretch>
        </p:blipFill>
        <p:spPr>
          <a:xfrm>
            <a:off x="0" y="12616805"/>
            <a:ext cx="24387048" cy="88900"/>
          </a:xfrm>
          <a:prstGeom prst="rect">
            <a:avLst/>
          </a:prstGeom>
        </p:spPr>
      </p:pic>
      <p:pic>
        <p:nvPicPr>
          <p:cNvPr id="8" name="Image 6" descr="preencoded.png">    </p:cNvPr>
          <p:cNvPicPr>
            <a:picLocks noChangeAspect="1"/>
          </p:cNvPicPr>
          <p:nvPr/>
        </p:nvPicPr>
        <p:blipFill>
          <a:blip r:embed="rId7"/>
          <a:stretch>
            <a:fillRect/>
          </a:stretch>
        </p:blipFill>
        <p:spPr>
          <a:xfrm>
            <a:off x="1587698" y="596900"/>
            <a:ext cx="1930641" cy="1955800"/>
          </a:xfrm>
          <a:prstGeom prst="rect">
            <a:avLst/>
          </a:prstGeom>
        </p:spPr>
      </p:pic>
      <p:pic>
        <p:nvPicPr>
          <p:cNvPr id="9" name="Image 7" descr="preencoded.png">    </p:cNvPr>
          <p:cNvPicPr>
            <a:picLocks noChangeAspect="1"/>
          </p:cNvPicPr>
          <p:nvPr/>
        </p:nvPicPr>
        <p:blipFill>
          <a:blip r:embed="rId8"/>
          <a:stretch>
            <a:fillRect/>
          </a:stretch>
        </p:blipFill>
        <p:spPr>
          <a:xfrm>
            <a:off x="17580991" y="9484866"/>
            <a:ext cx="2620254" cy="2619747"/>
          </a:xfrm>
          <a:prstGeom prst="rect">
            <a:avLst/>
          </a:prstGeom>
        </p:spPr>
      </p:pic>
      <p:pic>
        <p:nvPicPr>
          <p:cNvPr id="10" name="Image 8" descr="preencoded.png">    </p:cNvPr>
          <p:cNvPicPr>
            <a:picLocks noChangeAspect="1"/>
          </p:cNvPicPr>
          <p:nvPr/>
        </p:nvPicPr>
        <p:blipFill>
          <a:blip r:embed="rId9"/>
          <a:stretch>
            <a:fillRect/>
          </a:stretch>
        </p:blipFill>
        <p:spPr>
          <a:xfrm>
            <a:off x="18891118" y="7848600"/>
            <a:ext cx="1644880" cy="1644848"/>
          </a:xfrm>
          <a:prstGeom prst="rect">
            <a:avLst/>
          </a:prstGeom>
        </p:spPr>
      </p:pic>
      <p:pic>
        <p:nvPicPr>
          <p:cNvPr id="11" name="Image 9" descr="preencoded.png">    </p:cNvPr>
          <p:cNvPicPr>
            <a:picLocks noChangeAspect="1"/>
          </p:cNvPicPr>
          <p:nvPr/>
        </p:nvPicPr>
        <p:blipFill>
          <a:blip r:embed="rId10"/>
          <a:stretch>
            <a:fillRect/>
          </a:stretch>
        </p:blipFill>
        <p:spPr>
          <a:xfrm>
            <a:off x="19939328" y="8964935"/>
            <a:ext cx="2168548" cy="2168277"/>
          </a:xfrm>
          <a:prstGeom prst="rect">
            <a:avLst/>
          </a:prstGeom>
        </p:spPr>
      </p:pic>
      <p:sp>
        <p:nvSpPr>
          <p:cNvPr id="12" name="Shape 0"/>
          <p:cNvSpPr/>
          <p:nvPr/>
        </p:nvSpPr>
        <p:spPr>
          <a:xfrm>
            <a:off x="23370921" y="10515600"/>
            <a:ext cx="1016127" cy="3200400"/>
          </a:xfrm>
          <a:prstGeom prst="rect">
            <a:avLst/>
          </a:prstGeom>
          <a:noFill/>
          <a:ln/>
        </p:spPr>
      </p:sp>
      <p:pic>
        <p:nvPicPr>
          <p:cNvPr id="13" name="Image 10" descr="preencoded.png">    </p:cNvPr>
          <p:cNvPicPr>
            <a:picLocks noChangeAspect="1"/>
          </p:cNvPicPr>
          <p:nvPr/>
        </p:nvPicPr>
        <p:blipFill>
          <a:blip r:embed="rId11"/>
          <a:stretch>
            <a:fillRect/>
          </a:stretch>
        </p:blipFill>
        <p:spPr>
          <a:xfrm>
            <a:off x="23523340" y="10820400"/>
            <a:ext cx="711289" cy="2590800"/>
          </a:xfrm>
          <a:prstGeom prst="rect">
            <a:avLst/>
          </a:prstGeom>
        </p:spPr>
      </p:pic>
      <p:sp>
        <p:nvSpPr>
          <p:cNvPr id="14" name="Shape 1"/>
          <p:cNvSpPr/>
          <p:nvPr/>
        </p:nvSpPr>
        <p:spPr>
          <a:xfrm>
            <a:off x="787498" y="3124200"/>
            <a:ext cx="22812051" cy="8597900"/>
          </a:xfrm>
          <a:prstGeom prst="rect">
            <a:avLst/>
          </a:prstGeom>
          <a:noFill/>
          <a:ln/>
        </p:spPr>
      </p:sp>
      <p:pic>
        <p:nvPicPr>
          <p:cNvPr id="15" name="Image 11" descr="preencoded.png">    </p:cNvPr>
          <p:cNvPicPr>
            <a:picLocks noChangeAspect="1"/>
          </p:cNvPicPr>
          <p:nvPr/>
        </p:nvPicPr>
        <p:blipFill>
          <a:blip r:embed="rId12"/>
          <a:stretch>
            <a:fillRect/>
          </a:stretch>
        </p:blipFill>
        <p:spPr>
          <a:xfrm>
            <a:off x="10173972" y="3124200"/>
            <a:ext cx="5131441" cy="1549400"/>
          </a:xfrm>
          <a:prstGeom prst="rect">
            <a:avLst/>
          </a:prstGeom>
        </p:spPr>
      </p:pic>
      <p:sp>
        <p:nvSpPr>
          <p:cNvPr id="16" name="Shape 2"/>
          <p:cNvSpPr/>
          <p:nvPr/>
        </p:nvSpPr>
        <p:spPr>
          <a:xfrm>
            <a:off x="10732841" y="3079750"/>
            <a:ext cx="4572572" cy="1638300"/>
          </a:xfrm>
          <a:prstGeom prst="roundRect">
            <a:avLst>
              <a:gd name="adj" fmla="val 3349"/>
            </a:avLst>
          </a:prstGeom>
          <a:noFill/>
          <a:ln w="12700">
            <a:solidFill>
              <a:srgbClr val="4D4D4D"/>
            </a:solidFill>
            <a:prstDash val="solid"/>
          </a:ln>
        </p:spPr>
      </p:sp>
      <p:sp>
        <p:nvSpPr>
          <p:cNvPr id="17" name="Text 3"/>
          <p:cNvSpPr/>
          <p:nvPr/>
        </p:nvSpPr>
        <p:spPr>
          <a:xfrm>
            <a:off x="11444130" y="3232150"/>
            <a:ext cx="3810476" cy="673100"/>
          </a:xfrm>
          <a:prstGeom prst="rect">
            <a:avLst/>
          </a:prstGeom>
          <a:noFill/>
          <a:ln/>
        </p:spPr>
        <p:txBody>
          <a:bodyPr wrap="square" lIns="0" tIns="0" rIns="0" bIns="0" rtlCol="0" anchor="t"/>
          <a:lstStyle/>
          <a:p>
            <a:pPr algn="l"/>
            <a:r>
              <a:rPr lang="en-US" sz="3600" dirty="0">
                <a:solidFill>
                  <a:srgbClr val="0E0E0E">
                    <a:alpha val="100000"/>
                  </a:srgbClr>
                </a:solidFill>
                <a:latin typeface="Belleza Regular" pitchFamily="34" charset="0"/>
                <a:ea typeface="Belleza Regular" pitchFamily="34" charset="-122"/>
                <a:cs typeface="Belleza Regular" pitchFamily="34" charset="-120"/>
              </a:rPr>
              <a:t>CHLOE NG</a:t>
            </a:r>
            <a:endParaRPr lang="en-US" sz="3600" dirty="0"/>
          </a:p>
        </p:txBody>
      </p:sp>
      <p:sp>
        <p:nvSpPr>
          <p:cNvPr id="18" name="Text 4"/>
          <p:cNvSpPr/>
          <p:nvPr/>
        </p:nvSpPr>
        <p:spPr>
          <a:xfrm>
            <a:off x="11444130" y="39560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Mage</a:t>
            </a:r>
            <a:endParaRPr lang="en-US" sz="3200" dirty="0"/>
          </a:p>
        </p:txBody>
      </p:sp>
      <p:pic>
        <p:nvPicPr>
          <p:cNvPr id="19" name="Image 12" descr="preencoded.png">    </p:cNvPr>
          <p:cNvPicPr>
            <a:picLocks noChangeAspect="1"/>
          </p:cNvPicPr>
          <p:nvPr/>
        </p:nvPicPr>
        <p:blipFill>
          <a:blip r:embed="rId13"/>
          <a:stretch>
            <a:fillRect/>
          </a:stretch>
        </p:blipFill>
        <p:spPr>
          <a:xfrm>
            <a:off x="10173972" y="3340100"/>
            <a:ext cx="1117740" cy="1117600"/>
          </a:xfrm>
          <a:prstGeom prst="rect">
            <a:avLst/>
          </a:prstGeom>
        </p:spPr>
      </p:pic>
      <p:pic>
        <p:nvPicPr>
          <p:cNvPr id="20" name="Image 13" descr="preencoded.png">    </p:cNvPr>
          <p:cNvPicPr>
            <a:picLocks noChangeAspect="1"/>
          </p:cNvPicPr>
          <p:nvPr/>
        </p:nvPicPr>
        <p:blipFill>
          <a:blip r:embed="rId14"/>
          <a:stretch>
            <a:fillRect/>
          </a:stretch>
        </p:blipFill>
        <p:spPr>
          <a:xfrm>
            <a:off x="787498" y="5486400"/>
            <a:ext cx="5131441" cy="1549400"/>
          </a:xfrm>
          <a:prstGeom prst="rect">
            <a:avLst/>
          </a:prstGeom>
        </p:spPr>
      </p:pic>
      <p:sp>
        <p:nvSpPr>
          <p:cNvPr id="21" name="Shape 5"/>
          <p:cNvSpPr/>
          <p:nvPr/>
        </p:nvSpPr>
        <p:spPr>
          <a:xfrm>
            <a:off x="1346368" y="5441950"/>
            <a:ext cx="4572572" cy="1638300"/>
          </a:xfrm>
          <a:prstGeom prst="roundRect">
            <a:avLst>
              <a:gd name="adj" fmla="val 3349"/>
            </a:avLst>
          </a:prstGeom>
          <a:noFill/>
          <a:ln w="12700">
            <a:solidFill>
              <a:srgbClr val="4D4D4D"/>
            </a:solidFill>
            <a:prstDash val="solid"/>
          </a:ln>
        </p:spPr>
      </p:sp>
      <p:sp>
        <p:nvSpPr>
          <p:cNvPr id="22" name="Text 6"/>
          <p:cNvSpPr/>
          <p:nvPr/>
        </p:nvSpPr>
        <p:spPr>
          <a:xfrm>
            <a:off x="2057657" y="5594350"/>
            <a:ext cx="3810476" cy="673100"/>
          </a:xfrm>
          <a:prstGeom prst="rect">
            <a:avLst/>
          </a:prstGeom>
          <a:noFill/>
          <a:ln/>
        </p:spPr>
        <p:txBody>
          <a:bodyPr wrap="square" lIns="0" tIns="0" rIns="0" bIns="0" rtlCol="0" anchor="t"/>
          <a:lstStyle/>
          <a:p>
            <a:pPr algn="l"/>
            <a:r>
              <a:rPr lang="en-US" sz="3600" dirty="0">
                <a:solidFill>
                  <a:srgbClr val="0E0E0E">
                    <a:alpha val="100000"/>
                  </a:srgbClr>
                </a:solidFill>
                <a:latin typeface="Belleza Regular" pitchFamily="34" charset="0"/>
                <a:ea typeface="Belleza Regular" pitchFamily="34" charset="-122"/>
                <a:cs typeface="Belleza Regular" pitchFamily="34" charset="-120"/>
              </a:rPr>
              <a:t>VALTORIN</a:t>
            </a:r>
            <a:endParaRPr lang="en-US" sz="3600" dirty="0"/>
          </a:p>
        </p:txBody>
      </p:sp>
      <p:sp>
        <p:nvSpPr>
          <p:cNvPr id="23" name="Text 7"/>
          <p:cNvSpPr/>
          <p:nvPr/>
        </p:nvSpPr>
        <p:spPr>
          <a:xfrm>
            <a:off x="2057657" y="63182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Assassin</a:t>
            </a:r>
            <a:endParaRPr lang="en-US" sz="3200" dirty="0"/>
          </a:p>
        </p:txBody>
      </p:sp>
      <p:pic>
        <p:nvPicPr>
          <p:cNvPr id="24" name="Image 14" descr="preencoded.png">    </p:cNvPr>
          <p:cNvPicPr>
            <a:picLocks noChangeAspect="1"/>
          </p:cNvPicPr>
          <p:nvPr/>
        </p:nvPicPr>
        <p:blipFill>
          <a:blip r:embed="rId15"/>
          <a:stretch>
            <a:fillRect/>
          </a:stretch>
        </p:blipFill>
        <p:spPr>
          <a:xfrm>
            <a:off x="787498" y="5702300"/>
            <a:ext cx="1117740" cy="1117600"/>
          </a:xfrm>
          <a:prstGeom prst="rect">
            <a:avLst/>
          </a:prstGeom>
        </p:spPr>
      </p:pic>
      <p:pic>
        <p:nvPicPr>
          <p:cNvPr id="25" name="Image 15" descr="preencoded.png">    </p:cNvPr>
          <p:cNvPicPr>
            <a:picLocks noChangeAspect="1"/>
          </p:cNvPicPr>
          <p:nvPr/>
        </p:nvPicPr>
        <p:blipFill>
          <a:blip r:embed="rId16"/>
          <a:stretch>
            <a:fillRect/>
          </a:stretch>
        </p:blipFill>
        <p:spPr>
          <a:xfrm>
            <a:off x="787498" y="7848600"/>
            <a:ext cx="5131441" cy="1549400"/>
          </a:xfrm>
          <a:prstGeom prst="rect">
            <a:avLst/>
          </a:prstGeom>
        </p:spPr>
      </p:pic>
      <p:sp>
        <p:nvSpPr>
          <p:cNvPr id="26" name="Shape 8"/>
          <p:cNvSpPr/>
          <p:nvPr/>
        </p:nvSpPr>
        <p:spPr>
          <a:xfrm>
            <a:off x="1346368" y="7804150"/>
            <a:ext cx="4572572" cy="1638300"/>
          </a:xfrm>
          <a:prstGeom prst="roundRect">
            <a:avLst>
              <a:gd name="adj" fmla="val 3349"/>
            </a:avLst>
          </a:prstGeom>
          <a:noFill/>
          <a:ln w="12700">
            <a:solidFill>
              <a:srgbClr val="4D4D4D"/>
            </a:solidFill>
            <a:prstDash val="solid"/>
          </a:ln>
        </p:spPr>
      </p:sp>
      <p:sp>
        <p:nvSpPr>
          <p:cNvPr id="27" name="Text 9"/>
          <p:cNvSpPr/>
          <p:nvPr/>
        </p:nvSpPr>
        <p:spPr>
          <a:xfrm>
            <a:off x="2057657" y="7956550"/>
            <a:ext cx="3810476" cy="673100"/>
          </a:xfrm>
          <a:prstGeom prst="rect">
            <a:avLst/>
          </a:prstGeom>
          <a:noFill/>
          <a:ln/>
        </p:spPr>
        <p:txBody>
          <a:bodyPr wrap="square" lIns="0" tIns="0" rIns="0" bIns="0" rtlCol="0" anchor="t"/>
          <a:lstStyle/>
          <a:p>
            <a:pPr algn="l"/>
            <a:r>
              <a:rPr lang="en-US" sz="3600" dirty="0">
                <a:solidFill>
                  <a:srgbClr val="0E0E0E">
                    <a:alpha val="100000"/>
                  </a:srgbClr>
                </a:solidFill>
                <a:latin typeface="Belleza Regular" pitchFamily="34" charset="0"/>
                <a:ea typeface="Belleza Regular" pitchFamily="34" charset="-122"/>
                <a:cs typeface="Belleza Regular" pitchFamily="34" charset="-120"/>
              </a:rPr>
              <a:t>LYRISA</a:t>
            </a:r>
            <a:endParaRPr lang="en-US" sz="3600" dirty="0"/>
          </a:p>
        </p:txBody>
      </p:sp>
      <p:sp>
        <p:nvSpPr>
          <p:cNvPr id="28" name="Text 10"/>
          <p:cNvSpPr/>
          <p:nvPr/>
        </p:nvSpPr>
        <p:spPr>
          <a:xfrm>
            <a:off x="2057657" y="86804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Dreamer</a:t>
            </a:r>
            <a:endParaRPr lang="en-US" sz="3200" dirty="0"/>
          </a:p>
        </p:txBody>
      </p:sp>
      <p:pic>
        <p:nvPicPr>
          <p:cNvPr id="29" name="Image 16" descr="preencoded.png">    </p:cNvPr>
          <p:cNvPicPr>
            <a:picLocks noChangeAspect="1"/>
          </p:cNvPicPr>
          <p:nvPr/>
        </p:nvPicPr>
        <p:blipFill>
          <a:blip r:embed="rId17"/>
          <a:stretch>
            <a:fillRect/>
          </a:stretch>
        </p:blipFill>
        <p:spPr>
          <a:xfrm>
            <a:off x="787498" y="8064500"/>
            <a:ext cx="1117740" cy="1117600"/>
          </a:xfrm>
          <a:prstGeom prst="rect">
            <a:avLst/>
          </a:prstGeom>
        </p:spPr>
      </p:pic>
      <p:pic>
        <p:nvPicPr>
          <p:cNvPr id="30" name="Image 17" descr="preencoded.png">    </p:cNvPr>
          <p:cNvPicPr>
            <a:picLocks noChangeAspect="1"/>
          </p:cNvPicPr>
          <p:nvPr/>
        </p:nvPicPr>
        <p:blipFill>
          <a:blip r:embed="rId18"/>
          <a:stretch>
            <a:fillRect/>
          </a:stretch>
        </p:blipFill>
        <p:spPr>
          <a:xfrm>
            <a:off x="6681035" y="7848600"/>
            <a:ext cx="5131441" cy="1549400"/>
          </a:xfrm>
          <a:prstGeom prst="rect">
            <a:avLst/>
          </a:prstGeom>
        </p:spPr>
      </p:pic>
      <p:sp>
        <p:nvSpPr>
          <p:cNvPr id="31" name="Shape 11"/>
          <p:cNvSpPr/>
          <p:nvPr/>
        </p:nvSpPr>
        <p:spPr>
          <a:xfrm>
            <a:off x="7239905" y="7804150"/>
            <a:ext cx="4572572" cy="1638300"/>
          </a:xfrm>
          <a:prstGeom prst="roundRect">
            <a:avLst>
              <a:gd name="adj" fmla="val 3349"/>
            </a:avLst>
          </a:prstGeom>
          <a:noFill/>
          <a:ln w="12700">
            <a:solidFill>
              <a:srgbClr val="4D4D4D"/>
            </a:solidFill>
            <a:prstDash val="solid"/>
          </a:ln>
        </p:spPr>
      </p:sp>
      <p:sp>
        <p:nvSpPr>
          <p:cNvPr id="32" name="Text 12"/>
          <p:cNvSpPr/>
          <p:nvPr/>
        </p:nvSpPr>
        <p:spPr>
          <a:xfrm>
            <a:off x="7951194" y="7956550"/>
            <a:ext cx="3810476" cy="673100"/>
          </a:xfrm>
          <a:prstGeom prst="rect">
            <a:avLst/>
          </a:prstGeom>
          <a:noFill/>
          <a:ln/>
        </p:spPr>
        <p:txBody>
          <a:bodyPr wrap="square" lIns="0" tIns="0" rIns="0" bIns="0" rtlCol="0" anchor="t"/>
          <a:lstStyle/>
          <a:p>
            <a:pPr algn="l"/>
            <a:r>
              <a:rPr lang="en-US" sz="3600" dirty="0">
                <a:solidFill>
                  <a:srgbClr val="0E0E0E">
                    <a:alpha val="100000"/>
                  </a:srgbClr>
                </a:solidFill>
                <a:latin typeface="Belleza Regular" pitchFamily="34" charset="0"/>
                <a:ea typeface="Belleza Regular" pitchFamily="34" charset="-122"/>
                <a:cs typeface="Belleza Regular" pitchFamily="34" charset="-120"/>
              </a:rPr>
              <a:t>LUCIAN</a:t>
            </a:r>
            <a:endParaRPr lang="en-US" sz="3600" dirty="0"/>
          </a:p>
        </p:txBody>
      </p:sp>
      <p:sp>
        <p:nvSpPr>
          <p:cNvPr id="33" name="Text 13"/>
          <p:cNvSpPr/>
          <p:nvPr/>
        </p:nvSpPr>
        <p:spPr>
          <a:xfrm>
            <a:off x="7951194" y="86804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Conjurer</a:t>
            </a:r>
            <a:endParaRPr lang="en-US" sz="3200" dirty="0"/>
          </a:p>
        </p:txBody>
      </p:sp>
      <p:pic>
        <p:nvPicPr>
          <p:cNvPr id="34" name="Image 18" descr="preencoded.png">    </p:cNvPr>
          <p:cNvPicPr>
            <a:picLocks noChangeAspect="1"/>
          </p:cNvPicPr>
          <p:nvPr/>
        </p:nvPicPr>
        <p:blipFill>
          <a:blip r:embed="rId19"/>
          <a:stretch>
            <a:fillRect/>
          </a:stretch>
        </p:blipFill>
        <p:spPr>
          <a:xfrm>
            <a:off x="6681035" y="8064500"/>
            <a:ext cx="1117740" cy="1117600"/>
          </a:xfrm>
          <a:prstGeom prst="rect">
            <a:avLst/>
          </a:prstGeom>
        </p:spPr>
      </p:pic>
      <p:pic>
        <p:nvPicPr>
          <p:cNvPr id="35" name="Image 19" descr="preencoded.png">    </p:cNvPr>
          <p:cNvPicPr>
            <a:picLocks noChangeAspect="1"/>
          </p:cNvPicPr>
          <p:nvPr/>
        </p:nvPicPr>
        <p:blipFill>
          <a:blip r:embed="rId20"/>
          <a:stretch>
            <a:fillRect/>
          </a:stretch>
        </p:blipFill>
        <p:spPr>
          <a:xfrm>
            <a:off x="6681035" y="10210800"/>
            <a:ext cx="5131441" cy="1549400"/>
          </a:xfrm>
          <a:prstGeom prst="rect">
            <a:avLst/>
          </a:prstGeom>
        </p:spPr>
      </p:pic>
      <p:sp>
        <p:nvSpPr>
          <p:cNvPr id="36" name="Shape 14"/>
          <p:cNvSpPr/>
          <p:nvPr/>
        </p:nvSpPr>
        <p:spPr>
          <a:xfrm>
            <a:off x="7239905" y="10166350"/>
            <a:ext cx="4572572" cy="1638300"/>
          </a:xfrm>
          <a:prstGeom prst="roundRect">
            <a:avLst>
              <a:gd name="adj" fmla="val 3349"/>
            </a:avLst>
          </a:prstGeom>
          <a:noFill/>
          <a:ln w="12700">
            <a:solidFill>
              <a:srgbClr val="4D4D4D"/>
            </a:solidFill>
            <a:prstDash val="solid"/>
          </a:ln>
        </p:spPr>
      </p:sp>
      <p:sp>
        <p:nvSpPr>
          <p:cNvPr id="37" name="Text 15"/>
          <p:cNvSpPr/>
          <p:nvPr/>
        </p:nvSpPr>
        <p:spPr>
          <a:xfrm>
            <a:off x="7951194" y="10318750"/>
            <a:ext cx="3810476" cy="673100"/>
          </a:xfrm>
          <a:prstGeom prst="rect">
            <a:avLst/>
          </a:prstGeom>
          <a:noFill/>
          <a:ln/>
        </p:spPr>
        <p:txBody>
          <a:bodyPr wrap="square" lIns="0" tIns="0" rIns="0" bIns="0" rtlCol="0" anchor="t"/>
          <a:lstStyle/>
          <a:p>
            <a:pPr algn="l"/>
            <a:r>
              <a:rPr lang="en-US" sz="3600" dirty="0">
                <a:solidFill>
                  <a:srgbClr val="0E0E0E">
                    <a:alpha val="100000"/>
                  </a:srgbClr>
                </a:solidFill>
                <a:latin typeface="Belleza Regular" pitchFamily="34" charset="0"/>
                <a:ea typeface="Belleza Regular" pitchFamily="34" charset="-122"/>
                <a:cs typeface="Belleza Regular" pitchFamily="34" charset="-120"/>
              </a:rPr>
              <a:t>CEDRIC</a:t>
            </a:r>
            <a:endParaRPr lang="en-US" sz="3600" dirty="0"/>
          </a:p>
        </p:txBody>
      </p:sp>
      <p:sp>
        <p:nvSpPr>
          <p:cNvPr id="38" name="Text 16"/>
          <p:cNvSpPr/>
          <p:nvPr/>
        </p:nvSpPr>
        <p:spPr>
          <a:xfrm>
            <a:off x="7951194" y="110426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Timekeeper</a:t>
            </a:r>
            <a:endParaRPr lang="en-US" sz="3200" dirty="0"/>
          </a:p>
        </p:txBody>
      </p:sp>
      <p:pic>
        <p:nvPicPr>
          <p:cNvPr id="39" name="Image 20" descr="preencoded.png">    </p:cNvPr>
          <p:cNvPicPr>
            <a:picLocks noChangeAspect="1"/>
          </p:cNvPicPr>
          <p:nvPr/>
        </p:nvPicPr>
        <p:blipFill>
          <a:blip r:embed="rId21"/>
          <a:stretch>
            <a:fillRect/>
          </a:stretch>
        </p:blipFill>
        <p:spPr>
          <a:xfrm>
            <a:off x="6681035" y="10426700"/>
            <a:ext cx="1117740" cy="1117600"/>
          </a:xfrm>
          <a:prstGeom prst="rect">
            <a:avLst/>
          </a:prstGeom>
        </p:spPr>
      </p:pic>
      <p:pic>
        <p:nvPicPr>
          <p:cNvPr id="40" name="Image 21" descr="preencoded.png">    </p:cNvPr>
          <p:cNvPicPr>
            <a:picLocks noChangeAspect="1"/>
          </p:cNvPicPr>
          <p:nvPr/>
        </p:nvPicPr>
        <p:blipFill>
          <a:blip r:embed="rId22"/>
          <a:stretch>
            <a:fillRect/>
          </a:stretch>
        </p:blipFill>
        <p:spPr>
          <a:xfrm>
            <a:off x="12574572" y="7848600"/>
            <a:ext cx="5131441" cy="1549400"/>
          </a:xfrm>
          <a:prstGeom prst="rect">
            <a:avLst/>
          </a:prstGeom>
        </p:spPr>
      </p:pic>
      <p:sp>
        <p:nvSpPr>
          <p:cNvPr id="41" name="Shape 17"/>
          <p:cNvSpPr/>
          <p:nvPr/>
        </p:nvSpPr>
        <p:spPr>
          <a:xfrm>
            <a:off x="13133441" y="7804150"/>
            <a:ext cx="4572572" cy="1638300"/>
          </a:xfrm>
          <a:prstGeom prst="roundRect">
            <a:avLst>
              <a:gd name="adj" fmla="val 3349"/>
            </a:avLst>
          </a:prstGeom>
          <a:noFill/>
          <a:ln w="12700">
            <a:solidFill>
              <a:srgbClr val="4D4D4D"/>
            </a:solidFill>
            <a:prstDash val="solid"/>
          </a:ln>
        </p:spPr>
      </p:sp>
      <p:sp>
        <p:nvSpPr>
          <p:cNvPr id="42" name="Text 18"/>
          <p:cNvSpPr/>
          <p:nvPr/>
        </p:nvSpPr>
        <p:spPr>
          <a:xfrm>
            <a:off x="13844730" y="7956550"/>
            <a:ext cx="3810476" cy="673100"/>
          </a:xfrm>
          <a:prstGeom prst="rect">
            <a:avLst/>
          </a:prstGeom>
          <a:noFill/>
          <a:ln/>
        </p:spPr>
        <p:txBody>
          <a:bodyPr wrap="square" lIns="0" tIns="0" rIns="0" bIns="0" rtlCol="0" anchor="t"/>
          <a:lstStyle/>
          <a:p>
            <a:pPr algn="l"/>
            <a:r>
              <a:rPr lang="en-US" sz="3600" dirty="0">
                <a:solidFill>
                  <a:srgbClr val="0E0E0E">
                    <a:alpha val="100000"/>
                  </a:srgbClr>
                </a:solidFill>
                <a:latin typeface="Belleza Regular" pitchFamily="34" charset="0"/>
                <a:ea typeface="Belleza Regular" pitchFamily="34" charset="-122"/>
                <a:cs typeface="Belleza Regular" pitchFamily="34" charset="-120"/>
              </a:rPr>
              <a:t>ELVINA</a:t>
            </a:r>
            <a:endParaRPr lang="en-US" sz="3600" dirty="0"/>
          </a:p>
        </p:txBody>
      </p:sp>
      <p:sp>
        <p:nvSpPr>
          <p:cNvPr id="43" name="Text 19"/>
          <p:cNvSpPr/>
          <p:nvPr/>
        </p:nvSpPr>
        <p:spPr>
          <a:xfrm>
            <a:off x="13844730" y="86804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Oracle</a:t>
            </a:r>
            <a:endParaRPr lang="en-US" sz="3200" dirty="0"/>
          </a:p>
        </p:txBody>
      </p:sp>
      <p:pic>
        <p:nvPicPr>
          <p:cNvPr id="44" name="Image 22" descr="preencoded.png">    </p:cNvPr>
          <p:cNvPicPr>
            <a:picLocks noChangeAspect="1"/>
          </p:cNvPicPr>
          <p:nvPr/>
        </p:nvPicPr>
        <p:blipFill>
          <a:blip r:embed="rId23"/>
          <a:stretch>
            <a:fillRect/>
          </a:stretch>
        </p:blipFill>
        <p:spPr>
          <a:xfrm>
            <a:off x="12574572" y="8064500"/>
            <a:ext cx="1117740" cy="1117600"/>
          </a:xfrm>
          <a:prstGeom prst="rect">
            <a:avLst/>
          </a:prstGeom>
        </p:spPr>
      </p:pic>
      <p:pic>
        <p:nvPicPr>
          <p:cNvPr id="45" name="Image 23" descr="preencoded.png">    </p:cNvPr>
          <p:cNvPicPr>
            <a:picLocks noChangeAspect="1"/>
          </p:cNvPicPr>
          <p:nvPr/>
        </p:nvPicPr>
        <p:blipFill>
          <a:blip r:embed="rId24"/>
          <a:stretch>
            <a:fillRect/>
          </a:stretch>
        </p:blipFill>
        <p:spPr>
          <a:xfrm>
            <a:off x="12574572" y="10210800"/>
            <a:ext cx="5131441" cy="1549400"/>
          </a:xfrm>
          <a:prstGeom prst="rect">
            <a:avLst/>
          </a:prstGeom>
        </p:spPr>
      </p:pic>
      <p:sp>
        <p:nvSpPr>
          <p:cNvPr id="46" name="Shape 20"/>
          <p:cNvSpPr/>
          <p:nvPr/>
        </p:nvSpPr>
        <p:spPr>
          <a:xfrm>
            <a:off x="13133441" y="10166350"/>
            <a:ext cx="4572572" cy="1638300"/>
          </a:xfrm>
          <a:prstGeom prst="roundRect">
            <a:avLst>
              <a:gd name="adj" fmla="val 3349"/>
            </a:avLst>
          </a:prstGeom>
          <a:noFill/>
          <a:ln w="12700">
            <a:solidFill>
              <a:srgbClr val="4D4D4D"/>
            </a:solidFill>
            <a:prstDash val="solid"/>
          </a:ln>
        </p:spPr>
      </p:sp>
      <p:sp>
        <p:nvSpPr>
          <p:cNvPr id="47" name="Text 21"/>
          <p:cNvSpPr/>
          <p:nvPr/>
        </p:nvSpPr>
        <p:spPr>
          <a:xfrm>
            <a:off x="13844730" y="10318750"/>
            <a:ext cx="3810476" cy="673100"/>
          </a:xfrm>
          <a:prstGeom prst="rect">
            <a:avLst/>
          </a:prstGeom>
          <a:noFill/>
          <a:ln/>
        </p:spPr>
        <p:txBody>
          <a:bodyPr wrap="square" lIns="0" tIns="0" rIns="0" bIns="0" rtlCol="0" anchor="t"/>
          <a:lstStyle/>
          <a:p>
            <a:pPr algn="l"/>
            <a:r>
              <a:rPr lang="en-US" sz="3600" dirty="0">
                <a:solidFill>
                  <a:srgbClr val="0E0E0E">
                    <a:alpha val="100000"/>
                  </a:srgbClr>
                </a:solidFill>
                <a:latin typeface="Belleza Regular" pitchFamily="34" charset="0"/>
                <a:ea typeface="Belleza Regular" pitchFamily="34" charset="-122"/>
                <a:cs typeface="Belleza Regular" pitchFamily="34" charset="-120"/>
              </a:rPr>
              <a:t>SERAPHINA</a:t>
            </a:r>
            <a:endParaRPr lang="en-US" sz="3600" dirty="0"/>
          </a:p>
        </p:txBody>
      </p:sp>
      <p:sp>
        <p:nvSpPr>
          <p:cNvPr id="48" name="Text 22"/>
          <p:cNvSpPr/>
          <p:nvPr/>
        </p:nvSpPr>
        <p:spPr>
          <a:xfrm>
            <a:off x="13844730" y="110426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Lightbringer</a:t>
            </a:r>
            <a:endParaRPr lang="en-US" sz="3200" dirty="0"/>
          </a:p>
        </p:txBody>
      </p:sp>
      <p:pic>
        <p:nvPicPr>
          <p:cNvPr id="49" name="Image 24" descr="preencoded.png">    </p:cNvPr>
          <p:cNvPicPr>
            <a:picLocks noChangeAspect="1"/>
          </p:cNvPicPr>
          <p:nvPr/>
        </p:nvPicPr>
        <p:blipFill>
          <a:blip r:embed="rId25"/>
          <a:stretch>
            <a:fillRect/>
          </a:stretch>
        </p:blipFill>
        <p:spPr>
          <a:xfrm>
            <a:off x="12574572" y="10426700"/>
            <a:ext cx="1117740" cy="1117600"/>
          </a:xfrm>
          <a:prstGeom prst="rect">
            <a:avLst/>
          </a:prstGeom>
        </p:spPr>
      </p:pic>
      <p:pic>
        <p:nvPicPr>
          <p:cNvPr id="50" name="Image 25" descr="preencoded.png">    </p:cNvPr>
          <p:cNvPicPr>
            <a:picLocks noChangeAspect="1"/>
          </p:cNvPicPr>
          <p:nvPr/>
        </p:nvPicPr>
        <p:blipFill>
          <a:blip r:embed="rId26"/>
          <a:stretch>
            <a:fillRect/>
          </a:stretch>
        </p:blipFill>
        <p:spPr>
          <a:xfrm>
            <a:off x="18468108" y="7848600"/>
            <a:ext cx="5131441" cy="1549400"/>
          </a:xfrm>
          <a:prstGeom prst="rect">
            <a:avLst/>
          </a:prstGeom>
        </p:spPr>
      </p:pic>
      <p:sp>
        <p:nvSpPr>
          <p:cNvPr id="51" name="Shape 23"/>
          <p:cNvSpPr/>
          <p:nvPr/>
        </p:nvSpPr>
        <p:spPr>
          <a:xfrm>
            <a:off x="19026978" y="7804150"/>
            <a:ext cx="4572572" cy="1638300"/>
          </a:xfrm>
          <a:prstGeom prst="roundRect">
            <a:avLst>
              <a:gd name="adj" fmla="val 3349"/>
            </a:avLst>
          </a:prstGeom>
          <a:noFill/>
          <a:ln w="12700">
            <a:solidFill>
              <a:srgbClr val="4D4D4D"/>
            </a:solidFill>
            <a:prstDash val="solid"/>
          </a:ln>
        </p:spPr>
      </p:sp>
      <p:sp>
        <p:nvSpPr>
          <p:cNvPr id="52" name="Text 24"/>
          <p:cNvSpPr/>
          <p:nvPr/>
        </p:nvSpPr>
        <p:spPr>
          <a:xfrm>
            <a:off x="19738267" y="7956550"/>
            <a:ext cx="3810476" cy="673100"/>
          </a:xfrm>
          <a:prstGeom prst="rect">
            <a:avLst/>
          </a:prstGeom>
          <a:noFill/>
          <a:ln/>
        </p:spPr>
        <p:txBody>
          <a:bodyPr wrap="square" lIns="0" tIns="0" rIns="0" bIns="0" rtlCol="0" anchor="t"/>
          <a:lstStyle/>
          <a:p>
            <a:pPr algn="l"/>
            <a:r>
              <a:rPr lang="en-US" sz="3600" dirty="0">
                <a:solidFill>
                  <a:srgbClr val="0E0E0E">
                    <a:alpha val="100000"/>
                  </a:srgbClr>
                </a:solidFill>
                <a:latin typeface="Belleza Regular" pitchFamily="34" charset="0"/>
                <a:ea typeface="Belleza Regular" pitchFamily="34" charset="-122"/>
                <a:cs typeface="Belleza Regular" pitchFamily="34" charset="-120"/>
              </a:rPr>
              <a:t>KAELEN</a:t>
            </a:r>
            <a:endParaRPr lang="en-US" sz="3600" dirty="0"/>
          </a:p>
        </p:txBody>
      </p:sp>
      <p:sp>
        <p:nvSpPr>
          <p:cNvPr id="53" name="Text 25"/>
          <p:cNvSpPr/>
          <p:nvPr/>
        </p:nvSpPr>
        <p:spPr>
          <a:xfrm>
            <a:off x="19738267" y="86804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Sentinel</a:t>
            </a:r>
            <a:endParaRPr lang="en-US" sz="3200" dirty="0"/>
          </a:p>
        </p:txBody>
      </p:sp>
      <p:pic>
        <p:nvPicPr>
          <p:cNvPr id="54" name="Image 26" descr="preencoded.png">    </p:cNvPr>
          <p:cNvPicPr>
            <a:picLocks noChangeAspect="1"/>
          </p:cNvPicPr>
          <p:nvPr/>
        </p:nvPicPr>
        <p:blipFill>
          <a:blip r:embed="rId27"/>
          <a:stretch>
            <a:fillRect/>
          </a:stretch>
        </p:blipFill>
        <p:spPr>
          <a:xfrm>
            <a:off x="18468108" y="8064500"/>
            <a:ext cx="1117740" cy="1117600"/>
          </a:xfrm>
          <a:prstGeom prst="rect">
            <a:avLst/>
          </a:prstGeom>
        </p:spPr>
      </p:pic>
      <p:pic>
        <p:nvPicPr>
          <p:cNvPr id="55" name="Image 27" descr="preencoded.png">    </p:cNvPr>
          <p:cNvPicPr>
            <a:picLocks noChangeAspect="1"/>
          </p:cNvPicPr>
          <p:nvPr/>
        </p:nvPicPr>
        <p:blipFill>
          <a:blip r:embed="rId28"/>
          <a:stretch>
            <a:fillRect/>
          </a:stretch>
        </p:blipFill>
        <p:spPr>
          <a:xfrm>
            <a:off x="6681035" y="5486400"/>
            <a:ext cx="5131441" cy="1549400"/>
          </a:xfrm>
          <a:prstGeom prst="rect">
            <a:avLst/>
          </a:prstGeom>
        </p:spPr>
      </p:pic>
      <p:sp>
        <p:nvSpPr>
          <p:cNvPr id="56" name="Shape 26"/>
          <p:cNvSpPr/>
          <p:nvPr/>
        </p:nvSpPr>
        <p:spPr>
          <a:xfrm>
            <a:off x="7239905" y="5441950"/>
            <a:ext cx="4572572" cy="1638300"/>
          </a:xfrm>
          <a:prstGeom prst="roundRect">
            <a:avLst>
              <a:gd name="adj" fmla="val 3349"/>
            </a:avLst>
          </a:prstGeom>
          <a:noFill/>
          <a:ln w="12700">
            <a:solidFill>
              <a:srgbClr val="4D4D4D"/>
            </a:solidFill>
            <a:prstDash val="solid"/>
          </a:ln>
        </p:spPr>
      </p:sp>
      <p:sp>
        <p:nvSpPr>
          <p:cNvPr id="57" name="Text 27"/>
          <p:cNvSpPr/>
          <p:nvPr/>
        </p:nvSpPr>
        <p:spPr>
          <a:xfrm>
            <a:off x="7951194" y="5594350"/>
            <a:ext cx="3810476" cy="673100"/>
          </a:xfrm>
          <a:prstGeom prst="rect">
            <a:avLst/>
          </a:prstGeom>
          <a:noFill/>
          <a:ln/>
        </p:spPr>
        <p:txBody>
          <a:bodyPr wrap="square" lIns="0" tIns="0" rIns="0" bIns="0" rtlCol="0" anchor="t"/>
          <a:lstStyle/>
          <a:p>
            <a:pPr algn="l"/>
            <a:r>
              <a:rPr lang="en-US" sz="3600" dirty="0">
                <a:solidFill>
                  <a:srgbClr val="0E0E0E">
                    <a:alpha val="100000"/>
                  </a:srgbClr>
                </a:solidFill>
                <a:latin typeface="Belleza Regular" pitchFamily="34" charset="0"/>
                <a:ea typeface="Belleza Regular" pitchFamily="34" charset="-122"/>
                <a:cs typeface="Belleza Regular" pitchFamily="34" charset="-120"/>
              </a:rPr>
              <a:t>AURIELLE</a:t>
            </a:r>
            <a:endParaRPr lang="en-US" sz="3600" dirty="0"/>
          </a:p>
        </p:txBody>
      </p:sp>
      <p:sp>
        <p:nvSpPr>
          <p:cNvPr id="58" name="Text 28"/>
          <p:cNvSpPr/>
          <p:nvPr/>
        </p:nvSpPr>
        <p:spPr>
          <a:xfrm>
            <a:off x="7951194" y="63182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Priestess</a:t>
            </a:r>
            <a:endParaRPr lang="en-US" sz="3200" dirty="0"/>
          </a:p>
        </p:txBody>
      </p:sp>
      <p:pic>
        <p:nvPicPr>
          <p:cNvPr id="59" name="Image 28" descr="preencoded.png">    </p:cNvPr>
          <p:cNvPicPr>
            <a:picLocks noChangeAspect="1"/>
          </p:cNvPicPr>
          <p:nvPr/>
        </p:nvPicPr>
        <p:blipFill>
          <a:blip r:embed="rId29"/>
          <a:stretch>
            <a:fillRect/>
          </a:stretch>
        </p:blipFill>
        <p:spPr>
          <a:xfrm>
            <a:off x="6681035" y="5702300"/>
            <a:ext cx="1117740" cy="1117600"/>
          </a:xfrm>
          <a:prstGeom prst="rect">
            <a:avLst/>
          </a:prstGeom>
        </p:spPr>
      </p:pic>
      <p:pic>
        <p:nvPicPr>
          <p:cNvPr id="60" name="Image 29" descr="preencoded.png">    </p:cNvPr>
          <p:cNvPicPr>
            <a:picLocks noChangeAspect="1"/>
          </p:cNvPicPr>
          <p:nvPr/>
        </p:nvPicPr>
        <p:blipFill>
          <a:blip r:embed="rId30"/>
          <a:stretch>
            <a:fillRect/>
          </a:stretch>
        </p:blipFill>
        <p:spPr>
          <a:xfrm>
            <a:off x="18468108" y="5486400"/>
            <a:ext cx="5131441" cy="1549400"/>
          </a:xfrm>
          <a:prstGeom prst="rect">
            <a:avLst/>
          </a:prstGeom>
        </p:spPr>
      </p:pic>
      <p:sp>
        <p:nvSpPr>
          <p:cNvPr id="61" name="Shape 29"/>
          <p:cNvSpPr/>
          <p:nvPr/>
        </p:nvSpPr>
        <p:spPr>
          <a:xfrm>
            <a:off x="19026978" y="5441950"/>
            <a:ext cx="4572572" cy="1638300"/>
          </a:xfrm>
          <a:prstGeom prst="roundRect">
            <a:avLst>
              <a:gd name="adj" fmla="val 3349"/>
            </a:avLst>
          </a:prstGeom>
          <a:noFill/>
          <a:ln w="12700">
            <a:solidFill>
              <a:srgbClr val="4D4D4D"/>
            </a:solidFill>
            <a:prstDash val="solid"/>
          </a:ln>
        </p:spPr>
      </p:sp>
      <p:sp>
        <p:nvSpPr>
          <p:cNvPr id="62" name="Text 30"/>
          <p:cNvSpPr/>
          <p:nvPr/>
        </p:nvSpPr>
        <p:spPr>
          <a:xfrm>
            <a:off x="19738267" y="5594350"/>
            <a:ext cx="3810476" cy="673100"/>
          </a:xfrm>
          <a:prstGeom prst="rect">
            <a:avLst/>
          </a:prstGeom>
          <a:noFill/>
          <a:ln/>
        </p:spPr>
        <p:txBody>
          <a:bodyPr wrap="square" lIns="0" tIns="0" rIns="0" bIns="0" rtlCol="0" anchor="t"/>
          <a:lstStyle/>
          <a:p>
            <a:pPr algn="l"/>
            <a:r>
              <a:rPr lang="en-US" sz="3600" dirty="0">
                <a:solidFill>
                  <a:srgbClr val="0E0E0E">
                    <a:alpha val="100000"/>
                  </a:srgbClr>
                </a:solidFill>
                <a:latin typeface="Belleza Regular" pitchFamily="34" charset="0"/>
                <a:ea typeface="Belleza Regular" pitchFamily="34" charset="-122"/>
                <a:cs typeface="Belleza Regular" pitchFamily="34" charset="-120"/>
              </a:rPr>
              <a:t>DARIANA</a:t>
            </a:r>
            <a:endParaRPr lang="en-US" sz="3600" dirty="0"/>
          </a:p>
        </p:txBody>
      </p:sp>
      <p:sp>
        <p:nvSpPr>
          <p:cNvPr id="63" name="Text 31"/>
          <p:cNvSpPr/>
          <p:nvPr/>
        </p:nvSpPr>
        <p:spPr>
          <a:xfrm>
            <a:off x="19738267" y="63182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Shaman</a:t>
            </a:r>
            <a:endParaRPr lang="en-US" sz="3200" dirty="0"/>
          </a:p>
        </p:txBody>
      </p:sp>
      <p:pic>
        <p:nvPicPr>
          <p:cNvPr id="64" name="Image 30" descr="preencoded.png">    </p:cNvPr>
          <p:cNvPicPr>
            <a:picLocks noChangeAspect="1"/>
          </p:cNvPicPr>
          <p:nvPr/>
        </p:nvPicPr>
        <p:blipFill>
          <a:blip r:embed="rId31"/>
          <a:stretch>
            <a:fillRect/>
          </a:stretch>
        </p:blipFill>
        <p:spPr>
          <a:xfrm>
            <a:off x="18468108" y="5702300"/>
            <a:ext cx="1117740" cy="1117600"/>
          </a:xfrm>
          <a:prstGeom prst="rect">
            <a:avLst/>
          </a:prstGeom>
        </p:spPr>
      </p:pic>
      <p:pic>
        <p:nvPicPr>
          <p:cNvPr id="65" name="Image 31" descr="preencoded.png">    </p:cNvPr>
          <p:cNvPicPr>
            <a:picLocks noChangeAspect="1"/>
          </p:cNvPicPr>
          <p:nvPr/>
        </p:nvPicPr>
        <p:blipFill>
          <a:blip r:embed="rId32"/>
          <a:stretch>
            <a:fillRect/>
          </a:stretch>
        </p:blipFill>
        <p:spPr>
          <a:xfrm>
            <a:off x="12574572" y="5486400"/>
            <a:ext cx="5131441" cy="1549400"/>
          </a:xfrm>
          <a:prstGeom prst="rect">
            <a:avLst/>
          </a:prstGeom>
        </p:spPr>
      </p:pic>
      <p:sp>
        <p:nvSpPr>
          <p:cNvPr id="66" name="Shape 32"/>
          <p:cNvSpPr/>
          <p:nvPr/>
        </p:nvSpPr>
        <p:spPr>
          <a:xfrm>
            <a:off x="13133441" y="5441950"/>
            <a:ext cx="4572572" cy="1638300"/>
          </a:xfrm>
          <a:prstGeom prst="roundRect">
            <a:avLst>
              <a:gd name="adj" fmla="val 3349"/>
            </a:avLst>
          </a:prstGeom>
          <a:noFill/>
          <a:ln w="12700">
            <a:solidFill>
              <a:srgbClr val="4D4D4D"/>
            </a:solidFill>
            <a:prstDash val="solid"/>
          </a:ln>
        </p:spPr>
      </p:sp>
      <p:sp>
        <p:nvSpPr>
          <p:cNvPr id="67" name="Text 33"/>
          <p:cNvSpPr/>
          <p:nvPr/>
        </p:nvSpPr>
        <p:spPr>
          <a:xfrm>
            <a:off x="13844730" y="5594350"/>
            <a:ext cx="3810476" cy="673100"/>
          </a:xfrm>
          <a:prstGeom prst="rect">
            <a:avLst/>
          </a:prstGeom>
          <a:noFill/>
          <a:ln/>
        </p:spPr>
        <p:txBody>
          <a:bodyPr wrap="square" lIns="0" tIns="0" rIns="0" bIns="0" rtlCol="0" anchor="t"/>
          <a:lstStyle/>
          <a:p>
            <a:pPr algn="l"/>
            <a:r>
              <a:rPr lang="en-US" sz="3600" dirty="0">
                <a:solidFill>
                  <a:srgbClr val="0E0E0E">
                    <a:alpha val="100000"/>
                  </a:srgbClr>
                </a:solidFill>
                <a:latin typeface="Belleza Regular" pitchFamily="34" charset="0"/>
                <a:ea typeface="Belleza Regular" pitchFamily="34" charset="-122"/>
                <a:cs typeface="Belleza Regular" pitchFamily="34" charset="-120"/>
              </a:rPr>
              <a:t>THERONIS</a:t>
            </a:r>
            <a:endParaRPr lang="en-US" sz="3600" dirty="0"/>
          </a:p>
        </p:txBody>
      </p:sp>
      <p:sp>
        <p:nvSpPr>
          <p:cNvPr id="68" name="Text 34"/>
          <p:cNvSpPr/>
          <p:nvPr/>
        </p:nvSpPr>
        <p:spPr>
          <a:xfrm>
            <a:off x="13844730" y="63182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Warrior</a:t>
            </a:r>
            <a:endParaRPr lang="en-US" sz="3200" dirty="0"/>
          </a:p>
        </p:txBody>
      </p:sp>
      <p:pic>
        <p:nvPicPr>
          <p:cNvPr id="69" name="Image 32" descr="preencoded.png">    </p:cNvPr>
          <p:cNvPicPr>
            <a:picLocks noChangeAspect="1"/>
          </p:cNvPicPr>
          <p:nvPr/>
        </p:nvPicPr>
        <p:blipFill>
          <a:blip r:embed="rId33"/>
          <a:stretch>
            <a:fillRect/>
          </a:stretch>
        </p:blipFill>
        <p:spPr>
          <a:xfrm>
            <a:off x="12574572" y="5702300"/>
            <a:ext cx="1117740" cy="1117600"/>
          </a:xfrm>
          <a:prstGeom prst="rect">
            <a:avLst/>
          </a:prstGeom>
        </p:spPr>
      </p:pic>
      <p:pic>
        <p:nvPicPr>
          <p:cNvPr id="70" name="Image 33" descr="preencoded.png">    </p:cNvPr>
          <p:cNvPicPr>
            <a:picLocks noChangeAspect="1"/>
          </p:cNvPicPr>
          <p:nvPr/>
        </p:nvPicPr>
        <p:blipFill>
          <a:blip r:embed="rId34"/>
          <a:stretch>
            <a:fillRect/>
          </a:stretch>
        </p:blipFill>
        <p:spPr>
          <a:xfrm>
            <a:off x="3353219" y="5067300"/>
            <a:ext cx="17680610" cy="12700"/>
          </a:xfrm>
          <a:prstGeom prst="rect">
            <a:avLst/>
          </a:prstGeom>
        </p:spPr>
      </p:pic>
      <p:pic>
        <p:nvPicPr>
          <p:cNvPr id="71" name="Image 34" descr="preencoded.png">    </p:cNvPr>
          <p:cNvPicPr>
            <a:picLocks noChangeAspect="1"/>
          </p:cNvPicPr>
          <p:nvPr/>
        </p:nvPicPr>
        <p:blipFill>
          <a:blip r:embed="rId35"/>
          <a:stretch>
            <a:fillRect/>
          </a:stretch>
        </p:blipFill>
        <p:spPr>
          <a:xfrm>
            <a:off x="13006426" y="4673600"/>
            <a:ext cx="12702" cy="406400"/>
          </a:xfrm>
          <a:prstGeom prst="rect">
            <a:avLst/>
          </a:prstGeom>
        </p:spPr>
      </p:pic>
      <p:pic>
        <p:nvPicPr>
          <p:cNvPr id="72" name="Image 35" descr="preencoded.png">    </p:cNvPr>
          <p:cNvPicPr>
            <a:picLocks noChangeAspect="1"/>
          </p:cNvPicPr>
          <p:nvPr/>
        </p:nvPicPr>
        <p:blipFill>
          <a:blip r:embed="rId36"/>
          <a:stretch>
            <a:fillRect/>
          </a:stretch>
        </p:blipFill>
        <p:spPr>
          <a:xfrm>
            <a:off x="3353219" y="5080000"/>
            <a:ext cx="12702" cy="419100"/>
          </a:xfrm>
          <a:prstGeom prst="rect">
            <a:avLst/>
          </a:prstGeom>
        </p:spPr>
      </p:pic>
      <p:pic>
        <p:nvPicPr>
          <p:cNvPr id="73" name="Image 36" descr="preencoded.png">    </p:cNvPr>
          <p:cNvPicPr>
            <a:picLocks noChangeAspect="1"/>
          </p:cNvPicPr>
          <p:nvPr/>
        </p:nvPicPr>
        <p:blipFill>
          <a:blip r:embed="rId37"/>
          <a:stretch>
            <a:fillRect/>
          </a:stretch>
        </p:blipFill>
        <p:spPr>
          <a:xfrm>
            <a:off x="9513489" y="5080000"/>
            <a:ext cx="12702" cy="419100"/>
          </a:xfrm>
          <a:prstGeom prst="rect">
            <a:avLst/>
          </a:prstGeom>
        </p:spPr>
      </p:pic>
      <p:pic>
        <p:nvPicPr>
          <p:cNvPr id="74" name="Image 37" descr="preencoded.png">    </p:cNvPr>
          <p:cNvPicPr>
            <a:picLocks noChangeAspect="1"/>
          </p:cNvPicPr>
          <p:nvPr/>
        </p:nvPicPr>
        <p:blipFill>
          <a:blip r:embed="rId38"/>
          <a:stretch>
            <a:fillRect/>
          </a:stretch>
        </p:blipFill>
        <p:spPr>
          <a:xfrm>
            <a:off x="15407026" y="5080000"/>
            <a:ext cx="12702" cy="419100"/>
          </a:xfrm>
          <a:prstGeom prst="rect">
            <a:avLst/>
          </a:prstGeom>
        </p:spPr>
      </p:pic>
      <p:pic>
        <p:nvPicPr>
          <p:cNvPr id="75" name="Image 38" descr="preencoded.png">    </p:cNvPr>
          <p:cNvPicPr>
            <a:picLocks noChangeAspect="1"/>
          </p:cNvPicPr>
          <p:nvPr/>
        </p:nvPicPr>
        <p:blipFill>
          <a:blip r:embed="rId39"/>
          <a:stretch>
            <a:fillRect/>
          </a:stretch>
        </p:blipFill>
        <p:spPr>
          <a:xfrm>
            <a:off x="21021127" y="5080000"/>
            <a:ext cx="12702" cy="419100"/>
          </a:xfrm>
          <a:prstGeom prst="rect">
            <a:avLst/>
          </a:prstGeom>
        </p:spPr>
      </p:pic>
      <p:pic>
        <p:nvPicPr>
          <p:cNvPr id="76" name="Image 39" descr="preencoded.png">    </p:cNvPr>
          <p:cNvPicPr>
            <a:picLocks noChangeAspect="1"/>
          </p:cNvPicPr>
          <p:nvPr/>
        </p:nvPicPr>
        <p:blipFill>
          <a:blip r:embed="rId40"/>
          <a:stretch>
            <a:fillRect/>
          </a:stretch>
        </p:blipFill>
        <p:spPr>
          <a:xfrm>
            <a:off x="3353219" y="7035800"/>
            <a:ext cx="12702" cy="812800"/>
          </a:xfrm>
          <a:prstGeom prst="rect">
            <a:avLst/>
          </a:prstGeom>
        </p:spPr>
      </p:pic>
      <p:pic>
        <p:nvPicPr>
          <p:cNvPr id="77" name="Image 40" descr="preencoded.png">    </p:cNvPr>
          <p:cNvPicPr>
            <a:picLocks noChangeAspect="1"/>
          </p:cNvPicPr>
          <p:nvPr/>
        </p:nvPicPr>
        <p:blipFill>
          <a:blip r:embed="rId41"/>
          <a:stretch>
            <a:fillRect/>
          </a:stretch>
        </p:blipFill>
        <p:spPr>
          <a:xfrm>
            <a:off x="9513489" y="7035800"/>
            <a:ext cx="12702" cy="812800"/>
          </a:xfrm>
          <a:prstGeom prst="rect">
            <a:avLst/>
          </a:prstGeom>
        </p:spPr>
      </p:pic>
      <p:pic>
        <p:nvPicPr>
          <p:cNvPr id="78" name="Image 41" descr="preencoded.png">    </p:cNvPr>
          <p:cNvPicPr>
            <a:picLocks noChangeAspect="1"/>
          </p:cNvPicPr>
          <p:nvPr/>
        </p:nvPicPr>
        <p:blipFill>
          <a:blip r:embed="rId42"/>
          <a:stretch>
            <a:fillRect/>
          </a:stretch>
        </p:blipFill>
        <p:spPr>
          <a:xfrm>
            <a:off x="15407026" y="7035800"/>
            <a:ext cx="12702" cy="812800"/>
          </a:xfrm>
          <a:prstGeom prst="rect">
            <a:avLst/>
          </a:prstGeom>
        </p:spPr>
      </p:pic>
      <p:pic>
        <p:nvPicPr>
          <p:cNvPr id="79" name="Image 42" descr="preencoded.png">    </p:cNvPr>
          <p:cNvPicPr>
            <a:picLocks noChangeAspect="1"/>
          </p:cNvPicPr>
          <p:nvPr/>
        </p:nvPicPr>
        <p:blipFill>
          <a:blip r:embed="rId43"/>
          <a:stretch>
            <a:fillRect/>
          </a:stretch>
        </p:blipFill>
        <p:spPr>
          <a:xfrm>
            <a:off x="21021127" y="7035800"/>
            <a:ext cx="12702" cy="812800"/>
          </a:xfrm>
          <a:prstGeom prst="rect">
            <a:avLst/>
          </a:prstGeom>
        </p:spPr>
      </p:pic>
      <p:pic>
        <p:nvPicPr>
          <p:cNvPr id="80" name="Image 43" descr="preencoded.png">    </p:cNvPr>
          <p:cNvPicPr>
            <a:picLocks noChangeAspect="1"/>
          </p:cNvPicPr>
          <p:nvPr/>
        </p:nvPicPr>
        <p:blipFill>
          <a:blip r:embed="rId44"/>
          <a:stretch>
            <a:fillRect/>
          </a:stretch>
        </p:blipFill>
        <p:spPr>
          <a:xfrm>
            <a:off x="9513489" y="9398000"/>
            <a:ext cx="12702" cy="812800"/>
          </a:xfrm>
          <a:prstGeom prst="rect">
            <a:avLst/>
          </a:prstGeom>
        </p:spPr>
      </p:pic>
      <p:pic>
        <p:nvPicPr>
          <p:cNvPr id="81" name="Image 44" descr="preencoded.png">    </p:cNvPr>
          <p:cNvPicPr>
            <a:picLocks noChangeAspect="1"/>
          </p:cNvPicPr>
          <p:nvPr/>
        </p:nvPicPr>
        <p:blipFill>
          <a:blip r:embed="rId45"/>
          <a:stretch>
            <a:fillRect/>
          </a:stretch>
        </p:blipFill>
        <p:spPr>
          <a:xfrm>
            <a:off x="15407026" y="9398000"/>
            <a:ext cx="12702" cy="812800"/>
          </a:xfrm>
          <a:prstGeom prst="rect">
            <a:avLst/>
          </a:prstGeom>
        </p:spPr>
      </p:pic>
      <p:sp>
        <p:nvSpPr>
          <p:cNvPr id="82" name="Text 35"/>
          <p:cNvSpPr/>
          <p:nvPr/>
        </p:nvSpPr>
        <p:spPr>
          <a:xfrm>
            <a:off x="7747968" y="12801600"/>
            <a:ext cx="9064700" cy="745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To download more editable chart, </a:t>
            </a:r>
            <a:pPr algn="l">
              <a:spcAft>
                <a:spcPts val="4000"/>
              </a:spcAft>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46" invalidUrl="" action="" tgtFrame="" tooltip="Open https://eatemp.com/powerpoint-org-chart-template/" history="1" highlightClick="0" endSnd="0">
                  <a:extLst>
                    <a:ext uri="{A12FA001-AC4F-418D-AE19-62706E023703}">
                      <ahyp:hlinkClr xmlns:ahyp="http://schemas.microsoft.com/office/drawing/2018/hyperlinkcolor" val="tx"/>
                    </a:ext>
                  </a:extLst>
                </a:hlinkClick>
              </a:rPr>
              <a:t>click here</a:t>
            </a:r>
            <a:endParaRPr lang="en-US" sz="3200" dirty="0"/>
          </a:p>
        </p:txBody>
      </p:sp>
      <p:sp>
        <p:nvSpPr>
          <p:cNvPr id="83" name="Text 36"/>
          <p:cNvSpPr/>
          <p:nvPr/>
        </p:nvSpPr>
        <p:spPr>
          <a:xfrm>
            <a:off x="6816519" y="1676400"/>
            <a:ext cx="10754011" cy="1507067"/>
          </a:xfrm>
          <a:prstGeom prst="rect">
            <a:avLst/>
          </a:prstGeom>
          <a:noFill/>
          <a:ln/>
        </p:spPr>
        <p:txBody>
          <a:bodyPr wrap="square" lIns="0" tIns="0" rIns="0" bIns="0" rtlCol="0" anchor="t"/>
          <a:lstStyle/>
          <a:p>
            <a:pPr algn="ctr"/>
            <a:r>
              <a:rPr lang="en-US" sz="8000" dirty="0">
                <a:solidFill>
                  <a:srgbClr val="272727">
                    <a:alpha val="100000"/>
                  </a:srgbClr>
                </a:solidFill>
                <a:latin typeface="Belleza Regular" pitchFamily="34" charset="0"/>
                <a:ea typeface="Belleza Regular" pitchFamily="34" charset="-122"/>
                <a:cs typeface="Belleza Regular" pitchFamily="34" charset="-120"/>
              </a:rPr>
              <a:t>THE ORGANIZATION</a:t>
            </a:r>
            <a:endParaRPr lang="en-US" sz="8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EE9C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377407" y="8470900"/>
            <a:ext cx="8920155" cy="4765650"/>
          </a:xfrm>
          <a:prstGeom prst="rect">
            <a:avLst/>
          </a:prstGeom>
        </p:spPr>
      </p:pic>
      <p:pic>
        <p:nvPicPr>
          <p:cNvPr id="4" name="Image 2" descr="preencoded.png">    </p:cNvPr>
          <p:cNvPicPr>
            <a:picLocks noChangeAspect="1"/>
          </p:cNvPicPr>
          <p:nvPr/>
        </p:nvPicPr>
        <p:blipFill>
          <a:blip r:embed="rId3"/>
          <a:stretch>
            <a:fillRect/>
          </a:stretch>
        </p:blipFill>
        <p:spPr>
          <a:xfrm>
            <a:off x="0" y="3860800"/>
            <a:ext cx="14314689" cy="38100"/>
          </a:xfrm>
          <a:prstGeom prst="rect">
            <a:avLst/>
          </a:prstGeom>
        </p:spPr>
      </p:pic>
      <p:pic>
        <p:nvPicPr>
          <p:cNvPr id="5" name="Image 3" descr="preencoded.png">    </p:cNvPr>
          <p:cNvPicPr>
            <a:picLocks noChangeAspect="1"/>
          </p:cNvPicPr>
          <p:nvPr/>
        </p:nvPicPr>
        <p:blipFill>
          <a:blip r:embed="rId4"/>
          <a:stretch>
            <a:fillRect/>
          </a:stretch>
        </p:blipFill>
        <p:spPr>
          <a:xfrm>
            <a:off x="20688343" y="3855591"/>
            <a:ext cx="3698705" cy="38100"/>
          </a:xfrm>
          <a:prstGeom prst="rect">
            <a:avLst/>
          </a:prstGeom>
        </p:spPr>
      </p:pic>
      <p:pic>
        <p:nvPicPr>
          <p:cNvPr id="6" name="Image 4" descr="preencoded.png">    </p:cNvPr>
          <p:cNvPicPr>
            <a:picLocks noChangeAspect="1"/>
          </p:cNvPicPr>
          <p:nvPr/>
        </p:nvPicPr>
        <p:blipFill>
          <a:blip r:embed="rId5"/>
          <a:stretch>
            <a:fillRect/>
          </a:stretch>
        </p:blipFill>
        <p:spPr>
          <a:xfrm>
            <a:off x="7684460" y="469900"/>
            <a:ext cx="15318115" cy="12763500"/>
          </a:xfrm>
          <a:prstGeom prst="rect">
            <a:avLst/>
          </a:prstGeom>
        </p:spPr>
      </p:pic>
      <p:pic>
        <p:nvPicPr>
          <p:cNvPr id="7" name="Image 5" descr="preencoded.png">    </p:cNvPr>
          <p:cNvPicPr>
            <a:picLocks noChangeAspect="1"/>
          </p:cNvPicPr>
          <p:nvPr/>
        </p:nvPicPr>
        <p:blipFill>
          <a:blip r:embed="rId6"/>
          <a:stretch>
            <a:fillRect/>
          </a:stretch>
        </p:blipFill>
        <p:spPr>
          <a:xfrm>
            <a:off x="21710951" y="740221"/>
            <a:ext cx="1924470" cy="1948879"/>
          </a:xfrm>
          <a:prstGeom prst="rect">
            <a:avLst/>
          </a:prstGeom>
        </p:spPr>
      </p:pic>
      <p:pic>
        <p:nvPicPr>
          <p:cNvPr id="8" name="Image 6" descr="preencoded.png">    </p:cNvPr>
          <p:cNvPicPr>
            <a:picLocks noChangeAspect="1"/>
          </p:cNvPicPr>
          <p:nvPr/>
        </p:nvPicPr>
        <p:blipFill>
          <a:blip r:embed="rId7"/>
          <a:stretch>
            <a:fillRect/>
          </a:stretch>
        </p:blipFill>
        <p:spPr>
          <a:xfrm>
            <a:off x="2675973" y="1222127"/>
            <a:ext cx="2163332" cy="2163068"/>
          </a:xfrm>
          <a:prstGeom prst="rect">
            <a:avLst/>
          </a:prstGeom>
        </p:spPr>
      </p:pic>
      <p:pic>
        <p:nvPicPr>
          <p:cNvPr id="9" name="Image 7" descr="preencoded.png">    </p:cNvPr>
          <p:cNvPicPr>
            <a:picLocks noChangeAspect="1"/>
          </p:cNvPicPr>
          <p:nvPr/>
        </p:nvPicPr>
        <p:blipFill>
          <a:blip r:embed="rId8"/>
          <a:stretch>
            <a:fillRect/>
          </a:stretch>
        </p:blipFill>
        <p:spPr>
          <a:xfrm>
            <a:off x="1737451" y="736600"/>
            <a:ext cx="1309026" cy="1308869"/>
          </a:xfrm>
          <a:prstGeom prst="rect">
            <a:avLst/>
          </a:prstGeom>
        </p:spPr>
      </p:pic>
      <p:pic>
        <p:nvPicPr>
          <p:cNvPr id="10" name="Image 8" descr="preencoded.png">    </p:cNvPr>
          <p:cNvPicPr>
            <a:picLocks noChangeAspect="1"/>
          </p:cNvPicPr>
          <p:nvPr/>
        </p:nvPicPr>
        <p:blipFill>
          <a:blip r:embed="rId9"/>
          <a:stretch>
            <a:fillRect/>
          </a:stretch>
        </p:blipFill>
        <p:spPr>
          <a:xfrm>
            <a:off x="1366946" y="2206997"/>
            <a:ext cx="1309026" cy="1308869"/>
          </a:xfrm>
          <a:prstGeom prst="rect">
            <a:avLst/>
          </a:prstGeom>
        </p:spPr>
      </p:pic>
      <p:pic>
        <p:nvPicPr>
          <p:cNvPr id="11" name="Image 9" descr="preencoded.png">    </p:cNvPr>
          <p:cNvPicPr>
            <a:picLocks noChangeAspect="1"/>
          </p:cNvPicPr>
          <p:nvPr/>
        </p:nvPicPr>
        <p:blipFill>
          <a:blip r:embed="rId10"/>
          <a:stretch>
            <a:fillRect/>
          </a:stretch>
        </p:blipFill>
        <p:spPr>
          <a:xfrm>
            <a:off x="21541892" y="10591800"/>
            <a:ext cx="2603825" cy="2641600"/>
          </a:xfrm>
          <a:prstGeom prst="rect">
            <a:avLst/>
          </a:prstGeom>
        </p:spPr>
      </p:pic>
      <p:sp>
        <p:nvSpPr>
          <p:cNvPr id="12" name="Shape 0"/>
          <p:cNvSpPr/>
          <p:nvPr/>
        </p:nvSpPr>
        <p:spPr>
          <a:xfrm>
            <a:off x="23370921" y="8483600"/>
            <a:ext cx="1016127" cy="3200400"/>
          </a:xfrm>
          <a:prstGeom prst="rect">
            <a:avLst/>
          </a:prstGeom>
          <a:noFill/>
          <a:ln/>
        </p:spPr>
      </p:sp>
      <p:pic>
        <p:nvPicPr>
          <p:cNvPr id="13" name="Image 10" descr="preencoded.png">    </p:cNvPr>
          <p:cNvPicPr>
            <a:picLocks noChangeAspect="1"/>
          </p:cNvPicPr>
          <p:nvPr/>
        </p:nvPicPr>
        <p:blipFill>
          <a:blip r:embed="rId11"/>
          <a:stretch>
            <a:fillRect/>
          </a:stretch>
        </p:blipFill>
        <p:spPr>
          <a:xfrm>
            <a:off x="23523340" y="8788400"/>
            <a:ext cx="711289" cy="2590800"/>
          </a:xfrm>
          <a:prstGeom prst="rect">
            <a:avLst/>
          </a:prstGeom>
        </p:spPr>
      </p:pic>
      <p:sp>
        <p:nvSpPr>
          <p:cNvPr id="14" name="Shape 1"/>
          <p:cNvSpPr/>
          <p:nvPr/>
        </p:nvSpPr>
        <p:spPr>
          <a:xfrm>
            <a:off x="9488086" y="7188200"/>
            <a:ext cx="12218927" cy="5791200"/>
          </a:xfrm>
          <a:prstGeom prst="roundRect">
            <a:avLst>
              <a:gd name="adj" fmla="val 21947"/>
            </a:avLst>
          </a:prstGeom>
          <a:noFill/>
          <a:ln/>
        </p:spPr>
      </p:sp>
      <p:sp>
        <p:nvSpPr>
          <p:cNvPr id="15" name="Text 2"/>
          <p:cNvSpPr/>
          <p:nvPr/>
        </p:nvSpPr>
        <p:spPr>
          <a:xfrm>
            <a:off x="10300987" y="8001000"/>
            <a:ext cx="10728608" cy="4301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We offer free and high-quality slides templates for your presentations. We appreciate you choosing us and hope our templates have been helpful. </a:t>
            </a:r>
            <a:endParaRPr lang="en-US" sz="3200" dirty="0"/>
          </a:p>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As a new website, we rely on your support to grow, so please help us by sharing our site with your friends and colleagues. </a:t>
            </a:r>
            <a:endParaRPr lang="en-US" sz="3200" dirty="0"/>
          </a:p>
        </p:txBody>
      </p:sp>
      <p:sp>
        <p:nvSpPr>
          <p:cNvPr id="16" name="Text 3"/>
          <p:cNvSpPr/>
          <p:nvPr/>
        </p:nvSpPr>
        <p:spPr>
          <a:xfrm>
            <a:off x="1117740" y="2921000"/>
            <a:ext cx="8493128" cy="3843867"/>
          </a:xfrm>
          <a:prstGeom prst="rect">
            <a:avLst/>
          </a:prstGeom>
          <a:noFill/>
          <a:ln/>
        </p:spPr>
        <p:txBody>
          <a:bodyPr wrap="square" lIns="0" tIns="0" rIns="0" bIns="0" rtlCol="0" anchor="t"/>
          <a:lstStyle/>
          <a:p>
            <a:pPr algn="l"/>
            <a:r>
              <a:rPr lang="en-US" sz="8000" dirty="0">
                <a:solidFill>
                  <a:srgbClr val="272727">
                    <a:alpha val="100000"/>
                  </a:srgbClr>
                </a:solidFill>
                <a:latin typeface="Belleza Regular" pitchFamily="34" charset="0"/>
                <a:ea typeface="Belleza Regular" pitchFamily="34" charset="-122"/>
                <a:cs typeface="Belleza Regular" pitchFamily="34" charset="-120"/>
              </a:rPr>
              <a:t>THANK YOU FOR CHOOSING EATEMP</a:t>
            </a:r>
            <a:endParaRPr lang="en-US" sz="8000" dirty="0"/>
          </a:p>
        </p:txBody>
      </p:sp>
      <p:sp>
        <p:nvSpPr>
          <p:cNvPr id="17" name="Text 4"/>
          <p:cNvSpPr/>
          <p:nvPr/>
        </p:nvSpPr>
        <p:spPr>
          <a:xfrm rot="16200000">
            <a:off x="22199488" y="6306542"/>
            <a:ext cx="3645356" cy="469900"/>
          </a:xfrm>
          <a:prstGeom prst="rect">
            <a:avLst/>
          </a:prstGeom>
          <a:noFill/>
          <a:ln/>
        </p:spPr>
        <p:txBody>
          <a:bodyPr wrap="square" lIns="0" tIns="0" rIns="0" bIns="0" rtlCol="0" anchor="t"/>
          <a:lstStyle/>
          <a:p>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a:spcAft>
                <a:spcPts val="4000"/>
              </a:spcAft>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12" invalidUrl="" action="" tgtFrame="" tooltip="Open https://unsplash.com/" history="1" highlightClick="0" endSnd="0">
                  <a:extLst>
                    <a:ext uri="{A12FA001-AC4F-418D-AE19-62706E023703}">
                      <ahyp:hlinkClr xmlns:ahyp="http://schemas.microsoft.com/office/drawing/2018/hyperlinkcolor" val="tx"/>
                    </a:ext>
                  </a:extLst>
                </a:hlinkClick>
              </a:rPr>
              <a:t>Unsplash</a:t>
            </a:r>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EE9C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 y="0"/>
            <a:ext cx="24387046" cy="13716000"/>
          </a:xfrm>
          <a:prstGeom prst="rect">
            <a:avLst/>
          </a:prstGeom>
        </p:spPr>
      </p:pic>
      <p:pic>
        <p:nvPicPr>
          <p:cNvPr id="3" name="Image 1" descr="preencoded.png">    </p:cNvPr>
          <p:cNvPicPr>
            <a:picLocks noChangeAspect="1"/>
          </p:cNvPicPr>
          <p:nvPr/>
        </p:nvPicPr>
        <p:blipFill>
          <a:blip r:embed="rId2"/>
          <a:stretch>
            <a:fillRect/>
          </a:stretch>
        </p:blipFill>
        <p:spPr>
          <a:xfrm>
            <a:off x="1340526" y="0"/>
            <a:ext cx="88911" cy="7294370"/>
          </a:xfrm>
          <a:prstGeom prst="rect">
            <a:avLst/>
          </a:prstGeom>
        </p:spPr>
      </p:pic>
      <p:pic>
        <p:nvPicPr>
          <p:cNvPr id="4" name="Image 2" descr="preencoded.png">    </p:cNvPr>
          <p:cNvPicPr>
            <a:picLocks noChangeAspect="1"/>
          </p:cNvPicPr>
          <p:nvPr/>
        </p:nvPicPr>
        <p:blipFill>
          <a:blip r:embed="rId3"/>
          <a:stretch>
            <a:fillRect/>
          </a:stretch>
        </p:blipFill>
        <p:spPr>
          <a:xfrm>
            <a:off x="4825" y="7250050"/>
            <a:ext cx="2573597" cy="88900"/>
          </a:xfrm>
          <a:prstGeom prst="rect">
            <a:avLst/>
          </a:prstGeom>
        </p:spPr>
      </p:pic>
      <p:pic>
        <p:nvPicPr>
          <p:cNvPr id="5" name="Image 3" descr="preencoded.png">    </p:cNvPr>
          <p:cNvPicPr>
            <a:picLocks noChangeAspect="1"/>
          </p:cNvPicPr>
          <p:nvPr/>
        </p:nvPicPr>
        <p:blipFill>
          <a:blip r:embed="rId4"/>
          <a:stretch>
            <a:fillRect/>
          </a:stretch>
        </p:blipFill>
        <p:spPr>
          <a:xfrm>
            <a:off x="4825" y="3222749"/>
            <a:ext cx="1380153" cy="88900"/>
          </a:xfrm>
          <a:prstGeom prst="rect">
            <a:avLst/>
          </a:prstGeom>
        </p:spPr>
      </p:pic>
      <p:pic>
        <p:nvPicPr>
          <p:cNvPr id="6" name="Image 4" descr="preencoded.png">    </p:cNvPr>
          <p:cNvPicPr>
            <a:picLocks noChangeAspect="1"/>
          </p:cNvPicPr>
          <p:nvPr/>
        </p:nvPicPr>
        <p:blipFill>
          <a:blip r:embed="rId5"/>
          <a:stretch>
            <a:fillRect/>
          </a:stretch>
        </p:blipFill>
        <p:spPr>
          <a:xfrm>
            <a:off x="16121741" y="1271017"/>
            <a:ext cx="8264414" cy="88900"/>
          </a:xfrm>
          <a:prstGeom prst="rect">
            <a:avLst/>
          </a:prstGeom>
        </p:spPr>
      </p:pic>
      <p:pic>
        <p:nvPicPr>
          <p:cNvPr id="7" name="Image 5" descr="preencoded.png">    </p:cNvPr>
          <p:cNvPicPr>
            <a:picLocks noChangeAspect="1"/>
          </p:cNvPicPr>
          <p:nvPr/>
        </p:nvPicPr>
        <p:blipFill>
          <a:blip r:embed="rId6"/>
          <a:stretch>
            <a:fillRect/>
          </a:stretch>
        </p:blipFill>
        <p:spPr>
          <a:xfrm>
            <a:off x="0" y="12407900"/>
            <a:ext cx="24387048" cy="38100"/>
          </a:xfrm>
          <a:prstGeom prst="rect">
            <a:avLst/>
          </a:prstGeom>
        </p:spPr>
      </p:pic>
      <p:pic>
        <p:nvPicPr>
          <p:cNvPr id="8" name="Image 6" descr="preencoded.png">    </p:cNvPr>
          <p:cNvPicPr>
            <a:picLocks noChangeAspect="1"/>
          </p:cNvPicPr>
          <p:nvPr/>
        </p:nvPicPr>
        <p:blipFill>
          <a:blip r:embed="rId7"/>
          <a:stretch>
            <a:fillRect/>
          </a:stretch>
        </p:blipFill>
        <p:spPr>
          <a:xfrm>
            <a:off x="0" y="12357100"/>
            <a:ext cx="24387048" cy="88900"/>
          </a:xfrm>
          <a:prstGeom prst="rect">
            <a:avLst/>
          </a:prstGeom>
        </p:spPr>
      </p:pic>
      <p:pic>
        <p:nvPicPr>
          <p:cNvPr id="9" name="Image 7" descr="preencoded.png">    </p:cNvPr>
          <p:cNvPicPr>
            <a:picLocks noChangeAspect="1"/>
          </p:cNvPicPr>
          <p:nvPr/>
        </p:nvPicPr>
        <p:blipFill>
          <a:blip r:embed="rId8"/>
          <a:stretch>
            <a:fillRect/>
          </a:stretch>
        </p:blipFill>
        <p:spPr>
          <a:xfrm>
            <a:off x="16646826" y="7099300"/>
            <a:ext cx="88911" cy="5298570"/>
          </a:xfrm>
          <a:prstGeom prst="rect">
            <a:avLst/>
          </a:prstGeom>
        </p:spPr>
      </p:pic>
      <p:pic>
        <p:nvPicPr>
          <p:cNvPr id="10" name="Image 8" descr="preencoded.png">    </p:cNvPr>
          <p:cNvPicPr>
            <a:picLocks noChangeAspect="1"/>
          </p:cNvPicPr>
          <p:nvPr/>
        </p:nvPicPr>
        <p:blipFill>
          <a:blip r:embed="rId9"/>
          <a:stretch>
            <a:fillRect/>
          </a:stretch>
        </p:blipFill>
        <p:spPr>
          <a:xfrm>
            <a:off x="16689886" y="11137900"/>
            <a:ext cx="4204225" cy="88900"/>
          </a:xfrm>
          <a:prstGeom prst="rect">
            <a:avLst/>
          </a:prstGeom>
        </p:spPr>
      </p:pic>
      <p:pic>
        <p:nvPicPr>
          <p:cNvPr id="11" name="Image 9" descr="preencoded.png">    </p:cNvPr>
          <p:cNvPicPr>
            <a:picLocks noChangeAspect="1"/>
          </p:cNvPicPr>
          <p:nvPr/>
        </p:nvPicPr>
        <p:blipFill>
          <a:blip r:embed="rId10"/>
          <a:stretch>
            <a:fillRect/>
          </a:stretch>
        </p:blipFill>
        <p:spPr>
          <a:xfrm>
            <a:off x="3951685" y="1473659"/>
            <a:ext cx="1344877" cy="1344498"/>
          </a:xfrm>
          <a:prstGeom prst="rect">
            <a:avLst/>
          </a:prstGeom>
        </p:spPr>
      </p:pic>
      <p:pic>
        <p:nvPicPr>
          <p:cNvPr id="12" name="Image 10" descr="preencoded.png">    </p:cNvPr>
          <p:cNvPicPr>
            <a:picLocks noChangeAspect="1"/>
          </p:cNvPicPr>
          <p:nvPr/>
        </p:nvPicPr>
        <p:blipFill>
          <a:blip r:embed="rId11"/>
          <a:stretch>
            <a:fillRect/>
          </a:stretch>
        </p:blipFill>
        <p:spPr>
          <a:xfrm>
            <a:off x="2829793" y="1320800"/>
            <a:ext cx="910942" cy="911464"/>
          </a:xfrm>
          <a:prstGeom prst="rect">
            <a:avLst/>
          </a:prstGeom>
        </p:spPr>
      </p:pic>
      <p:pic>
        <p:nvPicPr>
          <p:cNvPr id="13" name="Image 11" descr="preencoded.png">    </p:cNvPr>
          <p:cNvPicPr>
            <a:picLocks noChangeAspect="1"/>
          </p:cNvPicPr>
          <p:nvPr/>
        </p:nvPicPr>
        <p:blipFill>
          <a:blip r:embed="rId12"/>
          <a:stretch>
            <a:fillRect/>
          </a:stretch>
        </p:blipFill>
        <p:spPr>
          <a:xfrm>
            <a:off x="2577880" y="2388502"/>
            <a:ext cx="2100193" cy="2099931"/>
          </a:xfrm>
          <a:prstGeom prst="rect">
            <a:avLst/>
          </a:prstGeom>
        </p:spPr>
      </p:pic>
      <p:pic>
        <p:nvPicPr>
          <p:cNvPr id="14" name="Image 12" descr="preencoded.png">    </p:cNvPr>
          <p:cNvPicPr>
            <a:picLocks noChangeAspect="1"/>
          </p:cNvPicPr>
          <p:nvPr/>
        </p:nvPicPr>
        <p:blipFill>
          <a:blip r:embed="rId13"/>
          <a:stretch>
            <a:fillRect/>
          </a:stretch>
        </p:blipFill>
        <p:spPr>
          <a:xfrm>
            <a:off x="21592699" y="9448800"/>
            <a:ext cx="2464108" cy="2489200"/>
          </a:xfrm>
          <a:prstGeom prst="rect">
            <a:avLst/>
          </a:prstGeom>
        </p:spPr>
      </p:pic>
      <p:pic>
        <p:nvPicPr>
          <p:cNvPr id="15" name="Image 13" descr="preencoded.png">    </p:cNvPr>
          <p:cNvPicPr>
            <a:picLocks noChangeAspect="1"/>
          </p:cNvPicPr>
          <p:nvPr/>
        </p:nvPicPr>
        <p:blipFill>
          <a:blip r:embed="rId14"/>
          <a:stretch>
            <a:fillRect/>
          </a:stretch>
        </p:blipFill>
        <p:spPr>
          <a:xfrm>
            <a:off x="21186248" y="12674600"/>
            <a:ext cx="3200800" cy="1016000"/>
          </a:xfrm>
          <a:prstGeom prst="rect">
            <a:avLst/>
          </a:prstGeom>
        </p:spPr>
      </p:pic>
      <p:sp>
        <p:nvSpPr>
          <p:cNvPr id="16" name="Text 0"/>
          <p:cNvSpPr/>
          <p:nvPr/>
        </p:nvSpPr>
        <p:spPr>
          <a:xfrm rot="16200000">
            <a:off x="15462607" y="4786973"/>
            <a:ext cx="8937684" cy="4275667"/>
          </a:xfrm>
          <a:prstGeom prst="rect">
            <a:avLst/>
          </a:prstGeom>
          <a:noFill/>
          <a:ln/>
        </p:spPr>
        <p:txBody>
          <a:bodyPr wrap="square" lIns="0" tIns="0" rIns="0" bIns="0" rtlCol="0" anchor="t"/>
          <a:lstStyle/>
          <a:p>
            <a:pPr algn="l"/>
            <a:r>
              <a:rPr lang="en-US" sz="12800" dirty="0">
                <a:solidFill>
                  <a:srgbClr val="272727">
                    <a:alpha val="100000"/>
                  </a:srgbClr>
                </a:solidFill>
                <a:latin typeface="Belleza Regular" pitchFamily="34" charset="0"/>
                <a:ea typeface="Belleza Regular" pitchFamily="34" charset="-122"/>
                <a:cs typeface="Belleza Regular" pitchFamily="34" charset="-120"/>
              </a:rPr>
              <a:t>TABLE OF CONTENTS</a:t>
            </a:r>
            <a:endParaRPr lang="en-US" sz="12800" dirty="0"/>
          </a:p>
        </p:txBody>
      </p:sp>
      <p:sp>
        <p:nvSpPr>
          <p:cNvPr id="17" name="Shape 1"/>
          <p:cNvSpPr/>
          <p:nvPr/>
        </p:nvSpPr>
        <p:spPr>
          <a:xfrm>
            <a:off x="5309264" y="1638300"/>
            <a:ext cx="7760670" cy="1625600"/>
          </a:xfrm>
          <a:prstGeom prst="rect">
            <a:avLst/>
          </a:prstGeom>
          <a:noFill/>
          <a:ln/>
        </p:spPr>
      </p:sp>
      <p:sp>
        <p:nvSpPr>
          <p:cNvPr id="18" name="Shape 2"/>
          <p:cNvSpPr/>
          <p:nvPr/>
        </p:nvSpPr>
        <p:spPr>
          <a:xfrm>
            <a:off x="5309264" y="1746250"/>
            <a:ext cx="5931641" cy="1409700"/>
          </a:xfrm>
          <a:prstGeom prst="rect">
            <a:avLst/>
          </a:prstGeom>
          <a:noFill/>
          <a:ln/>
        </p:spPr>
      </p:sp>
      <p:sp>
        <p:nvSpPr>
          <p:cNvPr id="19" name="Text 3"/>
          <p:cNvSpPr/>
          <p:nvPr/>
        </p:nvSpPr>
        <p:spPr>
          <a:xfrm>
            <a:off x="5106038" y="1746250"/>
            <a:ext cx="6134867" cy="901700"/>
          </a:xfrm>
          <a:prstGeom prst="rect">
            <a:avLst/>
          </a:prstGeom>
          <a:noFill/>
          <a:ln/>
        </p:spPr>
        <p:txBody>
          <a:bodyPr wrap="square" lIns="0" tIns="0" rIns="0" bIns="0" rtlCol="0" anchor="t"/>
          <a:lstStyle/>
          <a:p>
            <a:pPr algn="r"/>
            <a:r>
              <a:rPr lang="en-US" sz="4800" dirty="0">
                <a:solidFill>
                  <a:srgbClr val="0E0E0E">
                    <a:alpha val="100000"/>
                  </a:srgbClr>
                </a:solidFill>
                <a:latin typeface="Belleza Regular" pitchFamily="34" charset="0"/>
                <a:ea typeface="Belleza Regular" pitchFamily="34" charset="-122"/>
                <a:cs typeface="Belleza Regular" pitchFamily="34" charset="-120"/>
              </a:rPr>
              <a:t>INTRODUCTION</a:t>
            </a:r>
            <a:endParaRPr lang="en-US" sz="4800" dirty="0"/>
          </a:p>
        </p:txBody>
      </p:sp>
      <p:sp>
        <p:nvSpPr>
          <p:cNvPr id="20" name="Text 4"/>
          <p:cNvSpPr/>
          <p:nvPr/>
        </p:nvSpPr>
        <p:spPr>
          <a:xfrm>
            <a:off x="5173780" y="2546350"/>
            <a:ext cx="6067125" cy="745067"/>
          </a:xfrm>
          <a:prstGeom prst="rect">
            <a:avLst/>
          </a:prstGeom>
          <a:noFill/>
          <a:ln/>
        </p:spPr>
        <p:txBody>
          <a:bodyPr wrap="square" lIns="0" tIns="0" rIns="0" bIns="0" rtlCol="0" anchor="t"/>
          <a:lstStyle/>
          <a:p>
            <a:pPr algn="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Extraordinary Realm</a:t>
            </a:r>
            <a:endParaRPr lang="en-US" sz="3200" dirty="0"/>
          </a:p>
        </p:txBody>
      </p:sp>
      <p:pic>
        <p:nvPicPr>
          <p:cNvPr id="21" name="Image 14" descr="preencoded.png">    </p:cNvPr>
          <p:cNvPicPr>
            <a:picLocks noChangeAspect="1"/>
          </p:cNvPicPr>
          <p:nvPr/>
        </p:nvPicPr>
        <p:blipFill>
          <a:blip r:embed="rId15"/>
          <a:stretch>
            <a:fillRect/>
          </a:stretch>
        </p:blipFill>
        <p:spPr>
          <a:xfrm>
            <a:off x="11444130" y="1638300"/>
            <a:ext cx="1625803" cy="1625600"/>
          </a:xfrm>
          <a:prstGeom prst="rect">
            <a:avLst/>
          </a:prstGeom>
        </p:spPr>
      </p:pic>
      <p:sp>
        <p:nvSpPr>
          <p:cNvPr id="22" name="Shape 5"/>
          <p:cNvSpPr/>
          <p:nvPr/>
        </p:nvSpPr>
        <p:spPr>
          <a:xfrm>
            <a:off x="11444130" y="1638300"/>
            <a:ext cx="1625803" cy="1625600"/>
          </a:xfrm>
          <a:prstGeom prst="roundRect">
            <a:avLst>
              <a:gd name="adj" fmla="val 781313"/>
            </a:avLst>
          </a:prstGeom>
          <a:noFill/>
          <a:ln w="12700">
            <a:solidFill>
              <a:srgbClr val="000000"/>
            </a:solidFill>
            <a:prstDash val="solid"/>
          </a:ln>
        </p:spPr>
      </p:sp>
      <p:sp>
        <p:nvSpPr>
          <p:cNvPr id="23" name="Text 6"/>
          <p:cNvSpPr/>
          <p:nvPr/>
        </p:nvSpPr>
        <p:spPr>
          <a:xfrm>
            <a:off x="11850581" y="2000250"/>
            <a:ext cx="812902" cy="901700"/>
          </a:xfrm>
          <a:prstGeom prst="rect">
            <a:avLst/>
          </a:prstGeom>
          <a:noFill/>
          <a:ln/>
        </p:spPr>
        <p:txBody>
          <a:bodyPr wrap="square" lIns="0" tIns="0" rIns="0" bIns="0" rtlCol="0" anchor="ctr"/>
          <a:lstStyle/>
          <a:p>
            <a:pPr algn="ctr"/>
            <a:r>
              <a:rPr lang="en-US" sz="4800" dirty="0">
                <a:solidFill>
                  <a:srgbClr val="000000">
                    <a:alpha val="100000"/>
                  </a:srgbClr>
                </a:solidFill>
                <a:latin typeface="Belleza Regular" pitchFamily="34" charset="0"/>
                <a:ea typeface="Belleza Regular" pitchFamily="34" charset="-122"/>
                <a:cs typeface="Belleza Regular" pitchFamily="34" charset="-120"/>
              </a:rPr>
              <a:t>01</a:t>
            </a:r>
            <a:endParaRPr lang="en-US" sz="4800" dirty="0"/>
          </a:p>
        </p:txBody>
      </p:sp>
      <p:sp>
        <p:nvSpPr>
          <p:cNvPr id="24" name="Shape 7"/>
          <p:cNvSpPr/>
          <p:nvPr/>
        </p:nvSpPr>
        <p:spPr>
          <a:xfrm>
            <a:off x="3746968" y="4356100"/>
            <a:ext cx="7760670" cy="1625600"/>
          </a:xfrm>
          <a:prstGeom prst="rect">
            <a:avLst/>
          </a:prstGeom>
          <a:noFill/>
          <a:ln/>
        </p:spPr>
      </p:sp>
      <p:pic>
        <p:nvPicPr>
          <p:cNvPr id="25" name="Image 15" descr="preencoded.png">    </p:cNvPr>
          <p:cNvPicPr>
            <a:picLocks noChangeAspect="1"/>
          </p:cNvPicPr>
          <p:nvPr/>
        </p:nvPicPr>
        <p:blipFill>
          <a:blip r:embed="rId16"/>
          <a:stretch>
            <a:fillRect/>
          </a:stretch>
        </p:blipFill>
        <p:spPr>
          <a:xfrm>
            <a:off x="3746968" y="4356100"/>
            <a:ext cx="1625803" cy="1625600"/>
          </a:xfrm>
          <a:prstGeom prst="rect">
            <a:avLst/>
          </a:prstGeom>
        </p:spPr>
      </p:pic>
      <p:sp>
        <p:nvSpPr>
          <p:cNvPr id="26" name="Shape 8"/>
          <p:cNvSpPr/>
          <p:nvPr/>
        </p:nvSpPr>
        <p:spPr>
          <a:xfrm>
            <a:off x="3746968" y="4356100"/>
            <a:ext cx="1625803" cy="1625600"/>
          </a:xfrm>
          <a:prstGeom prst="roundRect">
            <a:avLst>
              <a:gd name="adj" fmla="val 781313"/>
            </a:avLst>
          </a:prstGeom>
          <a:noFill/>
          <a:ln w="12700">
            <a:solidFill>
              <a:srgbClr val="000000"/>
            </a:solidFill>
            <a:prstDash val="solid"/>
          </a:ln>
        </p:spPr>
      </p:sp>
      <p:sp>
        <p:nvSpPr>
          <p:cNvPr id="27" name="Text 9"/>
          <p:cNvSpPr/>
          <p:nvPr/>
        </p:nvSpPr>
        <p:spPr>
          <a:xfrm>
            <a:off x="4153419" y="4718050"/>
            <a:ext cx="812902" cy="901700"/>
          </a:xfrm>
          <a:prstGeom prst="rect">
            <a:avLst/>
          </a:prstGeom>
          <a:noFill/>
          <a:ln/>
        </p:spPr>
        <p:txBody>
          <a:bodyPr wrap="square" lIns="0" tIns="0" rIns="0" bIns="0" rtlCol="0" anchor="ctr"/>
          <a:lstStyle/>
          <a:p>
            <a:pPr algn="ctr"/>
            <a:r>
              <a:rPr lang="en-US" sz="4800" dirty="0">
                <a:solidFill>
                  <a:srgbClr val="000000">
                    <a:alpha val="100000"/>
                  </a:srgbClr>
                </a:solidFill>
                <a:latin typeface="Belleza Regular" pitchFamily="34" charset="0"/>
                <a:ea typeface="Belleza Regular" pitchFamily="34" charset="-122"/>
                <a:cs typeface="Belleza Regular" pitchFamily="34" charset="-120"/>
              </a:rPr>
              <a:t>02</a:t>
            </a:r>
            <a:endParaRPr lang="en-US" sz="4800" dirty="0"/>
          </a:p>
        </p:txBody>
      </p:sp>
      <p:sp>
        <p:nvSpPr>
          <p:cNvPr id="28" name="Shape 10"/>
          <p:cNvSpPr/>
          <p:nvPr/>
        </p:nvSpPr>
        <p:spPr>
          <a:xfrm>
            <a:off x="5575997" y="4464050"/>
            <a:ext cx="5931641" cy="1409700"/>
          </a:xfrm>
          <a:prstGeom prst="rect">
            <a:avLst/>
          </a:prstGeom>
          <a:noFill/>
          <a:ln/>
        </p:spPr>
      </p:sp>
      <p:sp>
        <p:nvSpPr>
          <p:cNvPr id="29" name="Text 11"/>
          <p:cNvSpPr/>
          <p:nvPr/>
        </p:nvSpPr>
        <p:spPr>
          <a:xfrm>
            <a:off x="5575997" y="4464050"/>
            <a:ext cx="6134867" cy="901700"/>
          </a:xfrm>
          <a:prstGeom prst="rect">
            <a:avLst/>
          </a:prstGeom>
          <a:noFill/>
          <a:ln/>
        </p:spPr>
        <p:txBody>
          <a:bodyPr wrap="square" lIns="0" tIns="0" rIns="0" bIns="0" rtlCol="0" anchor="t"/>
          <a:lstStyle/>
          <a:p>
            <a:pPr algn="l"/>
            <a:r>
              <a:rPr lang="en-US" sz="4800" dirty="0">
                <a:solidFill>
                  <a:srgbClr val="0E0E0E">
                    <a:alpha val="100000"/>
                  </a:srgbClr>
                </a:solidFill>
                <a:latin typeface="Belleza Regular" pitchFamily="34" charset="0"/>
                <a:ea typeface="Belleza Regular" pitchFamily="34" charset="-122"/>
                <a:cs typeface="Belleza Regular" pitchFamily="34" charset="-120"/>
              </a:rPr>
              <a:t>ENCOUNTERS</a:t>
            </a:r>
            <a:endParaRPr lang="en-US" sz="4800" dirty="0"/>
          </a:p>
        </p:txBody>
      </p:sp>
      <p:sp>
        <p:nvSpPr>
          <p:cNvPr id="30" name="Text 12"/>
          <p:cNvSpPr/>
          <p:nvPr/>
        </p:nvSpPr>
        <p:spPr>
          <a:xfrm>
            <a:off x="5575997" y="5264150"/>
            <a:ext cx="6067125"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Unicorn Sightings</a:t>
            </a:r>
            <a:endParaRPr lang="en-US" sz="3200" dirty="0"/>
          </a:p>
        </p:txBody>
      </p:sp>
      <p:sp>
        <p:nvSpPr>
          <p:cNvPr id="31" name="Shape 13"/>
          <p:cNvSpPr/>
          <p:nvPr/>
        </p:nvSpPr>
        <p:spPr>
          <a:xfrm>
            <a:off x="5309264" y="7073900"/>
            <a:ext cx="7760670" cy="1625600"/>
          </a:xfrm>
          <a:prstGeom prst="rect">
            <a:avLst/>
          </a:prstGeom>
          <a:noFill/>
          <a:ln/>
        </p:spPr>
      </p:sp>
      <p:sp>
        <p:nvSpPr>
          <p:cNvPr id="32" name="Shape 14"/>
          <p:cNvSpPr/>
          <p:nvPr/>
        </p:nvSpPr>
        <p:spPr>
          <a:xfrm>
            <a:off x="5309264" y="7181850"/>
            <a:ext cx="5931641" cy="1409700"/>
          </a:xfrm>
          <a:prstGeom prst="rect">
            <a:avLst/>
          </a:prstGeom>
          <a:noFill/>
          <a:ln/>
        </p:spPr>
      </p:sp>
      <p:sp>
        <p:nvSpPr>
          <p:cNvPr id="33" name="Text 15"/>
          <p:cNvSpPr/>
          <p:nvPr/>
        </p:nvSpPr>
        <p:spPr>
          <a:xfrm>
            <a:off x="5106038" y="7181850"/>
            <a:ext cx="6134867" cy="901700"/>
          </a:xfrm>
          <a:prstGeom prst="rect">
            <a:avLst/>
          </a:prstGeom>
          <a:noFill/>
          <a:ln/>
        </p:spPr>
        <p:txBody>
          <a:bodyPr wrap="square" lIns="0" tIns="0" rIns="0" bIns="0" rtlCol="0" anchor="t"/>
          <a:lstStyle/>
          <a:p>
            <a:pPr algn="r"/>
            <a:r>
              <a:rPr lang="en-US" sz="4800" dirty="0">
                <a:solidFill>
                  <a:srgbClr val="0E0E0E">
                    <a:alpha val="100000"/>
                  </a:srgbClr>
                </a:solidFill>
                <a:latin typeface="Belleza Regular" pitchFamily="34" charset="0"/>
                <a:ea typeface="Belleza Regular" pitchFamily="34" charset="-122"/>
                <a:cs typeface="Belleza Regular" pitchFamily="34" charset="-120"/>
              </a:rPr>
              <a:t>WONDERS</a:t>
            </a:r>
            <a:endParaRPr lang="en-US" sz="4800" dirty="0"/>
          </a:p>
        </p:txBody>
      </p:sp>
      <p:sp>
        <p:nvSpPr>
          <p:cNvPr id="34" name="Text 16"/>
          <p:cNvSpPr/>
          <p:nvPr/>
        </p:nvSpPr>
        <p:spPr>
          <a:xfrm>
            <a:off x="5173780" y="7981950"/>
            <a:ext cx="6067125" cy="745067"/>
          </a:xfrm>
          <a:prstGeom prst="rect">
            <a:avLst/>
          </a:prstGeom>
          <a:noFill/>
          <a:ln/>
        </p:spPr>
        <p:txBody>
          <a:bodyPr wrap="square" lIns="0" tIns="0" rIns="0" bIns="0" rtlCol="0" anchor="t"/>
          <a:lstStyle/>
          <a:p>
            <a:pPr algn="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Wishes Granted</a:t>
            </a:r>
            <a:endParaRPr lang="en-US" sz="3200" dirty="0"/>
          </a:p>
        </p:txBody>
      </p:sp>
      <p:pic>
        <p:nvPicPr>
          <p:cNvPr id="35" name="Image 16" descr="preencoded.png">    </p:cNvPr>
          <p:cNvPicPr>
            <a:picLocks noChangeAspect="1"/>
          </p:cNvPicPr>
          <p:nvPr/>
        </p:nvPicPr>
        <p:blipFill>
          <a:blip r:embed="rId17"/>
          <a:stretch>
            <a:fillRect/>
          </a:stretch>
        </p:blipFill>
        <p:spPr>
          <a:xfrm>
            <a:off x="11444130" y="7073900"/>
            <a:ext cx="1625803" cy="1625600"/>
          </a:xfrm>
          <a:prstGeom prst="rect">
            <a:avLst/>
          </a:prstGeom>
        </p:spPr>
      </p:pic>
      <p:sp>
        <p:nvSpPr>
          <p:cNvPr id="36" name="Shape 17"/>
          <p:cNvSpPr/>
          <p:nvPr/>
        </p:nvSpPr>
        <p:spPr>
          <a:xfrm>
            <a:off x="11444130" y="7073900"/>
            <a:ext cx="1625803" cy="1625600"/>
          </a:xfrm>
          <a:prstGeom prst="roundRect">
            <a:avLst>
              <a:gd name="adj" fmla="val 781313"/>
            </a:avLst>
          </a:prstGeom>
          <a:noFill/>
          <a:ln w="12700">
            <a:solidFill>
              <a:srgbClr val="000000"/>
            </a:solidFill>
            <a:prstDash val="solid"/>
          </a:ln>
        </p:spPr>
      </p:sp>
      <p:sp>
        <p:nvSpPr>
          <p:cNvPr id="37" name="Text 18"/>
          <p:cNvSpPr/>
          <p:nvPr/>
        </p:nvSpPr>
        <p:spPr>
          <a:xfrm>
            <a:off x="11850581" y="7435850"/>
            <a:ext cx="812902" cy="901700"/>
          </a:xfrm>
          <a:prstGeom prst="rect">
            <a:avLst/>
          </a:prstGeom>
          <a:noFill/>
          <a:ln/>
        </p:spPr>
        <p:txBody>
          <a:bodyPr wrap="square" lIns="0" tIns="0" rIns="0" bIns="0" rtlCol="0" anchor="ctr"/>
          <a:lstStyle/>
          <a:p>
            <a:pPr algn="ctr"/>
            <a:r>
              <a:rPr lang="en-US" sz="4800" dirty="0">
                <a:solidFill>
                  <a:srgbClr val="000000">
                    <a:alpha val="100000"/>
                  </a:srgbClr>
                </a:solidFill>
                <a:latin typeface="Belleza Regular" pitchFamily="34" charset="0"/>
                <a:ea typeface="Belleza Regular" pitchFamily="34" charset="-122"/>
                <a:cs typeface="Belleza Regular" pitchFamily="34" charset="-120"/>
              </a:rPr>
              <a:t>03</a:t>
            </a:r>
            <a:endParaRPr lang="en-US" sz="4800" dirty="0"/>
          </a:p>
        </p:txBody>
      </p:sp>
      <p:sp>
        <p:nvSpPr>
          <p:cNvPr id="38" name="Shape 19"/>
          <p:cNvSpPr/>
          <p:nvPr/>
        </p:nvSpPr>
        <p:spPr>
          <a:xfrm>
            <a:off x="3746968" y="9791700"/>
            <a:ext cx="7760670" cy="1625600"/>
          </a:xfrm>
          <a:prstGeom prst="rect">
            <a:avLst/>
          </a:prstGeom>
          <a:noFill/>
          <a:ln/>
        </p:spPr>
      </p:sp>
      <p:pic>
        <p:nvPicPr>
          <p:cNvPr id="39" name="Image 17" descr="preencoded.png">    </p:cNvPr>
          <p:cNvPicPr>
            <a:picLocks noChangeAspect="1"/>
          </p:cNvPicPr>
          <p:nvPr/>
        </p:nvPicPr>
        <p:blipFill>
          <a:blip r:embed="rId18"/>
          <a:stretch>
            <a:fillRect/>
          </a:stretch>
        </p:blipFill>
        <p:spPr>
          <a:xfrm>
            <a:off x="3746968" y="9791700"/>
            <a:ext cx="1625803" cy="1625600"/>
          </a:xfrm>
          <a:prstGeom prst="rect">
            <a:avLst/>
          </a:prstGeom>
        </p:spPr>
      </p:pic>
      <p:sp>
        <p:nvSpPr>
          <p:cNvPr id="40" name="Shape 20"/>
          <p:cNvSpPr/>
          <p:nvPr/>
        </p:nvSpPr>
        <p:spPr>
          <a:xfrm>
            <a:off x="3746968" y="9791700"/>
            <a:ext cx="1625803" cy="1625600"/>
          </a:xfrm>
          <a:prstGeom prst="roundRect">
            <a:avLst>
              <a:gd name="adj" fmla="val 781313"/>
            </a:avLst>
          </a:prstGeom>
          <a:noFill/>
          <a:ln w="12700">
            <a:solidFill>
              <a:srgbClr val="000000"/>
            </a:solidFill>
            <a:prstDash val="solid"/>
          </a:ln>
        </p:spPr>
      </p:sp>
      <p:sp>
        <p:nvSpPr>
          <p:cNvPr id="41" name="Text 21"/>
          <p:cNvSpPr/>
          <p:nvPr/>
        </p:nvSpPr>
        <p:spPr>
          <a:xfrm>
            <a:off x="4153419" y="10153650"/>
            <a:ext cx="812902" cy="901700"/>
          </a:xfrm>
          <a:prstGeom prst="rect">
            <a:avLst/>
          </a:prstGeom>
          <a:noFill/>
          <a:ln/>
        </p:spPr>
        <p:txBody>
          <a:bodyPr wrap="square" lIns="0" tIns="0" rIns="0" bIns="0" rtlCol="0" anchor="ctr"/>
          <a:lstStyle/>
          <a:p>
            <a:pPr algn="ctr"/>
            <a:r>
              <a:rPr lang="en-US" sz="4800" dirty="0">
                <a:solidFill>
                  <a:srgbClr val="000000">
                    <a:alpha val="100000"/>
                  </a:srgbClr>
                </a:solidFill>
                <a:latin typeface="Belleza Regular" pitchFamily="34" charset="0"/>
                <a:ea typeface="Belleza Regular" pitchFamily="34" charset="-122"/>
                <a:cs typeface="Belleza Regular" pitchFamily="34" charset="-120"/>
              </a:rPr>
              <a:t>04</a:t>
            </a:r>
            <a:endParaRPr lang="en-US" sz="4800" dirty="0"/>
          </a:p>
        </p:txBody>
      </p:sp>
      <p:sp>
        <p:nvSpPr>
          <p:cNvPr id="42" name="Shape 22"/>
          <p:cNvSpPr/>
          <p:nvPr/>
        </p:nvSpPr>
        <p:spPr>
          <a:xfrm>
            <a:off x="5575997" y="9899650"/>
            <a:ext cx="5931641" cy="1409700"/>
          </a:xfrm>
          <a:prstGeom prst="rect">
            <a:avLst/>
          </a:prstGeom>
          <a:noFill/>
          <a:ln/>
        </p:spPr>
      </p:sp>
      <p:sp>
        <p:nvSpPr>
          <p:cNvPr id="43" name="Text 23"/>
          <p:cNvSpPr/>
          <p:nvPr/>
        </p:nvSpPr>
        <p:spPr>
          <a:xfrm>
            <a:off x="5575997" y="9899650"/>
            <a:ext cx="6134867" cy="901700"/>
          </a:xfrm>
          <a:prstGeom prst="rect">
            <a:avLst/>
          </a:prstGeom>
          <a:noFill/>
          <a:ln/>
        </p:spPr>
        <p:txBody>
          <a:bodyPr wrap="square" lIns="0" tIns="0" rIns="0" bIns="0" rtlCol="0" anchor="t"/>
          <a:lstStyle/>
          <a:p>
            <a:pPr algn="l"/>
            <a:r>
              <a:rPr lang="en-US" sz="4800" dirty="0">
                <a:solidFill>
                  <a:srgbClr val="0E0E0E">
                    <a:alpha val="100000"/>
                  </a:srgbClr>
                </a:solidFill>
                <a:latin typeface="Belleza Regular" pitchFamily="34" charset="0"/>
                <a:ea typeface="Belleza Regular" pitchFamily="34" charset="-122"/>
                <a:cs typeface="Belleza Regular" pitchFamily="34" charset="-120"/>
              </a:rPr>
              <a:t>MAGIC</a:t>
            </a:r>
            <a:endParaRPr lang="en-US" sz="4800" dirty="0"/>
          </a:p>
        </p:txBody>
      </p:sp>
      <p:sp>
        <p:nvSpPr>
          <p:cNvPr id="44" name="Text 24"/>
          <p:cNvSpPr/>
          <p:nvPr/>
        </p:nvSpPr>
        <p:spPr>
          <a:xfrm>
            <a:off x="5575997" y="10699750"/>
            <a:ext cx="6067125"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Spellcasting</a:t>
            </a:r>
            <a:endParaRPr lang="en-US" sz="3200" dirty="0"/>
          </a:p>
        </p:txBody>
      </p:sp>
      <p:sp>
        <p:nvSpPr>
          <p:cNvPr id="45" name="Shape 25"/>
          <p:cNvSpPr/>
          <p:nvPr/>
        </p:nvSpPr>
        <p:spPr>
          <a:xfrm>
            <a:off x="3746968" y="3810000"/>
            <a:ext cx="9322965" cy="0"/>
          </a:xfrm>
          <a:prstGeom prst="rect">
            <a:avLst/>
          </a:prstGeom>
          <a:noFill/>
          <a:ln/>
        </p:spPr>
      </p:sp>
      <p:pic>
        <p:nvPicPr>
          <p:cNvPr id="46" name="Image 18" descr="preencoded.png">    </p:cNvPr>
          <p:cNvPicPr>
            <a:picLocks noChangeAspect="1"/>
          </p:cNvPicPr>
          <p:nvPr/>
        </p:nvPicPr>
        <p:blipFill>
          <a:blip r:embed="rId19"/>
          <a:stretch>
            <a:fillRect/>
          </a:stretch>
        </p:blipFill>
        <p:spPr>
          <a:xfrm>
            <a:off x="3746968" y="3771900"/>
            <a:ext cx="9322965" cy="38100"/>
          </a:xfrm>
          <a:prstGeom prst="rect">
            <a:avLst/>
          </a:prstGeom>
        </p:spPr>
      </p:pic>
      <p:sp>
        <p:nvSpPr>
          <p:cNvPr id="47" name="Shape 26"/>
          <p:cNvSpPr/>
          <p:nvPr/>
        </p:nvSpPr>
        <p:spPr>
          <a:xfrm>
            <a:off x="3746968" y="6527800"/>
            <a:ext cx="9322965" cy="0"/>
          </a:xfrm>
          <a:prstGeom prst="rect">
            <a:avLst/>
          </a:prstGeom>
          <a:noFill/>
          <a:ln/>
        </p:spPr>
      </p:sp>
      <p:pic>
        <p:nvPicPr>
          <p:cNvPr id="48" name="Image 19" descr="preencoded.png">    </p:cNvPr>
          <p:cNvPicPr>
            <a:picLocks noChangeAspect="1"/>
          </p:cNvPicPr>
          <p:nvPr/>
        </p:nvPicPr>
        <p:blipFill>
          <a:blip r:embed="rId20"/>
          <a:stretch>
            <a:fillRect/>
          </a:stretch>
        </p:blipFill>
        <p:spPr>
          <a:xfrm>
            <a:off x="3746968" y="6489700"/>
            <a:ext cx="9322965" cy="38100"/>
          </a:xfrm>
          <a:prstGeom prst="rect">
            <a:avLst/>
          </a:prstGeom>
        </p:spPr>
      </p:pic>
      <p:sp>
        <p:nvSpPr>
          <p:cNvPr id="49" name="Shape 27"/>
          <p:cNvSpPr/>
          <p:nvPr/>
        </p:nvSpPr>
        <p:spPr>
          <a:xfrm>
            <a:off x="3746968" y="9245600"/>
            <a:ext cx="9322965" cy="0"/>
          </a:xfrm>
          <a:prstGeom prst="rect">
            <a:avLst/>
          </a:prstGeom>
          <a:noFill/>
          <a:ln/>
        </p:spPr>
      </p:sp>
      <p:pic>
        <p:nvPicPr>
          <p:cNvPr id="50" name="Image 20" descr="preencoded.png">    </p:cNvPr>
          <p:cNvPicPr>
            <a:picLocks noChangeAspect="1"/>
          </p:cNvPicPr>
          <p:nvPr/>
        </p:nvPicPr>
        <p:blipFill>
          <a:blip r:embed="rId21"/>
          <a:stretch>
            <a:fillRect/>
          </a:stretch>
        </p:blipFill>
        <p:spPr>
          <a:xfrm>
            <a:off x="3746968" y="9207500"/>
            <a:ext cx="9322965" cy="381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EE9C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1141"/>
            <a:ext cx="24383618" cy="13714859"/>
          </a:xfrm>
          <a:prstGeom prst="rect">
            <a:avLst/>
          </a:prstGeom>
        </p:spPr>
      </p:pic>
      <p:pic>
        <p:nvPicPr>
          <p:cNvPr id="3" name="Image 1" descr="preencoded.png">    </p:cNvPr>
          <p:cNvPicPr>
            <a:picLocks noChangeAspect="1"/>
          </p:cNvPicPr>
          <p:nvPr/>
        </p:nvPicPr>
        <p:blipFill>
          <a:blip r:embed="rId2"/>
          <a:stretch>
            <a:fillRect/>
          </a:stretch>
        </p:blipFill>
        <p:spPr>
          <a:xfrm>
            <a:off x="1549594" y="2247900"/>
            <a:ext cx="2210076" cy="2209800"/>
          </a:xfrm>
          <a:prstGeom prst="rect">
            <a:avLst/>
          </a:prstGeom>
        </p:spPr>
      </p:pic>
      <p:pic>
        <p:nvPicPr>
          <p:cNvPr id="4" name="Image 2" descr="preencoded.png">    </p:cNvPr>
          <p:cNvPicPr>
            <a:picLocks noChangeAspect="1"/>
          </p:cNvPicPr>
          <p:nvPr/>
        </p:nvPicPr>
        <p:blipFill>
          <a:blip r:embed="rId3"/>
          <a:stretch>
            <a:fillRect/>
          </a:stretch>
        </p:blipFill>
        <p:spPr>
          <a:xfrm>
            <a:off x="3226203" y="1473200"/>
            <a:ext cx="1333667" cy="1333500"/>
          </a:xfrm>
          <a:prstGeom prst="rect">
            <a:avLst/>
          </a:prstGeom>
        </p:spPr>
      </p:pic>
      <p:pic>
        <p:nvPicPr>
          <p:cNvPr id="5" name="Image 3" descr="preencoded.png">    </p:cNvPr>
          <p:cNvPicPr>
            <a:picLocks noChangeAspect="1"/>
          </p:cNvPicPr>
          <p:nvPr/>
        </p:nvPicPr>
        <p:blipFill>
          <a:blip r:embed="rId4"/>
          <a:stretch>
            <a:fillRect/>
          </a:stretch>
        </p:blipFill>
        <p:spPr>
          <a:xfrm>
            <a:off x="3467533" y="3175000"/>
            <a:ext cx="1333667" cy="1333500"/>
          </a:xfrm>
          <a:prstGeom prst="rect">
            <a:avLst/>
          </a:prstGeom>
        </p:spPr>
      </p:pic>
      <p:pic>
        <p:nvPicPr>
          <p:cNvPr id="6" name="Image 4" descr="preencoded.png">    </p:cNvPr>
          <p:cNvPicPr>
            <a:picLocks noChangeAspect="1"/>
          </p:cNvPicPr>
          <p:nvPr/>
        </p:nvPicPr>
        <p:blipFill>
          <a:blip r:embed="rId5"/>
          <a:stretch>
            <a:fillRect/>
          </a:stretch>
        </p:blipFill>
        <p:spPr>
          <a:xfrm>
            <a:off x="0" y="1358903"/>
            <a:ext cx="1025653" cy="10997440"/>
          </a:xfrm>
          <a:prstGeom prst="rect">
            <a:avLst/>
          </a:prstGeom>
        </p:spPr>
      </p:pic>
      <p:pic>
        <p:nvPicPr>
          <p:cNvPr id="7" name="Image 5" descr="preencoded.png">    </p:cNvPr>
          <p:cNvPicPr>
            <a:picLocks noChangeAspect="1"/>
          </p:cNvPicPr>
          <p:nvPr/>
        </p:nvPicPr>
        <p:blipFill>
          <a:blip r:embed="rId6"/>
          <a:stretch>
            <a:fillRect/>
          </a:stretch>
        </p:blipFill>
        <p:spPr>
          <a:xfrm>
            <a:off x="0" y="3575053"/>
            <a:ext cx="1000123" cy="6565140"/>
          </a:xfrm>
          <a:prstGeom prst="rect">
            <a:avLst/>
          </a:prstGeom>
        </p:spPr>
      </p:pic>
      <p:pic>
        <p:nvPicPr>
          <p:cNvPr id="8" name="Image 6" descr="preencoded.png">    </p:cNvPr>
          <p:cNvPicPr>
            <a:picLocks noChangeAspect="1"/>
          </p:cNvPicPr>
          <p:nvPr/>
        </p:nvPicPr>
        <p:blipFill>
          <a:blip r:embed="rId7"/>
          <a:stretch>
            <a:fillRect/>
          </a:stretch>
        </p:blipFill>
        <p:spPr>
          <a:xfrm>
            <a:off x="1003425" y="6337300"/>
            <a:ext cx="23383623" cy="88900"/>
          </a:xfrm>
          <a:prstGeom prst="rect">
            <a:avLst/>
          </a:prstGeom>
        </p:spPr>
      </p:pic>
      <p:pic>
        <p:nvPicPr>
          <p:cNvPr id="9" name="Image 7" descr="preencoded.png">    </p:cNvPr>
          <p:cNvPicPr>
            <a:picLocks noChangeAspect="1"/>
          </p:cNvPicPr>
          <p:nvPr/>
        </p:nvPicPr>
        <p:blipFill>
          <a:blip r:embed="rId8"/>
          <a:stretch>
            <a:fillRect/>
          </a:stretch>
        </p:blipFill>
        <p:spPr>
          <a:xfrm>
            <a:off x="1003425" y="5207000"/>
            <a:ext cx="23383623" cy="88900"/>
          </a:xfrm>
          <a:prstGeom prst="rect">
            <a:avLst/>
          </a:prstGeom>
        </p:spPr>
      </p:pic>
      <p:pic>
        <p:nvPicPr>
          <p:cNvPr id="10" name="Image 8" descr="preencoded.png">    </p:cNvPr>
          <p:cNvPicPr>
            <a:picLocks noChangeAspect="1"/>
          </p:cNvPicPr>
          <p:nvPr/>
        </p:nvPicPr>
        <p:blipFill>
          <a:blip r:embed="rId9"/>
          <a:stretch>
            <a:fillRect/>
          </a:stretch>
        </p:blipFill>
        <p:spPr>
          <a:xfrm>
            <a:off x="20969304" y="5251450"/>
            <a:ext cx="88911" cy="1125221"/>
          </a:xfrm>
          <a:prstGeom prst="rect">
            <a:avLst/>
          </a:prstGeom>
        </p:spPr>
      </p:pic>
      <p:pic>
        <p:nvPicPr>
          <p:cNvPr id="11" name="Image 9" descr="preencoded.png">    </p:cNvPr>
          <p:cNvPicPr>
            <a:picLocks noChangeAspect="1"/>
          </p:cNvPicPr>
          <p:nvPr/>
        </p:nvPicPr>
        <p:blipFill>
          <a:blip r:embed="rId10"/>
          <a:stretch>
            <a:fillRect/>
          </a:stretch>
        </p:blipFill>
        <p:spPr>
          <a:xfrm>
            <a:off x="18747543" y="10134600"/>
            <a:ext cx="2311689" cy="2336800"/>
          </a:xfrm>
          <a:prstGeom prst="rect">
            <a:avLst/>
          </a:prstGeom>
        </p:spPr>
      </p:pic>
      <p:sp>
        <p:nvSpPr>
          <p:cNvPr id="12" name="Shape 0"/>
          <p:cNvSpPr/>
          <p:nvPr/>
        </p:nvSpPr>
        <p:spPr>
          <a:xfrm>
            <a:off x="23370921" y="10515600"/>
            <a:ext cx="1016127" cy="3200400"/>
          </a:xfrm>
          <a:prstGeom prst="rect">
            <a:avLst/>
          </a:prstGeom>
          <a:noFill/>
          <a:ln/>
        </p:spPr>
      </p:sp>
      <p:pic>
        <p:nvPicPr>
          <p:cNvPr id="13" name="Image 10" descr="preencoded.png">    </p:cNvPr>
          <p:cNvPicPr>
            <a:picLocks noChangeAspect="1"/>
          </p:cNvPicPr>
          <p:nvPr/>
        </p:nvPicPr>
        <p:blipFill>
          <a:blip r:embed="rId11"/>
          <a:stretch>
            <a:fillRect/>
          </a:stretch>
        </p:blipFill>
        <p:spPr>
          <a:xfrm>
            <a:off x="23523340" y="10820400"/>
            <a:ext cx="711289" cy="2590800"/>
          </a:xfrm>
          <a:prstGeom prst="rect">
            <a:avLst/>
          </a:prstGeom>
        </p:spPr>
      </p:pic>
      <p:sp>
        <p:nvSpPr>
          <p:cNvPr id="14" name="Text 1"/>
          <p:cNvSpPr/>
          <p:nvPr/>
        </p:nvSpPr>
        <p:spPr>
          <a:xfrm>
            <a:off x="2857857" y="2413000"/>
            <a:ext cx="17396941" cy="1507067"/>
          </a:xfrm>
          <a:prstGeom prst="rect">
            <a:avLst/>
          </a:prstGeom>
          <a:noFill/>
          <a:ln/>
        </p:spPr>
        <p:txBody>
          <a:bodyPr wrap="square" lIns="0" tIns="0" rIns="0" bIns="0" rtlCol="0" anchor="t"/>
          <a:lstStyle/>
          <a:p>
            <a:pPr algn="l"/>
            <a:r>
              <a:rPr lang="en-US" sz="8000" dirty="0">
                <a:solidFill>
                  <a:srgbClr val="272727">
                    <a:alpha val="100000"/>
                  </a:srgbClr>
                </a:solidFill>
                <a:latin typeface="Belleza Regular" pitchFamily="34" charset="0"/>
                <a:ea typeface="Belleza Regular" pitchFamily="34" charset="-122"/>
                <a:cs typeface="Belleza Regular" pitchFamily="34" charset="-120"/>
              </a:rPr>
              <a:t>THE REALM OF THE EXTRAORDINARY</a:t>
            </a:r>
            <a:endParaRPr lang="en-US" sz="8000" dirty="0"/>
          </a:p>
        </p:txBody>
      </p:sp>
      <p:sp>
        <p:nvSpPr>
          <p:cNvPr id="15" name="Text 2"/>
          <p:cNvSpPr/>
          <p:nvPr/>
        </p:nvSpPr>
        <p:spPr>
          <a:xfrm>
            <a:off x="2654632" y="5651500"/>
            <a:ext cx="8861474" cy="6841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16" name="Text 3"/>
          <p:cNvSpPr/>
          <p:nvPr/>
        </p:nvSpPr>
        <p:spPr>
          <a:xfrm>
            <a:off x="12396749" y="5651500"/>
            <a:ext cx="8861474" cy="6841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EE9C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3751969" y="12700"/>
            <a:ext cx="88911" cy="13703300"/>
          </a:xfrm>
          <a:prstGeom prst="rect">
            <a:avLst/>
          </a:prstGeom>
        </p:spPr>
      </p:pic>
      <p:pic>
        <p:nvPicPr>
          <p:cNvPr id="4" name="Image 2" descr="preencoded.png">    </p:cNvPr>
          <p:cNvPicPr>
            <a:picLocks noChangeAspect="1"/>
          </p:cNvPicPr>
          <p:nvPr/>
        </p:nvPicPr>
        <p:blipFill>
          <a:blip r:embed="rId3"/>
          <a:stretch>
            <a:fillRect/>
          </a:stretch>
        </p:blipFill>
        <p:spPr>
          <a:xfrm>
            <a:off x="22723140" y="0"/>
            <a:ext cx="88911" cy="13716000"/>
          </a:xfrm>
          <a:prstGeom prst="rect">
            <a:avLst/>
          </a:prstGeom>
        </p:spPr>
      </p:pic>
      <p:pic>
        <p:nvPicPr>
          <p:cNvPr id="5" name="Image 3" descr="preencoded.png">    </p:cNvPr>
          <p:cNvPicPr>
            <a:picLocks noChangeAspect="1"/>
          </p:cNvPicPr>
          <p:nvPr/>
        </p:nvPicPr>
        <p:blipFill>
          <a:blip r:embed="rId4"/>
          <a:stretch>
            <a:fillRect/>
          </a:stretch>
        </p:blipFill>
        <p:spPr>
          <a:xfrm>
            <a:off x="3518340" y="1244600"/>
            <a:ext cx="20271734" cy="88900"/>
          </a:xfrm>
          <a:prstGeom prst="rect">
            <a:avLst/>
          </a:prstGeom>
        </p:spPr>
      </p:pic>
      <p:pic>
        <p:nvPicPr>
          <p:cNvPr id="6" name="Image 4" descr="preencoded.png">    </p:cNvPr>
          <p:cNvPicPr>
            <a:picLocks noChangeAspect="1"/>
          </p:cNvPicPr>
          <p:nvPr/>
        </p:nvPicPr>
        <p:blipFill>
          <a:blip r:embed="rId5"/>
          <a:stretch>
            <a:fillRect/>
          </a:stretch>
        </p:blipFill>
        <p:spPr>
          <a:xfrm>
            <a:off x="1028830" y="0"/>
            <a:ext cx="88910" cy="12661900"/>
          </a:xfrm>
          <a:prstGeom prst="rect">
            <a:avLst/>
          </a:prstGeom>
        </p:spPr>
      </p:pic>
      <p:pic>
        <p:nvPicPr>
          <p:cNvPr id="7" name="Image 5" descr="preencoded.png">    </p:cNvPr>
          <p:cNvPicPr>
            <a:picLocks noChangeAspect="1"/>
          </p:cNvPicPr>
          <p:nvPr/>
        </p:nvPicPr>
        <p:blipFill>
          <a:blip r:embed="rId6"/>
          <a:stretch>
            <a:fillRect/>
          </a:stretch>
        </p:blipFill>
        <p:spPr>
          <a:xfrm>
            <a:off x="0" y="12616817"/>
            <a:ext cx="24387048" cy="88900"/>
          </a:xfrm>
          <a:prstGeom prst="rect">
            <a:avLst/>
          </a:prstGeom>
        </p:spPr>
      </p:pic>
      <p:pic>
        <p:nvPicPr>
          <p:cNvPr id="8" name="Image 6" descr="preencoded.png">    </p:cNvPr>
          <p:cNvPicPr>
            <a:picLocks noChangeAspect="1"/>
          </p:cNvPicPr>
          <p:nvPr/>
        </p:nvPicPr>
        <p:blipFill>
          <a:blip r:embed="rId7"/>
          <a:stretch>
            <a:fillRect/>
          </a:stretch>
        </p:blipFill>
        <p:spPr>
          <a:xfrm>
            <a:off x="1587698" y="596900"/>
            <a:ext cx="1930641" cy="1955800"/>
          </a:xfrm>
          <a:prstGeom prst="rect">
            <a:avLst/>
          </a:prstGeom>
        </p:spPr>
      </p:pic>
      <p:pic>
        <p:nvPicPr>
          <p:cNvPr id="9" name="Image 7" descr="preencoded.png">    </p:cNvPr>
          <p:cNvPicPr>
            <a:picLocks noChangeAspect="1"/>
          </p:cNvPicPr>
          <p:nvPr/>
        </p:nvPicPr>
        <p:blipFill>
          <a:blip r:embed="rId8"/>
          <a:stretch>
            <a:fillRect/>
          </a:stretch>
        </p:blipFill>
        <p:spPr>
          <a:xfrm>
            <a:off x="17580991" y="9484866"/>
            <a:ext cx="2620254" cy="2619753"/>
          </a:xfrm>
          <a:prstGeom prst="rect">
            <a:avLst/>
          </a:prstGeom>
        </p:spPr>
      </p:pic>
      <p:pic>
        <p:nvPicPr>
          <p:cNvPr id="10" name="Image 8" descr="preencoded.png">    </p:cNvPr>
          <p:cNvPicPr>
            <a:picLocks noChangeAspect="1"/>
          </p:cNvPicPr>
          <p:nvPr/>
        </p:nvPicPr>
        <p:blipFill>
          <a:blip r:embed="rId9"/>
          <a:stretch>
            <a:fillRect/>
          </a:stretch>
        </p:blipFill>
        <p:spPr>
          <a:xfrm>
            <a:off x="18891118" y="7848600"/>
            <a:ext cx="1644880" cy="1644848"/>
          </a:xfrm>
          <a:prstGeom prst="rect">
            <a:avLst/>
          </a:prstGeom>
        </p:spPr>
      </p:pic>
      <p:pic>
        <p:nvPicPr>
          <p:cNvPr id="11" name="Image 9" descr="preencoded.png">    </p:cNvPr>
          <p:cNvPicPr>
            <a:picLocks noChangeAspect="1"/>
          </p:cNvPicPr>
          <p:nvPr/>
        </p:nvPicPr>
        <p:blipFill>
          <a:blip r:embed="rId10"/>
          <a:stretch>
            <a:fillRect/>
          </a:stretch>
        </p:blipFill>
        <p:spPr>
          <a:xfrm>
            <a:off x="19939328" y="8964941"/>
            <a:ext cx="2168548" cy="2168277"/>
          </a:xfrm>
          <a:prstGeom prst="rect">
            <a:avLst/>
          </a:prstGeom>
        </p:spPr>
      </p:pic>
      <p:sp>
        <p:nvSpPr>
          <p:cNvPr id="12" name="Shape 0"/>
          <p:cNvSpPr/>
          <p:nvPr/>
        </p:nvSpPr>
        <p:spPr>
          <a:xfrm>
            <a:off x="23370921" y="10515600"/>
            <a:ext cx="1016127" cy="3200400"/>
          </a:xfrm>
          <a:prstGeom prst="rect">
            <a:avLst/>
          </a:prstGeom>
          <a:noFill/>
          <a:ln/>
        </p:spPr>
      </p:sp>
      <p:pic>
        <p:nvPicPr>
          <p:cNvPr id="13" name="Image 10" descr="preencoded.png">    </p:cNvPr>
          <p:cNvPicPr>
            <a:picLocks noChangeAspect="1"/>
          </p:cNvPicPr>
          <p:nvPr/>
        </p:nvPicPr>
        <p:blipFill>
          <a:blip r:embed="rId11"/>
          <a:stretch>
            <a:fillRect/>
          </a:stretch>
        </p:blipFill>
        <p:spPr>
          <a:xfrm>
            <a:off x="23523340" y="10820400"/>
            <a:ext cx="711289" cy="2590800"/>
          </a:xfrm>
          <a:prstGeom prst="rect">
            <a:avLst/>
          </a:prstGeom>
        </p:spPr>
      </p:pic>
      <p:pic>
        <p:nvPicPr>
          <p:cNvPr id="14" name="Image 11" descr="preencoded.png">    </p:cNvPr>
          <p:cNvPicPr>
            <a:picLocks noChangeAspect="1"/>
          </p:cNvPicPr>
          <p:nvPr/>
        </p:nvPicPr>
        <p:blipFill>
          <a:blip r:embed="rId12"/>
          <a:stretch>
            <a:fillRect/>
          </a:stretch>
        </p:blipFill>
        <p:spPr>
          <a:xfrm>
            <a:off x="13260457" y="1270000"/>
            <a:ext cx="9818327" cy="12446000"/>
          </a:xfrm>
          <a:prstGeom prst="rect">
            <a:avLst/>
          </a:prstGeom>
        </p:spPr>
      </p:pic>
      <p:sp>
        <p:nvSpPr>
          <p:cNvPr id="15" name="Shape 1"/>
          <p:cNvSpPr/>
          <p:nvPr/>
        </p:nvSpPr>
        <p:spPr>
          <a:xfrm>
            <a:off x="2502213" y="2489200"/>
            <a:ext cx="7874984" cy="4660900"/>
          </a:xfrm>
          <a:prstGeom prst="rect">
            <a:avLst/>
          </a:prstGeom>
          <a:noFill/>
          <a:ln/>
        </p:spPr>
      </p:sp>
      <p:pic>
        <p:nvPicPr>
          <p:cNvPr id="16" name="Image 12" descr="preencoded.png">    </p:cNvPr>
          <p:cNvPicPr>
            <a:picLocks noChangeAspect="1"/>
          </p:cNvPicPr>
          <p:nvPr/>
        </p:nvPicPr>
        <p:blipFill>
          <a:blip r:embed="rId13"/>
          <a:stretch>
            <a:fillRect/>
          </a:stretch>
        </p:blipFill>
        <p:spPr>
          <a:xfrm>
            <a:off x="2502213" y="2489200"/>
            <a:ext cx="477072" cy="1016000"/>
          </a:xfrm>
          <a:prstGeom prst="rect">
            <a:avLst/>
          </a:prstGeom>
        </p:spPr>
      </p:pic>
      <p:sp>
        <p:nvSpPr>
          <p:cNvPr id="17" name="Shape 2"/>
          <p:cNvSpPr/>
          <p:nvPr/>
        </p:nvSpPr>
        <p:spPr>
          <a:xfrm>
            <a:off x="2502213" y="3810000"/>
            <a:ext cx="7874984" cy="3340100"/>
          </a:xfrm>
          <a:prstGeom prst="rect">
            <a:avLst/>
          </a:prstGeom>
          <a:noFill/>
          <a:ln/>
        </p:spPr>
      </p:sp>
      <p:sp>
        <p:nvSpPr>
          <p:cNvPr id="18" name="Text 3"/>
          <p:cNvSpPr/>
          <p:nvPr/>
        </p:nvSpPr>
        <p:spPr>
          <a:xfrm>
            <a:off x="2502213" y="3810000"/>
            <a:ext cx="8078210" cy="901700"/>
          </a:xfrm>
          <a:prstGeom prst="rect">
            <a:avLst/>
          </a:prstGeom>
          <a:noFill/>
          <a:ln/>
        </p:spPr>
        <p:txBody>
          <a:bodyPr wrap="square" lIns="0" tIns="0" rIns="0" bIns="0" rtlCol="0" anchor="t"/>
          <a:lstStyle/>
          <a:p>
            <a:pPr algn="l"/>
            <a:r>
              <a:rPr lang="en-US" sz="4800" dirty="0">
                <a:solidFill>
                  <a:srgbClr val="0E0E0E">
                    <a:alpha val="100000"/>
                  </a:srgbClr>
                </a:solidFill>
                <a:latin typeface="Belleza Regular" pitchFamily="34" charset="0"/>
                <a:ea typeface="Belleza Regular" pitchFamily="34" charset="-122"/>
                <a:cs typeface="Belleza Regular" pitchFamily="34" charset="-120"/>
              </a:rPr>
              <a:t>UNICORN SIGHTINGS</a:t>
            </a:r>
            <a:endParaRPr lang="en-US" sz="4800" dirty="0"/>
          </a:p>
        </p:txBody>
      </p:sp>
      <p:sp>
        <p:nvSpPr>
          <p:cNvPr id="19" name="Text 4"/>
          <p:cNvSpPr/>
          <p:nvPr/>
        </p:nvSpPr>
        <p:spPr>
          <a:xfrm>
            <a:off x="2502213" y="4711700"/>
            <a:ext cx="8010468"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 that surrounds these enchanting creatures.</a:t>
            </a:r>
            <a:endParaRPr lang="en-US" sz="3200" dirty="0"/>
          </a:p>
        </p:txBody>
      </p:sp>
      <p:sp>
        <p:nvSpPr>
          <p:cNvPr id="20" name="Shape 5"/>
          <p:cNvSpPr/>
          <p:nvPr/>
        </p:nvSpPr>
        <p:spPr>
          <a:xfrm>
            <a:off x="2502213" y="8001000"/>
            <a:ext cx="7874984" cy="4660900"/>
          </a:xfrm>
          <a:prstGeom prst="rect">
            <a:avLst/>
          </a:prstGeom>
          <a:noFill/>
          <a:ln/>
        </p:spPr>
      </p:sp>
      <p:pic>
        <p:nvPicPr>
          <p:cNvPr id="21" name="Image 13" descr="preencoded.png">    </p:cNvPr>
          <p:cNvPicPr>
            <a:picLocks noChangeAspect="1"/>
          </p:cNvPicPr>
          <p:nvPr/>
        </p:nvPicPr>
        <p:blipFill>
          <a:blip r:embed="rId14"/>
          <a:stretch>
            <a:fillRect/>
          </a:stretch>
        </p:blipFill>
        <p:spPr>
          <a:xfrm>
            <a:off x="2502213" y="8001000"/>
            <a:ext cx="534989" cy="1016000"/>
          </a:xfrm>
          <a:prstGeom prst="rect">
            <a:avLst/>
          </a:prstGeom>
        </p:spPr>
      </p:pic>
      <p:sp>
        <p:nvSpPr>
          <p:cNvPr id="22" name="Shape 6"/>
          <p:cNvSpPr/>
          <p:nvPr/>
        </p:nvSpPr>
        <p:spPr>
          <a:xfrm>
            <a:off x="2502213" y="9321800"/>
            <a:ext cx="7874984" cy="3340100"/>
          </a:xfrm>
          <a:prstGeom prst="rect">
            <a:avLst/>
          </a:prstGeom>
          <a:noFill/>
          <a:ln/>
        </p:spPr>
      </p:sp>
      <p:sp>
        <p:nvSpPr>
          <p:cNvPr id="23" name="Text 7"/>
          <p:cNvSpPr/>
          <p:nvPr/>
        </p:nvSpPr>
        <p:spPr>
          <a:xfrm>
            <a:off x="2502213" y="9321800"/>
            <a:ext cx="8078210" cy="901700"/>
          </a:xfrm>
          <a:prstGeom prst="rect">
            <a:avLst/>
          </a:prstGeom>
          <a:noFill/>
          <a:ln/>
        </p:spPr>
        <p:txBody>
          <a:bodyPr wrap="square" lIns="0" tIns="0" rIns="0" bIns="0" rtlCol="0" anchor="t"/>
          <a:lstStyle/>
          <a:p>
            <a:pPr algn="l"/>
            <a:r>
              <a:rPr lang="en-US" sz="4800" dirty="0">
                <a:solidFill>
                  <a:srgbClr val="0E0E0E">
                    <a:alpha val="100000"/>
                  </a:srgbClr>
                </a:solidFill>
                <a:latin typeface="Belleza Regular" pitchFamily="34" charset="0"/>
                <a:ea typeface="Belleza Regular" pitchFamily="34" charset="-122"/>
                <a:cs typeface="Belleza Regular" pitchFamily="34" charset="-120"/>
              </a:rPr>
              <a:t>DRAGON TAMING</a:t>
            </a:r>
            <a:endParaRPr lang="en-US" sz="4800" dirty="0"/>
          </a:p>
        </p:txBody>
      </p:sp>
      <p:sp>
        <p:nvSpPr>
          <p:cNvPr id="24" name="Text 8"/>
          <p:cNvSpPr/>
          <p:nvPr/>
        </p:nvSpPr>
        <p:spPr>
          <a:xfrm>
            <a:off x="2502213" y="10223500"/>
            <a:ext cx="8010468"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EE9C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2957611" y="0"/>
            <a:ext cx="88911" cy="7294370"/>
          </a:xfrm>
          <a:prstGeom prst="rect">
            <a:avLst/>
          </a:prstGeom>
        </p:spPr>
      </p:pic>
      <p:pic>
        <p:nvPicPr>
          <p:cNvPr id="4" name="Image 2" descr="preencoded.png">    </p:cNvPr>
          <p:cNvPicPr>
            <a:picLocks noChangeAspect="1"/>
          </p:cNvPicPr>
          <p:nvPr/>
        </p:nvPicPr>
        <p:blipFill>
          <a:blip r:embed="rId3"/>
          <a:stretch>
            <a:fillRect/>
          </a:stretch>
        </p:blipFill>
        <p:spPr>
          <a:xfrm>
            <a:off x="21808626" y="7250050"/>
            <a:ext cx="2573597" cy="88900"/>
          </a:xfrm>
          <a:prstGeom prst="rect">
            <a:avLst/>
          </a:prstGeom>
        </p:spPr>
      </p:pic>
      <p:pic>
        <p:nvPicPr>
          <p:cNvPr id="5" name="Image 3" descr="preencoded.png">    </p:cNvPr>
          <p:cNvPicPr>
            <a:picLocks noChangeAspect="1"/>
          </p:cNvPicPr>
          <p:nvPr/>
        </p:nvPicPr>
        <p:blipFill>
          <a:blip r:embed="rId4"/>
          <a:stretch>
            <a:fillRect/>
          </a:stretch>
        </p:blipFill>
        <p:spPr>
          <a:xfrm>
            <a:off x="23002070" y="3222749"/>
            <a:ext cx="1380153" cy="88900"/>
          </a:xfrm>
          <a:prstGeom prst="rect">
            <a:avLst/>
          </a:prstGeom>
        </p:spPr>
      </p:pic>
      <p:pic>
        <p:nvPicPr>
          <p:cNvPr id="6" name="Image 4" descr="preencoded.png">    </p:cNvPr>
          <p:cNvPicPr>
            <a:picLocks noChangeAspect="1"/>
          </p:cNvPicPr>
          <p:nvPr/>
        </p:nvPicPr>
        <p:blipFill>
          <a:blip r:embed="rId5"/>
          <a:stretch>
            <a:fillRect/>
          </a:stretch>
        </p:blipFill>
        <p:spPr>
          <a:xfrm>
            <a:off x="893" y="1271017"/>
            <a:ext cx="8264414" cy="88900"/>
          </a:xfrm>
          <a:prstGeom prst="rect">
            <a:avLst/>
          </a:prstGeom>
        </p:spPr>
      </p:pic>
      <p:pic>
        <p:nvPicPr>
          <p:cNvPr id="7" name="Image 5" descr="preencoded.png">    </p:cNvPr>
          <p:cNvPicPr>
            <a:picLocks noChangeAspect="1"/>
          </p:cNvPicPr>
          <p:nvPr/>
        </p:nvPicPr>
        <p:blipFill>
          <a:blip r:embed="rId6"/>
          <a:stretch>
            <a:fillRect/>
          </a:stretch>
        </p:blipFill>
        <p:spPr>
          <a:xfrm>
            <a:off x="0" y="12407900"/>
            <a:ext cx="24387048" cy="38100"/>
          </a:xfrm>
          <a:prstGeom prst="rect">
            <a:avLst/>
          </a:prstGeom>
        </p:spPr>
      </p:pic>
      <p:pic>
        <p:nvPicPr>
          <p:cNvPr id="8" name="Image 6" descr="preencoded.png">    </p:cNvPr>
          <p:cNvPicPr>
            <a:picLocks noChangeAspect="1"/>
          </p:cNvPicPr>
          <p:nvPr/>
        </p:nvPicPr>
        <p:blipFill>
          <a:blip r:embed="rId7"/>
          <a:stretch>
            <a:fillRect/>
          </a:stretch>
        </p:blipFill>
        <p:spPr>
          <a:xfrm>
            <a:off x="0" y="12357100"/>
            <a:ext cx="24387048" cy="88900"/>
          </a:xfrm>
          <a:prstGeom prst="rect">
            <a:avLst/>
          </a:prstGeom>
        </p:spPr>
      </p:pic>
      <p:pic>
        <p:nvPicPr>
          <p:cNvPr id="9" name="Image 7" descr="preencoded.png">    </p:cNvPr>
          <p:cNvPicPr>
            <a:picLocks noChangeAspect="1"/>
          </p:cNvPicPr>
          <p:nvPr/>
        </p:nvPicPr>
        <p:blipFill>
          <a:blip r:embed="rId8"/>
          <a:stretch>
            <a:fillRect/>
          </a:stretch>
        </p:blipFill>
        <p:spPr>
          <a:xfrm>
            <a:off x="7651311" y="7099300"/>
            <a:ext cx="88911" cy="5298567"/>
          </a:xfrm>
          <a:prstGeom prst="rect">
            <a:avLst/>
          </a:prstGeom>
        </p:spPr>
      </p:pic>
      <p:pic>
        <p:nvPicPr>
          <p:cNvPr id="10" name="Image 8" descr="preencoded.png">    </p:cNvPr>
          <p:cNvPicPr>
            <a:picLocks noChangeAspect="1"/>
          </p:cNvPicPr>
          <p:nvPr/>
        </p:nvPicPr>
        <p:blipFill>
          <a:blip r:embed="rId9"/>
          <a:stretch>
            <a:fillRect/>
          </a:stretch>
        </p:blipFill>
        <p:spPr>
          <a:xfrm>
            <a:off x="3492937" y="11137900"/>
            <a:ext cx="4204225" cy="88900"/>
          </a:xfrm>
          <a:prstGeom prst="rect">
            <a:avLst/>
          </a:prstGeom>
        </p:spPr>
      </p:pic>
      <p:pic>
        <p:nvPicPr>
          <p:cNvPr id="11" name="Image 9" descr="preencoded.png">    </p:cNvPr>
          <p:cNvPicPr>
            <a:picLocks noChangeAspect="1"/>
          </p:cNvPicPr>
          <p:nvPr/>
        </p:nvPicPr>
        <p:blipFill>
          <a:blip r:embed="rId10"/>
          <a:stretch>
            <a:fillRect/>
          </a:stretch>
        </p:blipFill>
        <p:spPr>
          <a:xfrm>
            <a:off x="19090486" y="1473659"/>
            <a:ext cx="1344877" cy="1344495"/>
          </a:xfrm>
          <a:prstGeom prst="rect">
            <a:avLst/>
          </a:prstGeom>
        </p:spPr>
      </p:pic>
      <p:pic>
        <p:nvPicPr>
          <p:cNvPr id="12" name="Image 10" descr="preencoded.png">    </p:cNvPr>
          <p:cNvPicPr>
            <a:picLocks noChangeAspect="1"/>
          </p:cNvPicPr>
          <p:nvPr/>
        </p:nvPicPr>
        <p:blipFill>
          <a:blip r:embed="rId11"/>
          <a:stretch>
            <a:fillRect/>
          </a:stretch>
        </p:blipFill>
        <p:spPr>
          <a:xfrm>
            <a:off x="20646313" y="1320800"/>
            <a:ext cx="910942" cy="911461"/>
          </a:xfrm>
          <a:prstGeom prst="rect">
            <a:avLst/>
          </a:prstGeom>
        </p:spPr>
      </p:pic>
      <p:pic>
        <p:nvPicPr>
          <p:cNvPr id="13" name="Image 11" descr="preencoded.png">    </p:cNvPr>
          <p:cNvPicPr>
            <a:picLocks noChangeAspect="1"/>
          </p:cNvPicPr>
          <p:nvPr/>
        </p:nvPicPr>
        <p:blipFill>
          <a:blip r:embed="rId12"/>
          <a:stretch>
            <a:fillRect/>
          </a:stretch>
        </p:blipFill>
        <p:spPr>
          <a:xfrm>
            <a:off x="19708975" y="2388505"/>
            <a:ext cx="2100193" cy="2099928"/>
          </a:xfrm>
          <a:prstGeom prst="rect">
            <a:avLst/>
          </a:prstGeom>
        </p:spPr>
      </p:pic>
      <p:sp>
        <p:nvSpPr>
          <p:cNvPr id="14" name="Shape 0"/>
          <p:cNvSpPr/>
          <p:nvPr/>
        </p:nvSpPr>
        <p:spPr>
          <a:xfrm>
            <a:off x="23370921" y="10515600"/>
            <a:ext cx="1016127" cy="3200400"/>
          </a:xfrm>
          <a:prstGeom prst="rect">
            <a:avLst/>
          </a:prstGeom>
          <a:noFill/>
          <a:ln/>
        </p:spPr>
      </p:sp>
      <p:pic>
        <p:nvPicPr>
          <p:cNvPr id="15" name="Image 12" descr="preencoded.png">    </p:cNvPr>
          <p:cNvPicPr>
            <a:picLocks noChangeAspect="1"/>
          </p:cNvPicPr>
          <p:nvPr/>
        </p:nvPicPr>
        <p:blipFill>
          <a:blip r:embed="rId13"/>
          <a:stretch>
            <a:fillRect/>
          </a:stretch>
        </p:blipFill>
        <p:spPr>
          <a:xfrm>
            <a:off x="23523340" y="10820400"/>
            <a:ext cx="711289" cy="2590800"/>
          </a:xfrm>
          <a:prstGeom prst="rect">
            <a:avLst/>
          </a:prstGeom>
        </p:spPr>
      </p:pic>
      <p:sp>
        <p:nvSpPr>
          <p:cNvPr id="16" name="Shape 1"/>
          <p:cNvSpPr/>
          <p:nvPr/>
        </p:nvSpPr>
        <p:spPr>
          <a:xfrm>
            <a:off x="800200" y="1181100"/>
            <a:ext cx="7049381" cy="11214100"/>
          </a:xfrm>
          <a:prstGeom prst="rect">
            <a:avLst/>
          </a:prstGeom>
          <a:noFill/>
          <a:ln/>
        </p:spPr>
      </p:sp>
      <p:pic>
        <p:nvPicPr>
          <p:cNvPr id="17" name="Image 13" descr="preencoded.png">    </p:cNvPr>
          <p:cNvPicPr>
            <a:picLocks noChangeAspect="1"/>
          </p:cNvPicPr>
          <p:nvPr/>
        </p:nvPicPr>
        <p:blipFill>
          <a:blip r:embed="rId14"/>
          <a:stretch>
            <a:fillRect/>
          </a:stretch>
        </p:blipFill>
        <p:spPr>
          <a:xfrm>
            <a:off x="800200" y="1181100"/>
            <a:ext cx="7049381" cy="5549900"/>
          </a:xfrm>
          <a:prstGeom prst="rect">
            <a:avLst/>
          </a:prstGeom>
        </p:spPr>
      </p:pic>
      <p:sp>
        <p:nvSpPr>
          <p:cNvPr id="18" name="Shape 2"/>
          <p:cNvSpPr/>
          <p:nvPr/>
        </p:nvSpPr>
        <p:spPr>
          <a:xfrm>
            <a:off x="1441630" y="7340600"/>
            <a:ext cx="5766521" cy="698500"/>
          </a:xfrm>
          <a:prstGeom prst="rect">
            <a:avLst/>
          </a:prstGeom>
          <a:noFill/>
          <a:ln/>
        </p:spPr>
      </p:sp>
      <p:sp>
        <p:nvSpPr>
          <p:cNvPr id="19" name="Text 3"/>
          <p:cNvSpPr/>
          <p:nvPr/>
        </p:nvSpPr>
        <p:spPr>
          <a:xfrm>
            <a:off x="1441630" y="7340600"/>
            <a:ext cx="5969746" cy="901700"/>
          </a:xfrm>
          <a:prstGeom prst="rect">
            <a:avLst/>
          </a:prstGeom>
          <a:noFill/>
          <a:ln/>
        </p:spPr>
        <p:txBody>
          <a:bodyPr wrap="square" lIns="0" tIns="0" rIns="0" bIns="0" rtlCol="0" anchor="t"/>
          <a:lstStyle/>
          <a:p>
            <a:pPr algn="l"/>
            <a:r>
              <a:rPr lang="en-US" sz="4800" dirty="0">
                <a:solidFill>
                  <a:srgbClr val="0E0E0E">
                    <a:alpha val="100000"/>
                  </a:srgbClr>
                </a:solidFill>
                <a:latin typeface="Belleza Regular" pitchFamily="34" charset="0"/>
                <a:ea typeface="Belleza Regular" pitchFamily="34" charset="-122"/>
                <a:cs typeface="Belleza Regular" pitchFamily="34" charset="-120"/>
              </a:rPr>
              <a:t>UNICORN SIGHTINGS</a:t>
            </a:r>
            <a:endParaRPr lang="en-US" sz="4800" dirty="0"/>
          </a:p>
        </p:txBody>
      </p:sp>
      <p:sp>
        <p:nvSpPr>
          <p:cNvPr id="20" name="Shape 4"/>
          <p:cNvSpPr/>
          <p:nvPr/>
        </p:nvSpPr>
        <p:spPr>
          <a:xfrm>
            <a:off x="800200" y="8648700"/>
            <a:ext cx="7049381" cy="2438400"/>
          </a:xfrm>
          <a:prstGeom prst="rect">
            <a:avLst/>
          </a:prstGeom>
          <a:noFill/>
          <a:ln/>
        </p:spPr>
      </p:sp>
      <p:sp>
        <p:nvSpPr>
          <p:cNvPr id="21" name="Text 5"/>
          <p:cNvSpPr/>
          <p:nvPr/>
        </p:nvSpPr>
        <p:spPr>
          <a:xfrm>
            <a:off x="732458" y="8648700"/>
            <a:ext cx="7184865" cy="2573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a:t>
            </a:r>
            <a:endParaRPr lang="en-US" sz="3200" dirty="0"/>
          </a:p>
        </p:txBody>
      </p:sp>
      <p:sp>
        <p:nvSpPr>
          <p:cNvPr id="22" name="Shape 6"/>
          <p:cNvSpPr/>
          <p:nvPr/>
        </p:nvSpPr>
        <p:spPr>
          <a:xfrm>
            <a:off x="3772371" y="11696700"/>
            <a:ext cx="1105038" cy="698500"/>
          </a:xfrm>
          <a:prstGeom prst="rect">
            <a:avLst/>
          </a:prstGeom>
          <a:noFill/>
          <a:ln/>
        </p:spPr>
      </p:sp>
      <p:sp>
        <p:nvSpPr>
          <p:cNvPr id="23" name="Text 7"/>
          <p:cNvSpPr/>
          <p:nvPr/>
        </p:nvSpPr>
        <p:spPr>
          <a:xfrm>
            <a:off x="3772371" y="11696700"/>
            <a:ext cx="1308264" cy="901700"/>
          </a:xfrm>
          <a:prstGeom prst="rect">
            <a:avLst/>
          </a:prstGeom>
          <a:noFill/>
          <a:ln/>
        </p:spPr>
        <p:txBody>
          <a:bodyPr wrap="square" lIns="0" tIns="0" rIns="0" bIns="0" rtlCol="0" anchor="t"/>
          <a:lstStyle/>
          <a:p>
            <a:pPr algn="l"/>
            <a:r>
              <a:rPr lang="en-US" sz="4800" dirty="0">
                <a:solidFill>
                  <a:srgbClr val="181818">
                    <a:alpha val="100000"/>
                  </a:srgbClr>
                </a:solidFill>
                <a:latin typeface="Belleza Regular" pitchFamily="34" charset="0"/>
                <a:ea typeface="Belleza Regular" pitchFamily="34" charset="-122"/>
                <a:cs typeface="Belleza Regular" pitchFamily="34" charset="-120"/>
              </a:rPr>
              <a:t>45%</a:t>
            </a:r>
            <a:endParaRPr lang="en-US" sz="4800" dirty="0"/>
          </a:p>
        </p:txBody>
      </p:sp>
      <p:sp>
        <p:nvSpPr>
          <p:cNvPr id="24" name="Shape 8"/>
          <p:cNvSpPr/>
          <p:nvPr/>
        </p:nvSpPr>
        <p:spPr>
          <a:xfrm>
            <a:off x="16016702" y="1181100"/>
            <a:ext cx="7049381" cy="11214100"/>
          </a:xfrm>
          <a:prstGeom prst="rect">
            <a:avLst/>
          </a:prstGeom>
          <a:noFill/>
          <a:ln/>
        </p:spPr>
      </p:sp>
      <p:pic>
        <p:nvPicPr>
          <p:cNvPr id="25" name="Image 14" descr="preencoded.png">    </p:cNvPr>
          <p:cNvPicPr>
            <a:picLocks noChangeAspect="1"/>
          </p:cNvPicPr>
          <p:nvPr/>
        </p:nvPicPr>
        <p:blipFill>
          <a:blip r:embed="rId15"/>
          <a:stretch>
            <a:fillRect/>
          </a:stretch>
        </p:blipFill>
        <p:spPr>
          <a:xfrm>
            <a:off x="16016702" y="1181100"/>
            <a:ext cx="7049381" cy="5549900"/>
          </a:xfrm>
          <a:prstGeom prst="rect">
            <a:avLst/>
          </a:prstGeom>
        </p:spPr>
      </p:pic>
      <p:sp>
        <p:nvSpPr>
          <p:cNvPr id="26" name="Shape 9"/>
          <p:cNvSpPr/>
          <p:nvPr/>
        </p:nvSpPr>
        <p:spPr>
          <a:xfrm>
            <a:off x="16658132" y="7340600"/>
            <a:ext cx="5766521" cy="698500"/>
          </a:xfrm>
          <a:prstGeom prst="rect">
            <a:avLst/>
          </a:prstGeom>
          <a:noFill/>
          <a:ln/>
        </p:spPr>
      </p:sp>
      <p:sp>
        <p:nvSpPr>
          <p:cNvPr id="27" name="Text 10"/>
          <p:cNvSpPr/>
          <p:nvPr/>
        </p:nvSpPr>
        <p:spPr>
          <a:xfrm>
            <a:off x="16658132" y="7340600"/>
            <a:ext cx="5969746" cy="901700"/>
          </a:xfrm>
          <a:prstGeom prst="rect">
            <a:avLst/>
          </a:prstGeom>
          <a:noFill/>
          <a:ln/>
        </p:spPr>
        <p:txBody>
          <a:bodyPr wrap="square" lIns="0" tIns="0" rIns="0" bIns="0" rtlCol="0" anchor="t"/>
          <a:lstStyle/>
          <a:p>
            <a:pPr algn="l"/>
            <a:r>
              <a:rPr lang="en-US" sz="4800" dirty="0">
                <a:solidFill>
                  <a:srgbClr val="0E0E0E">
                    <a:alpha val="100000"/>
                  </a:srgbClr>
                </a:solidFill>
                <a:latin typeface="Belleza Regular" pitchFamily="34" charset="0"/>
                <a:ea typeface="Belleza Regular" pitchFamily="34" charset="-122"/>
                <a:cs typeface="Belleza Regular" pitchFamily="34" charset="-120"/>
              </a:rPr>
              <a:t>UNICORN SIGHTINGS</a:t>
            </a:r>
            <a:endParaRPr lang="en-US" sz="4800" dirty="0"/>
          </a:p>
        </p:txBody>
      </p:sp>
      <p:sp>
        <p:nvSpPr>
          <p:cNvPr id="28" name="Shape 11"/>
          <p:cNvSpPr/>
          <p:nvPr/>
        </p:nvSpPr>
        <p:spPr>
          <a:xfrm>
            <a:off x="16016702" y="8648700"/>
            <a:ext cx="7049381" cy="2438400"/>
          </a:xfrm>
          <a:prstGeom prst="rect">
            <a:avLst/>
          </a:prstGeom>
          <a:noFill/>
          <a:ln/>
        </p:spPr>
      </p:sp>
      <p:sp>
        <p:nvSpPr>
          <p:cNvPr id="29" name="Text 12"/>
          <p:cNvSpPr/>
          <p:nvPr/>
        </p:nvSpPr>
        <p:spPr>
          <a:xfrm>
            <a:off x="15948960" y="8648700"/>
            <a:ext cx="7184865" cy="2573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a:t>
            </a:r>
            <a:endParaRPr lang="en-US" sz="3200" dirty="0"/>
          </a:p>
        </p:txBody>
      </p:sp>
      <p:sp>
        <p:nvSpPr>
          <p:cNvPr id="30" name="Shape 13"/>
          <p:cNvSpPr/>
          <p:nvPr/>
        </p:nvSpPr>
        <p:spPr>
          <a:xfrm>
            <a:off x="18988873" y="11696700"/>
            <a:ext cx="1105038" cy="698500"/>
          </a:xfrm>
          <a:prstGeom prst="rect">
            <a:avLst/>
          </a:prstGeom>
          <a:noFill/>
          <a:ln/>
        </p:spPr>
      </p:sp>
      <p:sp>
        <p:nvSpPr>
          <p:cNvPr id="31" name="Text 14"/>
          <p:cNvSpPr/>
          <p:nvPr/>
        </p:nvSpPr>
        <p:spPr>
          <a:xfrm>
            <a:off x="18988873" y="11696700"/>
            <a:ext cx="1308264" cy="901700"/>
          </a:xfrm>
          <a:prstGeom prst="rect">
            <a:avLst/>
          </a:prstGeom>
          <a:noFill/>
          <a:ln/>
        </p:spPr>
        <p:txBody>
          <a:bodyPr wrap="square" lIns="0" tIns="0" rIns="0" bIns="0" rtlCol="0" anchor="t"/>
          <a:lstStyle/>
          <a:p>
            <a:pPr algn="l"/>
            <a:r>
              <a:rPr lang="en-US" sz="4800" dirty="0">
                <a:solidFill>
                  <a:srgbClr val="181818">
                    <a:alpha val="100000"/>
                  </a:srgbClr>
                </a:solidFill>
                <a:latin typeface="Belleza Regular" pitchFamily="34" charset="0"/>
                <a:ea typeface="Belleza Regular" pitchFamily="34" charset="-122"/>
                <a:cs typeface="Belleza Regular" pitchFamily="34" charset="-120"/>
              </a:rPr>
              <a:t>45%</a:t>
            </a:r>
            <a:endParaRPr lang="en-US" sz="4800" dirty="0"/>
          </a:p>
        </p:txBody>
      </p:sp>
      <p:sp>
        <p:nvSpPr>
          <p:cNvPr id="32" name="Shape 15"/>
          <p:cNvSpPr/>
          <p:nvPr/>
        </p:nvSpPr>
        <p:spPr>
          <a:xfrm>
            <a:off x="8408451" y="1181100"/>
            <a:ext cx="7049381" cy="11214100"/>
          </a:xfrm>
          <a:prstGeom prst="rect">
            <a:avLst/>
          </a:prstGeom>
          <a:noFill/>
          <a:ln/>
        </p:spPr>
      </p:sp>
      <p:sp>
        <p:nvSpPr>
          <p:cNvPr id="33" name="Shape 16"/>
          <p:cNvSpPr/>
          <p:nvPr/>
        </p:nvSpPr>
        <p:spPr>
          <a:xfrm>
            <a:off x="9513489" y="1181100"/>
            <a:ext cx="4839305" cy="698500"/>
          </a:xfrm>
          <a:prstGeom prst="rect">
            <a:avLst/>
          </a:prstGeom>
          <a:noFill/>
          <a:ln/>
        </p:spPr>
      </p:sp>
      <p:sp>
        <p:nvSpPr>
          <p:cNvPr id="34" name="Text 17"/>
          <p:cNvSpPr/>
          <p:nvPr/>
        </p:nvSpPr>
        <p:spPr>
          <a:xfrm>
            <a:off x="9513489" y="1181100"/>
            <a:ext cx="5042530" cy="901700"/>
          </a:xfrm>
          <a:prstGeom prst="rect">
            <a:avLst/>
          </a:prstGeom>
          <a:noFill/>
          <a:ln/>
        </p:spPr>
        <p:txBody>
          <a:bodyPr wrap="square" lIns="0" tIns="0" rIns="0" bIns="0" rtlCol="0" anchor="t"/>
          <a:lstStyle/>
          <a:p>
            <a:pPr algn="l"/>
            <a:r>
              <a:rPr lang="en-US" sz="4800" dirty="0">
                <a:solidFill>
                  <a:srgbClr val="0E0E0E">
                    <a:alpha val="100000"/>
                  </a:srgbClr>
                </a:solidFill>
                <a:latin typeface="Belleza Regular" pitchFamily="34" charset="0"/>
                <a:ea typeface="Belleza Regular" pitchFamily="34" charset="-122"/>
                <a:cs typeface="Belleza Regular" pitchFamily="34" charset="-120"/>
              </a:rPr>
              <a:t>DRAGON TAMING</a:t>
            </a:r>
            <a:endParaRPr lang="en-US" sz="4800" dirty="0"/>
          </a:p>
        </p:txBody>
      </p:sp>
      <p:sp>
        <p:nvSpPr>
          <p:cNvPr id="35" name="Shape 18"/>
          <p:cNvSpPr/>
          <p:nvPr/>
        </p:nvSpPr>
        <p:spPr>
          <a:xfrm>
            <a:off x="8408451" y="2489200"/>
            <a:ext cx="7049381" cy="2438400"/>
          </a:xfrm>
          <a:prstGeom prst="rect">
            <a:avLst/>
          </a:prstGeom>
          <a:noFill/>
          <a:ln/>
        </p:spPr>
      </p:sp>
      <p:sp>
        <p:nvSpPr>
          <p:cNvPr id="36" name="Text 19"/>
          <p:cNvSpPr/>
          <p:nvPr/>
        </p:nvSpPr>
        <p:spPr>
          <a:xfrm>
            <a:off x="8340709" y="2489200"/>
            <a:ext cx="7184865" cy="2573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take on these creatures.</a:t>
            </a:r>
            <a:endParaRPr lang="en-US" sz="3200" dirty="0"/>
          </a:p>
        </p:txBody>
      </p:sp>
      <p:pic>
        <p:nvPicPr>
          <p:cNvPr id="37" name="Image 15" descr="preencoded.png">    </p:cNvPr>
          <p:cNvPicPr>
            <a:picLocks noChangeAspect="1"/>
          </p:cNvPicPr>
          <p:nvPr/>
        </p:nvPicPr>
        <p:blipFill>
          <a:blip r:embed="rId16"/>
          <a:stretch>
            <a:fillRect/>
          </a:stretch>
        </p:blipFill>
        <p:spPr>
          <a:xfrm>
            <a:off x="8408451" y="5537200"/>
            <a:ext cx="7049381" cy="5549900"/>
          </a:xfrm>
          <a:prstGeom prst="rect">
            <a:avLst/>
          </a:prstGeom>
        </p:spPr>
      </p:pic>
      <p:sp>
        <p:nvSpPr>
          <p:cNvPr id="38" name="Shape 20"/>
          <p:cNvSpPr/>
          <p:nvPr/>
        </p:nvSpPr>
        <p:spPr>
          <a:xfrm>
            <a:off x="11380622" y="11696700"/>
            <a:ext cx="1105038" cy="698500"/>
          </a:xfrm>
          <a:prstGeom prst="rect">
            <a:avLst/>
          </a:prstGeom>
          <a:noFill/>
          <a:ln/>
        </p:spPr>
      </p:sp>
      <p:sp>
        <p:nvSpPr>
          <p:cNvPr id="39" name="Text 21"/>
          <p:cNvSpPr/>
          <p:nvPr/>
        </p:nvSpPr>
        <p:spPr>
          <a:xfrm>
            <a:off x="11380622" y="11696700"/>
            <a:ext cx="1308264" cy="901700"/>
          </a:xfrm>
          <a:prstGeom prst="rect">
            <a:avLst/>
          </a:prstGeom>
          <a:noFill/>
          <a:ln/>
        </p:spPr>
        <p:txBody>
          <a:bodyPr wrap="square" lIns="0" tIns="0" rIns="0" bIns="0" rtlCol="0" anchor="t"/>
          <a:lstStyle/>
          <a:p>
            <a:pPr algn="l"/>
            <a:r>
              <a:rPr lang="en-US" sz="4800" dirty="0">
                <a:solidFill>
                  <a:srgbClr val="181818">
                    <a:alpha val="100000"/>
                  </a:srgbClr>
                </a:solidFill>
                <a:latin typeface="Belleza Regular" pitchFamily="34" charset="0"/>
                <a:ea typeface="Belleza Regular" pitchFamily="34" charset="-122"/>
                <a:cs typeface="Belleza Regular" pitchFamily="34" charset="-120"/>
              </a:rPr>
              <a:t>67%</a:t>
            </a:r>
            <a:endParaRPr lang="en-US" sz="4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EE9C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0" y="3860800"/>
            <a:ext cx="14314689" cy="38100"/>
          </a:xfrm>
          <a:prstGeom prst="rect">
            <a:avLst/>
          </a:prstGeom>
        </p:spPr>
      </p:pic>
      <p:pic>
        <p:nvPicPr>
          <p:cNvPr id="4" name="Image 2" descr="preencoded.png">    </p:cNvPr>
          <p:cNvPicPr>
            <a:picLocks noChangeAspect="1"/>
          </p:cNvPicPr>
          <p:nvPr/>
        </p:nvPicPr>
        <p:blipFill>
          <a:blip r:embed="rId3"/>
          <a:stretch>
            <a:fillRect/>
          </a:stretch>
        </p:blipFill>
        <p:spPr>
          <a:xfrm>
            <a:off x="20688343" y="3855591"/>
            <a:ext cx="3698705" cy="38100"/>
          </a:xfrm>
          <a:prstGeom prst="rect">
            <a:avLst/>
          </a:prstGeom>
        </p:spPr>
      </p:pic>
      <p:pic>
        <p:nvPicPr>
          <p:cNvPr id="5" name="Image 3" descr="preencoded.png">    </p:cNvPr>
          <p:cNvPicPr>
            <a:picLocks noChangeAspect="1"/>
          </p:cNvPicPr>
          <p:nvPr/>
        </p:nvPicPr>
        <p:blipFill>
          <a:blip r:embed="rId4"/>
          <a:stretch>
            <a:fillRect/>
          </a:stretch>
        </p:blipFill>
        <p:spPr>
          <a:xfrm>
            <a:off x="7684460" y="469900"/>
            <a:ext cx="15318115" cy="12763500"/>
          </a:xfrm>
          <a:prstGeom prst="rect">
            <a:avLst/>
          </a:prstGeom>
        </p:spPr>
      </p:pic>
      <p:pic>
        <p:nvPicPr>
          <p:cNvPr id="6" name="Image 4" descr="preencoded.png">    </p:cNvPr>
          <p:cNvPicPr>
            <a:picLocks noChangeAspect="1"/>
          </p:cNvPicPr>
          <p:nvPr/>
        </p:nvPicPr>
        <p:blipFill>
          <a:blip r:embed="rId5"/>
          <a:stretch>
            <a:fillRect/>
          </a:stretch>
        </p:blipFill>
        <p:spPr>
          <a:xfrm>
            <a:off x="21710951" y="740221"/>
            <a:ext cx="1924470" cy="1948873"/>
          </a:xfrm>
          <a:prstGeom prst="rect">
            <a:avLst/>
          </a:prstGeom>
        </p:spPr>
      </p:pic>
      <p:pic>
        <p:nvPicPr>
          <p:cNvPr id="7" name="Image 5" descr="preencoded.png">    </p:cNvPr>
          <p:cNvPicPr>
            <a:picLocks noChangeAspect="1"/>
          </p:cNvPicPr>
          <p:nvPr/>
        </p:nvPicPr>
        <p:blipFill>
          <a:blip r:embed="rId6"/>
          <a:stretch>
            <a:fillRect/>
          </a:stretch>
        </p:blipFill>
        <p:spPr>
          <a:xfrm>
            <a:off x="2675973" y="1222121"/>
            <a:ext cx="2163332" cy="2163062"/>
          </a:xfrm>
          <a:prstGeom prst="rect">
            <a:avLst/>
          </a:prstGeom>
        </p:spPr>
      </p:pic>
      <p:pic>
        <p:nvPicPr>
          <p:cNvPr id="8" name="Image 6" descr="preencoded.png">    </p:cNvPr>
          <p:cNvPicPr>
            <a:picLocks noChangeAspect="1"/>
          </p:cNvPicPr>
          <p:nvPr/>
        </p:nvPicPr>
        <p:blipFill>
          <a:blip r:embed="rId7"/>
          <a:stretch>
            <a:fillRect/>
          </a:stretch>
        </p:blipFill>
        <p:spPr>
          <a:xfrm>
            <a:off x="1737451" y="736600"/>
            <a:ext cx="1309026" cy="1308863"/>
          </a:xfrm>
          <a:prstGeom prst="rect">
            <a:avLst/>
          </a:prstGeom>
        </p:spPr>
      </p:pic>
      <p:pic>
        <p:nvPicPr>
          <p:cNvPr id="9" name="Image 7" descr="preencoded.png">    </p:cNvPr>
          <p:cNvPicPr>
            <a:picLocks noChangeAspect="1"/>
          </p:cNvPicPr>
          <p:nvPr/>
        </p:nvPicPr>
        <p:blipFill>
          <a:blip r:embed="rId8"/>
          <a:stretch>
            <a:fillRect/>
          </a:stretch>
        </p:blipFill>
        <p:spPr>
          <a:xfrm>
            <a:off x="1366946" y="2207003"/>
            <a:ext cx="1309026" cy="1308863"/>
          </a:xfrm>
          <a:prstGeom prst="rect">
            <a:avLst/>
          </a:prstGeom>
        </p:spPr>
      </p:pic>
      <p:pic>
        <p:nvPicPr>
          <p:cNvPr id="10" name="Image 8" descr="preencoded.png">    </p:cNvPr>
          <p:cNvPicPr>
            <a:picLocks noChangeAspect="1"/>
          </p:cNvPicPr>
          <p:nvPr/>
        </p:nvPicPr>
        <p:blipFill>
          <a:blip r:embed="rId9"/>
          <a:stretch>
            <a:fillRect/>
          </a:stretch>
        </p:blipFill>
        <p:spPr>
          <a:xfrm>
            <a:off x="21541892" y="10591800"/>
            <a:ext cx="2603825" cy="2641600"/>
          </a:xfrm>
          <a:prstGeom prst="rect">
            <a:avLst/>
          </a:prstGeom>
        </p:spPr>
      </p:pic>
      <p:sp>
        <p:nvSpPr>
          <p:cNvPr id="11" name="Shape 0"/>
          <p:cNvSpPr/>
          <p:nvPr/>
        </p:nvSpPr>
        <p:spPr>
          <a:xfrm>
            <a:off x="23370921" y="10515600"/>
            <a:ext cx="1016127" cy="3200400"/>
          </a:xfrm>
          <a:prstGeom prst="rect">
            <a:avLst/>
          </a:prstGeom>
          <a:noFill/>
          <a:ln/>
        </p:spPr>
      </p:sp>
      <p:pic>
        <p:nvPicPr>
          <p:cNvPr id="12" name="Image 9" descr="preencoded.png">    </p:cNvPr>
          <p:cNvPicPr>
            <a:picLocks noChangeAspect="1"/>
          </p:cNvPicPr>
          <p:nvPr/>
        </p:nvPicPr>
        <p:blipFill>
          <a:blip r:embed="rId10"/>
          <a:stretch>
            <a:fillRect/>
          </a:stretch>
        </p:blipFill>
        <p:spPr>
          <a:xfrm>
            <a:off x="23523340" y="10820400"/>
            <a:ext cx="711289" cy="2590800"/>
          </a:xfrm>
          <a:prstGeom prst="rect">
            <a:avLst/>
          </a:prstGeom>
        </p:spPr>
      </p:pic>
      <p:pic>
        <p:nvPicPr>
          <p:cNvPr id="13" name="Image 10" descr="preencoded.png">    </p:cNvPr>
          <p:cNvPicPr>
            <a:picLocks noChangeAspect="1"/>
          </p:cNvPicPr>
          <p:nvPr/>
        </p:nvPicPr>
        <p:blipFill>
          <a:blip r:embed="rId11"/>
          <a:stretch>
            <a:fillRect/>
          </a:stretch>
        </p:blipFill>
        <p:spPr>
          <a:xfrm>
            <a:off x="3759670" y="3390900"/>
            <a:ext cx="5966698" cy="4437887"/>
          </a:xfrm>
          <a:prstGeom prst="rect">
            <a:avLst/>
          </a:prstGeom>
        </p:spPr>
      </p:pic>
      <p:sp>
        <p:nvSpPr>
          <p:cNvPr id="14" name="Shape 1"/>
          <p:cNvSpPr/>
          <p:nvPr/>
        </p:nvSpPr>
        <p:spPr>
          <a:xfrm>
            <a:off x="9195949" y="6197600"/>
            <a:ext cx="12345943" cy="5715000"/>
          </a:xfrm>
          <a:prstGeom prst="rect">
            <a:avLst/>
          </a:prstGeom>
          <a:noFill/>
          <a:ln/>
        </p:spPr>
      </p:sp>
      <p:sp>
        <p:nvSpPr>
          <p:cNvPr id="15" name="Text 2"/>
          <p:cNvSpPr/>
          <p:nvPr/>
        </p:nvSpPr>
        <p:spPr>
          <a:xfrm>
            <a:off x="9195949" y="6197600"/>
            <a:ext cx="12549168" cy="5092700"/>
          </a:xfrm>
          <a:prstGeom prst="rect">
            <a:avLst/>
          </a:prstGeom>
          <a:noFill/>
          <a:ln/>
        </p:spPr>
        <p:txBody>
          <a:bodyPr wrap="square" lIns="0" tIns="0" rIns="0" bIns="0" rtlCol="0" anchor="t"/>
          <a:lstStyle/>
          <a:p>
            <a:pPr algn="l"/>
            <a:r>
              <a:rPr lang="en-US" sz="4800" dirty="0">
                <a:solidFill>
                  <a:srgbClr val="0E0E0E">
                    <a:alpha val="100000"/>
                  </a:srgbClr>
                </a:solidFill>
                <a:latin typeface="Belleza Regular" pitchFamily="34" charset="0"/>
                <a:ea typeface="Belleza Regular" pitchFamily="34" charset="-122"/>
                <a:cs typeface="Belleza Regular"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16" name="Text 3"/>
          <p:cNvSpPr/>
          <p:nvPr/>
        </p:nvSpPr>
        <p:spPr>
          <a:xfrm>
            <a:off x="17185248" y="11391900"/>
            <a:ext cx="4509064" cy="673100"/>
          </a:xfrm>
          <a:prstGeom prst="rect">
            <a:avLst/>
          </a:prstGeom>
          <a:noFill/>
          <a:ln/>
        </p:spPr>
        <p:txBody>
          <a:bodyPr wrap="square" lIns="0" tIns="0" rIns="0" bIns="0" rtlCol="0" anchor="t"/>
          <a:lstStyle/>
          <a:p>
            <a:pPr algn="l"/>
            <a:r>
              <a:rPr lang="en-US" sz="3600" dirty="0">
                <a:solidFill>
                  <a:srgbClr val="0E0E0E">
                    <a:alpha val="100000"/>
                  </a:srgbClr>
                </a:solidFill>
                <a:latin typeface="Belleza Regular" pitchFamily="34" charset="0"/>
                <a:ea typeface="Belleza Regular" pitchFamily="34" charset="-122"/>
                <a:cs typeface="Belleza Regular" pitchFamily="34" charset="-120"/>
              </a:rPr>
              <a:t>THE DREAM WEAVER</a:t>
            </a:r>
            <a:endParaRPr lang="en-US" sz="3600" dirty="0"/>
          </a:p>
        </p:txBody>
      </p:sp>
      <p:pic>
        <p:nvPicPr>
          <p:cNvPr id="17" name="Image 11" descr="preencoded.png">    </p:cNvPr>
          <p:cNvPicPr>
            <a:picLocks noChangeAspect="1"/>
          </p:cNvPicPr>
          <p:nvPr/>
        </p:nvPicPr>
        <p:blipFill>
          <a:blip r:embed="rId12"/>
          <a:stretch>
            <a:fillRect/>
          </a:stretch>
        </p:blipFill>
        <p:spPr>
          <a:xfrm>
            <a:off x="4554769" y="10936728"/>
            <a:ext cx="2473786" cy="2473480"/>
          </a:xfrm>
          <a:prstGeom prst="rect">
            <a:avLst/>
          </a:prstGeom>
        </p:spPr>
      </p:pic>
      <p:pic>
        <p:nvPicPr>
          <p:cNvPr id="18" name="Image 12" descr="preencoded.png">    </p:cNvPr>
          <p:cNvPicPr>
            <a:picLocks noChangeAspect="1"/>
          </p:cNvPicPr>
          <p:nvPr/>
        </p:nvPicPr>
        <p:blipFill>
          <a:blip r:embed="rId13"/>
          <a:stretch>
            <a:fillRect/>
          </a:stretch>
        </p:blipFill>
        <p:spPr>
          <a:xfrm>
            <a:off x="2019552" y="10809368"/>
            <a:ext cx="1676191" cy="1676282"/>
          </a:xfrm>
          <a:prstGeom prst="rect">
            <a:avLst/>
          </a:prstGeom>
        </p:spPr>
      </p:pic>
      <p:pic>
        <p:nvPicPr>
          <p:cNvPr id="19" name="Image 13" descr="preencoded.png">    </p:cNvPr>
          <p:cNvPicPr>
            <a:picLocks noChangeAspect="1"/>
          </p:cNvPicPr>
          <p:nvPr/>
        </p:nvPicPr>
        <p:blipFill>
          <a:blip r:embed="rId14"/>
          <a:stretch>
            <a:fillRect/>
          </a:stretch>
        </p:blipFill>
        <p:spPr>
          <a:xfrm>
            <a:off x="2308607" y="7683500"/>
            <a:ext cx="3863937" cy="3863156"/>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EE9C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1141"/>
            <a:ext cx="24383618" cy="13714859"/>
          </a:xfrm>
          <a:prstGeom prst="rect">
            <a:avLst/>
          </a:prstGeom>
        </p:spPr>
      </p:pic>
      <p:pic>
        <p:nvPicPr>
          <p:cNvPr id="3" name="Image 1" descr="preencoded.png">    </p:cNvPr>
          <p:cNvPicPr>
            <a:picLocks noChangeAspect="1"/>
          </p:cNvPicPr>
          <p:nvPr/>
        </p:nvPicPr>
        <p:blipFill>
          <a:blip r:embed="rId2"/>
          <a:stretch>
            <a:fillRect/>
          </a:stretch>
        </p:blipFill>
        <p:spPr>
          <a:xfrm>
            <a:off x="1549594" y="2247900"/>
            <a:ext cx="2210076" cy="2209800"/>
          </a:xfrm>
          <a:prstGeom prst="rect">
            <a:avLst/>
          </a:prstGeom>
        </p:spPr>
      </p:pic>
      <p:pic>
        <p:nvPicPr>
          <p:cNvPr id="4" name="Image 2" descr="preencoded.png">    </p:cNvPr>
          <p:cNvPicPr>
            <a:picLocks noChangeAspect="1"/>
          </p:cNvPicPr>
          <p:nvPr/>
        </p:nvPicPr>
        <p:blipFill>
          <a:blip r:embed="rId3"/>
          <a:stretch>
            <a:fillRect/>
          </a:stretch>
        </p:blipFill>
        <p:spPr>
          <a:xfrm>
            <a:off x="3226203" y="1473200"/>
            <a:ext cx="1333667" cy="1333500"/>
          </a:xfrm>
          <a:prstGeom prst="rect">
            <a:avLst/>
          </a:prstGeom>
        </p:spPr>
      </p:pic>
      <p:pic>
        <p:nvPicPr>
          <p:cNvPr id="5" name="Image 3" descr="preencoded.png">    </p:cNvPr>
          <p:cNvPicPr>
            <a:picLocks noChangeAspect="1"/>
          </p:cNvPicPr>
          <p:nvPr/>
        </p:nvPicPr>
        <p:blipFill>
          <a:blip r:embed="rId4"/>
          <a:stretch>
            <a:fillRect/>
          </a:stretch>
        </p:blipFill>
        <p:spPr>
          <a:xfrm>
            <a:off x="3467533" y="3175000"/>
            <a:ext cx="1333667" cy="1333500"/>
          </a:xfrm>
          <a:prstGeom prst="rect">
            <a:avLst/>
          </a:prstGeom>
        </p:spPr>
      </p:pic>
      <p:pic>
        <p:nvPicPr>
          <p:cNvPr id="6" name="Image 4" descr="preencoded.png">    </p:cNvPr>
          <p:cNvPicPr>
            <a:picLocks noChangeAspect="1"/>
          </p:cNvPicPr>
          <p:nvPr/>
        </p:nvPicPr>
        <p:blipFill>
          <a:blip r:embed="rId5"/>
          <a:stretch>
            <a:fillRect/>
          </a:stretch>
        </p:blipFill>
        <p:spPr>
          <a:xfrm>
            <a:off x="0" y="1358900"/>
            <a:ext cx="1025653" cy="10997443"/>
          </a:xfrm>
          <a:prstGeom prst="rect">
            <a:avLst/>
          </a:prstGeom>
        </p:spPr>
      </p:pic>
      <p:pic>
        <p:nvPicPr>
          <p:cNvPr id="7" name="Image 5" descr="preencoded.png">    </p:cNvPr>
          <p:cNvPicPr>
            <a:picLocks noChangeAspect="1"/>
          </p:cNvPicPr>
          <p:nvPr/>
        </p:nvPicPr>
        <p:blipFill>
          <a:blip r:embed="rId6"/>
          <a:stretch>
            <a:fillRect/>
          </a:stretch>
        </p:blipFill>
        <p:spPr>
          <a:xfrm>
            <a:off x="0" y="3575050"/>
            <a:ext cx="1000123" cy="6565143"/>
          </a:xfrm>
          <a:prstGeom prst="rect">
            <a:avLst/>
          </a:prstGeom>
        </p:spPr>
      </p:pic>
      <p:pic>
        <p:nvPicPr>
          <p:cNvPr id="8" name="Image 6" descr="preencoded.png">    </p:cNvPr>
          <p:cNvPicPr>
            <a:picLocks noChangeAspect="1"/>
          </p:cNvPicPr>
          <p:nvPr/>
        </p:nvPicPr>
        <p:blipFill>
          <a:blip r:embed="rId7"/>
          <a:stretch>
            <a:fillRect/>
          </a:stretch>
        </p:blipFill>
        <p:spPr>
          <a:xfrm>
            <a:off x="1003425" y="6337300"/>
            <a:ext cx="23383623" cy="88900"/>
          </a:xfrm>
          <a:prstGeom prst="rect">
            <a:avLst/>
          </a:prstGeom>
        </p:spPr>
      </p:pic>
      <p:pic>
        <p:nvPicPr>
          <p:cNvPr id="9" name="Image 7" descr="preencoded.png">    </p:cNvPr>
          <p:cNvPicPr>
            <a:picLocks noChangeAspect="1"/>
          </p:cNvPicPr>
          <p:nvPr/>
        </p:nvPicPr>
        <p:blipFill>
          <a:blip r:embed="rId8"/>
          <a:stretch>
            <a:fillRect/>
          </a:stretch>
        </p:blipFill>
        <p:spPr>
          <a:xfrm>
            <a:off x="1003425" y="5207000"/>
            <a:ext cx="23383623" cy="88900"/>
          </a:xfrm>
          <a:prstGeom prst="rect">
            <a:avLst/>
          </a:prstGeom>
        </p:spPr>
      </p:pic>
      <p:pic>
        <p:nvPicPr>
          <p:cNvPr id="10" name="Image 8" descr="preencoded.png">    </p:cNvPr>
          <p:cNvPicPr>
            <a:picLocks noChangeAspect="1"/>
          </p:cNvPicPr>
          <p:nvPr/>
        </p:nvPicPr>
        <p:blipFill>
          <a:blip r:embed="rId9"/>
          <a:stretch>
            <a:fillRect/>
          </a:stretch>
        </p:blipFill>
        <p:spPr>
          <a:xfrm>
            <a:off x="20969304" y="5251450"/>
            <a:ext cx="88911" cy="1125215"/>
          </a:xfrm>
          <a:prstGeom prst="rect">
            <a:avLst/>
          </a:prstGeom>
        </p:spPr>
      </p:pic>
      <p:pic>
        <p:nvPicPr>
          <p:cNvPr id="11" name="Image 9" descr="preencoded.png">    </p:cNvPr>
          <p:cNvPicPr>
            <a:picLocks noChangeAspect="1"/>
          </p:cNvPicPr>
          <p:nvPr/>
        </p:nvPicPr>
        <p:blipFill>
          <a:blip r:embed="rId10"/>
          <a:stretch>
            <a:fillRect/>
          </a:stretch>
        </p:blipFill>
        <p:spPr>
          <a:xfrm>
            <a:off x="18747543" y="10134600"/>
            <a:ext cx="2311689" cy="2336800"/>
          </a:xfrm>
          <a:prstGeom prst="rect">
            <a:avLst/>
          </a:prstGeom>
        </p:spPr>
      </p:pic>
      <p:sp>
        <p:nvSpPr>
          <p:cNvPr id="12" name="Shape 0"/>
          <p:cNvSpPr/>
          <p:nvPr/>
        </p:nvSpPr>
        <p:spPr>
          <a:xfrm>
            <a:off x="23370921" y="10515600"/>
            <a:ext cx="1016127" cy="3200400"/>
          </a:xfrm>
          <a:prstGeom prst="rect">
            <a:avLst/>
          </a:prstGeom>
          <a:noFill/>
          <a:ln/>
        </p:spPr>
      </p:sp>
      <p:pic>
        <p:nvPicPr>
          <p:cNvPr id="13" name="Image 10" descr="preencoded.png">    </p:cNvPr>
          <p:cNvPicPr>
            <a:picLocks noChangeAspect="1"/>
          </p:cNvPicPr>
          <p:nvPr/>
        </p:nvPicPr>
        <p:blipFill>
          <a:blip r:embed="rId11"/>
          <a:stretch>
            <a:fillRect/>
          </a:stretch>
        </p:blipFill>
        <p:spPr>
          <a:xfrm>
            <a:off x="23523340" y="10820400"/>
            <a:ext cx="711289" cy="2590800"/>
          </a:xfrm>
          <a:prstGeom prst="rect">
            <a:avLst/>
          </a:prstGeom>
        </p:spPr>
      </p:pic>
      <p:pic>
        <p:nvPicPr>
          <p:cNvPr id="14" name="Image 11" descr="preencoded.png">    </p:cNvPr>
          <p:cNvPicPr>
            <a:picLocks noChangeAspect="1"/>
          </p:cNvPicPr>
          <p:nvPr/>
        </p:nvPicPr>
        <p:blipFill>
          <a:blip r:embed="rId12"/>
          <a:stretch>
            <a:fillRect/>
          </a:stretch>
        </p:blipFill>
        <p:spPr>
          <a:xfrm>
            <a:off x="8395749" y="1155700"/>
            <a:ext cx="7595549" cy="11404600"/>
          </a:xfrm>
          <a:prstGeom prst="rect">
            <a:avLst/>
          </a:prstGeom>
        </p:spPr>
      </p:pic>
      <p:sp>
        <p:nvSpPr>
          <p:cNvPr id="15" name="Shape 1"/>
          <p:cNvSpPr/>
          <p:nvPr/>
        </p:nvSpPr>
        <p:spPr>
          <a:xfrm>
            <a:off x="2413302" y="8750300"/>
            <a:ext cx="5067933" cy="3530600"/>
          </a:xfrm>
          <a:prstGeom prst="rect">
            <a:avLst/>
          </a:prstGeom>
          <a:noFill/>
          <a:ln/>
        </p:spPr>
      </p:sp>
      <p:sp>
        <p:nvSpPr>
          <p:cNvPr id="16" name="Text 2"/>
          <p:cNvSpPr/>
          <p:nvPr/>
        </p:nvSpPr>
        <p:spPr>
          <a:xfrm>
            <a:off x="2413302" y="8750300"/>
            <a:ext cx="5271159" cy="1600200"/>
          </a:xfrm>
          <a:prstGeom prst="rect">
            <a:avLst/>
          </a:prstGeom>
          <a:noFill/>
          <a:ln/>
        </p:spPr>
        <p:txBody>
          <a:bodyPr wrap="square" lIns="0" tIns="0" rIns="0" bIns="0" rtlCol="0" anchor="t"/>
          <a:lstStyle/>
          <a:p>
            <a:pPr algn="l"/>
            <a:r>
              <a:rPr lang="en-US" sz="4800" dirty="0">
                <a:solidFill>
                  <a:srgbClr val="0E0E0E">
                    <a:alpha val="100000"/>
                  </a:srgbClr>
                </a:solidFill>
                <a:latin typeface="Belleza Regular" pitchFamily="34" charset="0"/>
                <a:ea typeface="Belleza Regular" pitchFamily="34" charset="-122"/>
                <a:cs typeface="Belleza Regular" pitchFamily="34" charset="-120"/>
              </a:rPr>
              <a:t>DRAGON TAMING TECHNIQUE</a:t>
            </a:r>
            <a:endParaRPr lang="en-US" sz="4800" dirty="0"/>
          </a:p>
        </p:txBody>
      </p:sp>
      <p:sp>
        <p:nvSpPr>
          <p:cNvPr id="17" name="Text 3"/>
          <p:cNvSpPr/>
          <p:nvPr/>
        </p:nvSpPr>
        <p:spPr>
          <a:xfrm>
            <a:off x="2413302" y="10452100"/>
            <a:ext cx="5203417"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guide to taming and caring for dragons in the realm of magic.</a:t>
            </a:r>
            <a:endParaRPr lang="en-US" sz="3200" dirty="0"/>
          </a:p>
        </p:txBody>
      </p:sp>
      <p:sp>
        <p:nvSpPr>
          <p:cNvPr id="18" name="Shape 4"/>
          <p:cNvSpPr/>
          <p:nvPr/>
        </p:nvSpPr>
        <p:spPr>
          <a:xfrm>
            <a:off x="16715289" y="1155700"/>
            <a:ext cx="5436279" cy="3530600"/>
          </a:xfrm>
          <a:prstGeom prst="rect">
            <a:avLst/>
          </a:prstGeom>
          <a:noFill/>
          <a:ln/>
        </p:spPr>
      </p:sp>
      <p:sp>
        <p:nvSpPr>
          <p:cNvPr id="19" name="Text 5"/>
          <p:cNvSpPr/>
          <p:nvPr/>
        </p:nvSpPr>
        <p:spPr>
          <a:xfrm>
            <a:off x="16715289" y="1155700"/>
            <a:ext cx="5639505" cy="1600200"/>
          </a:xfrm>
          <a:prstGeom prst="rect">
            <a:avLst/>
          </a:prstGeom>
          <a:noFill/>
          <a:ln/>
        </p:spPr>
        <p:txBody>
          <a:bodyPr wrap="square" lIns="0" tIns="0" rIns="0" bIns="0" rtlCol="0" anchor="t"/>
          <a:lstStyle/>
          <a:p>
            <a:pPr algn="l"/>
            <a:r>
              <a:rPr lang="en-US" sz="4800" dirty="0">
                <a:solidFill>
                  <a:srgbClr val="0E0E0E">
                    <a:alpha val="100000"/>
                  </a:srgbClr>
                </a:solidFill>
                <a:latin typeface="Belleza Regular" pitchFamily="34" charset="0"/>
                <a:ea typeface="Belleza Regular" pitchFamily="34" charset="-122"/>
                <a:cs typeface="Belleza Regular" pitchFamily="34" charset="-120"/>
              </a:rPr>
              <a:t>THE ART OF UNICORN SIGHTING</a:t>
            </a:r>
            <a:endParaRPr lang="en-US" sz="4800" dirty="0"/>
          </a:p>
        </p:txBody>
      </p:sp>
      <p:sp>
        <p:nvSpPr>
          <p:cNvPr id="20" name="Text 6"/>
          <p:cNvSpPr/>
          <p:nvPr/>
        </p:nvSpPr>
        <p:spPr>
          <a:xfrm>
            <a:off x="16715289" y="2857500"/>
            <a:ext cx="5571763"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Tips and tricks for spotting the elusive unicorns in their natural habitat.</a:t>
            </a:r>
            <a:endParaRPr lang="en-US" sz="3200" dirty="0"/>
          </a:p>
        </p:txBody>
      </p:sp>
      <p:pic>
        <p:nvPicPr>
          <p:cNvPr id="21" name="Image 12" descr="preencoded.png">    </p:cNvPr>
          <p:cNvPicPr>
            <a:picLocks noChangeAspect="1"/>
          </p:cNvPicPr>
          <p:nvPr/>
        </p:nvPicPr>
        <p:blipFill>
          <a:blip r:embed="rId13"/>
          <a:stretch>
            <a:fillRect/>
          </a:stretch>
        </p:blipFill>
        <p:spPr>
          <a:xfrm>
            <a:off x="2235479" y="1155700"/>
            <a:ext cx="5436279" cy="4305300"/>
          </a:xfrm>
          <a:prstGeom prst="rect">
            <a:avLst/>
          </a:prstGeom>
        </p:spPr>
      </p:pic>
      <p:pic>
        <p:nvPicPr>
          <p:cNvPr id="22" name="Image 13" descr="preencoded.png">    </p:cNvPr>
          <p:cNvPicPr>
            <a:picLocks noChangeAspect="1"/>
          </p:cNvPicPr>
          <p:nvPr/>
        </p:nvPicPr>
        <p:blipFill>
          <a:blip r:embed="rId14"/>
          <a:stretch>
            <a:fillRect/>
          </a:stretch>
        </p:blipFill>
        <p:spPr>
          <a:xfrm>
            <a:off x="16715289" y="6858000"/>
            <a:ext cx="5436279" cy="57023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EE9C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3751969" y="12700"/>
            <a:ext cx="88911" cy="13703300"/>
          </a:xfrm>
          <a:prstGeom prst="rect">
            <a:avLst/>
          </a:prstGeom>
        </p:spPr>
      </p:pic>
      <p:pic>
        <p:nvPicPr>
          <p:cNvPr id="4" name="Image 2" descr="preencoded.png">    </p:cNvPr>
          <p:cNvPicPr>
            <a:picLocks noChangeAspect="1"/>
          </p:cNvPicPr>
          <p:nvPr/>
        </p:nvPicPr>
        <p:blipFill>
          <a:blip r:embed="rId3"/>
          <a:stretch>
            <a:fillRect/>
          </a:stretch>
        </p:blipFill>
        <p:spPr>
          <a:xfrm>
            <a:off x="22723140" y="0"/>
            <a:ext cx="88911" cy="13716000"/>
          </a:xfrm>
          <a:prstGeom prst="rect">
            <a:avLst/>
          </a:prstGeom>
        </p:spPr>
      </p:pic>
      <p:pic>
        <p:nvPicPr>
          <p:cNvPr id="5" name="Image 3" descr="preencoded.png">    </p:cNvPr>
          <p:cNvPicPr>
            <a:picLocks noChangeAspect="1"/>
          </p:cNvPicPr>
          <p:nvPr/>
        </p:nvPicPr>
        <p:blipFill>
          <a:blip r:embed="rId4"/>
          <a:stretch>
            <a:fillRect/>
          </a:stretch>
        </p:blipFill>
        <p:spPr>
          <a:xfrm>
            <a:off x="3518340" y="1244600"/>
            <a:ext cx="20271734" cy="88900"/>
          </a:xfrm>
          <a:prstGeom prst="rect">
            <a:avLst/>
          </a:prstGeom>
        </p:spPr>
      </p:pic>
      <p:pic>
        <p:nvPicPr>
          <p:cNvPr id="6" name="Image 4" descr="preencoded.png">    </p:cNvPr>
          <p:cNvPicPr>
            <a:picLocks noChangeAspect="1"/>
          </p:cNvPicPr>
          <p:nvPr/>
        </p:nvPicPr>
        <p:blipFill>
          <a:blip r:embed="rId5"/>
          <a:stretch>
            <a:fillRect/>
          </a:stretch>
        </p:blipFill>
        <p:spPr>
          <a:xfrm>
            <a:off x="1028830" y="0"/>
            <a:ext cx="88910" cy="12661900"/>
          </a:xfrm>
          <a:prstGeom prst="rect">
            <a:avLst/>
          </a:prstGeom>
        </p:spPr>
      </p:pic>
      <p:pic>
        <p:nvPicPr>
          <p:cNvPr id="7" name="Image 5" descr="preencoded.png">    </p:cNvPr>
          <p:cNvPicPr>
            <a:picLocks noChangeAspect="1"/>
          </p:cNvPicPr>
          <p:nvPr/>
        </p:nvPicPr>
        <p:blipFill>
          <a:blip r:embed="rId6"/>
          <a:stretch>
            <a:fillRect/>
          </a:stretch>
        </p:blipFill>
        <p:spPr>
          <a:xfrm>
            <a:off x="0" y="12616817"/>
            <a:ext cx="24387048" cy="88900"/>
          </a:xfrm>
          <a:prstGeom prst="rect">
            <a:avLst/>
          </a:prstGeom>
        </p:spPr>
      </p:pic>
      <p:pic>
        <p:nvPicPr>
          <p:cNvPr id="8" name="Image 6" descr="preencoded.png">    </p:cNvPr>
          <p:cNvPicPr>
            <a:picLocks noChangeAspect="1"/>
          </p:cNvPicPr>
          <p:nvPr/>
        </p:nvPicPr>
        <p:blipFill>
          <a:blip r:embed="rId7"/>
          <a:stretch>
            <a:fillRect/>
          </a:stretch>
        </p:blipFill>
        <p:spPr>
          <a:xfrm>
            <a:off x="1587698" y="596900"/>
            <a:ext cx="1930641" cy="1955800"/>
          </a:xfrm>
          <a:prstGeom prst="rect">
            <a:avLst/>
          </a:prstGeom>
        </p:spPr>
      </p:pic>
      <p:pic>
        <p:nvPicPr>
          <p:cNvPr id="9" name="Image 7" descr="preencoded.png">    </p:cNvPr>
          <p:cNvPicPr>
            <a:picLocks noChangeAspect="1"/>
          </p:cNvPicPr>
          <p:nvPr/>
        </p:nvPicPr>
        <p:blipFill>
          <a:blip r:embed="rId8"/>
          <a:stretch>
            <a:fillRect/>
          </a:stretch>
        </p:blipFill>
        <p:spPr>
          <a:xfrm>
            <a:off x="17580991" y="9484866"/>
            <a:ext cx="2620254" cy="2619747"/>
          </a:xfrm>
          <a:prstGeom prst="rect">
            <a:avLst/>
          </a:prstGeom>
        </p:spPr>
      </p:pic>
      <p:pic>
        <p:nvPicPr>
          <p:cNvPr id="10" name="Image 8" descr="preencoded.png">    </p:cNvPr>
          <p:cNvPicPr>
            <a:picLocks noChangeAspect="1"/>
          </p:cNvPicPr>
          <p:nvPr/>
        </p:nvPicPr>
        <p:blipFill>
          <a:blip r:embed="rId9"/>
          <a:stretch>
            <a:fillRect/>
          </a:stretch>
        </p:blipFill>
        <p:spPr>
          <a:xfrm>
            <a:off x="19939328" y="8964935"/>
            <a:ext cx="2168548" cy="2168277"/>
          </a:xfrm>
          <a:prstGeom prst="rect">
            <a:avLst/>
          </a:prstGeom>
        </p:spPr>
      </p:pic>
      <p:sp>
        <p:nvSpPr>
          <p:cNvPr id="11" name="Text 0"/>
          <p:cNvSpPr/>
          <p:nvPr/>
        </p:nvSpPr>
        <p:spPr>
          <a:xfrm>
            <a:off x="1621569" y="1930400"/>
            <a:ext cx="20216693" cy="1507067"/>
          </a:xfrm>
          <a:prstGeom prst="rect">
            <a:avLst/>
          </a:prstGeom>
          <a:noFill/>
          <a:ln/>
        </p:spPr>
        <p:txBody>
          <a:bodyPr wrap="square" lIns="0" tIns="0" rIns="0" bIns="0" rtlCol="0" anchor="t"/>
          <a:lstStyle/>
          <a:p>
            <a:pPr algn="ctr"/>
            <a:r>
              <a:rPr lang="en-US" sz="8000" dirty="0">
                <a:solidFill>
                  <a:srgbClr val="272727">
                    <a:alpha val="100000"/>
                  </a:srgbClr>
                </a:solidFill>
                <a:latin typeface="Belleza Regular" pitchFamily="34" charset="0"/>
                <a:ea typeface="Belleza Regular" pitchFamily="34" charset="-122"/>
                <a:cs typeface="Belleza Regular" pitchFamily="34" charset="-120"/>
              </a:rPr>
              <a:t>THE MAGIC OF DRAGONS: A RESEARCH</a:t>
            </a:r>
            <a:endParaRPr lang="en-US" sz="8000" dirty="0"/>
          </a:p>
        </p:txBody>
      </p:sp>
      <p:sp>
        <p:nvSpPr>
          <p:cNvPr id="12" name="Shape 1"/>
          <p:cNvSpPr/>
          <p:nvPr/>
        </p:nvSpPr>
        <p:spPr>
          <a:xfrm>
            <a:off x="1371771" y="3695700"/>
            <a:ext cx="6096762" cy="6096000"/>
          </a:xfrm>
          <a:prstGeom prst="roundRect">
            <a:avLst>
              <a:gd name="adj" fmla="val 2083350"/>
            </a:avLst>
          </a:prstGeom>
          <a:noFill/>
          <a:ln w="63500">
            <a:solidFill>
              <a:srgbClr val="FFFFFF"/>
            </a:solidFill>
            <a:prstDash val="solid"/>
          </a:ln>
        </p:spPr>
      </p:sp>
      <p:pic>
        <p:nvPicPr>
          <p:cNvPr id="13" name="Image 9" descr="preencoded.png">    </p:cNvPr>
          <p:cNvPicPr>
            <a:picLocks noChangeAspect="1"/>
          </p:cNvPicPr>
          <p:nvPr/>
        </p:nvPicPr>
        <p:blipFill>
          <a:blip r:embed="rId10"/>
          <a:stretch>
            <a:fillRect/>
          </a:stretch>
        </p:blipFill>
        <p:spPr>
          <a:xfrm>
            <a:off x="3724737" y="5429250"/>
            <a:ext cx="1390830" cy="1625600"/>
          </a:xfrm>
          <a:prstGeom prst="rect">
            <a:avLst/>
          </a:prstGeom>
        </p:spPr>
      </p:pic>
      <p:sp>
        <p:nvSpPr>
          <p:cNvPr id="14" name="Shape 2"/>
          <p:cNvSpPr/>
          <p:nvPr/>
        </p:nvSpPr>
        <p:spPr>
          <a:xfrm>
            <a:off x="1524191" y="7359650"/>
            <a:ext cx="5791924" cy="698500"/>
          </a:xfrm>
          <a:prstGeom prst="rect">
            <a:avLst/>
          </a:prstGeom>
          <a:noFill/>
          <a:ln/>
        </p:spPr>
      </p:sp>
      <p:sp>
        <p:nvSpPr>
          <p:cNvPr id="15" name="Text 3"/>
          <p:cNvSpPr/>
          <p:nvPr/>
        </p:nvSpPr>
        <p:spPr>
          <a:xfrm>
            <a:off x="1422578" y="7359650"/>
            <a:ext cx="5995149" cy="901700"/>
          </a:xfrm>
          <a:prstGeom prst="rect">
            <a:avLst/>
          </a:prstGeom>
          <a:noFill/>
          <a:ln/>
        </p:spPr>
        <p:txBody>
          <a:bodyPr wrap="square" lIns="0" tIns="0" rIns="0" bIns="0" rtlCol="0" anchor="t"/>
          <a:lstStyle/>
          <a:p>
            <a:pPr algn="ctr"/>
            <a:r>
              <a:rPr lang="en-US" sz="4800" dirty="0">
                <a:solidFill>
                  <a:srgbClr val="0E0E0E">
                    <a:alpha val="100000"/>
                  </a:srgbClr>
                </a:solidFill>
                <a:latin typeface="Belleza Regular" pitchFamily="34" charset="0"/>
                <a:ea typeface="Belleza Regular" pitchFamily="34" charset="-122"/>
                <a:cs typeface="Belleza Regular" pitchFamily="34" charset="-120"/>
              </a:rPr>
              <a:t>UNICORN SIGHTING</a:t>
            </a:r>
            <a:endParaRPr lang="en-US" sz="4800" dirty="0"/>
          </a:p>
        </p:txBody>
      </p:sp>
      <p:sp>
        <p:nvSpPr>
          <p:cNvPr id="16" name="Shape 4"/>
          <p:cNvSpPr/>
          <p:nvPr/>
        </p:nvSpPr>
        <p:spPr>
          <a:xfrm>
            <a:off x="8395749" y="3695700"/>
            <a:ext cx="6096762" cy="6096000"/>
          </a:xfrm>
          <a:prstGeom prst="roundRect">
            <a:avLst>
              <a:gd name="adj" fmla="val 2083350"/>
            </a:avLst>
          </a:prstGeom>
          <a:noFill/>
          <a:ln w="63500">
            <a:solidFill>
              <a:srgbClr val="FFFFFF"/>
            </a:solidFill>
            <a:prstDash val="solid"/>
          </a:ln>
        </p:spPr>
      </p:sp>
      <p:pic>
        <p:nvPicPr>
          <p:cNvPr id="17" name="Image 10" descr="preencoded.png">    </p:cNvPr>
          <p:cNvPicPr>
            <a:picLocks noChangeAspect="1"/>
          </p:cNvPicPr>
          <p:nvPr/>
        </p:nvPicPr>
        <p:blipFill>
          <a:blip r:embed="rId11"/>
          <a:stretch>
            <a:fillRect/>
          </a:stretch>
        </p:blipFill>
        <p:spPr>
          <a:xfrm>
            <a:off x="10505639" y="5429250"/>
            <a:ext cx="1876985" cy="1625612"/>
          </a:xfrm>
          <a:prstGeom prst="rect">
            <a:avLst/>
          </a:prstGeom>
        </p:spPr>
      </p:pic>
      <p:sp>
        <p:nvSpPr>
          <p:cNvPr id="18" name="Shape 5"/>
          <p:cNvSpPr/>
          <p:nvPr/>
        </p:nvSpPr>
        <p:spPr>
          <a:xfrm>
            <a:off x="8548168" y="7359650"/>
            <a:ext cx="5791924" cy="698500"/>
          </a:xfrm>
          <a:prstGeom prst="rect">
            <a:avLst/>
          </a:prstGeom>
          <a:noFill/>
          <a:ln/>
        </p:spPr>
      </p:sp>
      <p:sp>
        <p:nvSpPr>
          <p:cNvPr id="19" name="Text 6"/>
          <p:cNvSpPr/>
          <p:nvPr/>
        </p:nvSpPr>
        <p:spPr>
          <a:xfrm>
            <a:off x="8446556" y="7359650"/>
            <a:ext cx="5995149" cy="901700"/>
          </a:xfrm>
          <a:prstGeom prst="rect">
            <a:avLst/>
          </a:prstGeom>
          <a:noFill/>
          <a:ln/>
        </p:spPr>
        <p:txBody>
          <a:bodyPr wrap="square" lIns="0" tIns="0" rIns="0" bIns="0" rtlCol="0" anchor="t"/>
          <a:lstStyle/>
          <a:p>
            <a:pPr algn="ctr"/>
            <a:r>
              <a:rPr lang="en-US" sz="4800" dirty="0">
                <a:solidFill>
                  <a:srgbClr val="0E0E0E">
                    <a:alpha val="100000"/>
                  </a:srgbClr>
                </a:solidFill>
                <a:latin typeface="Belleza Regular" pitchFamily="34" charset="0"/>
                <a:ea typeface="Belleza Regular" pitchFamily="34" charset="-122"/>
                <a:cs typeface="Belleza Regular" pitchFamily="34" charset="-120"/>
              </a:rPr>
              <a:t>DRAGON TAMING</a:t>
            </a:r>
            <a:endParaRPr lang="en-US" sz="4800" dirty="0"/>
          </a:p>
        </p:txBody>
      </p:sp>
      <p:sp>
        <p:nvSpPr>
          <p:cNvPr id="20" name="Shape 7"/>
          <p:cNvSpPr/>
          <p:nvPr/>
        </p:nvSpPr>
        <p:spPr>
          <a:xfrm>
            <a:off x="15419727" y="3695700"/>
            <a:ext cx="6096762" cy="6096000"/>
          </a:xfrm>
          <a:prstGeom prst="roundRect">
            <a:avLst>
              <a:gd name="adj" fmla="val 2083350"/>
            </a:avLst>
          </a:prstGeom>
          <a:noFill/>
          <a:ln w="63500">
            <a:solidFill>
              <a:srgbClr val="FFFFFF"/>
            </a:solidFill>
            <a:prstDash val="solid"/>
          </a:ln>
        </p:spPr>
      </p:sp>
      <p:pic>
        <p:nvPicPr>
          <p:cNvPr id="21" name="Image 11" descr="preencoded.png">    </p:cNvPr>
          <p:cNvPicPr>
            <a:picLocks noChangeAspect="1"/>
          </p:cNvPicPr>
          <p:nvPr/>
        </p:nvPicPr>
        <p:blipFill>
          <a:blip r:embed="rId12"/>
          <a:stretch>
            <a:fillRect/>
          </a:stretch>
        </p:blipFill>
        <p:spPr>
          <a:xfrm>
            <a:off x="17782213" y="5429250"/>
            <a:ext cx="1371790" cy="1625600"/>
          </a:xfrm>
          <a:prstGeom prst="rect">
            <a:avLst/>
          </a:prstGeom>
        </p:spPr>
      </p:pic>
      <p:sp>
        <p:nvSpPr>
          <p:cNvPr id="22" name="Shape 8"/>
          <p:cNvSpPr/>
          <p:nvPr/>
        </p:nvSpPr>
        <p:spPr>
          <a:xfrm>
            <a:off x="15572146" y="7359650"/>
            <a:ext cx="5791924" cy="698500"/>
          </a:xfrm>
          <a:prstGeom prst="rect">
            <a:avLst/>
          </a:prstGeom>
          <a:noFill/>
          <a:ln/>
        </p:spPr>
      </p:sp>
      <p:sp>
        <p:nvSpPr>
          <p:cNvPr id="23" name="Text 9"/>
          <p:cNvSpPr/>
          <p:nvPr/>
        </p:nvSpPr>
        <p:spPr>
          <a:xfrm>
            <a:off x="15470534" y="7359650"/>
            <a:ext cx="5995149" cy="901700"/>
          </a:xfrm>
          <a:prstGeom prst="rect">
            <a:avLst/>
          </a:prstGeom>
          <a:noFill/>
          <a:ln/>
        </p:spPr>
        <p:txBody>
          <a:bodyPr wrap="square" lIns="0" tIns="0" rIns="0" bIns="0" rtlCol="0" anchor="t"/>
          <a:lstStyle/>
          <a:p>
            <a:pPr algn="ctr"/>
            <a:r>
              <a:rPr lang="en-US" sz="4800" dirty="0">
                <a:solidFill>
                  <a:srgbClr val="0E0E0E">
                    <a:alpha val="100000"/>
                  </a:srgbClr>
                </a:solidFill>
                <a:latin typeface="Belleza Regular" pitchFamily="34" charset="0"/>
                <a:ea typeface="Belleza Regular" pitchFamily="34" charset="-122"/>
                <a:cs typeface="Belleza Regular" pitchFamily="34" charset="-120"/>
              </a:rPr>
              <a:t>RAINBOW SEEING</a:t>
            </a:r>
            <a:endParaRPr lang="en-US" sz="4800" dirty="0"/>
          </a:p>
        </p:txBody>
      </p:sp>
      <p:sp>
        <p:nvSpPr>
          <p:cNvPr id="24" name="Shape 10"/>
          <p:cNvSpPr/>
          <p:nvPr/>
        </p:nvSpPr>
        <p:spPr>
          <a:xfrm>
            <a:off x="23370921" y="10515600"/>
            <a:ext cx="1016127" cy="3200400"/>
          </a:xfrm>
          <a:prstGeom prst="rect">
            <a:avLst/>
          </a:prstGeom>
          <a:noFill/>
          <a:ln/>
        </p:spPr>
      </p:sp>
      <p:pic>
        <p:nvPicPr>
          <p:cNvPr id="25" name="Image 12" descr="preencoded.png">    </p:cNvPr>
          <p:cNvPicPr>
            <a:picLocks noChangeAspect="1"/>
          </p:cNvPicPr>
          <p:nvPr/>
        </p:nvPicPr>
        <p:blipFill>
          <a:blip r:embed="rId13"/>
          <a:stretch>
            <a:fillRect/>
          </a:stretch>
        </p:blipFill>
        <p:spPr>
          <a:xfrm>
            <a:off x="23523340" y="10820400"/>
            <a:ext cx="711289" cy="2590800"/>
          </a:xfrm>
          <a:prstGeom prst="rect">
            <a:avLst/>
          </a:prstGeom>
        </p:spPr>
      </p:pic>
      <p:sp>
        <p:nvSpPr>
          <p:cNvPr id="26" name="Shape 11"/>
          <p:cNvSpPr/>
          <p:nvPr/>
        </p:nvSpPr>
        <p:spPr>
          <a:xfrm>
            <a:off x="1397175" y="10401300"/>
            <a:ext cx="6096762" cy="1828800"/>
          </a:xfrm>
          <a:prstGeom prst="rect">
            <a:avLst/>
          </a:prstGeom>
          <a:noFill/>
          <a:ln/>
        </p:spPr>
      </p:sp>
      <p:sp>
        <p:nvSpPr>
          <p:cNvPr id="27" name="Shape 12"/>
          <p:cNvSpPr/>
          <p:nvPr/>
        </p:nvSpPr>
        <p:spPr>
          <a:xfrm>
            <a:off x="1397175" y="10401300"/>
            <a:ext cx="6096762" cy="1828800"/>
          </a:xfrm>
          <a:prstGeom prst="rect">
            <a:avLst/>
          </a:prstGeom>
          <a:noFill/>
          <a:ln/>
        </p:spPr>
      </p:sp>
      <p:sp>
        <p:nvSpPr>
          <p:cNvPr id="28" name="Text 13"/>
          <p:cNvSpPr/>
          <p:nvPr/>
        </p:nvSpPr>
        <p:spPr>
          <a:xfrm>
            <a:off x="1397175" y="10401300"/>
            <a:ext cx="6232246"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Art of Archery": Discover the intricacies of the Art of Archery .</a:t>
            </a:r>
            <a:endParaRPr lang="en-US" sz="3200" dirty="0"/>
          </a:p>
        </p:txBody>
      </p:sp>
      <p:sp>
        <p:nvSpPr>
          <p:cNvPr id="29" name="Shape 14"/>
          <p:cNvSpPr/>
          <p:nvPr/>
        </p:nvSpPr>
        <p:spPr>
          <a:xfrm>
            <a:off x="8395749" y="10401300"/>
            <a:ext cx="6096762" cy="1828800"/>
          </a:xfrm>
          <a:prstGeom prst="rect">
            <a:avLst/>
          </a:prstGeom>
          <a:noFill/>
          <a:ln/>
        </p:spPr>
      </p:sp>
      <p:sp>
        <p:nvSpPr>
          <p:cNvPr id="30" name="Shape 15"/>
          <p:cNvSpPr/>
          <p:nvPr/>
        </p:nvSpPr>
        <p:spPr>
          <a:xfrm>
            <a:off x="8395749" y="10401300"/>
            <a:ext cx="6096762" cy="1828800"/>
          </a:xfrm>
          <a:prstGeom prst="rect">
            <a:avLst/>
          </a:prstGeom>
          <a:noFill/>
          <a:ln/>
        </p:spPr>
      </p:sp>
      <p:sp>
        <p:nvSpPr>
          <p:cNvPr id="31" name="Text 16"/>
          <p:cNvSpPr/>
          <p:nvPr/>
        </p:nvSpPr>
        <p:spPr>
          <a:xfrm>
            <a:off x="8395749" y="10401300"/>
            <a:ext cx="6232246"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Music of the Elves": Immerse yourself in the enchanting music.</a:t>
            </a:r>
            <a:endParaRPr lang="en-US" sz="3200" dirty="0"/>
          </a:p>
        </p:txBody>
      </p:sp>
      <p:sp>
        <p:nvSpPr>
          <p:cNvPr id="32" name="Shape 17"/>
          <p:cNvSpPr/>
          <p:nvPr/>
        </p:nvSpPr>
        <p:spPr>
          <a:xfrm>
            <a:off x="15419727" y="10401300"/>
            <a:ext cx="6096762" cy="1828800"/>
          </a:xfrm>
          <a:prstGeom prst="rect">
            <a:avLst/>
          </a:prstGeom>
          <a:noFill/>
          <a:ln/>
        </p:spPr>
      </p:sp>
      <p:sp>
        <p:nvSpPr>
          <p:cNvPr id="33" name="Shape 18"/>
          <p:cNvSpPr/>
          <p:nvPr/>
        </p:nvSpPr>
        <p:spPr>
          <a:xfrm>
            <a:off x="15419727" y="10401300"/>
            <a:ext cx="6096762" cy="1828800"/>
          </a:xfrm>
          <a:prstGeom prst="rect">
            <a:avLst/>
          </a:prstGeom>
          <a:noFill/>
          <a:ln/>
        </p:spPr>
      </p:sp>
      <p:sp>
        <p:nvSpPr>
          <p:cNvPr id="34" name="Text 19"/>
          <p:cNvSpPr/>
          <p:nvPr/>
        </p:nvSpPr>
        <p:spPr>
          <a:xfrm>
            <a:off x="15419727" y="10401300"/>
            <a:ext cx="6232246"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Life of an Elf": Learn about the customs and daily life of the elves.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23</Slides>
  <Notes>23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2023-06-30T07:55:03Z</dcterms:created>
  <dcterms:modified xsi:type="dcterms:W3CDTF">2023-06-30T07:55:03Z</dcterms:modified>
</cp:coreProperties>
</file>