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eg"/>
  <Default Extension="jpg" ContentType="image/jpg"/>
  <Default Extension="png" ContentType="image/png"/>
  <Default Extension="gif" ContentType="image/gif"/>
  <Default Extension="m4v" ContentType="video/mp4"/>
  <Default Extension="mp4" ContentType="video/mp4"/>
  <Default Extension="vml" ContentType="application/vnd.openxmlformats-officedocument.vmlDrawing"/>
  <Default Extension="xlsx" ContentType="application/vnd.openxmlformats-officedocument.spreadsheetml.sheet"/>
  <Override PartName="/ppt/presentation.xml" ContentType="application/vnd.openxmlformats-officedocument.presentationml.presentation.main+xml"/>
  <Override PartName="/ppt/notesMasters/notesMaster1.xml" ContentType="application/vnd.openxmlformats-officedocument.presentationml.notesMaster+xml"/>
  <Override PartName="/ppt/slideMasters/slideMaster1.xml" ContentType="application/vnd.openxmlformats-officedocument.presentationml.slideMaster+xml"/>
  <Override PartName="/ppt/slides/slide1.xml" ContentType="application/vnd.openxmlformats-officedocument.presentationml.slide+xml"/>
  <Override PartName="/ppt/slideMasters/slideMaster2.xml" ContentType="application/vnd.openxmlformats-officedocument.presentationml.slideMaster+xml"/>
  <Override PartName="/ppt/slides/slide2.xml" ContentType="application/vnd.openxmlformats-officedocument.presentationml.slide+xml"/>
  <Override PartName="/ppt/slideMasters/slideMaster3.xml" ContentType="application/vnd.openxmlformats-officedocument.presentationml.slideMaster+xml"/>
  <Override PartName="/ppt/slides/slide3.xml" ContentType="application/vnd.openxmlformats-officedocument.presentationml.slide+xml"/>
  <Override PartName="/ppt/slideMasters/slideMaster4.xml" ContentType="application/vnd.openxmlformats-officedocument.presentationml.slideMaster+xml"/>
  <Override PartName="/ppt/slides/slide4.xml" ContentType="application/vnd.openxmlformats-officedocument.presentationml.slide+xml"/>
  <Override PartName="/ppt/slideMasters/slideMaster5.xml" ContentType="application/vnd.openxmlformats-officedocument.presentationml.slideMaster+xml"/>
  <Override PartName="/ppt/slides/slide5.xml" ContentType="application/vnd.openxmlformats-officedocument.presentationml.slide+xml"/>
  <Override PartName="/ppt/slideMasters/slideMaster6.xml" ContentType="application/vnd.openxmlformats-officedocument.presentationml.slideMaster+xml"/>
  <Override PartName="/ppt/slides/slide6.xml" ContentType="application/vnd.openxmlformats-officedocument.presentationml.slide+xml"/>
  <Override PartName="/ppt/slideMasters/slideMaster7.xml" ContentType="application/vnd.openxmlformats-officedocument.presentationml.slideMaster+xml"/>
  <Override PartName="/ppt/slides/slide7.xml" ContentType="application/vnd.openxmlformats-officedocument.presentationml.slide+xml"/>
  <Override PartName="/ppt/slideMasters/slideMaster8.xml" ContentType="application/vnd.openxmlformats-officedocument.presentationml.slideMaster+xml"/>
  <Override PartName="/ppt/slides/slide8.xml" ContentType="application/vnd.openxmlformats-officedocument.presentationml.slide+xml"/>
  <Override PartName="/ppt/slideMasters/slideMaster9.xml" ContentType="application/vnd.openxmlformats-officedocument.presentationml.slideMaster+xml"/>
  <Override PartName="/ppt/slides/slide9.xml" ContentType="application/vnd.openxmlformats-officedocument.presentationml.slide+xml"/>
  <Override PartName="/ppt/slideMasters/slideMaster10.xml" ContentType="application/vnd.openxmlformats-officedocument.presentationml.slideMaster+xml"/>
  <Override PartName="/ppt/slides/slide10.xml" ContentType="application/vnd.openxmlformats-officedocument.presentationml.slide+xml"/>
  <Override PartName="/ppt/slideMasters/slideMaster11.xml" ContentType="application/vnd.openxmlformats-officedocument.presentationml.slideMaster+xml"/>
  <Override PartName="/ppt/slides/slide11.xml" ContentType="application/vnd.openxmlformats-officedocument.presentationml.slide+xml"/>
  <Override PartName="/ppt/slideMasters/slideMaster12.xml" ContentType="application/vnd.openxmlformats-officedocument.presentationml.slideMaster+xml"/>
  <Override PartName="/ppt/slides/slide12.xml" ContentType="application/vnd.openxmlformats-officedocument.presentationml.slide+xml"/>
  <Override PartName="/ppt/slideMasters/slideMaster13.xml" ContentType="application/vnd.openxmlformats-officedocument.presentationml.slideMaster+xml"/>
  <Override PartName="/ppt/slides/slide13.xml" ContentType="application/vnd.openxmlformats-officedocument.presentationml.slide+xml"/>
  <Override PartName="/ppt/slideMasters/slideMaster14.xml" ContentType="application/vnd.openxmlformats-officedocument.presentationml.slideMaster+xml"/>
  <Override PartName="/ppt/slides/slide14.xml" ContentType="application/vnd.openxmlformats-officedocument.presentationml.slide+xml"/>
  <Override PartName="/ppt/slideMasters/slideMaster15.xml" ContentType="application/vnd.openxmlformats-officedocument.presentationml.slideMaster+xml"/>
  <Override PartName="/ppt/slides/slide15.xml" ContentType="application/vnd.openxmlformats-officedocument.presentationml.slide+xml"/>
  <Override PartName="/ppt/slideMasters/slideMaster16.xml" ContentType="application/vnd.openxmlformats-officedocument.presentationml.slideMaster+xml"/>
  <Override PartName="/ppt/slides/slide16.xml" ContentType="application/vnd.openxmlformats-officedocument.presentationml.slide+xml"/>
  <Override PartName="/ppt/slideMasters/slideMaster17.xml" ContentType="application/vnd.openxmlformats-officedocument.presentationml.slideMaster+xml"/>
  <Override PartName="/ppt/slides/slide17.xml" ContentType="application/vnd.openxmlformats-officedocument.presentationml.slide+xml"/>
  <Override PartName="/ppt/slideMasters/slideMaster18.xml" ContentType="application/vnd.openxmlformats-officedocument.presentationml.slideMaster+xml"/>
  <Override PartName="/ppt/slides/slide18.xml" ContentType="application/vnd.openxmlformats-officedocument.presentationml.slide+xml"/>
  <Override PartName="/ppt/slideMasters/slideMaster19.xml" ContentType="application/vnd.openxmlformats-officedocument.presentationml.slideMaster+xml"/>
  <Override PartName="/ppt/slides/slide19.xml" ContentType="application/vnd.openxmlformats-officedocument.presentationml.slide+xml"/>
  <Override PartName="/ppt/slideMasters/slideMaster20.xml" ContentType="application/vnd.openxmlformats-officedocument.presentationml.slideMaster+xml"/>
  <Override PartName="/ppt/slides/slide20.xml" ContentType="application/vnd.openxmlformats-officedocument.presentationml.slide+xml"/>
  <Override PartName="/ppt/slideMasters/slideMaster21.xml" ContentType="application/vnd.openxmlformats-officedocument.presentationml.slideMaster+xml"/>
  <Override PartName="/ppt/slides/slide21.xml" ContentType="application/vnd.openxmlformats-officedocument.presentationml.slide+xml"/>
  <Override PartName="/ppt/slideMasters/slideMaster22.xml" ContentType="application/vnd.openxmlformats-officedocument.presentationml.slideMaster+xml"/>
  <Override PartName="/ppt/slides/slide22.xml" ContentType="application/vnd.openxmlformats-officedocument.presentationml.slide+xml"/>
  <Override PartName="/ppt/slideMasters/slideMaster23.xml" ContentType="application/vnd.openxmlformats-officedocument.presentationml.slideMaster+xml"/>
  <Override PartName="/ppt/slides/slide2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
		<Relationship Id="rId1" Type="http://schemas.openxmlformats.org/officeDocument/2006/relationships/extended-properties" Target="docProps/app.xml"/>
		<Relationship Id="rId2" Type="http://schemas.openxmlformats.org/package/2006/relationships/metadata/core-properties" Target="docProps/core.xml"/>
		<Relationship Id="rId3" Type="http://schemas.openxmlformats.org/officeDocument/2006/relationships/officeDocument" Target="ppt/presentation.xml"/>
		</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Lst>
  <p:notesMasterIdLst>
    <p:notesMasterId r:id="rId25"/>
  </p:notesMasterIdLst>
  <p:sldSz cx="24387048" cy="13716000"/>
  <p:notesSz cx="13716000" cy="24387048"/>
  <p:defaultTex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11"/>
    <p:restoredTop sz="94610"/>
  </p:normalViewPr>
  <p:slideViewPr>
    <p:cSldViewPr snapToGrid="0" snapToObjects="1">
      <p:cViewPr varScale="1">
        <p:scale>
          <a:sx n="136" d="100"/>
          <a:sy n="136" d="100"/>
        </p:scale>
        <p:origin x="216" y="31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notesMaster" Target="notesMasters/notesMaster1.xml"/><Relationship Id="rId26" Type="http://schemas.openxmlformats.org/officeDocument/2006/relationships/presProps" Target="presProps.xml"/><Relationship Id="rId27" Type="http://schemas.openxmlformats.org/officeDocument/2006/relationships/viewProps" Target="viewProps.xml"/><Relationship Id="rId28" Type="http://schemas.openxmlformats.org/officeDocument/2006/relationships/theme" Target="theme/theme1.xml"/><Relationship Id="rId29" Type="http://schemas.openxmlformats.org/officeDocument/2006/relationships/tableStyles" Target="tableStyles.xml"/></Relationships>
</file>

<file path=ppt/notesMasters/_rels/notesMaster1.xml.rels><?xml version="1.0" encoding="UTF-8" standalone="yes"?>
<Relationships xmlns="http://schemas.openxmlformats.org/package/2006/relationships">
		<Relationship Id="rId1" Type="http://schemas.openxmlformats.org/officeDocument/2006/relationships/theme" Target="../theme/theme1.xml"/>
		</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282F153-3F37-0F45-9E97-73ACFA13230C}" type="datetimeFigureOut">
              <a:rPr lang="en-US"/>
              <a:t>7/23/19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E5E9CC1-C706-0F49-92D6-E571CC5EEA8F}" type="slidenum">
              <a:rPr lang="en-US"/>
              <a:t>‹#›</a:t>
            </a:fld>
            <a:endParaRPr lang="en-US"/>
          </a:p>
        </p:txBody>
      </p:sp>
    </p:spTree>
    <p:extLst>
      <p:ext uri="{BB962C8B-B14F-4D97-AF65-F5344CB8AC3E}">
        <p14:creationId xmlns:p14="http://schemas.microsoft.com/office/powerpoint/2010/main" val="10240869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xml"/>
		</Relationships>
</file>

<file path=ppt/notesSlides/_rels/notesSlide10.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0.xml"/>
		</Relationships>
</file>

<file path=ppt/notesSlides/_rels/notesSlide11.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1.xml"/>
		</Relationships>
</file>

<file path=ppt/notesSlides/_rels/notesSlide12.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2.xml"/>
		</Relationships>
</file>

<file path=ppt/notesSlides/_rels/notesSlide13.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3.xml"/>
		</Relationships>
</file>

<file path=ppt/notesSlides/_rels/notesSlide14.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4.xml"/>
		</Relationships>
</file>

<file path=ppt/notesSlides/_rels/notesSlide15.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5.xml"/>
		</Relationships>
</file>

<file path=ppt/notesSlides/_rels/notesSlide16.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6.xml"/>
		</Relationships>
</file>

<file path=ppt/notesSlides/_rels/notesSlide17.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7.xml"/>
		</Relationships>
</file>

<file path=ppt/notesSlides/_rels/notesSlide18.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8.xml"/>
		</Relationships>
</file>

<file path=ppt/notesSlides/_rels/notesSlide19.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9.xml"/>
		</Relationships>
</file>

<file path=ppt/notesSlides/_rels/notesSlide2.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xml"/>
		</Relationships>
</file>

<file path=ppt/notesSlides/_rels/notesSlide20.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0.xml"/>
		</Relationships>
</file>

<file path=ppt/notesSlides/_rels/notesSlide21.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1.xml"/>
		</Relationships>
</file>

<file path=ppt/notesSlides/_rels/notesSlide22.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2.xml"/>
		</Relationships>
</file>

<file path=ppt/notesSlides/_rels/notesSlide23.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3.xml"/>
		</Relationships>
</file>

<file path=ppt/notesSlides/_rels/notesSlide3.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3.xml"/>
		</Relationships>
</file>

<file path=ppt/notesSlides/_rels/notesSlide4.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4.xml"/>
		</Relationships>
</file>

<file path=ppt/notesSlides/_rels/notesSlide5.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5.xml"/>
		</Relationships>
</file>

<file path=ppt/notesSlides/_rels/notesSlide6.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6.xml"/>
		</Relationships>
</file>

<file path=ppt/notesSlides/_rels/notesSlide7.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7.xml"/>
		</Relationships>
</file>

<file path=ppt/notesSlides/_rels/notesSlide8.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8.xml"/>
		</Relationships>
</file>

<file path=ppt/notesSlides/_rels/notesSlide9.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9.xml"/>
		</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19</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9</a:t>
            </a:fld>
            <a:endParaRPr lang="en-US"/>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image" Target="../media/image-1-1.png"/><Relationship Id="rId2" Type="http://schemas.openxmlformats.org/officeDocument/2006/relationships/image" Target="../media/image-1-2.png"/><Relationship Id="rId3" Type="http://schemas.openxmlformats.org/officeDocument/2006/relationships/image" Target="../media/image-1-3.png"/><Relationship Id="rId4" Type="http://schemas.openxmlformats.org/officeDocument/2006/relationships/image" Target="../media/image-1-4.png"/><Relationship Id="rId5" Type="http://schemas.openxmlformats.org/officeDocument/2006/relationships/image" Target="../media/image-1-5.png"/><Relationship Id="rId6" Type="http://schemas.openxmlformats.org/officeDocument/2006/relationships/image" Target="../media/image-1-6.png"/><Relationship Id="rId7" Type="http://schemas.openxmlformats.org/officeDocument/2006/relationships/image" Target="../media/image-1-7.png"/><Relationship Id="rId8" Type="http://schemas.openxmlformats.org/officeDocument/2006/relationships/image" Target="../media/image-1-8.png"/><Relationship Id="rId9" Type="http://schemas.openxmlformats.org/officeDocument/2006/relationships/image" Target="../media/image-1-9.png"/><Relationship Id="rId10" Type="http://schemas.openxmlformats.org/officeDocument/2006/relationships/image" Target="../media/image-1-10.png"/><Relationship Id="rId11" Type="http://schemas.openxmlformats.org/officeDocument/2006/relationships/image" Target="../media/image-1-11.png"/><Relationship Id="rId12" Type="http://schemas.openxmlformats.org/officeDocument/2006/relationships/slideLayout" Target="../slideLayouts/slideLayout1.xml"/><Relationship Id="rId13"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image" Target="../media/image-10-1.png"/><Relationship Id="rId2" Type="http://schemas.openxmlformats.org/officeDocument/2006/relationships/image" Target="../media/image-10-2.png"/><Relationship Id="rId3" Type="http://schemas.openxmlformats.org/officeDocument/2006/relationships/image" Target="../media/image-10-3.png"/><Relationship Id="rId4" Type="http://schemas.openxmlformats.org/officeDocument/2006/relationships/image" Target="../media/image-10-4.png"/><Relationship Id="rId5" Type="http://schemas.openxmlformats.org/officeDocument/2006/relationships/image" Target="../media/image-10-5.png"/><Relationship Id="rId6" Type="http://schemas.openxmlformats.org/officeDocument/2006/relationships/image" Target="../media/image-10-6.png"/><Relationship Id="rId7" Type="http://schemas.openxmlformats.org/officeDocument/2006/relationships/image" Target="../media/image-10-7.png"/><Relationship Id="rId8" Type="http://schemas.openxmlformats.org/officeDocument/2006/relationships/image" Target="../media/image-10-8.png"/><Relationship Id="rId9" Type="http://schemas.openxmlformats.org/officeDocument/2006/relationships/image" Target="../media/image-10-9.png"/><Relationship Id="rId10" Type="http://schemas.openxmlformats.org/officeDocument/2006/relationships/image" Target="../media/image-10-10.png"/><Relationship Id="rId11" Type="http://schemas.openxmlformats.org/officeDocument/2006/relationships/image" Target="../media/image-10-11.png"/><Relationship Id="rId12" Type="http://schemas.openxmlformats.org/officeDocument/2006/relationships/image" Target="../media/image-10-12.png"/><Relationship Id="rId13" Type="http://schemas.openxmlformats.org/officeDocument/2006/relationships/image" Target="../media/image-10-13.png"/><Relationship Id="rId14" Type="http://schemas.openxmlformats.org/officeDocument/2006/relationships/image" Target="../media/image-10-14.png"/><Relationship Id="rId15" Type="http://schemas.openxmlformats.org/officeDocument/2006/relationships/image" Target="../media/image-10-15.png"/><Relationship Id="rId16" Type="http://schemas.openxmlformats.org/officeDocument/2006/relationships/image" Target="../media/image-10-16.png"/><Relationship Id="rId17" Type="http://schemas.openxmlformats.org/officeDocument/2006/relationships/image" Target="../media/image-10-17.png"/><Relationship Id="rId18" Type="http://schemas.openxmlformats.org/officeDocument/2006/relationships/image" Target="../media/image-10-18.png"/><Relationship Id="rId19" Type="http://schemas.openxmlformats.org/officeDocument/2006/relationships/image" Target="../media/image-10-19.png"/><Relationship Id="rId20" Type="http://schemas.openxmlformats.org/officeDocument/2006/relationships/slideLayout" Target="../slideLayouts/slideLayout1.xml"/><Relationship Id="rId21"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image" Target="../media/image-11-1.png"/><Relationship Id="rId2" Type="http://schemas.openxmlformats.org/officeDocument/2006/relationships/image" Target="../media/image-11-2.png"/><Relationship Id="rId3" Type="http://schemas.openxmlformats.org/officeDocument/2006/relationships/image" Target="../media/image-11-3.png"/><Relationship Id="rId4" Type="http://schemas.openxmlformats.org/officeDocument/2006/relationships/image" Target="../media/image-11-4.png"/><Relationship Id="rId5" Type="http://schemas.openxmlformats.org/officeDocument/2006/relationships/image" Target="../media/image-11-5.png"/><Relationship Id="rId6" Type="http://schemas.openxmlformats.org/officeDocument/2006/relationships/image" Target="../media/image-11-6.png"/><Relationship Id="rId7" Type="http://schemas.openxmlformats.org/officeDocument/2006/relationships/image" Target="../media/image-11-7.png"/><Relationship Id="rId8" Type="http://schemas.openxmlformats.org/officeDocument/2006/relationships/image" Target="../media/image-11-8.png"/><Relationship Id="rId9" Type="http://schemas.openxmlformats.org/officeDocument/2006/relationships/image" Target="../media/image-11-9.png"/><Relationship Id="rId10" Type="http://schemas.openxmlformats.org/officeDocument/2006/relationships/image" Target="../media/image-11-10.png"/><Relationship Id="rId11" Type="http://schemas.openxmlformats.org/officeDocument/2006/relationships/image" Target="../media/image-11-11.png"/><Relationship Id="rId12" Type="http://schemas.openxmlformats.org/officeDocument/2006/relationships/image" Target="../media/image-11-12.png"/><Relationship Id="rId13" Type="http://schemas.openxmlformats.org/officeDocument/2006/relationships/image" Target="../media/image-11-13.png"/><Relationship Id="rId14" Type="http://schemas.openxmlformats.org/officeDocument/2006/relationships/slideLayout" Target="../slideLayouts/slideLayout1.xml"/><Relationship Id="rId15"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image" Target="../media/image-12-1.png"/><Relationship Id="rId2" Type="http://schemas.openxmlformats.org/officeDocument/2006/relationships/image" Target="../media/image-12-2.png"/><Relationship Id="rId3" Type="http://schemas.openxmlformats.org/officeDocument/2006/relationships/image" Target="../media/image-12-3.png"/><Relationship Id="rId4" Type="http://schemas.openxmlformats.org/officeDocument/2006/relationships/image" Target="../media/image-12-4.png"/><Relationship Id="rId5" Type="http://schemas.openxmlformats.org/officeDocument/2006/relationships/image" Target="../media/image-12-5.png"/><Relationship Id="rId6" Type="http://schemas.openxmlformats.org/officeDocument/2006/relationships/image" Target="../media/image-12-6.png"/><Relationship Id="rId7" Type="http://schemas.openxmlformats.org/officeDocument/2006/relationships/image" Target="../media/image-12-7.png"/><Relationship Id="rId8" Type="http://schemas.openxmlformats.org/officeDocument/2006/relationships/image" Target="../media/image-12-8.png"/><Relationship Id="rId9" Type="http://schemas.openxmlformats.org/officeDocument/2006/relationships/image" Target="../media/image-12-9.png"/><Relationship Id="rId10" Type="http://schemas.openxmlformats.org/officeDocument/2006/relationships/image" Target="../media/image-12-10.png"/><Relationship Id="rId11" Type="http://schemas.openxmlformats.org/officeDocument/2006/relationships/image" Target="../media/image-12-11.png"/><Relationship Id="rId12" Type="http://schemas.openxmlformats.org/officeDocument/2006/relationships/slideLayout" Target="../slideLayouts/slideLayout1.xml"/><Relationship Id="rId13"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image" Target="../media/image-13-1.png"/><Relationship Id="rId2" Type="http://schemas.openxmlformats.org/officeDocument/2006/relationships/image" Target="../media/image-13-2.png"/><Relationship Id="rId3" Type="http://schemas.openxmlformats.org/officeDocument/2006/relationships/image" Target="../media/image-13-3.png"/><Relationship Id="rId4" Type="http://schemas.openxmlformats.org/officeDocument/2006/relationships/image" Target="../media/image-13-4.png"/><Relationship Id="rId5" Type="http://schemas.openxmlformats.org/officeDocument/2006/relationships/image" Target="../media/image-13-5.png"/><Relationship Id="rId6" Type="http://schemas.openxmlformats.org/officeDocument/2006/relationships/image" Target="../media/image-13-6.png"/><Relationship Id="rId7" Type="http://schemas.openxmlformats.org/officeDocument/2006/relationships/image" Target="../media/image-13-7.png"/><Relationship Id="rId8" Type="http://schemas.openxmlformats.org/officeDocument/2006/relationships/image" Target="../media/image-13-8.png"/><Relationship Id="rId9" Type="http://schemas.openxmlformats.org/officeDocument/2006/relationships/image" Target="../media/image-13-9.png"/><Relationship Id="rId10" Type="http://schemas.openxmlformats.org/officeDocument/2006/relationships/image" Target="../media/image-13-10.png"/><Relationship Id="rId11" Type="http://schemas.openxmlformats.org/officeDocument/2006/relationships/image" Target="../media/image-13-11.png"/><Relationship Id="rId12" Type="http://schemas.openxmlformats.org/officeDocument/2006/relationships/image" Target="../media/image-13-12.png"/><Relationship Id="rId13" Type="http://schemas.openxmlformats.org/officeDocument/2006/relationships/image" Target="../media/image-13-13.png"/><Relationship Id="rId14" Type="http://schemas.openxmlformats.org/officeDocument/2006/relationships/image" Target="../media/image-13-14.png"/><Relationship Id="rId15" Type="http://schemas.openxmlformats.org/officeDocument/2006/relationships/image" Target="../media/image-13-15.png"/><Relationship Id="rId16" Type="http://schemas.openxmlformats.org/officeDocument/2006/relationships/image" Target="../media/image-13-16.png"/><Relationship Id="rId17" Type="http://schemas.openxmlformats.org/officeDocument/2006/relationships/image" Target="../media/image-13-17.png"/><Relationship Id="rId18" Type="http://schemas.openxmlformats.org/officeDocument/2006/relationships/image" Target="../media/image-13-18.png"/><Relationship Id="rId19" Type="http://schemas.openxmlformats.org/officeDocument/2006/relationships/image" Target="../media/image-13-19.png"/><Relationship Id="rId20" Type="http://schemas.openxmlformats.org/officeDocument/2006/relationships/image" Target="../media/image-13-20.png"/><Relationship Id="rId21" Type="http://schemas.openxmlformats.org/officeDocument/2006/relationships/image" Target="../media/image-13-21.png"/><Relationship Id="rId22" Type="http://schemas.openxmlformats.org/officeDocument/2006/relationships/image" Target="../media/image-13-22.png"/><Relationship Id="rId23" Type="http://schemas.openxmlformats.org/officeDocument/2006/relationships/image" Target="../media/image-13-23.png"/><Relationship Id="rId24" Type="http://schemas.openxmlformats.org/officeDocument/2006/relationships/image" Target="../media/image-13-24.png"/><Relationship Id="rId25" Type="http://schemas.openxmlformats.org/officeDocument/2006/relationships/image" Target="../media/image-13-25.png"/><Relationship Id="rId26" Type="http://schemas.openxmlformats.org/officeDocument/2006/relationships/image" Target="../media/image-13-26.png"/><Relationship Id="rId27" Type="http://schemas.openxmlformats.org/officeDocument/2006/relationships/image" Target="../media/image-13-27.png"/><Relationship Id="rId28" Type="http://schemas.openxmlformats.org/officeDocument/2006/relationships/image" Target="../media/image-13-28.png"/><Relationship Id="rId29" Type="http://schemas.openxmlformats.org/officeDocument/2006/relationships/image" Target="../media/image-13-29.png"/><Relationship Id="rId30" Type="http://schemas.openxmlformats.org/officeDocument/2006/relationships/image" Target="../media/image-13-30.png"/><Relationship Id="rId31" Type="http://schemas.openxmlformats.org/officeDocument/2006/relationships/image" Target="../media/image-13-31.png"/><Relationship Id="rId32" Type="http://schemas.openxmlformats.org/officeDocument/2006/relationships/image" Target="../media/image-13-32.png"/><Relationship Id="rId33" Type="http://schemas.openxmlformats.org/officeDocument/2006/relationships/image" Target="../media/image-13-33.png"/><Relationship Id="rId34" Type="http://schemas.openxmlformats.org/officeDocument/2006/relationships/image" Target="../media/image-13-34.png"/><Relationship Id="rId35" Type="http://schemas.openxmlformats.org/officeDocument/2006/relationships/image" Target="../media/image-13-35.png"/><Relationship Id="rId36" Type="http://schemas.openxmlformats.org/officeDocument/2006/relationships/slideLayout" Target="../slideLayouts/slideLayout1.xml"/><Relationship Id="rId37"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image" Target="../media/image-14-1.png"/><Relationship Id="rId2" Type="http://schemas.openxmlformats.org/officeDocument/2006/relationships/image" Target="../media/image-14-2.png"/><Relationship Id="rId3" Type="http://schemas.openxmlformats.org/officeDocument/2006/relationships/image" Target="../media/image-14-3.png"/><Relationship Id="rId4" Type="http://schemas.openxmlformats.org/officeDocument/2006/relationships/image" Target="../media/image-14-4.png"/><Relationship Id="rId5" Type="http://schemas.openxmlformats.org/officeDocument/2006/relationships/image" Target="../media/image-14-5.png"/><Relationship Id="rId6" Type="http://schemas.openxmlformats.org/officeDocument/2006/relationships/image" Target="../media/image-14-6.png"/><Relationship Id="rId7" Type="http://schemas.openxmlformats.org/officeDocument/2006/relationships/image" Target="../media/image-14-7.png"/><Relationship Id="rId8" Type="http://schemas.openxmlformats.org/officeDocument/2006/relationships/image" Target="../media/image-14-8.png"/><Relationship Id="rId9" Type="http://schemas.openxmlformats.org/officeDocument/2006/relationships/image" Target="../media/image-14-9.png"/><Relationship Id="rId10" Type="http://schemas.openxmlformats.org/officeDocument/2006/relationships/image" Target="../media/image-14-10.png"/><Relationship Id="rId11" Type="http://schemas.openxmlformats.org/officeDocument/2006/relationships/image" Target="../media/image-14-11.png"/><Relationship Id="rId12" Type="http://schemas.openxmlformats.org/officeDocument/2006/relationships/image" Target="../media/image-14-12.png"/><Relationship Id="rId13" Type="http://schemas.openxmlformats.org/officeDocument/2006/relationships/image" Target="../media/image-14-13.png"/><Relationship Id="rId14" Type="http://schemas.openxmlformats.org/officeDocument/2006/relationships/slideLayout" Target="../slideLayouts/slideLayout1.xml"/><Relationship Id="rId15"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image" Target="../media/image-15-1.png"/><Relationship Id="rId2" Type="http://schemas.openxmlformats.org/officeDocument/2006/relationships/image" Target="../media/image-15-2.png"/><Relationship Id="rId3" Type="http://schemas.openxmlformats.org/officeDocument/2006/relationships/image" Target="../media/image-15-3.png"/><Relationship Id="rId4" Type="http://schemas.openxmlformats.org/officeDocument/2006/relationships/image" Target="../media/image-15-4.png"/><Relationship Id="rId5" Type="http://schemas.openxmlformats.org/officeDocument/2006/relationships/image" Target="../media/image-15-5.png"/><Relationship Id="rId6" Type="http://schemas.openxmlformats.org/officeDocument/2006/relationships/image" Target="../media/image-15-6.png"/><Relationship Id="rId7" Type="http://schemas.openxmlformats.org/officeDocument/2006/relationships/image" Target="../media/image-15-7.png"/><Relationship Id="rId8" Type="http://schemas.openxmlformats.org/officeDocument/2006/relationships/image" Target="../media/image-15-8.png"/><Relationship Id="rId9" Type="http://schemas.openxmlformats.org/officeDocument/2006/relationships/image" Target="../media/image-15-9.png"/><Relationship Id="rId10" Type="http://schemas.openxmlformats.org/officeDocument/2006/relationships/image" Target="../media/image-15-10.png"/><Relationship Id="rId11" Type="http://schemas.openxmlformats.org/officeDocument/2006/relationships/image" Target="../media/image-15-11.png"/><Relationship Id="rId12" Type="http://schemas.openxmlformats.org/officeDocument/2006/relationships/image" Target="../media/image-15-12.png"/><Relationship Id="rId13" Type="http://schemas.openxmlformats.org/officeDocument/2006/relationships/image" Target="../media/image-15-13.png"/><Relationship Id="rId14" Type="http://schemas.openxmlformats.org/officeDocument/2006/relationships/image" Target="../media/image-15-14.png"/><Relationship Id="rId15" Type="http://schemas.openxmlformats.org/officeDocument/2006/relationships/image" Target="../media/image-15-15.png"/><Relationship Id="rId16" Type="http://schemas.openxmlformats.org/officeDocument/2006/relationships/image" Target="../media/image-15-16.png"/><Relationship Id="rId17" Type="http://schemas.openxmlformats.org/officeDocument/2006/relationships/image" Target="../media/image-15-17.png"/><Relationship Id="rId18" Type="http://schemas.openxmlformats.org/officeDocument/2006/relationships/image" Target="../media/image-15-18.png"/><Relationship Id="rId19" Type="http://schemas.openxmlformats.org/officeDocument/2006/relationships/slideLayout" Target="../slideLayouts/slideLayout1.xml"/><Relationship Id="rId20"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image" Target="../media/image-16-1.png"/><Relationship Id="rId2" Type="http://schemas.openxmlformats.org/officeDocument/2006/relationships/image" Target="../media/image-16-2.png"/><Relationship Id="rId3" Type="http://schemas.openxmlformats.org/officeDocument/2006/relationships/image" Target="../media/image-16-3.png"/><Relationship Id="rId4" Type="http://schemas.openxmlformats.org/officeDocument/2006/relationships/image" Target="../media/image-16-4.png"/><Relationship Id="rId5" Type="http://schemas.openxmlformats.org/officeDocument/2006/relationships/image" Target="../media/image-16-5.png"/><Relationship Id="rId6" Type="http://schemas.openxmlformats.org/officeDocument/2006/relationships/image" Target="../media/image-16-6.png"/><Relationship Id="rId7" Type="http://schemas.openxmlformats.org/officeDocument/2006/relationships/image" Target="../media/image-16-7.png"/><Relationship Id="rId8" Type="http://schemas.openxmlformats.org/officeDocument/2006/relationships/image" Target="../media/image-16-8.png"/><Relationship Id="rId9" Type="http://schemas.openxmlformats.org/officeDocument/2006/relationships/image" Target="../media/image-16-9.png"/><Relationship Id="rId10" Type="http://schemas.openxmlformats.org/officeDocument/2006/relationships/image" Target="../media/image-16-10.png"/><Relationship Id="rId11" Type="http://schemas.openxmlformats.org/officeDocument/2006/relationships/image" Target="../media/image-16-11.png"/><Relationship Id="rId12" Type="http://schemas.openxmlformats.org/officeDocument/2006/relationships/image" Target="../media/image-16-12.png"/><Relationship Id="rId13" Type="http://schemas.openxmlformats.org/officeDocument/2006/relationships/image" Target="../media/image-16-13.png"/><Relationship Id="rId14" Type="http://schemas.openxmlformats.org/officeDocument/2006/relationships/slideLayout" Target="../slideLayouts/slideLayout1.xml"/><Relationship Id="rId15"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image" Target="../media/image-17-1.png"/><Relationship Id="rId2" Type="http://schemas.openxmlformats.org/officeDocument/2006/relationships/image" Target="../media/image-17-2.png"/><Relationship Id="rId3" Type="http://schemas.openxmlformats.org/officeDocument/2006/relationships/slideLayout" Target="../slideLayouts/slideLayout1.xml"/><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image" Target="../media/image-18-1.png"/><Relationship Id="rId2" Type="http://schemas.openxmlformats.org/officeDocument/2006/relationships/image" Target="../media/image-18-2.png"/><Relationship Id="rId3" Type="http://schemas.openxmlformats.org/officeDocument/2006/relationships/image" Target="../media/image-18-3.png"/><Relationship Id="rId4" Type="http://schemas.openxmlformats.org/officeDocument/2006/relationships/image" Target="../media/image-18-4.png"/><Relationship Id="rId5" Type="http://schemas.openxmlformats.org/officeDocument/2006/relationships/image" Target="../media/image-18-5.png"/><Relationship Id="rId6" Type="http://schemas.openxmlformats.org/officeDocument/2006/relationships/image" Target="../media/image-18-6.png"/><Relationship Id="rId7" Type="http://schemas.openxmlformats.org/officeDocument/2006/relationships/image" Target="../media/image-18-7.png"/><Relationship Id="rId8" Type="http://schemas.openxmlformats.org/officeDocument/2006/relationships/image" Target="../media/image-18-8.png"/><Relationship Id="rId9" Type="http://schemas.openxmlformats.org/officeDocument/2006/relationships/image" Target="../media/image-18-9.png"/><Relationship Id="rId10" Type="http://schemas.openxmlformats.org/officeDocument/2006/relationships/image" Target="../media/image-18-10.png"/><Relationship Id="rId11" Type="http://schemas.openxmlformats.org/officeDocument/2006/relationships/image" Target="../media/image-18-11.png"/><Relationship Id="rId12" Type="http://schemas.openxmlformats.org/officeDocument/2006/relationships/image" Target="../media/image-18-12.png"/><Relationship Id="rId13" Type="http://schemas.openxmlformats.org/officeDocument/2006/relationships/image" Target="../media/image-18-13.png"/><Relationship Id="rId14" Type="http://schemas.openxmlformats.org/officeDocument/2006/relationships/slideLayout" Target="../slideLayouts/slideLayout1.xml"/><Relationship Id="rId15"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image" Target="../media/image-19-1.png"/><Relationship Id="rId2" Type="http://schemas.openxmlformats.org/officeDocument/2006/relationships/image" Target="../media/image-19-2.png"/><Relationship Id="rId3" Type="http://schemas.openxmlformats.org/officeDocument/2006/relationships/image" Target="../media/image-19-3.png"/><Relationship Id="rId4" Type="http://schemas.openxmlformats.org/officeDocument/2006/relationships/image" Target="../media/image-19-4.png"/><Relationship Id="rId5" Type="http://schemas.openxmlformats.org/officeDocument/2006/relationships/image" Target="../media/image-19-5.png"/><Relationship Id="rId6" Type="http://schemas.openxmlformats.org/officeDocument/2006/relationships/image" Target="../media/image-19-6.png"/><Relationship Id="rId7" Type="http://schemas.openxmlformats.org/officeDocument/2006/relationships/image" Target="../media/image-19-7.png"/><Relationship Id="rId8" Type="http://schemas.openxmlformats.org/officeDocument/2006/relationships/image" Target="../media/image-19-8.png"/><Relationship Id="rId9" Type="http://schemas.openxmlformats.org/officeDocument/2006/relationships/image" Target="../media/image-19-9.png"/><Relationship Id="rId10" Type="http://schemas.openxmlformats.org/officeDocument/2006/relationships/image" Target="../media/image-19-10.png"/><Relationship Id="rId11" Type="http://schemas.openxmlformats.org/officeDocument/2006/relationships/image" Target="../media/image-19-11.png"/><Relationship Id="rId12" Type="http://schemas.openxmlformats.org/officeDocument/2006/relationships/image" Target="../media/image-19-12.png"/><Relationship Id="rId13" Type="http://schemas.openxmlformats.org/officeDocument/2006/relationships/image" Target="../media/image-19-13.png"/><Relationship Id="rId14" Type="http://schemas.openxmlformats.org/officeDocument/2006/relationships/image" Target="../media/image-19-14.png"/><Relationship Id="rId15" Type="http://schemas.openxmlformats.org/officeDocument/2006/relationships/slideLayout" Target="../slideLayouts/slideLayout1.xml"/><Relationship Id="rId16"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image" Target="../media/image-2-1.png"/><Relationship Id="rId2" Type="http://schemas.openxmlformats.org/officeDocument/2006/relationships/image" Target="../media/image-2-2.png"/><Relationship Id="rId3" Type="http://schemas.openxmlformats.org/officeDocument/2006/relationships/image" Target="../media/image-2-3.png"/><Relationship Id="rId4" Type="http://schemas.openxmlformats.org/officeDocument/2006/relationships/image" Target="../media/image-2-4.png"/><Relationship Id="rId5" Type="http://schemas.openxmlformats.org/officeDocument/2006/relationships/image" Target="../media/image-2-5.png"/><Relationship Id="rId6" Type="http://schemas.openxmlformats.org/officeDocument/2006/relationships/image" Target="../media/image-2-6.png"/><Relationship Id="rId7" Type="http://schemas.openxmlformats.org/officeDocument/2006/relationships/image" Target="../media/image-2-7.png"/><Relationship Id="rId8" Type="http://schemas.openxmlformats.org/officeDocument/2006/relationships/image" Target="../media/image-2-8.png"/><Relationship Id="rId9" Type="http://schemas.openxmlformats.org/officeDocument/2006/relationships/image" Target="../media/image-2-9.png"/><Relationship Id="rId10" Type="http://schemas.openxmlformats.org/officeDocument/2006/relationships/image" Target="../media/image-2-10.png"/><Relationship Id="rId11" Type="http://schemas.openxmlformats.org/officeDocument/2006/relationships/image" Target="../media/image-2-11.png"/><Relationship Id="rId12" Type="http://schemas.openxmlformats.org/officeDocument/2006/relationships/slideLayout" Target="../slideLayouts/slideLayout1.xml"/><Relationship Id="rId13"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image" Target="../media/image-20-1.png"/><Relationship Id="rId2" Type="http://schemas.openxmlformats.org/officeDocument/2006/relationships/image" Target="../media/image-20-2.png"/><Relationship Id="rId3" Type="http://schemas.openxmlformats.org/officeDocument/2006/relationships/image" Target="../media/image-20-3.png"/><Relationship Id="rId4" Type="http://schemas.openxmlformats.org/officeDocument/2006/relationships/image" Target="../media/image-20-4.png"/><Relationship Id="rId5" Type="http://schemas.openxmlformats.org/officeDocument/2006/relationships/image" Target="../media/image-20-5.png"/><Relationship Id="rId6" Type="http://schemas.openxmlformats.org/officeDocument/2006/relationships/image" Target="../media/image-20-6.png"/><Relationship Id="rId7" Type="http://schemas.openxmlformats.org/officeDocument/2006/relationships/image" Target="../media/image-20-7.png"/><Relationship Id="rId8" Type="http://schemas.openxmlformats.org/officeDocument/2006/relationships/image" Target="../media/image-20-8.png"/><Relationship Id="rId9" Type="http://schemas.openxmlformats.org/officeDocument/2006/relationships/image" Target="../media/image-20-9.png"/><Relationship Id="rId10" Type="http://schemas.openxmlformats.org/officeDocument/2006/relationships/image" Target="../media/image-20-10.png"/><Relationship Id="rId11" Type="http://schemas.openxmlformats.org/officeDocument/2006/relationships/image" Target="../media/image-20-11.png"/><Relationship Id="rId12" Type="http://schemas.openxmlformats.org/officeDocument/2006/relationships/image" Target="../media/image-20-12.png"/><Relationship Id="rId13" Type="http://schemas.openxmlformats.org/officeDocument/2006/relationships/image" Target="../media/image-20-13.png"/><Relationship Id="rId14" Type="http://schemas.openxmlformats.org/officeDocument/2006/relationships/image" Target="../media/image-20-14.png"/><Relationship Id="rId15" Type="http://schemas.openxmlformats.org/officeDocument/2006/relationships/image" Target="../media/image-20-15.png"/><Relationship Id="rId16" Type="http://schemas.openxmlformats.org/officeDocument/2006/relationships/slideLayout" Target="../slideLayouts/slideLayout1.xml"/><Relationship Id="rId17"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image" Target="../media/image-21-1.png"/><Relationship Id="rId2" Type="http://schemas.openxmlformats.org/officeDocument/2006/relationships/image" Target="../media/image-21-2.png"/><Relationship Id="rId3" Type="http://schemas.openxmlformats.org/officeDocument/2006/relationships/image" Target="../media/image-21-3.png"/><Relationship Id="rId4" Type="http://schemas.openxmlformats.org/officeDocument/2006/relationships/image" Target="../media/image-21-4.png"/><Relationship Id="rId5" Type="http://schemas.openxmlformats.org/officeDocument/2006/relationships/image" Target="../media/image-21-5.png"/><Relationship Id="rId6" Type="http://schemas.openxmlformats.org/officeDocument/2006/relationships/image" Target="../media/image-21-6.png"/><Relationship Id="rId7" Type="http://schemas.openxmlformats.org/officeDocument/2006/relationships/image" Target="../media/image-21-7.png"/><Relationship Id="rId8" Type="http://schemas.openxmlformats.org/officeDocument/2006/relationships/image" Target="../media/image-21-8.png"/><Relationship Id="rId9" Type="http://schemas.openxmlformats.org/officeDocument/2006/relationships/image" Target="../media/image-21-9.png"/><Relationship Id="rId10" Type="http://schemas.openxmlformats.org/officeDocument/2006/relationships/image" Target="../media/image-21-10.png"/><Relationship Id="rId11" Type="http://schemas.openxmlformats.org/officeDocument/2006/relationships/image" Target="../media/image-21-11.png"/><Relationship Id="rId12" Type="http://schemas.openxmlformats.org/officeDocument/2006/relationships/image" Target="../media/image-21-12.png"/><Relationship Id="rId13" Type="http://schemas.openxmlformats.org/officeDocument/2006/relationships/image" Target="../media/image-21-13.png"/><Relationship Id="rId14" Type="http://schemas.openxmlformats.org/officeDocument/2006/relationships/image" Target="../media/image-21-14.png"/><Relationship Id="rId15" Type="http://schemas.openxmlformats.org/officeDocument/2006/relationships/image" Target="../media/image-21-15.png"/><Relationship Id="rId16" Type="http://schemas.openxmlformats.org/officeDocument/2006/relationships/image" Target="../media/image-21-16.png"/><Relationship Id="rId17" Type="http://schemas.openxmlformats.org/officeDocument/2006/relationships/image" Target="../media/image-21-17.png"/><Relationship Id="rId18" Type="http://schemas.openxmlformats.org/officeDocument/2006/relationships/image" Target="../media/image-21-18.png"/><Relationship Id="rId19" Type="http://schemas.openxmlformats.org/officeDocument/2006/relationships/image" Target="../media/image-21-19.png"/><Relationship Id="rId20" Type="http://schemas.openxmlformats.org/officeDocument/2006/relationships/image" Target="../media/image-21-20.png"/><Relationship Id="rId21" Type="http://schemas.openxmlformats.org/officeDocument/2006/relationships/image" Target="../media/image-21-21.png"/><Relationship Id="rId22" Type="http://schemas.openxmlformats.org/officeDocument/2006/relationships/image" Target="../media/image-21-22.png"/><Relationship Id="rId23" Type="http://schemas.openxmlformats.org/officeDocument/2006/relationships/image" Target="../media/image-21-23.png"/><Relationship Id="rId24" Type="http://schemas.openxmlformats.org/officeDocument/2006/relationships/image" Target="../media/image-21-24.png"/><Relationship Id="rId25" Type="http://schemas.openxmlformats.org/officeDocument/2006/relationships/slideLayout" Target="../slideLayouts/slideLayout1.xml"/><Relationship Id="rId26"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46" Type="http://schemas.openxmlformats.org/officeDocument/2006/relationships/hyperlink" Target="https://eatemp.com/powerpoint-org-chart-template/" TargetMode="External"/><Relationship Id="rId1" Type="http://schemas.openxmlformats.org/officeDocument/2006/relationships/image" Target="../media/image-22-1.png"/><Relationship Id="rId2" Type="http://schemas.openxmlformats.org/officeDocument/2006/relationships/image" Target="../media/image-22-2.png"/><Relationship Id="rId3" Type="http://schemas.openxmlformats.org/officeDocument/2006/relationships/image" Target="../media/image-22-3.png"/><Relationship Id="rId4" Type="http://schemas.openxmlformats.org/officeDocument/2006/relationships/image" Target="../media/image-22-4.png"/><Relationship Id="rId5" Type="http://schemas.openxmlformats.org/officeDocument/2006/relationships/image" Target="../media/image-22-5.png"/><Relationship Id="rId6" Type="http://schemas.openxmlformats.org/officeDocument/2006/relationships/image" Target="../media/image-22-6.png"/><Relationship Id="rId7" Type="http://schemas.openxmlformats.org/officeDocument/2006/relationships/image" Target="../media/image-22-7.png"/><Relationship Id="rId8" Type="http://schemas.openxmlformats.org/officeDocument/2006/relationships/image" Target="../media/image-22-8.png"/><Relationship Id="rId9" Type="http://schemas.openxmlformats.org/officeDocument/2006/relationships/image" Target="../media/image-22-9.png"/><Relationship Id="rId10" Type="http://schemas.openxmlformats.org/officeDocument/2006/relationships/image" Target="../media/image-22-10.png"/><Relationship Id="rId11" Type="http://schemas.openxmlformats.org/officeDocument/2006/relationships/image" Target="../media/image-22-11.png"/><Relationship Id="rId12" Type="http://schemas.openxmlformats.org/officeDocument/2006/relationships/image" Target="../media/image-22-12.png"/><Relationship Id="rId13" Type="http://schemas.openxmlformats.org/officeDocument/2006/relationships/image" Target="../media/image-22-13.png"/><Relationship Id="rId14" Type="http://schemas.openxmlformats.org/officeDocument/2006/relationships/image" Target="../media/image-22-14.png"/><Relationship Id="rId15" Type="http://schemas.openxmlformats.org/officeDocument/2006/relationships/image" Target="../media/image-22-15.png"/><Relationship Id="rId16" Type="http://schemas.openxmlformats.org/officeDocument/2006/relationships/image" Target="../media/image-22-16.png"/><Relationship Id="rId17" Type="http://schemas.openxmlformats.org/officeDocument/2006/relationships/image" Target="../media/image-22-17.png"/><Relationship Id="rId18" Type="http://schemas.openxmlformats.org/officeDocument/2006/relationships/image" Target="../media/image-22-18.png"/><Relationship Id="rId19" Type="http://schemas.openxmlformats.org/officeDocument/2006/relationships/image" Target="../media/image-22-19.png"/><Relationship Id="rId20" Type="http://schemas.openxmlformats.org/officeDocument/2006/relationships/image" Target="../media/image-22-20.png"/><Relationship Id="rId21" Type="http://schemas.openxmlformats.org/officeDocument/2006/relationships/image" Target="../media/image-22-21.png"/><Relationship Id="rId22" Type="http://schemas.openxmlformats.org/officeDocument/2006/relationships/image" Target="../media/image-22-22.png"/><Relationship Id="rId23" Type="http://schemas.openxmlformats.org/officeDocument/2006/relationships/image" Target="../media/image-22-23.png"/><Relationship Id="rId24" Type="http://schemas.openxmlformats.org/officeDocument/2006/relationships/image" Target="../media/image-22-24.png"/><Relationship Id="rId25" Type="http://schemas.openxmlformats.org/officeDocument/2006/relationships/image" Target="../media/image-22-25.png"/><Relationship Id="rId26" Type="http://schemas.openxmlformats.org/officeDocument/2006/relationships/image" Target="../media/image-22-26.png"/><Relationship Id="rId27" Type="http://schemas.openxmlformats.org/officeDocument/2006/relationships/image" Target="../media/image-22-27.png"/><Relationship Id="rId28" Type="http://schemas.openxmlformats.org/officeDocument/2006/relationships/image" Target="../media/image-22-28.png"/><Relationship Id="rId29" Type="http://schemas.openxmlformats.org/officeDocument/2006/relationships/image" Target="../media/image-22-29.png"/><Relationship Id="rId30" Type="http://schemas.openxmlformats.org/officeDocument/2006/relationships/image" Target="../media/image-22-30.png"/><Relationship Id="rId31" Type="http://schemas.openxmlformats.org/officeDocument/2006/relationships/image" Target="../media/image-22-31.png"/><Relationship Id="rId32" Type="http://schemas.openxmlformats.org/officeDocument/2006/relationships/image" Target="../media/image-22-32.png"/><Relationship Id="rId33" Type="http://schemas.openxmlformats.org/officeDocument/2006/relationships/image" Target="../media/image-22-33.png"/><Relationship Id="rId34" Type="http://schemas.openxmlformats.org/officeDocument/2006/relationships/image" Target="../media/image-22-34.png"/><Relationship Id="rId35" Type="http://schemas.openxmlformats.org/officeDocument/2006/relationships/image" Target="../media/image-22-35.png"/><Relationship Id="rId36" Type="http://schemas.openxmlformats.org/officeDocument/2006/relationships/image" Target="../media/image-22-36.png"/><Relationship Id="rId37" Type="http://schemas.openxmlformats.org/officeDocument/2006/relationships/image" Target="../media/image-22-37.png"/><Relationship Id="rId38" Type="http://schemas.openxmlformats.org/officeDocument/2006/relationships/image" Target="../media/image-22-38.png"/><Relationship Id="rId39" Type="http://schemas.openxmlformats.org/officeDocument/2006/relationships/image" Target="../media/image-22-39.png"/><Relationship Id="rId40" Type="http://schemas.openxmlformats.org/officeDocument/2006/relationships/image" Target="../media/image-22-40.png"/><Relationship Id="rId41" Type="http://schemas.openxmlformats.org/officeDocument/2006/relationships/image" Target="../media/image-22-41.png"/><Relationship Id="rId42" Type="http://schemas.openxmlformats.org/officeDocument/2006/relationships/image" Target="../media/image-22-42.png"/><Relationship Id="rId43" Type="http://schemas.openxmlformats.org/officeDocument/2006/relationships/image" Target="../media/image-22-43.png"/><Relationship Id="rId44" Type="http://schemas.openxmlformats.org/officeDocument/2006/relationships/image" Target="../media/image-22-44.png"/><Relationship Id="rId45" Type="http://schemas.openxmlformats.org/officeDocument/2006/relationships/image" Target="../media/image-22-45.png"/><Relationship Id="rId47" Type="http://schemas.openxmlformats.org/officeDocument/2006/relationships/slideLayout" Target="../slideLayouts/slideLayout1.xml"/><Relationship Id="rId48"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2" Type="http://schemas.openxmlformats.org/officeDocument/2006/relationships/hyperlink" Target="https://unsplash.com/" TargetMode="External"/><Relationship Id="rId1" Type="http://schemas.openxmlformats.org/officeDocument/2006/relationships/image" Target="../media/image-23-1.png"/><Relationship Id="rId2" Type="http://schemas.openxmlformats.org/officeDocument/2006/relationships/image" Target="../media/image-23-2.png"/><Relationship Id="rId3" Type="http://schemas.openxmlformats.org/officeDocument/2006/relationships/image" Target="../media/image-23-3.png"/><Relationship Id="rId4" Type="http://schemas.openxmlformats.org/officeDocument/2006/relationships/image" Target="../media/image-23-4.png"/><Relationship Id="rId5" Type="http://schemas.openxmlformats.org/officeDocument/2006/relationships/image" Target="../media/image-23-5.png"/><Relationship Id="rId6" Type="http://schemas.openxmlformats.org/officeDocument/2006/relationships/image" Target="../media/image-23-6.png"/><Relationship Id="rId7" Type="http://schemas.openxmlformats.org/officeDocument/2006/relationships/image" Target="../media/image-23-7.png"/><Relationship Id="rId8" Type="http://schemas.openxmlformats.org/officeDocument/2006/relationships/image" Target="../media/image-23-8.png"/><Relationship Id="rId9" Type="http://schemas.openxmlformats.org/officeDocument/2006/relationships/image" Target="../media/image-23-9.png"/><Relationship Id="rId10" Type="http://schemas.openxmlformats.org/officeDocument/2006/relationships/image" Target="../media/image-23-10.png"/><Relationship Id="rId11" Type="http://schemas.openxmlformats.org/officeDocument/2006/relationships/image" Target="../media/image-23-11.png"/><Relationship Id="rId13" Type="http://schemas.openxmlformats.org/officeDocument/2006/relationships/slideLayout" Target="../slideLayouts/slideLayout1.xml"/><Relationship Id="rId14" Type="http://schemas.openxmlformats.org/officeDocument/2006/relationships/notesSlide" Target="../notesSlides/notesSlide23.xml"/></Relationships>
</file>

<file path=ppt/slides/_rels/slide3.xml.rels><?xml version="1.0" encoding="UTF-8" standalone="yes"?>
<Relationships xmlns="http://schemas.openxmlformats.org/package/2006/relationships"><Relationship Id="rId1" Type="http://schemas.openxmlformats.org/officeDocument/2006/relationships/image" Target="../media/image-3-1.png"/><Relationship Id="rId2" Type="http://schemas.openxmlformats.org/officeDocument/2006/relationships/image" Target="../media/image-3-2.png"/><Relationship Id="rId3" Type="http://schemas.openxmlformats.org/officeDocument/2006/relationships/image" Target="../media/image-3-3.png"/><Relationship Id="rId4" Type="http://schemas.openxmlformats.org/officeDocument/2006/relationships/image" Target="../media/image-3-4.png"/><Relationship Id="rId5" Type="http://schemas.openxmlformats.org/officeDocument/2006/relationships/image" Target="../media/image-3-5.png"/><Relationship Id="rId6" Type="http://schemas.openxmlformats.org/officeDocument/2006/relationships/image" Target="../media/image-3-6.png"/><Relationship Id="rId7" Type="http://schemas.openxmlformats.org/officeDocument/2006/relationships/image" Target="../media/image-3-7.png"/><Relationship Id="rId8" Type="http://schemas.openxmlformats.org/officeDocument/2006/relationships/image" Target="../media/image-3-8.png"/><Relationship Id="rId9" Type="http://schemas.openxmlformats.org/officeDocument/2006/relationships/image" Target="../media/image-3-9.png"/><Relationship Id="rId10" Type="http://schemas.openxmlformats.org/officeDocument/2006/relationships/image" Target="../media/image-3-10.png"/><Relationship Id="rId11" Type="http://schemas.openxmlformats.org/officeDocument/2006/relationships/image" Target="../media/image-3-11.png"/><Relationship Id="rId12" Type="http://schemas.openxmlformats.org/officeDocument/2006/relationships/image" Target="../media/image-3-12.png"/><Relationship Id="rId13" Type="http://schemas.openxmlformats.org/officeDocument/2006/relationships/image" Target="../media/image-3-13.png"/><Relationship Id="rId14" Type="http://schemas.openxmlformats.org/officeDocument/2006/relationships/image" Target="../media/image-3-14.png"/><Relationship Id="rId15" Type="http://schemas.openxmlformats.org/officeDocument/2006/relationships/image" Target="../media/image-3-15.png"/><Relationship Id="rId16" Type="http://schemas.openxmlformats.org/officeDocument/2006/relationships/image" Target="../media/image-3-16.png"/><Relationship Id="rId17" Type="http://schemas.openxmlformats.org/officeDocument/2006/relationships/image" Target="../media/image-3-17.png"/><Relationship Id="rId18" Type="http://schemas.openxmlformats.org/officeDocument/2006/relationships/image" Target="../media/image-3-18.png"/><Relationship Id="rId19" Type="http://schemas.openxmlformats.org/officeDocument/2006/relationships/image" Target="../media/image-3-19.png"/><Relationship Id="rId20" Type="http://schemas.openxmlformats.org/officeDocument/2006/relationships/image" Target="../media/image-3-20.png"/><Relationship Id="rId21" Type="http://schemas.openxmlformats.org/officeDocument/2006/relationships/image" Target="../media/image-3-21.png"/><Relationship Id="rId22" Type="http://schemas.openxmlformats.org/officeDocument/2006/relationships/slideLayout" Target="../slideLayouts/slideLayout1.xml"/><Relationship Id="rId23"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image" Target="../media/image-4-1.png"/><Relationship Id="rId2" Type="http://schemas.openxmlformats.org/officeDocument/2006/relationships/image" Target="../media/image-4-2.png"/><Relationship Id="rId3" Type="http://schemas.openxmlformats.org/officeDocument/2006/relationships/image" Target="../media/image-4-3.png"/><Relationship Id="rId4" Type="http://schemas.openxmlformats.org/officeDocument/2006/relationships/image" Target="../media/image-4-4.png"/><Relationship Id="rId5" Type="http://schemas.openxmlformats.org/officeDocument/2006/relationships/image" Target="../media/image-4-5.png"/><Relationship Id="rId6" Type="http://schemas.openxmlformats.org/officeDocument/2006/relationships/image" Target="../media/image-4-6.png"/><Relationship Id="rId7" Type="http://schemas.openxmlformats.org/officeDocument/2006/relationships/image" Target="../media/image-4-7.png"/><Relationship Id="rId8" Type="http://schemas.openxmlformats.org/officeDocument/2006/relationships/image" Target="../media/image-4-8.png"/><Relationship Id="rId9" Type="http://schemas.openxmlformats.org/officeDocument/2006/relationships/image" Target="../media/image-4-9.png"/><Relationship Id="rId10" Type="http://schemas.openxmlformats.org/officeDocument/2006/relationships/image" Target="../media/image-4-10.png"/><Relationship Id="rId11" Type="http://schemas.openxmlformats.org/officeDocument/2006/relationships/image" Target="../media/image-4-11.png"/><Relationship Id="rId12" Type="http://schemas.openxmlformats.org/officeDocument/2006/relationships/slideLayout" Target="../slideLayouts/slideLayout1.xml"/><Relationship Id="rId13"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image" Target="../media/image-5-1.png"/><Relationship Id="rId2" Type="http://schemas.openxmlformats.org/officeDocument/2006/relationships/image" Target="../media/image-5-2.png"/><Relationship Id="rId3" Type="http://schemas.openxmlformats.org/officeDocument/2006/relationships/image" Target="../media/image-5-3.png"/><Relationship Id="rId4" Type="http://schemas.openxmlformats.org/officeDocument/2006/relationships/image" Target="../media/image-5-4.png"/><Relationship Id="rId5" Type="http://schemas.openxmlformats.org/officeDocument/2006/relationships/image" Target="../media/image-5-5.png"/><Relationship Id="rId6" Type="http://schemas.openxmlformats.org/officeDocument/2006/relationships/image" Target="../media/image-5-6.png"/><Relationship Id="rId7" Type="http://schemas.openxmlformats.org/officeDocument/2006/relationships/image" Target="../media/image-5-7.png"/><Relationship Id="rId8" Type="http://schemas.openxmlformats.org/officeDocument/2006/relationships/image" Target="../media/image-5-8.png"/><Relationship Id="rId9" Type="http://schemas.openxmlformats.org/officeDocument/2006/relationships/image" Target="../media/image-5-9.png"/><Relationship Id="rId10" Type="http://schemas.openxmlformats.org/officeDocument/2006/relationships/image" Target="../media/image-5-10.png"/><Relationship Id="rId11" Type="http://schemas.openxmlformats.org/officeDocument/2006/relationships/image" Target="../media/image-5-11.png"/><Relationship Id="rId12" Type="http://schemas.openxmlformats.org/officeDocument/2006/relationships/image" Target="../media/image-5-12.png"/><Relationship Id="rId13" Type="http://schemas.openxmlformats.org/officeDocument/2006/relationships/image" Target="../media/image-5-13.png"/><Relationship Id="rId14" Type="http://schemas.openxmlformats.org/officeDocument/2006/relationships/image" Target="../media/image-5-14.png"/><Relationship Id="rId15" Type="http://schemas.openxmlformats.org/officeDocument/2006/relationships/slideLayout" Target="../slideLayouts/slideLayout1.xml"/><Relationship Id="rId16"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image" Target="../media/image-6-1.png"/><Relationship Id="rId2" Type="http://schemas.openxmlformats.org/officeDocument/2006/relationships/image" Target="../media/image-6-2.png"/><Relationship Id="rId3" Type="http://schemas.openxmlformats.org/officeDocument/2006/relationships/image" Target="../media/image-6-3.png"/><Relationship Id="rId4" Type="http://schemas.openxmlformats.org/officeDocument/2006/relationships/image" Target="../media/image-6-4.png"/><Relationship Id="rId5" Type="http://schemas.openxmlformats.org/officeDocument/2006/relationships/image" Target="../media/image-6-5.png"/><Relationship Id="rId6" Type="http://schemas.openxmlformats.org/officeDocument/2006/relationships/image" Target="../media/image-6-6.png"/><Relationship Id="rId7" Type="http://schemas.openxmlformats.org/officeDocument/2006/relationships/image" Target="../media/image-6-7.png"/><Relationship Id="rId8" Type="http://schemas.openxmlformats.org/officeDocument/2006/relationships/image" Target="../media/image-6-8.png"/><Relationship Id="rId9" Type="http://schemas.openxmlformats.org/officeDocument/2006/relationships/image" Target="../media/image-6-9.png"/><Relationship Id="rId10" Type="http://schemas.openxmlformats.org/officeDocument/2006/relationships/image" Target="../media/image-6-10.png"/><Relationship Id="rId11" Type="http://schemas.openxmlformats.org/officeDocument/2006/relationships/image" Target="../media/image-6-11.png"/><Relationship Id="rId12" Type="http://schemas.openxmlformats.org/officeDocument/2006/relationships/image" Target="../media/image-6-12.png"/><Relationship Id="rId13" Type="http://schemas.openxmlformats.org/officeDocument/2006/relationships/image" Target="../media/image-6-13.png"/><Relationship Id="rId14" Type="http://schemas.openxmlformats.org/officeDocument/2006/relationships/image" Target="../media/image-6-14.png"/><Relationship Id="rId15" Type="http://schemas.openxmlformats.org/officeDocument/2006/relationships/image" Target="../media/image-6-15.png"/><Relationship Id="rId16" Type="http://schemas.openxmlformats.org/officeDocument/2006/relationships/image" Target="../media/image-6-16.png"/><Relationship Id="rId17" Type="http://schemas.openxmlformats.org/officeDocument/2006/relationships/slideLayout" Target="../slideLayouts/slideLayout1.xml"/><Relationship Id="rId18"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image" Target="../media/image-7-1.png"/><Relationship Id="rId2" Type="http://schemas.openxmlformats.org/officeDocument/2006/relationships/image" Target="../media/image-7-2.png"/><Relationship Id="rId3" Type="http://schemas.openxmlformats.org/officeDocument/2006/relationships/image" Target="../media/image-7-3.png"/><Relationship Id="rId4" Type="http://schemas.openxmlformats.org/officeDocument/2006/relationships/image" Target="../media/image-7-4.png"/><Relationship Id="rId5" Type="http://schemas.openxmlformats.org/officeDocument/2006/relationships/image" Target="../media/image-7-5.png"/><Relationship Id="rId6" Type="http://schemas.openxmlformats.org/officeDocument/2006/relationships/image" Target="../media/image-7-6.png"/><Relationship Id="rId7" Type="http://schemas.openxmlformats.org/officeDocument/2006/relationships/image" Target="../media/image-7-7.png"/><Relationship Id="rId8" Type="http://schemas.openxmlformats.org/officeDocument/2006/relationships/image" Target="../media/image-7-8.png"/><Relationship Id="rId9" Type="http://schemas.openxmlformats.org/officeDocument/2006/relationships/image" Target="../media/image-7-9.png"/><Relationship Id="rId10" Type="http://schemas.openxmlformats.org/officeDocument/2006/relationships/image" Target="../media/image-7-10.png"/><Relationship Id="rId11" Type="http://schemas.openxmlformats.org/officeDocument/2006/relationships/image" Target="../media/image-7-11.png"/><Relationship Id="rId12" Type="http://schemas.openxmlformats.org/officeDocument/2006/relationships/image" Target="../media/image-7-12.png"/><Relationship Id="rId13" Type="http://schemas.openxmlformats.org/officeDocument/2006/relationships/image" Target="../media/image-7-13.png"/><Relationship Id="rId14" Type="http://schemas.openxmlformats.org/officeDocument/2006/relationships/image" Target="../media/image-7-14.png"/><Relationship Id="rId15" Type="http://schemas.openxmlformats.org/officeDocument/2006/relationships/slideLayout" Target="../slideLayouts/slideLayout1.xml"/><Relationship Id="rId16"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image" Target="../media/image-8-1.png"/><Relationship Id="rId2" Type="http://schemas.openxmlformats.org/officeDocument/2006/relationships/image" Target="../media/image-8-2.png"/><Relationship Id="rId3" Type="http://schemas.openxmlformats.org/officeDocument/2006/relationships/image" Target="../media/image-8-3.png"/><Relationship Id="rId4" Type="http://schemas.openxmlformats.org/officeDocument/2006/relationships/image" Target="../media/image-8-4.png"/><Relationship Id="rId5" Type="http://schemas.openxmlformats.org/officeDocument/2006/relationships/image" Target="../media/image-8-5.png"/><Relationship Id="rId6" Type="http://schemas.openxmlformats.org/officeDocument/2006/relationships/image" Target="../media/image-8-6.png"/><Relationship Id="rId7" Type="http://schemas.openxmlformats.org/officeDocument/2006/relationships/image" Target="../media/image-8-7.png"/><Relationship Id="rId8" Type="http://schemas.openxmlformats.org/officeDocument/2006/relationships/image" Target="../media/image-8-8.png"/><Relationship Id="rId9" Type="http://schemas.openxmlformats.org/officeDocument/2006/relationships/image" Target="../media/image-8-9.png"/><Relationship Id="rId10" Type="http://schemas.openxmlformats.org/officeDocument/2006/relationships/image" Target="../media/image-8-10.png"/><Relationship Id="rId11" Type="http://schemas.openxmlformats.org/officeDocument/2006/relationships/image" Target="../media/image-8-11.png"/><Relationship Id="rId12" Type="http://schemas.openxmlformats.org/officeDocument/2006/relationships/image" Target="../media/image-8-12.png"/><Relationship Id="rId13" Type="http://schemas.openxmlformats.org/officeDocument/2006/relationships/image" Target="../media/image-8-13.png"/><Relationship Id="rId14" Type="http://schemas.openxmlformats.org/officeDocument/2006/relationships/image" Target="../media/image-8-14.png"/><Relationship Id="rId15" Type="http://schemas.openxmlformats.org/officeDocument/2006/relationships/slideLayout" Target="../slideLayouts/slideLayout1.xml"/><Relationship Id="rId16"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image" Target="../media/image-9-1.png"/><Relationship Id="rId2" Type="http://schemas.openxmlformats.org/officeDocument/2006/relationships/image" Target="../media/image-9-2.png"/><Relationship Id="rId3" Type="http://schemas.openxmlformats.org/officeDocument/2006/relationships/image" Target="../media/image-9-3.png"/><Relationship Id="rId4" Type="http://schemas.openxmlformats.org/officeDocument/2006/relationships/image" Target="../media/image-9-4.png"/><Relationship Id="rId5" Type="http://schemas.openxmlformats.org/officeDocument/2006/relationships/image" Target="../media/image-9-5.png"/><Relationship Id="rId6" Type="http://schemas.openxmlformats.org/officeDocument/2006/relationships/image" Target="../media/image-9-6.png"/><Relationship Id="rId7" Type="http://schemas.openxmlformats.org/officeDocument/2006/relationships/image" Target="../media/image-9-7.png"/><Relationship Id="rId8" Type="http://schemas.openxmlformats.org/officeDocument/2006/relationships/image" Target="../media/image-9-8.png"/><Relationship Id="rId9" Type="http://schemas.openxmlformats.org/officeDocument/2006/relationships/image" Target="../media/image-9-9.png"/><Relationship Id="rId10" Type="http://schemas.openxmlformats.org/officeDocument/2006/relationships/image" Target="../media/image-9-10.png"/><Relationship Id="rId11" Type="http://schemas.openxmlformats.org/officeDocument/2006/relationships/image" Target="../media/image-9-11.png"/><Relationship Id="rId12" Type="http://schemas.openxmlformats.org/officeDocument/2006/relationships/image" Target="../media/image-9-12.png"/><Relationship Id="rId13" Type="http://schemas.openxmlformats.org/officeDocument/2006/relationships/image" Target="../media/image-9-13.png"/><Relationship Id="rId14" Type="http://schemas.openxmlformats.org/officeDocument/2006/relationships/slideLayout" Target="../slideLayouts/slideLayout1.xml"/><Relationship Id="rId15"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name="Slide 1">
    <p:bg>
      <p:bgPr>
        <a:solidFill>
          <a:srgbClr val="FEE9C8"/>
        </a:solidFill>
      </p:bgPr>
    </p:bg>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24387048" cy="13716000"/>
          </a:xfrm>
          <a:prstGeom prst="rect">
            <a:avLst/>
          </a:prstGeom>
        </p:spPr>
      </p:pic>
      <p:pic>
        <p:nvPicPr>
          <p:cNvPr id="3" name="Image 1" descr="preencoded.png">    </p:cNvPr>
          <p:cNvPicPr>
            <a:picLocks noChangeAspect="1"/>
          </p:cNvPicPr>
          <p:nvPr/>
        </p:nvPicPr>
        <p:blipFill>
          <a:blip r:embed="rId2"/>
          <a:stretch>
            <a:fillRect/>
          </a:stretch>
        </p:blipFill>
        <p:spPr>
          <a:xfrm>
            <a:off x="23751969" y="12700"/>
            <a:ext cx="88911" cy="13703300"/>
          </a:xfrm>
          <a:prstGeom prst="rect">
            <a:avLst/>
          </a:prstGeom>
        </p:spPr>
      </p:pic>
      <p:pic>
        <p:nvPicPr>
          <p:cNvPr id="4" name="Image 2" descr="preencoded.png">    </p:cNvPr>
          <p:cNvPicPr>
            <a:picLocks noChangeAspect="1"/>
          </p:cNvPicPr>
          <p:nvPr/>
        </p:nvPicPr>
        <p:blipFill>
          <a:blip r:embed="rId3"/>
          <a:stretch>
            <a:fillRect/>
          </a:stretch>
        </p:blipFill>
        <p:spPr>
          <a:xfrm>
            <a:off x="22723140" y="0"/>
            <a:ext cx="88911" cy="13716000"/>
          </a:xfrm>
          <a:prstGeom prst="rect">
            <a:avLst/>
          </a:prstGeom>
        </p:spPr>
      </p:pic>
      <p:pic>
        <p:nvPicPr>
          <p:cNvPr id="5" name="Image 3" descr="preencoded.png">    </p:cNvPr>
          <p:cNvPicPr>
            <a:picLocks noChangeAspect="1"/>
          </p:cNvPicPr>
          <p:nvPr/>
        </p:nvPicPr>
        <p:blipFill>
          <a:blip r:embed="rId4"/>
          <a:stretch>
            <a:fillRect/>
          </a:stretch>
        </p:blipFill>
        <p:spPr>
          <a:xfrm>
            <a:off x="3518340" y="1244599"/>
            <a:ext cx="20271734" cy="88902"/>
          </a:xfrm>
          <a:prstGeom prst="rect">
            <a:avLst/>
          </a:prstGeom>
        </p:spPr>
      </p:pic>
      <p:pic>
        <p:nvPicPr>
          <p:cNvPr id="6" name="Image 4" descr="preencoded.png">    </p:cNvPr>
          <p:cNvPicPr>
            <a:picLocks noChangeAspect="1"/>
          </p:cNvPicPr>
          <p:nvPr/>
        </p:nvPicPr>
        <p:blipFill>
          <a:blip r:embed="rId5"/>
          <a:stretch>
            <a:fillRect/>
          </a:stretch>
        </p:blipFill>
        <p:spPr>
          <a:xfrm>
            <a:off x="1028830" y="0"/>
            <a:ext cx="88910" cy="12661900"/>
          </a:xfrm>
          <a:prstGeom prst="rect">
            <a:avLst/>
          </a:prstGeom>
        </p:spPr>
      </p:pic>
      <p:pic>
        <p:nvPicPr>
          <p:cNvPr id="7" name="Image 5" descr="preencoded.png">    </p:cNvPr>
          <p:cNvPicPr>
            <a:picLocks noChangeAspect="1"/>
          </p:cNvPicPr>
          <p:nvPr/>
        </p:nvPicPr>
        <p:blipFill>
          <a:blip r:embed="rId6"/>
          <a:stretch>
            <a:fillRect/>
          </a:stretch>
        </p:blipFill>
        <p:spPr>
          <a:xfrm>
            <a:off x="0" y="12616817"/>
            <a:ext cx="24387048" cy="88900"/>
          </a:xfrm>
          <a:prstGeom prst="rect">
            <a:avLst/>
          </a:prstGeom>
        </p:spPr>
      </p:pic>
      <p:pic>
        <p:nvPicPr>
          <p:cNvPr id="8" name="Image 6" descr="preencoded.png">    </p:cNvPr>
          <p:cNvPicPr>
            <a:picLocks noChangeAspect="1"/>
          </p:cNvPicPr>
          <p:nvPr/>
        </p:nvPicPr>
        <p:blipFill>
          <a:blip r:embed="rId7"/>
          <a:stretch>
            <a:fillRect/>
          </a:stretch>
        </p:blipFill>
        <p:spPr>
          <a:xfrm>
            <a:off x="1587698" y="596900"/>
            <a:ext cx="1930641" cy="1955800"/>
          </a:xfrm>
          <a:prstGeom prst="rect">
            <a:avLst/>
          </a:prstGeom>
        </p:spPr>
      </p:pic>
      <p:pic>
        <p:nvPicPr>
          <p:cNvPr id="9" name="Image 7" descr="preencoded.png">    </p:cNvPr>
          <p:cNvPicPr>
            <a:picLocks noChangeAspect="1"/>
          </p:cNvPicPr>
          <p:nvPr/>
        </p:nvPicPr>
        <p:blipFill>
          <a:blip r:embed="rId8"/>
          <a:stretch>
            <a:fillRect/>
          </a:stretch>
        </p:blipFill>
        <p:spPr>
          <a:xfrm>
            <a:off x="17580991" y="9484868"/>
            <a:ext cx="2620254" cy="2619753"/>
          </a:xfrm>
          <a:prstGeom prst="rect">
            <a:avLst/>
          </a:prstGeom>
        </p:spPr>
      </p:pic>
      <p:pic>
        <p:nvPicPr>
          <p:cNvPr id="10" name="Image 8" descr="preencoded.png">    </p:cNvPr>
          <p:cNvPicPr>
            <a:picLocks noChangeAspect="1"/>
          </p:cNvPicPr>
          <p:nvPr/>
        </p:nvPicPr>
        <p:blipFill>
          <a:blip r:embed="rId9"/>
          <a:stretch>
            <a:fillRect/>
          </a:stretch>
        </p:blipFill>
        <p:spPr>
          <a:xfrm>
            <a:off x="18891118" y="7848600"/>
            <a:ext cx="1644880" cy="1644850"/>
          </a:xfrm>
          <a:prstGeom prst="rect">
            <a:avLst/>
          </a:prstGeom>
        </p:spPr>
      </p:pic>
      <p:pic>
        <p:nvPicPr>
          <p:cNvPr id="11" name="Image 9" descr="preencoded.png">    </p:cNvPr>
          <p:cNvPicPr>
            <a:picLocks noChangeAspect="1"/>
          </p:cNvPicPr>
          <p:nvPr/>
        </p:nvPicPr>
        <p:blipFill>
          <a:blip r:embed="rId10"/>
          <a:stretch>
            <a:fillRect/>
          </a:stretch>
        </p:blipFill>
        <p:spPr>
          <a:xfrm>
            <a:off x="19939328" y="8964940"/>
            <a:ext cx="2168548" cy="2168276"/>
          </a:xfrm>
          <a:prstGeom prst="rect">
            <a:avLst/>
          </a:prstGeom>
        </p:spPr>
      </p:pic>
      <p:sp>
        <p:nvSpPr>
          <p:cNvPr id="12" name="Text 0"/>
          <p:cNvSpPr/>
          <p:nvPr/>
        </p:nvSpPr>
        <p:spPr>
          <a:xfrm>
            <a:off x="6211076" y="4038600"/>
            <a:ext cx="12981022" cy="4521200"/>
          </a:xfrm>
          <a:prstGeom prst="rect">
            <a:avLst/>
          </a:prstGeom>
          <a:noFill/>
          <a:ln/>
        </p:spPr>
        <p:txBody>
          <a:bodyPr wrap="square" lIns="0" tIns="0" rIns="0" bIns="0" rtlCol="0" anchor="t"/>
          <a:lstStyle/>
          <a:p>
            <a:pPr algn="l"/>
            <a:r>
              <a:rPr lang="en-US" sz="24000" dirty="0">
                <a:solidFill>
                  <a:srgbClr val="272727">
                    <a:alpha val="100000"/>
                  </a:srgbClr>
                </a:solidFill>
                <a:latin typeface="Belleza Regular" pitchFamily="34" charset="0"/>
                <a:ea typeface="Belleza Regular" pitchFamily="34" charset="-122"/>
                <a:cs typeface="Belleza Regular" pitchFamily="34" charset="-120"/>
              </a:rPr>
              <a:t>FASHION</a:t>
            </a:r>
            <a:endParaRPr lang="en-US" sz="24000" dirty="0"/>
          </a:p>
        </p:txBody>
      </p:sp>
      <p:sp>
        <p:nvSpPr>
          <p:cNvPr id="13" name="Text 1"/>
          <p:cNvSpPr/>
          <p:nvPr/>
        </p:nvSpPr>
        <p:spPr>
          <a:xfrm>
            <a:off x="5944343" y="8039100"/>
            <a:ext cx="12904813" cy="1866900"/>
          </a:xfrm>
          <a:prstGeom prst="rect">
            <a:avLst/>
          </a:prstGeom>
          <a:noFill/>
          <a:ln/>
        </p:spPr>
        <p:txBody>
          <a:bodyPr wrap="square" lIns="0" tIns="0" rIns="0" bIns="0" rtlCol="0" anchor="t"/>
          <a:lstStyle/>
          <a:p>
            <a:pPr algn="l"/>
            <a:r>
              <a:rPr lang="en-US" sz="9600" spc="384" kern="0" dirty="0">
                <a:solidFill>
                  <a:srgbClr val="0E0E0E">
                    <a:alpha val="100000"/>
                  </a:srgbClr>
                </a:solidFill>
                <a:latin typeface="Bebas Neue Regular" pitchFamily="34" charset="0"/>
                <a:ea typeface="Bebas Neue Regular" pitchFamily="34" charset="-122"/>
                <a:cs typeface="Bebas Neue Regular" pitchFamily="34" charset="-120"/>
              </a:rPr>
              <a:t>FREE PRESENTATION TEMPLATE</a:t>
            </a:r>
            <a:endParaRPr lang="en-US" sz="9600" dirty="0"/>
          </a:p>
        </p:txBody>
      </p:sp>
      <p:sp>
        <p:nvSpPr>
          <p:cNvPr id="14" name="Shape 2"/>
          <p:cNvSpPr/>
          <p:nvPr/>
        </p:nvSpPr>
        <p:spPr>
          <a:xfrm>
            <a:off x="23370921" y="10515600"/>
            <a:ext cx="1016127" cy="3200400"/>
          </a:xfrm>
          <a:prstGeom prst="rect">
            <a:avLst/>
          </a:prstGeom>
          <a:noFill/>
          <a:ln/>
        </p:spPr>
      </p:sp>
      <p:pic>
        <p:nvPicPr>
          <p:cNvPr id="15" name="Image 10" descr="preencoded.png">    </p:cNvPr>
          <p:cNvPicPr>
            <a:picLocks noChangeAspect="1"/>
          </p:cNvPicPr>
          <p:nvPr/>
        </p:nvPicPr>
        <p:blipFill>
          <a:blip r:embed="rId11"/>
          <a:stretch>
            <a:fillRect/>
          </a:stretch>
        </p:blipFill>
        <p:spPr>
          <a:xfrm>
            <a:off x="23523340" y="10820400"/>
            <a:ext cx="711289" cy="2590800"/>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name="Slide 10">
    <p:bg>
      <p:bgPr>
        <a:solidFill>
          <a:srgbClr val="FEE9C8"/>
        </a:solidFill>
      </p:bgPr>
    </p:bg>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1141"/>
            <a:ext cx="24383618" cy="13714859"/>
          </a:xfrm>
          <a:prstGeom prst="rect">
            <a:avLst/>
          </a:prstGeom>
        </p:spPr>
      </p:pic>
      <p:pic>
        <p:nvPicPr>
          <p:cNvPr id="3" name="Image 1" descr="preencoded.png">    </p:cNvPr>
          <p:cNvPicPr>
            <a:picLocks noChangeAspect="1"/>
          </p:cNvPicPr>
          <p:nvPr/>
        </p:nvPicPr>
        <p:blipFill>
          <a:blip r:embed="rId2"/>
          <a:stretch>
            <a:fillRect/>
          </a:stretch>
        </p:blipFill>
        <p:spPr>
          <a:xfrm>
            <a:off x="1549594" y="2247900"/>
            <a:ext cx="2210076" cy="2209800"/>
          </a:xfrm>
          <a:prstGeom prst="rect">
            <a:avLst/>
          </a:prstGeom>
        </p:spPr>
      </p:pic>
      <p:pic>
        <p:nvPicPr>
          <p:cNvPr id="4" name="Image 2" descr="preencoded.png">    </p:cNvPr>
          <p:cNvPicPr>
            <a:picLocks noChangeAspect="1"/>
          </p:cNvPicPr>
          <p:nvPr/>
        </p:nvPicPr>
        <p:blipFill>
          <a:blip r:embed="rId3"/>
          <a:stretch>
            <a:fillRect/>
          </a:stretch>
        </p:blipFill>
        <p:spPr>
          <a:xfrm>
            <a:off x="3226203" y="1473200"/>
            <a:ext cx="1333667" cy="1333500"/>
          </a:xfrm>
          <a:prstGeom prst="rect">
            <a:avLst/>
          </a:prstGeom>
        </p:spPr>
      </p:pic>
      <p:pic>
        <p:nvPicPr>
          <p:cNvPr id="5" name="Image 3" descr="preencoded.png">    </p:cNvPr>
          <p:cNvPicPr>
            <a:picLocks noChangeAspect="1"/>
          </p:cNvPicPr>
          <p:nvPr/>
        </p:nvPicPr>
        <p:blipFill>
          <a:blip r:embed="rId4"/>
          <a:stretch>
            <a:fillRect/>
          </a:stretch>
        </p:blipFill>
        <p:spPr>
          <a:xfrm>
            <a:off x="3467533" y="3175000"/>
            <a:ext cx="1333667" cy="1333500"/>
          </a:xfrm>
          <a:prstGeom prst="rect">
            <a:avLst/>
          </a:prstGeom>
        </p:spPr>
      </p:pic>
      <p:pic>
        <p:nvPicPr>
          <p:cNvPr id="6" name="Image 4" descr="preencoded.png">    </p:cNvPr>
          <p:cNvPicPr>
            <a:picLocks noChangeAspect="1"/>
          </p:cNvPicPr>
          <p:nvPr/>
        </p:nvPicPr>
        <p:blipFill>
          <a:blip r:embed="rId5"/>
          <a:stretch>
            <a:fillRect/>
          </a:stretch>
        </p:blipFill>
        <p:spPr>
          <a:xfrm>
            <a:off x="0" y="1358900"/>
            <a:ext cx="1025653" cy="10997443"/>
          </a:xfrm>
          <a:prstGeom prst="rect">
            <a:avLst/>
          </a:prstGeom>
        </p:spPr>
      </p:pic>
      <p:pic>
        <p:nvPicPr>
          <p:cNvPr id="7" name="Image 5" descr="preencoded.png">    </p:cNvPr>
          <p:cNvPicPr>
            <a:picLocks noChangeAspect="1"/>
          </p:cNvPicPr>
          <p:nvPr/>
        </p:nvPicPr>
        <p:blipFill>
          <a:blip r:embed="rId6"/>
          <a:stretch>
            <a:fillRect/>
          </a:stretch>
        </p:blipFill>
        <p:spPr>
          <a:xfrm>
            <a:off x="0" y="3575050"/>
            <a:ext cx="1000123" cy="6565143"/>
          </a:xfrm>
          <a:prstGeom prst="rect">
            <a:avLst/>
          </a:prstGeom>
        </p:spPr>
      </p:pic>
      <p:pic>
        <p:nvPicPr>
          <p:cNvPr id="8" name="Image 6" descr="preencoded.png">    </p:cNvPr>
          <p:cNvPicPr>
            <a:picLocks noChangeAspect="1"/>
          </p:cNvPicPr>
          <p:nvPr/>
        </p:nvPicPr>
        <p:blipFill>
          <a:blip r:embed="rId7"/>
          <a:stretch>
            <a:fillRect/>
          </a:stretch>
        </p:blipFill>
        <p:spPr>
          <a:xfrm>
            <a:off x="20969304" y="5251450"/>
            <a:ext cx="88911" cy="1125215"/>
          </a:xfrm>
          <a:prstGeom prst="rect">
            <a:avLst/>
          </a:prstGeom>
        </p:spPr>
      </p:pic>
      <p:pic>
        <p:nvPicPr>
          <p:cNvPr id="9" name="Image 7" descr="preencoded.png">    </p:cNvPr>
          <p:cNvPicPr>
            <a:picLocks noChangeAspect="1"/>
          </p:cNvPicPr>
          <p:nvPr/>
        </p:nvPicPr>
        <p:blipFill>
          <a:blip r:embed="rId8"/>
          <a:stretch>
            <a:fillRect/>
          </a:stretch>
        </p:blipFill>
        <p:spPr>
          <a:xfrm>
            <a:off x="18747543" y="10134600"/>
            <a:ext cx="2311689" cy="2336800"/>
          </a:xfrm>
          <a:prstGeom prst="rect">
            <a:avLst/>
          </a:prstGeom>
        </p:spPr>
      </p:pic>
      <p:sp>
        <p:nvSpPr>
          <p:cNvPr id="10" name="Shape 0"/>
          <p:cNvSpPr/>
          <p:nvPr/>
        </p:nvSpPr>
        <p:spPr>
          <a:xfrm>
            <a:off x="23370921" y="10515600"/>
            <a:ext cx="1016127" cy="3200400"/>
          </a:xfrm>
          <a:prstGeom prst="rect">
            <a:avLst/>
          </a:prstGeom>
          <a:noFill/>
          <a:ln/>
        </p:spPr>
      </p:sp>
      <p:pic>
        <p:nvPicPr>
          <p:cNvPr id="11" name="Image 8" descr="preencoded.png">    </p:cNvPr>
          <p:cNvPicPr>
            <a:picLocks noChangeAspect="1"/>
          </p:cNvPicPr>
          <p:nvPr/>
        </p:nvPicPr>
        <p:blipFill>
          <a:blip r:embed="rId9"/>
          <a:stretch>
            <a:fillRect/>
          </a:stretch>
        </p:blipFill>
        <p:spPr>
          <a:xfrm>
            <a:off x="23523340" y="10820400"/>
            <a:ext cx="711289" cy="2590800"/>
          </a:xfrm>
          <a:prstGeom prst="rect">
            <a:avLst/>
          </a:prstGeom>
        </p:spPr>
      </p:pic>
      <p:pic>
        <p:nvPicPr>
          <p:cNvPr id="12" name="Image 9" descr="preencoded.png">    </p:cNvPr>
          <p:cNvPicPr>
            <a:picLocks noChangeAspect="1"/>
          </p:cNvPicPr>
          <p:nvPr/>
        </p:nvPicPr>
        <p:blipFill>
          <a:blip r:embed="rId10"/>
          <a:stretch>
            <a:fillRect/>
          </a:stretch>
        </p:blipFill>
        <p:spPr>
          <a:xfrm>
            <a:off x="1803625" y="2870200"/>
            <a:ext cx="20792499" cy="7975600"/>
          </a:xfrm>
          <a:prstGeom prst="rect">
            <a:avLst/>
          </a:prstGeom>
        </p:spPr>
      </p:pic>
      <p:pic>
        <p:nvPicPr>
          <p:cNvPr id="13" name="Image 10" descr="preencoded.png">    </p:cNvPr>
          <p:cNvPicPr>
            <a:picLocks noChangeAspect="1"/>
          </p:cNvPicPr>
          <p:nvPr/>
        </p:nvPicPr>
        <p:blipFill>
          <a:blip r:embed="rId11"/>
          <a:stretch>
            <a:fillRect/>
          </a:stretch>
        </p:blipFill>
        <p:spPr>
          <a:xfrm>
            <a:off x="1917940" y="6781800"/>
            <a:ext cx="20678184" cy="63500"/>
          </a:xfrm>
          <a:prstGeom prst="rect">
            <a:avLst/>
          </a:prstGeom>
        </p:spPr>
      </p:pic>
      <p:sp>
        <p:nvSpPr>
          <p:cNvPr id="14" name="Shape 1"/>
          <p:cNvSpPr/>
          <p:nvPr/>
        </p:nvSpPr>
        <p:spPr>
          <a:xfrm>
            <a:off x="8725991" y="3517900"/>
            <a:ext cx="3315114" cy="3314700"/>
          </a:xfrm>
          <a:prstGeom prst="ellipse">
            <a:avLst/>
          </a:prstGeom>
          <a:noFill/>
          <a:ln w="152400">
            <a:solidFill>
              <a:srgbClr val="FFFFFF"/>
            </a:solidFill>
            <a:prstDash val="solid"/>
          </a:ln>
        </p:spPr>
      </p:sp>
      <p:sp>
        <p:nvSpPr>
          <p:cNvPr id="15" name="Shape 2"/>
          <p:cNvSpPr/>
          <p:nvPr/>
        </p:nvSpPr>
        <p:spPr>
          <a:xfrm>
            <a:off x="12053807" y="6845300"/>
            <a:ext cx="3315114" cy="3314700"/>
          </a:xfrm>
          <a:prstGeom prst="ellipse">
            <a:avLst/>
          </a:prstGeom>
          <a:noFill/>
          <a:ln w="152400">
            <a:solidFill>
              <a:srgbClr val="FFFFFF"/>
            </a:solidFill>
            <a:prstDash val="solid"/>
          </a:ln>
        </p:spPr>
      </p:sp>
      <p:sp>
        <p:nvSpPr>
          <p:cNvPr id="16" name="Shape 3"/>
          <p:cNvSpPr/>
          <p:nvPr/>
        </p:nvSpPr>
        <p:spPr>
          <a:xfrm>
            <a:off x="12053807" y="3517900"/>
            <a:ext cx="3315114" cy="3314700"/>
          </a:xfrm>
          <a:prstGeom prst="ellipse">
            <a:avLst/>
          </a:prstGeom>
          <a:noFill/>
          <a:ln w="152400">
            <a:solidFill>
              <a:srgbClr val="FFFFFF"/>
            </a:solidFill>
            <a:prstDash val="solid"/>
          </a:ln>
        </p:spPr>
      </p:sp>
      <p:sp>
        <p:nvSpPr>
          <p:cNvPr id="17" name="Shape 4"/>
          <p:cNvSpPr/>
          <p:nvPr/>
        </p:nvSpPr>
        <p:spPr>
          <a:xfrm>
            <a:off x="8725991" y="6845300"/>
            <a:ext cx="3315114" cy="3314700"/>
          </a:xfrm>
          <a:prstGeom prst="ellipse">
            <a:avLst/>
          </a:prstGeom>
          <a:noFill/>
          <a:ln w="152400">
            <a:solidFill>
              <a:srgbClr val="FFFFFF"/>
            </a:solidFill>
            <a:prstDash val="solid"/>
          </a:ln>
        </p:spPr>
      </p:sp>
      <p:sp>
        <p:nvSpPr>
          <p:cNvPr id="18" name="Text 5"/>
          <p:cNvSpPr/>
          <p:nvPr/>
        </p:nvSpPr>
        <p:spPr>
          <a:xfrm>
            <a:off x="9648973" y="3699933"/>
            <a:ext cx="1456449" cy="2408767"/>
          </a:xfrm>
          <a:prstGeom prst="rect">
            <a:avLst/>
          </a:prstGeom>
          <a:noFill/>
          <a:ln/>
        </p:spPr>
        <p:txBody>
          <a:bodyPr wrap="square" lIns="0" tIns="0" rIns="0" bIns="0" rtlCol="0" anchor="b"/>
          <a:lstStyle/>
          <a:p>
            <a:pPr algn="ctr"/>
            <a:r>
              <a:rPr lang="en-US" sz="12800" dirty="0">
                <a:solidFill>
                  <a:srgbClr val="181818">
                    <a:alpha val="100000"/>
                  </a:srgbClr>
                </a:solidFill>
                <a:latin typeface="Belleza Regular" pitchFamily="34" charset="0"/>
                <a:ea typeface="Belleza Regular" pitchFamily="34" charset="-122"/>
                <a:cs typeface="Belleza Regular" pitchFamily="34" charset="-120"/>
              </a:rPr>
              <a:t>S</a:t>
            </a:r>
            <a:endParaRPr lang="en-US" sz="12800" dirty="0"/>
          </a:p>
        </p:txBody>
      </p:sp>
      <p:sp>
        <p:nvSpPr>
          <p:cNvPr id="19" name="Text 6"/>
          <p:cNvSpPr/>
          <p:nvPr/>
        </p:nvSpPr>
        <p:spPr>
          <a:xfrm>
            <a:off x="12735458" y="3970867"/>
            <a:ext cx="1939109" cy="2408767"/>
          </a:xfrm>
          <a:prstGeom prst="rect">
            <a:avLst/>
          </a:prstGeom>
          <a:noFill/>
          <a:ln/>
        </p:spPr>
        <p:txBody>
          <a:bodyPr wrap="square" lIns="0" tIns="0" rIns="0" bIns="0" rtlCol="0" anchor="ctr"/>
          <a:lstStyle/>
          <a:p>
            <a:pPr algn="ctr"/>
            <a:r>
              <a:rPr lang="en-US" sz="12800" dirty="0">
                <a:solidFill>
                  <a:srgbClr val="000000">
                    <a:alpha val="100000"/>
                  </a:srgbClr>
                </a:solidFill>
                <a:latin typeface="Belleza Regular" pitchFamily="34" charset="0"/>
                <a:ea typeface="Belleza Regular" pitchFamily="34" charset="-122"/>
                <a:cs typeface="Belleza Regular" pitchFamily="34" charset="-120"/>
              </a:rPr>
              <a:t>W</a:t>
            </a:r>
            <a:endParaRPr lang="en-US" sz="12800" dirty="0"/>
          </a:p>
        </p:txBody>
      </p:sp>
      <p:sp>
        <p:nvSpPr>
          <p:cNvPr id="20" name="Text 7"/>
          <p:cNvSpPr/>
          <p:nvPr/>
        </p:nvSpPr>
        <p:spPr>
          <a:xfrm>
            <a:off x="9521957" y="7298267"/>
            <a:ext cx="1723182" cy="2408767"/>
          </a:xfrm>
          <a:prstGeom prst="rect">
            <a:avLst/>
          </a:prstGeom>
          <a:noFill/>
          <a:ln/>
        </p:spPr>
        <p:txBody>
          <a:bodyPr wrap="square" lIns="0" tIns="0" rIns="0" bIns="0" rtlCol="0" anchor="ctr"/>
          <a:lstStyle/>
          <a:p>
            <a:pPr algn="ctr"/>
            <a:r>
              <a:rPr lang="en-US" sz="12800" dirty="0">
                <a:solidFill>
                  <a:srgbClr val="000000">
                    <a:alpha val="100000"/>
                  </a:srgbClr>
                </a:solidFill>
                <a:latin typeface="Belleza Regular" pitchFamily="34" charset="0"/>
                <a:ea typeface="Belleza Regular" pitchFamily="34" charset="-122"/>
                <a:cs typeface="Belleza Regular" pitchFamily="34" charset="-120"/>
              </a:rPr>
              <a:t>O</a:t>
            </a:r>
            <a:endParaRPr lang="en-US" sz="12800" dirty="0"/>
          </a:p>
        </p:txBody>
      </p:sp>
      <p:sp>
        <p:nvSpPr>
          <p:cNvPr id="21" name="Text 8"/>
          <p:cNvSpPr/>
          <p:nvPr/>
        </p:nvSpPr>
        <p:spPr>
          <a:xfrm>
            <a:off x="13002192" y="7298267"/>
            <a:ext cx="1418344" cy="2408767"/>
          </a:xfrm>
          <a:prstGeom prst="rect">
            <a:avLst/>
          </a:prstGeom>
          <a:noFill/>
          <a:ln/>
        </p:spPr>
        <p:txBody>
          <a:bodyPr wrap="square" lIns="0" tIns="0" rIns="0" bIns="0" rtlCol="0" anchor="ctr"/>
          <a:lstStyle/>
          <a:p>
            <a:pPr algn="ctr"/>
            <a:r>
              <a:rPr lang="en-US" sz="12800" dirty="0">
                <a:solidFill>
                  <a:srgbClr val="181818">
                    <a:alpha val="100000"/>
                  </a:srgbClr>
                </a:solidFill>
                <a:latin typeface="Belleza Regular" pitchFamily="34" charset="0"/>
                <a:ea typeface="Belleza Regular" pitchFamily="34" charset="-122"/>
                <a:cs typeface="Belleza Regular" pitchFamily="34" charset="-120"/>
              </a:rPr>
              <a:t>T</a:t>
            </a:r>
            <a:endParaRPr lang="en-US" sz="12800" dirty="0"/>
          </a:p>
        </p:txBody>
      </p:sp>
      <p:sp>
        <p:nvSpPr>
          <p:cNvPr id="22" name="Shape 9"/>
          <p:cNvSpPr/>
          <p:nvPr/>
        </p:nvSpPr>
        <p:spPr>
          <a:xfrm>
            <a:off x="1803625" y="2952750"/>
            <a:ext cx="6477810" cy="1943100"/>
          </a:xfrm>
          <a:prstGeom prst="rect">
            <a:avLst/>
          </a:prstGeom>
          <a:noFill/>
          <a:ln/>
        </p:spPr>
      </p:sp>
      <p:sp>
        <p:nvSpPr>
          <p:cNvPr id="23" name="Shape 10"/>
          <p:cNvSpPr/>
          <p:nvPr/>
        </p:nvSpPr>
        <p:spPr>
          <a:xfrm>
            <a:off x="1803625" y="2952750"/>
            <a:ext cx="4572572" cy="1943100"/>
          </a:xfrm>
          <a:prstGeom prst="rect">
            <a:avLst/>
          </a:prstGeom>
          <a:noFill/>
          <a:ln/>
        </p:spPr>
      </p:sp>
      <p:sp>
        <p:nvSpPr>
          <p:cNvPr id="24" name="Shape 11"/>
          <p:cNvSpPr/>
          <p:nvPr/>
        </p:nvSpPr>
        <p:spPr>
          <a:xfrm>
            <a:off x="1803625" y="2952750"/>
            <a:ext cx="4572572" cy="1943100"/>
          </a:xfrm>
          <a:prstGeom prst="rect">
            <a:avLst/>
          </a:prstGeom>
          <a:noFill/>
          <a:ln/>
        </p:spPr>
      </p:sp>
      <p:sp>
        <p:nvSpPr>
          <p:cNvPr id="25" name="Shape 12"/>
          <p:cNvSpPr/>
          <p:nvPr/>
        </p:nvSpPr>
        <p:spPr>
          <a:xfrm>
            <a:off x="1803625" y="2952750"/>
            <a:ext cx="4572572" cy="1943100"/>
          </a:xfrm>
          <a:prstGeom prst="rect">
            <a:avLst/>
          </a:prstGeom>
          <a:noFill/>
          <a:ln/>
        </p:spPr>
      </p:sp>
      <p:sp>
        <p:nvSpPr>
          <p:cNvPr id="26" name="Text 13"/>
          <p:cNvSpPr/>
          <p:nvPr/>
        </p:nvSpPr>
        <p:spPr>
          <a:xfrm>
            <a:off x="1651206" y="2952750"/>
            <a:ext cx="4724991" cy="673100"/>
          </a:xfrm>
          <a:prstGeom prst="rect">
            <a:avLst/>
          </a:prstGeom>
          <a:noFill/>
          <a:ln/>
        </p:spPr>
        <p:txBody>
          <a:bodyPr wrap="square" lIns="0" tIns="0" rIns="0" bIns="0" rtlCol="0" anchor="t"/>
          <a:lstStyle/>
          <a:p>
            <a:pPr algn="r"/>
            <a:r>
              <a:rPr lang="en-US" sz="3600" dirty="0">
                <a:solidFill>
                  <a:srgbClr val="0E0E0E">
                    <a:alpha val="100000"/>
                  </a:srgbClr>
                </a:solidFill>
                <a:latin typeface="Belleza Regular" pitchFamily="34" charset="0"/>
                <a:ea typeface="Belleza Regular" pitchFamily="34" charset="-122"/>
                <a:cs typeface="Belleza Regular" pitchFamily="34" charset="-120"/>
              </a:rPr>
              <a:t>STRENGTHS</a:t>
            </a:r>
            <a:endParaRPr lang="en-US" sz="3600" dirty="0"/>
          </a:p>
        </p:txBody>
      </p:sp>
      <p:sp>
        <p:nvSpPr>
          <p:cNvPr id="27" name="Text 14"/>
          <p:cNvSpPr/>
          <p:nvPr/>
        </p:nvSpPr>
        <p:spPr>
          <a:xfrm>
            <a:off x="1668142" y="3676650"/>
            <a:ext cx="4708055" cy="1354667"/>
          </a:xfrm>
          <a:prstGeom prst="rect">
            <a:avLst/>
          </a:prstGeom>
          <a:noFill/>
          <a:ln/>
        </p:spPr>
        <p:txBody>
          <a:bodyPr wrap="square" lIns="0" tIns="0" rIns="0" bIns="0" rtlCol="0" anchor="t"/>
          <a:lstStyle/>
          <a:p>
            <a:pPr algn="r">
              <a:spcAft>
                <a:spcPts val="4000"/>
              </a:spcAft>
            </a:pPr>
            <a:r>
              <a:rPr lang="en-US" sz="3200" dirty="0">
                <a:solidFill>
                  <a:srgbClr val="0E0E0E">
                    <a:alpha val="100000"/>
                  </a:srgbClr>
                </a:solidFill>
                <a:latin typeface="Poppins Regular" pitchFamily="34" charset="0"/>
                <a:ea typeface="Poppins Regular" pitchFamily="34" charset="-122"/>
                <a:cs typeface="Poppins Regular" pitchFamily="34" charset="-120"/>
              </a:rPr>
              <a:t>Rare event causes unpredictable magic.</a:t>
            </a:r>
            <a:endParaRPr lang="en-US" sz="3200" dirty="0"/>
          </a:p>
        </p:txBody>
      </p:sp>
      <p:pic>
        <p:nvPicPr>
          <p:cNvPr id="28" name="Image 11" descr="preencoded.png">    </p:cNvPr>
          <p:cNvPicPr>
            <a:picLocks noChangeAspect="1"/>
          </p:cNvPicPr>
          <p:nvPr/>
        </p:nvPicPr>
        <p:blipFill>
          <a:blip r:embed="rId12"/>
          <a:stretch>
            <a:fillRect/>
          </a:stretch>
        </p:blipFill>
        <p:spPr>
          <a:xfrm>
            <a:off x="6655632" y="3111500"/>
            <a:ext cx="1625803" cy="1625600"/>
          </a:xfrm>
          <a:prstGeom prst="rect">
            <a:avLst/>
          </a:prstGeom>
        </p:spPr>
      </p:pic>
      <p:pic>
        <p:nvPicPr>
          <p:cNvPr id="29" name="Image 12" descr="preencoded.png">    </p:cNvPr>
          <p:cNvPicPr>
            <a:picLocks noChangeAspect="1"/>
          </p:cNvPicPr>
          <p:nvPr/>
        </p:nvPicPr>
        <p:blipFill>
          <a:blip r:embed="rId13"/>
          <a:stretch>
            <a:fillRect/>
          </a:stretch>
        </p:blipFill>
        <p:spPr>
          <a:xfrm>
            <a:off x="6740319" y="3196183"/>
            <a:ext cx="1456422" cy="1456246"/>
          </a:xfrm>
          <a:prstGeom prst="rect">
            <a:avLst/>
          </a:prstGeom>
        </p:spPr>
      </p:pic>
      <p:sp>
        <p:nvSpPr>
          <p:cNvPr id="30" name="Shape 15"/>
          <p:cNvSpPr/>
          <p:nvPr/>
        </p:nvSpPr>
        <p:spPr>
          <a:xfrm>
            <a:off x="1803625" y="8807450"/>
            <a:ext cx="6477810" cy="1943100"/>
          </a:xfrm>
          <a:prstGeom prst="rect">
            <a:avLst/>
          </a:prstGeom>
          <a:noFill/>
          <a:ln/>
        </p:spPr>
      </p:sp>
      <p:sp>
        <p:nvSpPr>
          <p:cNvPr id="31" name="Shape 16"/>
          <p:cNvSpPr/>
          <p:nvPr/>
        </p:nvSpPr>
        <p:spPr>
          <a:xfrm>
            <a:off x="1803625" y="8807450"/>
            <a:ext cx="4572572" cy="1943100"/>
          </a:xfrm>
          <a:prstGeom prst="rect">
            <a:avLst/>
          </a:prstGeom>
          <a:noFill/>
          <a:ln/>
        </p:spPr>
      </p:sp>
      <p:sp>
        <p:nvSpPr>
          <p:cNvPr id="32" name="Shape 17"/>
          <p:cNvSpPr/>
          <p:nvPr/>
        </p:nvSpPr>
        <p:spPr>
          <a:xfrm>
            <a:off x="1803625" y="8807450"/>
            <a:ext cx="4572572" cy="1943100"/>
          </a:xfrm>
          <a:prstGeom prst="rect">
            <a:avLst/>
          </a:prstGeom>
          <a:noFill/>
          <a:ln/>
        </p:spPr>
      </p:sp>
      <p:sp>
        <p:nvSpPr>
          <p:cNvPr id="33" name="Shape 18"/>
          <p:cNvSpPr/>
          <p:nvPr/>
        </p:nvSpPr>
        <p:spPr>
          <a:xfrm>
            <a:off x="1803625" y="8807450"/>
            <a:ext cx="4572572" cy="1943100"/>
          </a:xfrm>
          <a:prstGeom prst="rect">
            <a:avLst/>
          </a:prstGeom>
          <a:noFill/>
          <a:ln/>
        </p:spPr>
      </p:sp>
      <p:sp>
        <p:nvSpPr>
          <p:cNvPr id="34" name="Text 19"/>
          <p:cNvSpPr/>
          <p:nvPr/>
        </p:nvSpPr>
        <p:spPr>
          <a:xfrm>
            <a:off x="1651206" y="8807450"/>
            <a:ext cx="4724991" cy="673100"/>
          </a:xfrm>
          <a:prstGeom prst="rect">
            <a:avLst/>
          </a:prstGeom>
          <a:noFill/>
          <a:ln/>
        </p:spPr>
        <p:txBody>
          <a:bodyPr wrap="square" lIns="0" tIns="0" rIns="0" bIns="0" rtlCol="0" anchor="t"/>
          <a:lstStyle/>
          <a:p>
            <a:pPr algn="r"/>
            <a:r>
              <a:rPr lang="en-US" sz="3600" dirty="0">
                <a:solidFill>
                  <a:srgbClr val="0E0E0E">
                    <a:alpha val="100000"/>
                  </a:srgbClr>
                </a:solidFill>
                <a:latin typeface="Belleza Regular" pitchFamily="34" charset="0"/>
                <a:ea typeface="Belleza Regular" pitchFamily="34" charset="-122"/>
                <a:cs typeface="Belleza Regular" pitchFamily="34" charset="-120"/>
              </a:rPr>
              <a:t>OPPORTUNITIES</a:t>
            </a:r>
            <a:endParaRPr lang="en-US" sz="3600" dirty="0"/>
          </a:p>
        </p:txBody>
      </p:sp>
      <p:sp>
        <p:nvSpPr>
          <p:cNvPr id="35" name="Text 20"/>
          <p:cNvSpPr/>
          <p:nvPr/>
        </p:nvSpPr>
        <p:spPr>
          <a:xfrm>
            <a:off x="1668142" y="9531350"/>
            <a:ext cx="4708055" cy="1354667"/>
          </a:xfrm>
          <a:prstGeom prst="rect">
            <a:avLst/>
          </a:prstGeom>
          <a:noFill/>
          <a:ln/>
        </p:spPr>
        <p:txBody>
          <a:bodyPr wrap="square" lIns="0" tIns="0" rIns="0" bIns="0" rtlCol="0" anchor="t"/>
          <a:lstStyle/>
          <a:p>
            <a:pPr algn="r">
              <a:spcAft>
                <a:spcPts val="4000"/>
              </a:spcAft>
            </a:pPr>
            <a:r>
              <a:rPr lang="en-US" sz="3200" dirty="0">
                <a:solidFill>
                  <a:srgbClr val="0E0E0E">
                    <a:alpha val="100000"/>
                  </a:srgbClr>
                </a:solidFill>
                <a:latin typeface="Poppins Regular" pitchFamily="34" charset="0"/>
                <a:ea typeface="Poppins Regular" pitchFamily="34" charset="-122"/>
                <a:cs typeface="Poppins Regular" pitchFamily="34" charset="-120"/>
              </a:rPr>
              <a:t>Rare event causes unpredictable magic.</a:t>
            </a:r>
            <a:endParaRPr lang="en-US" sz="3200" dirty="0"/>
          </a:p>
        </p:txBody>
      </p:sp>
      <p:pic>
        <p:nvPicPr>
          <p:cNvPr id="36" name="Image 13" descr="preencoded.png">    </p:cNvPr>
          <p:cNvPicPr>
            <a:picLocks noChangeAspect="1"/>
          </p:cNvPicPr>
          <p:nvPr/>
        </p:nvPicPr>
        <p:blipFill>
          <a:blip r:embed="rId14"/>
          <a:stretch>
            <a:fillRect/>
          </a:stretch>
        </p:blipFill>
        <p:spPr>
          <a:xfrm>
            <a:off x="6655632" y="8966200"/>
            <a:ext cx="1625803" cy="1625600"/>
          </a:xfrm>
          <a:prstGeom prst="rect">
            <a:avLst/>
          </a:prstGeom>
        </p:spPr>
      </p:pic>
      <p:pic>
        <p:nvPicPr>
          <p:cNvPr id="37" name="Image 14" descr="preencoded.png">    </p:cNvPr>
          <p:cNvPicPr>
            <a:picLocks noChangeAspect="1"/>
          </p:cNvPicPr>
          <p:nvPr/>
        </p:nvPicPr>
        <p:blipFill>
          <a:blip r:embed="rId15"/>
          <a:stretch>
            <a:fillRect/>
          </a:stretch>
        </p:blipFill>
        <p:spPr>
          <a:xfrm>
            <a:off x="6757220" y="8970963"/>
            <a:ext cx="1519452" cy="1519262"/>
          </a:xfrm>
          <a:prstGeom prst="rect">
            <a:avLst/>
          </a:prstGeom>
        </p:spPr>
      </p:pic>
      <p:sp>
        <p:nvSpPr>
          <p:cNvPr id="38" name="Shape 21"/>
          <p:cNvSpPr/>
          <p:nvPr/>
        </p:nvSpPr>
        <p:spPr>
          <a:xfrm>
            <a:off x="16118315" y="2952750"/>
            <a:ext cx="6477810" cy="1943100"/>
          </a:xfrm>
          <a:prstGeom prst="rect">
            <a:avLst/>
          </a:prstGeom>
          <a:noFill/>
          <a:ln/>
        </p:spPr>
      </p:sp>
      <p:pic>
        <p:nvPicPr>
          <p:cNvPr id="39" name="Image 15" descr="preencoded.png">    </p:cNvPr>
          <p:cNvPicPr>
            <a:picLocks noChangeAspect="1"/>
          </p:cNvPicPr>
          <p:nvPr/>
        </p:nvPicPr>
        <p:blipFill>
          <a:blip r:embed="rId16"/>
          <a:stretch>
            <a:fillRect/>
          </a:stretch>
        </p:blipFill>
        <p:spPr>
          <a:xfrm>
            <a:off x="16118315" y="3111500"/>
            <a:ext cx="1625803" cy="1625600"/>
          </a:xfrm>
          <a:prstGeom prst="rect">
            <a:avLst/>
          </a:prstGeom>
        </p:spPr>
      </p:pic>
      <p:pic>
        <p:nvPicPr>
          <p:cNvPr id="40" name="Image 16" descr="preencoded.png">    </p:cNvPr>
          <p:cNvPicPr>
            <a:picLocks noChangeAspect="1"/>
          </p:cNvPicPr>
          <p:nvPr/>
        </p:nvPicPr>
        <p:blipFill>
          <a:blip r:embed="rId17"/>
          <a:stretch>
            <a:fillRect/>
          </a:stretch>
        </p:blipFill>
        <p:spPr>
          <a:xfrm>
            <a:off x="16321540" y="3314700"/>
            <a:ext cx="1192256" cy="1190414"/>
          </a:xfrm>
          <a:prstGeom prst="rect">
            <a:avLst/>
          </a:prstGeom>
        </p:spPr>
      </p:pic>
      <p:sp>
        <p:nvSpPr>
          <p:cNvPr id="41" name="Shape 22"/>
          <p:cNvSpPr/>
          <p:nvPr/>
        </p:nvSpPr>
        <p:spPr>
          <a:xfrm>
            <a:off x="18023553" y="2952750"/>
            <a:ext cx="4572572" cy="1943100"/>
          </a:xfrm>
          <a:prstGeom prst="rect">
            <a:avLst/>
          </a:prstGeom>
          <a:noFill/>
          <a:ln/>
        </p:spPr>
      </p:sp>
      <p:sp>
        <p:nvSpPr>
          <p:cNvPr id="42" name="Shape 23"/>
          <p:cNvSpPr/>
          <p:nvPr/>
        </p:nvSpPr>
        <p:spPr>
          <a:xfrm>
            <a:off x="18023553" y="2952750"/>
            <a:ext cx="4572572" cy="1943100"/>
          </a:xfrm>
          <a:prstGeom prst="rect">
            <a:avLst/>
          </a:prstGeom>
          <a:noFill/>
          <a:ln/>
        </p:spPr>
      </p:sp>
      <p:sp>
        <p:nvSpPr>
          <p:cNvPr id="43" name="Shape 24"/>
          <p:cNvSpPr/>
          <p:nvPr/>
        </p:nvSpPr>
        <p:spPr>
          <a:xfrm>
            <a:off x="18023553" y="2952750"/>
            <a:ext cx="4572572" cy="1943100"/>
          </a:xfrm>
          <a:prstGeom prst="rect">
            <a:avLst/>
          </a:prstGeom>
          <a:noFill/>
          <a:ln/>
        </p:spPr>
      </p:sp>
      <p:sp>
        <p:nvSpPr>
          <p:cNvPr id="44" name="Text 25"/>
          <p:cNvSpPr/>
          <p:nvPr/>
        </p:nvSpPr>
        <p:spPr>
          <a:xfrm>
            <a:off x="18023553" y="2952750"/>
            <a:ext cx="4724991" cy="673100"/>
          </a:xfrm>
          <a:prstGeom prst="rect">
            <a:avLst/>
          </a:prstGeom>
          <a:noFill/>
          <a:ln/>
        </p:spPr>
        <p:txBody>
          <a:bodyPr wrap="square" lIns="0" tIns="0" rIns="0" bIns="0" rtlCol="0" anchor="t"/>
          <a:lstStyle/>
          <a:p>
            <a:pPr algn="l"/>
            <a:r>
              <a:rPr lang="en-US" sz="3600" dirty="0">
                <a:solidFill>
                  <a:srgbClr val="0E0E0E">
                    <a:alpha val="100000"/>
                  </a:srgbClr>
                </a:solidFill>
                <a:latin typeface="Belleza Regular" pitchFamily="34" charset="0"/>
                <a:ea typeface="Belleza Regular" pitchFamily="34" charset="-122"/>
                <a:cs typeface="Belleza Regular" pitchFamily="34" charset="-120"/>
              </a:rPr>
              <a:t>WEAKNESSES</a:t>
            </a:r>
            <a:endParaRPr lang="en-US" sz="3600" dirty="0"/>
          </a:p>
        </p:txBody>
      </p:sp>
      <p:sp>
        <p:nvSpPr>
          <p:cNvPr id="45" name="Text 26"/>
          <p:cNvSpPr/>
          <p:nvPr/>
        </p:nvSpPr>
        <p:spPr>
          <a:xfrm>
            <a:off x="18023553" y="3676650"/>
            <a:ext cx="4708055" cy="13546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Poppins Regular" pitchFamily="34" charset="0"/>
                <a:ea typeface="Poppins Regular" pitchFamily="34" charset="-122"/>
                <a:cs typeface="Poppins Regular" pitchFamily="34" charset="-120"/>
              </a:rPr>
              <a:t>Rare event causes unpredictable magic.</a:t>
            </a:r>
            <a:endParaRPr lang="en-US" sz="3200" dirty="0"/>
          </a:p>
        </p:txBody>
      </p:sp>
      <p:sp>
        <p:nvSpPr>
          <p:cNvPr id="46" name="Shape 27"/>
          <p:cNvSpPr/>
          <p:nvPr/>
        </p:nvSpPr>
        <p:spPr>
          <a:xfrm>
            <a:off x="16118315" y="8807450"/>
            <a:ext cx="6477810" cy="1943100"/>
          </a:xfrm>
          <a:prstGeom prst="rect">
            <a:avLst/>
          </a:prstGeom>
          <a:noFill/>
          <a:ln/>
        </p:spPr>
      </p:sp>
      <p:pic>
        <p:nvPicPr>
          <p:cNvPr id="47" name="Image 17" descr="preencoded.png">    </p:cNvPr>
          <p:cNvPicPr>
            <a:picLocks noChangeAspect="1"/>
          </p:cNvPicPr>
          <p:nvPr/>
        </p:nvPicPr>
        <p:blipFill>
          <a:blip r:embed="rId18"/>
          <a:stretch>
            <a:fillRect/>
          </a:stretch>
        </p:blipFill>
        <p:spPr>
          <a:xfrm>
            <a:off x="16118315" y="8966200"/>
            <a:ext cx="1625803" cy="1625600"/>
          </a:xfrm>
          <a:prstGeom prst="rect">
            <a:avLst/>
          </a:prstGeom>
        </p:spPr>
      </p:pic>
      <p:pic>
        <p:nvPicPr>
          <p:cNvPr id="48" name="Image 18" descr="preencoded.png">    </p:cNvPr>
          <p:cNvPicPr>
            <a:picLocks noChangeAspect="1"/>
          </p:cNvPicPr>
          <p:nvPr/>
        </p:nvPicPr>
        <p:blipFill>
          <a:blip r:embed="rId19"/>
          <a:stretch>
            <a:fillRect/>
          </a:stretch>
        </p:blipFill>
        <p:spPr>
          <a:xfrm>
            <a:off x="16186058" y="8966200"/>
            <a:ext cx="1490319" cy="1625600"/>
          </a:xfrm>
          <a:prstGeom prst="rect">
            <a:avLst/>
          </a:prstGeom>
        </p:spPr>
      </p:pic>
      <p:sp>
        <p:nvSpPr>
          <p:cNvPr id="49" name="Shape 28"/>
          <p:cNvSpPr/>
          <p:nvPr/>
        </p:nvSpPr>
        <p:spPr>
          <a:xfrm>
            <a:off x="18023553" y="8807450"/>
            <a:ext cx="4572572" cy="1943100"/>
          </a:xfrm>
          <a:prstGeom prst="rect">
            <a:avLst/>
          </a:prstGeom>
          <a:noFill/>
          <a:ln/>
        </p:spPr>
      </p:sp>
      <p:sp>
        <p:nvSpPr>
          <p:cNvPr id="50" name="Shape 29"/>
          <p:cNvSpPr/>
          <p:nvPr/>
        </p:nvSpPr>
        <p:spPr>
          <a:xfrm>
            <a:off x="18023553" y="8807450"/>
            <a:ext cx="4572572" cy="1943100"/>
          </a:xfrm>
          <a:prstGeom prst="rect">
            <a:avLst/>
          </a:prstGeom>
          <a:noFill/>
          <a:ln/>
        </p:spPr>
      </p:sp>
      <p:sp>
        <p:nvSpPr>
          <p:cNvPr id="51" name="Shape 30"/>
          <p:cNvSpPr/>
          <p:nvPr/>
        </p:nvSpPr>
        <p:spPr>
          <a:xfrm>
            <a:off x="18023553" y="8807450"/>
            <a:ext cx="4572572" cy="1943100"/>
          </a:xfrm>
          <a:prstGeom prst="rect">
            <a:avLst/>
          </a:prstGeom>
          <a:noFill/>
          <a:ln/>
        </p:spPr>
      </p:sp>
      <p:sp>
        <p:nvSpPr>
          <p:cNvPr id="52" name="Text 31"/>
          <p:cNvSpPr/>
          <p:nvPr/>
        </p:nvSpPr>
        <p:spPr>
          <a:xfrm>
            <a:off x="18023553" y="8807450"/>
            <a:ext cx="4724991" cy="673100"/>
          </a:xfrm>
          <a:prstGeom prst="rect">
            <a:avLst/>
          </a:prstGeom>
          <a:noFill/>
          <a:ln/>
        </p:spPr>
        <p:txBody>
          <a:bodyPr wrap="square" lIns="0" tIns="0" rIns="0" bIns="0" rtlCol="0" anchor="t"/>
          <a:lstStyle/>
          <a:p>
            <a:pPr algn="l"/>
            <a:r>
              <a:rPr lang="en-US" sz="3600" dirty="0">
                <a:solidFill>
                  <a:srgbClr val="0E0E0E">
                    <a:alpha val="100000"/>
                  </a:srgbClr>
                </a:solidFill>
                <a:latin typeface="Belleza Regular" pitchFamily="34" charset="0"/>
                <a:ea typeface="Belleza Regular" pitchFamily="34" charset="-122"/>
                <a:cs typeface="Belleza Regular" pitchFamily="34" charset="-120"/>
              </a:rPr>
              <a:t>THREATS</a:t>
            </a:r>
            <a:endParaRPr lang="en-US" sz="3600" dirty="0"/>
          </a:p>
        </p:txBody>
      </p:sp>
      <p:sp>
        <p:nvSpPr>
          <p:cNvPr id="53" name="Text 32"/>
          <p:cNvSpPr/>
          <p:nvPr/>
        </p:nvSpPr>
        <p:spPr>
          <a:xfrm>
            <a:off x="18023553" y="9531350"/>
            <a:ext cx="4708055" cy="13546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Poppins Regular" pitchFamily="34" charset="0"/>
                <a:ea typeface="Poppins Regular" pitchFamily="34" charset="-122"/>
                <a:cs typeface="Poppins Regular" pitchFamily="34" charset="-120"/>
              </a:rPr>
              <a:t>Rare event causes unpredictable magic.</a:t>
            </a:r>
            <a:endParaRPr lang="en-US" sz="3200"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name="Slide 11">
    <p:bg>
      <p:bgPr>
        <a:solidFill>
          <a:srgbClr val="FEE9C8"/>
        </a:solidFill>
      </p:bgPr>
    </p:bg>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24387048" cy="13716000"/>
          </a:xfrm>
          <a:prstGeom prst="rect">
            <a:avLst/>
          </a:prstGeom>
        </p:spPr>
      </p:pic>
      <p:pic>
        <p:nvPicPr>
          <p:cNvPr id="3" name="Image 1" descr="preencoded.png">    </p:cNvPr>
          <p:cNvPicPr>
            <a:picLocks noChangeAspect="1"/>
          </p:cNvPicPr>
          <p:nvPr/>
        </p:nvPicPr>
        <p:blipFill>
          <a:blip r:embed="rId2"/>
          <a:stretch>
            <a:fillRect/>
          </a:stretch>
        </p:blipFill>
        <p:spPr>
          <a:xfrm>
            <a:off x="23751969" y="12700"/>
            <a:ext cx="88911" cy="13703300"/>
          </a:xfrm>
          <a:prstGeom prst="rect">
            <a:avLst/>
          </a:prstGeom>
        </p:spPr>
      </p:pic>
      <p:pic>
        <p:nvPicPr>
          <p:cNvPr id="4" name="Image 2" descr="preencoded.png">    </p:cNvPr>
          <p:cNvPicPr>
            <a:picLocks noChangeAspect="1"/>
          </p:cNvPicPr>
          <p:nvPr/>
        </p:nvPicPr>
        <p:blipFill>
          <a:blip r:embed="rId3"/>
          <a:stretch>
            <a:fillRect/>
          </a:stretch>
        </p:blipFill>
        <p:spPr>
          <a:xfrm>
            <a:off x="22723140" y="0"/>
            <a:ext cx="88911" cy="13716000"/>
          </a:xfrm>
          <a:prstGeom prst="rect">
            <a:avLst/>
          </a:prstGeom>
        </p:spPr>
      </p:pic>
      <p:pic>
        <p:nvPicPr>
          <p:cNvPr id="5" name="Image 3" descr="preencoded.png">    </p:cNvPr>
          <p:cNvPicPr>
            <a:picLocks noChangeAspect="1"/>
          </p:cNvPicPr>
          <p:nvPr/>
        </p:nvPicPr>
        <p:blipFill>
          <a:blip r:embed="rId4"/>
          <a:stretch>
            <a:fillRect/>
          </a:stretch>
        </p:blipFill>
        <p:spPr>
          <a:xfrm>
            <a:off x="3518340" y="1244600"/>
            <a:ext cx="20271734" cy="88900"/>
          </a:xfrm>
          <a:prstGeom prst="rect">
            <a:avLst/>
          </a:prstGeom>
        </p:spPr>
      </p:pic>
      <p:pic>
        <p:nvPicPr>
          <p:cNvPr id="6" name="Image 4" descr="preencoded.png">    </p:cNvPr>
          <p:cNvPicPr>
            <a:picLocks noChangeAspect="1"/>
          </p:cNvPicPr>
          <p:nvPr/>
        </p:nvPicPr>
        <p:blipFill>
          <a:blip r:embed="rId5"/>
          <a:stretch>
            <a:fillRect/>
          </a:stretch>
        </p:blipFill>
        <p:spPr>
          <a:xfrm>
            <a:off x="1028830" y="0"/>
            <a:ext cx="88910" cy="12661900"/>
          </a:xfrm>
          <a:prstGeom prst="rect">
            <a:avLst/>
          </a:prstGeom>
        </p:spPr>
      </p:pic>
      <p:pic>
        <p:nvPicPr>
          <p:cNvPr id="7" name="Image 5" descr="preencoded.png">    </p:cNvPr>
          <p:cNvPicPr>
            <a:picLocks noChangeAspect="1"/>
          </p:cNvPicPr>
          <p:nvPr/>
        </p:nvPicPr>
        <p:blipFill>
          <a:blip r:embed="rId6"/>
          <a:stretch>
            <a:fillRect/>
          </a:stretch>
        </p:blipFill>
        <p:spPr>
          <a:xfrm>
            <a:off x="0" y="12616817"/>
            <a:ext cx="24387048" cy="88900"/>
          </a:xfrm>
          <a:prstGeom prst="rect">
            <a:avLst/>
          </a:prstGeom>
        </p:spPr>
      </p:pic>
      <p:pic>
        <p:nvPicPr>
          <p:cNvPr id="8" name="Image 6" descr="preencoded.png">    </p:cNvPr>
          <p:cNvPicPr>
            <a:picLocks noChangeAspect="1"/>
          </p:cNvPicPr>
          <p:nvPr/>
        </p:nvPicPr>
        <p:blipFill>
          <a:blip r:embed="rId7"/>
          <a:stretch>
            <a:fillRect/>
          </a:stretch>
        </p:blipFill>
        <p:spPr>
          <a:xfrm>
            <a:off x="1587698" y="596900"/>
            <a:ext cx="1930641" cy="1955800"/>
          </a:xfrm>
          <a:prstGeom prst="rect">
            <a:avLst/>
          </a:prstGeom>
        </p:spPr>
      </p:pic>
      <p:pic>
        <p:nvPicPr>
          <p:cNvPr id="9" name="Image 7" descr="preencoded.png">    </p:cNvPr>
          <p:cNvPicPr>
            <a:picLocks noChangeAspect="1"/>
          </p:cNvPicPr>
          <p:nvPr/>
        </p:nvPicPr>
        <p:blipFill>
          <a:blip r:embed="rId8"/>
          <a:stretch>
            <a:fillRect/>
          </a:stretch>
        </p:blipFill>
        <p:spPr>
          <a:xfrm>
            <a:off x="17580991" y="9484866"/>
            <a:ext cx="2620254" cy="2619747"/>
          </a:xfrm>
          <a:prstGeom prst="rect">
            <a:avLst/>
          </a:prstGeom>
        </p:spPr>
      </p:pic>
      <p:pic>
        <p:nvPicPr>
          <p:cNvPr id="10" name="Image 8" descr="preencoded.png">    </p:cNvPr>
          <p:cNvPicPr>
            <a:picLocks noChangeAspect="1"/>
          </p:cNvPicPr>
          <p:nvPr/>
        </p:nvPicPr>
        <p:blipFill>
          <a:blip r:embed="rId9"/>
          <a:stretch>
            <a:fillRect/>
          </a:stretch>
        </p:blipFill>
        <p:spPr>
          <a:xfrm>
            <a:off x="18891118" y="7848600"/>
            <a:ext cx="1644880" cy="1644848"/>
          </a:xfrm>
          <a:prstGeom prst="rect">
            <a:avLst/>
          </a:prstGeom>
        </p:spPr>
      </p:pic>
      <p:pic>
        <p:nvPicPr>
          <p:cNvPr id="11" name="Image 9" descr="preencoded.png">    </p:cNvPr>
          <p:cNvPicPr>
            <a:picLocks noChangeAspect="1"/>
          </p:cNvPicPr>
          <p:nvPr/>
        </p:nvPicPr>
        <p:blipFill>
          <a:blip r:embed="rId10"/>
          <a:stretch>
            <a:fillRect/>
          </a:stretch>
        </p:blipFill>
        <p:spPr>
          <a:xfrm>
            <a:off x="19939328" y="8964935"/>
            <a:ext cx="2168548" cy="2168277"/>
          </a:xfrm>
          <a:prstGeom prst="rect">
            <a:avLst/>
          </a:prstGeom>
        </p:spPr>
      </p:pic>
      <p:sp>
        <p:nvSpPr>
          <p:cNvPr id="12" name="Shape 0"/>
          <p:cNvSpPr/>
          <p:nvPr/>
        </p:nvSpPr>
        <p:spPr>
          <a:xfrm>
            <a:off x="23370921" y="10515600"/>
            <a:ext cx="1016127" cy="3200400"/>
          </a:xfrm>
          <a:prstGeom prst="rect">
            <a:avLst/>
          </a:prstGeom>
          <a:noFill/>
          <a:ln/>
        </p:spPr>
      </p:sp>
      <p:pic>
        <p:nvPicPr>
          <p:cNvPr id="13" name="Image 10" descr="preencoded.png">    </p:cNvPr>
          <p:cNvPicPr>
            <a:picLocks noChangeAspect="1"/>
          </p:cNvPicPr>
          <p:nvPr/>
        </p:nvPicPr>
        <p:blipFill>
          <a:blip r:embed="rId11"/>
          <a:stretch>
            <a:fillRect/>
          </a:stretch>
        </p:blipFill>
        <p:spPr>
          <a:xfrm>
            <a:off x="23523340" y="10820400"/>
            <a:ext cx="711289" cy="2590800"/>
          </a:xfrm>
          <a:prstGeom prst="rect">
            <a:avLst/>
          </a:prstGeom>
        </p:spPr>
      </p:pic>
      <p:pic>
        <p:nvPicPr>
          <p:cNvPr id="14" name="Image 11" descr="preencoded.png">    </p:cNvPr>
          <p:cNvPicPr>
            <a:picLocks noChangeAspect="1"/>
          </p:cNvPicPr>
          <p:nvPr/>
        </p:nvPicPr>
        <p:blipFill>
          <a:blip r:embed="rId12"/>
          <a:stretch>
            <a:fillRect/>
          </a:stretch>
        </p:blipFill>
        <p:spPr>
          <a:xfrm>
            <a:off x="6490511" y="1257300"/>
            <a:ext cx="6084060" cy="12369800"/>
          </a:xfrm>
          <a:prstGeom prst="rect">
            <a:avLst/>
          </a:prstGeom>
        </p:spPr>
      </p:pic>
      <p:pic>
        <p:nvPicPr>
          <p:cNvPr id="15" name="Image 12" descr="preencoded.png">    </p:cNvPr>
          <p:cNvPicPr>
            <a:picLocks noChangeAspect="1"/>
          </p:cNvPicPr>
          <p:nvPr/>
        </p:nvPicPr>
        <p:blipFill>
          <a:blip r:embed="rId13"/>
          <a:stretch>
            <a:fillRect/>
          </a:stretch>
        </p:blipFill>
        <p:spPr>
          <a:xfrm>
            <a:off x="0" y="1257300"/>
            <a:ext cx="6084060" cy="12369800"/>
          </a:xfrm>
          <a:prstGeom prst="rect">
            <a:avLst/>
          </a:prstGeom>
        </p:spPr>
      </p:pic>
      <p:sp>
        <p:nvSpPr>
          <p:cNvPr id="16" name="Text 1"/>
          <p:cNvSpPr/>
          <p:nvPr/>
        </p:nvSpPr>
        <p:spPr>
          <a:xfrm>
            <a:off x="13882835" y="3238500"/>
            <a:ext cx="10690503" cy="1507067"/>
          </a:xfrm>
          <a:prstGeom prst="rect">
            <a:avLst/>
          </a:prstGeom>
          <a:noFill/>
          <a:ln/>
        </p:spPr>
        <p:txBody>
          <a:bodyPr wrap="square" lIns="0" tIns="0" rIns="0" bIns="0" rtlCol="0" anchor="t"/>
          <a:lstStyle/>
          <a:p>
            <a:pPr algn="l"/>
            <a:r>
              <a:rPr lang="en-US" sz="8000" dirty="0">
                <a:solidFill>
                  <a:srgbClr val="0E0E0E">
                    <a:alpha val="100000"/>
                  </a:srgbClr>
                </a:solidFill>
                <a:latin typeface="Belleza Regular" pitchFamily="34" charset="0"/>
                <a:ea typeface="Belleza Regular" pitchFamily="34" charset="-122"/>
                <a:cs typeface="Belleza Regular" pitchFamily="34" charset="-120"/>
              </a:rPr>
              <a:t>SOME DATA</a:t>
            </a:r>
            <a:endParaRPr lang="en-US" sz="8000" dirty="0"/>
          </a:p>
        </p:txBody>
      </p:sp>
      <p:sp>
        <p:nvSpPr>
          <p:cNvPr id="17" name="Shape 2"/>
          <p:cNvSpPr/>
          <p:nvPr/>
        </p:nvSpPr>
        <p:spPr>
          <a:xfrm>
            <a:off x="13730416" y="6121400"/>
            <a:ext cx="8573572" cy="6134100"/>
          </a:xfrm>
          <a:prstGeom prst="rect">
            <a:avLst/>
          </a:prstGeom>
          <a:noFill/>
          <a:ln/>
        </p:spPr>
      </p:sp>
      <p:sp>
        <p:nvSpPr>
          <p:cNvPr id="18" name="Shape 3"/>
          <p:cNvSpPr/>
          <p:nvPr/>
        </p:nvSpPr>
        <p:spPr>
          <a:xfrm>
            <a:off x="13730416" y="6121400"/>
            <a:ext cx="8573572" cy="1841500"/>
          </a:xfrm>
          <a:prstGeom prst="rect">
            <a:avLst/>
          </a:prstGeom>
          <a:noFill/>
          <a:ln/>
        </p:spPr>
      </p:sp>
      <p:sp>
        <p:nvSpPr>
          <p:cNvPr id="19" name="Shape 4"/>
          <p:cNvSpPr/>
          <p:nvPr/>
        </p:nvSpPr>
        <p:spPr>
          <a:xfrm>
            <a:off x="13730416" y="6457950"/>
            <a:ext cx="1829029" cy="1168400"/>
          </a:xfrm>
          <a:prstGeom prst="rect">
            <a:avLst/>
          </a:prstGeom>
          <a:noFill/>
          <a:ln/>
        </p:spPr>
      </p:sp>
      <p:sp>
        <p:nvSpPr>
          <p:cNvPr id="20" name="Text 5"/>
          <p:cNvSpPr/>
          <p:nvPr/>
        </p:nvSpPr>
        <p:spPr>
          <a:xfrm>
            <a:off x="13730416" y="6457950"/>
            <a:ext cx="2167738" cy="1507067"/>
          </a:xfrm>
          <a:prstGeom prst="rect">
            <a:avLst/>
          </a:prstGeom>
          <a:noFill/>
          <a:ln/>
        </p:spPr>
        <p:txBody>
          <a:bodyPr wrap="square" lIns="0" tIns="0" rIns="0" bIns="0" rtlCol="0" anchor="t"/>
          <a:lstStyle/>
          <a:p>
            <a:pPr algn="l"/>
            <a:r>
              <a:rPr lang="en-US" sz="8000" dirty="0">
                <a:solidFill>
                  <a:srgbClr val="272727">
                    <a:alpha val="100000"/>
                  </a:srgbClr>
                </a:solidFill>
                <a:latin typeface="Belleza Regular" pitchFamily="34" charset="0"/>
                <a:ea typeface="Belleza Regular" pitchFamily="34" charset="-122"/>
                <a:cs typeface="Belleza Regular" pitchFamily="34" charset="-120"/>
              </a:rPr>
              <a:t>75%</a:t>
            </a:r>
            <a:endParaRPr lang="en-US" sz="8000" dirty="0"/>
          </a:p>
        </p:txBody>
      </p:sp>
      <p:sp>
        <p:nvSpPr>
          <p:cNvPr id="21" name="Shape 6"/>
          <p:cNvSpPr/>
          <p:nvPr/>
        </p:nvSpPr>
        <p:spPr>
          <a:xfrm>
            <a:off x="15762670" y="6121400"/>
            <a:ext cx="6541318" cy="1841500"/>
          </a:xfrm>
          <a:prstGeom prst="rect">
            <a:avLst/>
          </a:prstGeom>
          <a:noFill/>
          <a:ln/>
        </p:spPr>
      </p:sp>
      <p:sp>
        <p:nvSpPr>
          <p:cNvPr id="22" name="Text 7"/>
          <p:cNvSpPr/>
          <p:nvPr/>
        </p:nvSpPr>
        <p:spPr>
          <a:xfrm>
            <a:off x="15762670" y="6121400"/>
            <a:ext cx="6693737" cy="673100"/>
          </a:xfrm>
          <a:prstGeom prst="rect">
            <a:avLst/>
          </a:prstGeom>
          <a:noFill/>
          <a:ln/>
        </p:spPr>
        <p:txBody>
          <a:bodyPr wrap="square" lIns="0" tIns="0" rIns="0" bIns="0" rtlCol="0" anchor="t"/>
          <a:lstStyle/>
          <a:p>
            <a:pPr algn="l"/>
            <a:r>
              <a:rPr lang="en-US" sz="3600" dirty="0">
                <a:solidFill>
                  <a:srgbClr val="0E0E0E">
                    <a:alpha val="100000"/>
                  </a:srgbClr>
                </a:solidFill>
                <a:latin typeface="Belleza Regular" pitchFamily="34" charset="0"/>
                <a:ea typeface="Belleza Regular" pitchFamily="34" charset="-122"/>
                <a:cs typeface="Belleza Regular" pitchFamily="34" charset="-120"/>
              </a:rPr>
              <a:t>ENCHANTED CREATURES</a:t>
            </a:r>
            <a:endParaRPr lang="en-US" sz="3600" dirty="0"/>
          </a:p>
        </p:txBody>
      </p:sp>
      <p:sp>
        <p:nvSpPr>
          <p:cNvPr id="23" name="Text 8"/>
          <p:cNvSpPr/>
          <p:nvPr/>
        </p:nvSpPr>
        <p:spPr>
          <a:xfrm>
            <a:off x="15762670" y="6743700"/>
            <a:ext cx="6676801" cy="13546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Poppins Regular" pitchFamily="34" charset="0"/>
                <a:ea typeface="Poppins Regular" pitchFamily="34" charset="-122"/>
                <a:cs typeface="Poppins Regular" pitchFamily="34" charset="-120"/>
              </a:rPr>
              <a:t>possess the ability to cast spells.</a:t>
            </a:r>
            <a:endParaRPr lang="en-US" sz="3200" dirty="0"/>
          </a:p>
        </p:txBody>
      </p:sp>
      <p:sp>
        <p:nvSpPr>
          <p:cNvPr id="24" name="Shape 9"/>
          <p:cNvSpPr/>
          <p:nvPr/>
        </p:nvSpPr>
        <p:spPr>
          <a:xfrm>
            <a:off x="13730416" y="8572500"/>
            <a:ext cx="8573572" cy="1231900"/>
          </a:xfrm>
          <a:prstGeom prst="rect">
            <a:avLst/>
          </a:prstGeom>
          <a:noFill/>
          <a:ln/>
        </p:spPr>
      </p:sp>
      <p:sp>
        <p:nvSpPr>
          <p:cNvPr id="25" name="Shape 10"/>
          <p:cNvSpPr/>
          <p:nvPr/>
        </p:nvSpPr>
        <p:spPr>
          <a:xfrm>
            <a:off x="13730416" y="8604250"/>
            <a:ext cx="1829029" cy="1168400"/>
          </a:xfrm>
          <a:prstGeom prst="rect">
            <a:avLst/>
          </a:prstGeom>
          <a:noFill/>
          <a:ln/>
        </p:spPr>
      </p:sp>
      <p:sp>
        <p:nvSpPr>
          <p:cNvPr id="26" name="Text 11"/>
          <p:cNvSpPr/>
          <p:nvPr/>
        </p:nvSpPr>
        <p:spPr>
          <a:xfrm>
            <a:off x="13730416" y="8604250"/>
            <a:ext cx="2167738" cy="1507067"/>
          </a:xfrm>
          <a:prstGeom prst="rect">
            <a:avLst/>
          </a:prstGeom>
          <a:noFill/>
          <a:ln/>
        </p:spPr>
        <p:txBody>
          <a:bodyPr wrap="square" lIns="0" tIns="0" rIns="0" bIns="0" rtlCol="0" anchor="t"/>
          <a:lstStyle/>
          <a:p>
            <a:pPr algn="l"/>
            <a:r>
              <a:rPr lang="en-US" sz="8000" dirty="0">
                <a:solidFill>
                  <a:srgbClr val="272727">
                    <a:alpha val="100000"/>
                  </a:srgbClr>
                </a:solidFill>
                <a:latin typeface="Belleza Regular" pitchFamily="34" charset="0"/>
                <a:ea typeface="Belleza Regular" pitchFamily="34" charset="-122"/>
                <a:cs typeface="Belleza Regular" pitchFamily="34" charset="-120"/>
              </a:rPr>
              <a:t>60%</a:t>
            </a:r>
            <a:endParaRPr lang="en-US" sz="8000" dirty="0"/>
          </a:p>
        </p:txBody>
      </p:sp>
      <p:sp>
        <p:nvSpPr>
          <p:cNvPr id="27" name="Shape 12"/>
          <p:cNvSpPr/>
          <p:nvPr/>
        </p:nvSpPr>
        <p:spPr>
          <a:xfrm>
            <a:off x="15762670" y="8572500"/>
            <a:ext cx="6541318" cy="1231900"/>
          </a:xfrm>
          <a:prstGeom prst="rect">
            <a:avLst/>
          </a:prstGeom>
          <a:noFill/>
          <a:ln/>
        </p:spPr>
      </p:sp>
      <p:sp>
        <p:nvSpPr>
          <p:cNvPr id="28" name="Text 13"/>
          <p:cNvSpPr/>
          <p:nvPr/>
        </p:nvSpPr>
        <p:spPr>
          <a:xfrm>
            <a:off x="15762670" y="8572500"/>
            <a:ext cx="6693737" cy="673100"/>
          </a:xfrm>
          <a:prstGeom prst="rect">
            <a:avLst/>
          </a:prstGeom>
          <a:noFill/>
          <a:ln/>
        </p:spPr>
        <p:txBody>
          <a:bodyPr wrap="square" lIns="0" tIns="0" rIns="0" bIns="0" rtlCol="0" anchor="t"/>
          <a:lstStyle/>
          <a:p>
            <a:pPr algn="l"/>
            <a:r>
              <a:rPr lang="en-US" sz="3600" dirty="0">
                <a:solidFill>
                  <a:srgbClr val="0E0E0E">
                    <a:alpha val="100000"/>
                  </a:srgbClr>
                </a:solidFill>
                <a:latin typeface="Belleza Regular" pitchFamily="34" charset="0"/>
                <a:ea typeface="Belleza Regular" pitchFamily="34" charset="-122"/>
                <a:cs typeface="Belleza Regular" pitchFamily="34" charset="-120"/>
              </a:rPr>
              <a:t>MAGIC-WIELDING INDIVIDUALS</a:t>
            </a:r>
            <a:endParaRPr lang="en-US" sz="3600" dirty="0"/>
          </a:p>
        </p:txBody>
      </p:sp>
      <p:sp>
        <p:nvSpPr>
          <p:cNvPr id="29" name="Text 14"/>
          <p:cNvSpPr/>
          <p:nvPr/>
        </p:nvSpPr>
        <p:spPr>
          <a:xfrm>
            <a:off x="15762670" y="9194800"/>
            <a:ext cx="6676801" cy="7450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Poppins Regular" pitchFamily="34" charset="0"/>
                <a:ea typeface="Poppins Regular" pitchFamily="34" charset="-122"/>
                <a:cs typeface="Poppins Regular" pitchFamily="34" charset="-120"/>
              </a:rPr>
              <a:t>practice the art of illusions.</a:t>
            </a:r>
            <a:endParaRPr lang="en-US" sz="3200" dirty="0"/>
          </a:p>
        </p:txBody>
      </p:sp>
      <p:sp>
        <p:nvSpPr>
          <p:cNvPr id="30" name="Shape 15"/>
          <p:cNvSpPr/>
          <p:nvPr/>
        </p:nvSpPr>
        <p:spPr>
          <a:xfrm>
            <a:off x="13730416" y="10414000"/>
            <a:ext cx="8573572" cy="1841500"/>
          </a:xfrm>
          <a:prstGeom prst="rect">
            <a:avLst/>
          </a:prstGeom>
          <a:noFill/>
          <a:ln/>
        </p:spPr>
      </p:sp>
      <p:sp>
        <p:nvSpPr>
          <p:cNvPr id="31" name="Shape 16"/>
          <p:cNvSpPr/>
          <p:nvPr/>
        </p:nvSpPr>
        <p:spPr>
          <a:xfrm>
            <a:off x="13730416" y="10750550"/>
            <a:ext cx="1829029" cy="1168400"/>
          </a:xfrm>
          <a:prstGeom prst="rect">
            <a:avLst/>
          </a:prstGeom>
          <a:noFill/>
          <a:ln/>
        </p:spPr>
      </p:sp>
      <p:sp>
        <p:nvSpPr>
          <p:cNvPr id="32" name="Text 17"/>
          <p:cNvSpPr/>
          <p:nvPr/>
        </p:nvSpPr>
        <p:spPr>
          <a:xfrm>
            <a:off x="13730416" y="10750550"/>
            <a:ext cx="2167738" cy="1507067"/>
          </a:xfrm>
          <a:prstGeom prst="rect">
            <a:avLst/>
          </a:prstGeom>
          <a:noFill/>
          <a:ln/>
        </p:spPr>
        <p:txBody>
          <a:bodyPr wrap="square" lIns="0" tIns="0" rIns="0" bIns="0" rtlCol="0" anchor="t"/>
          <a:lstStyle/>
          <a:p>
            <a:pPr algn="l"/>
            <a:r>
              <a:rPr lang="en-US" sz="8000" dirty="0">
                <a:solidFill>
                  <a:srgbClr val="272727">
                    <a:alpha val="100000"/>
                  </a:srgbClr>
                </a:solidFill>
                <a:latin typeface="Belleza Regular" pitchFamily="34" charset="0"/>
                <a:ea typeface="Belleza Regular" pitchFamily="34" charset="-122"/>
                <a:cs typeface="Belleza Regular" pitchFamily="34" charset="-120"/>
              </a:rPr>
              <a:t>90%</a:t>
            </a:r>
            <a:endParaRPr lang="en-US" sz="8000" dirty="0"/>
          </a:p>
        </p:txBody>
      </p:sp>
      <p:sp>
        <p:nvSpPr>
          <p:cNvPr id="33" name="Shape 18"/>
          <p:cNvSpPr/>
          <p:nvPr/>
        </p:nvSpPr>
        <p:spPr>
          <a:xfrm>
            <a:off x="15762670" y="10414000"/>
            <a:ext cx="6541318" cy="1841500"/>
          </a:xfrm>
          <a:prstGeom prst="rect">
            <a:avLst/>
          </a:prstGeom>
          <a:noFill/>
          <a:ln/>
        </p:spPr>
      </p:sp>
      <p:sp>
        <p:nvSpPr>
          <p:cNvPr id="34" name="Text 19"/>
          <p:cNvSpPr/>
          <p:nvPr/>
        </p:nvSpPr>
        <p:spPr>
          <a:xfrm>
            <a:off x="15762670" y="10414000"/>
            <a:ext cx="6693737" cy="673100"/>
          </a:xfrm>
          <a:prstGeom prst="rect">
            <a:avLst/>
          </a:prstGeom>
          <a:noFill/>
          <a:ln/>
        </p:spPr>
        <p:txBody>
          <a:bodyPr wrap="square" lIns="0" tIns="0" rIns="0" bIns="0" rtlCol="0" anchor="t"/>
          <a:lstStyle/>
          <a:p>
            <a:pPr algn="l"/>
            <a:r>
              <a:rPr lang="en-US" sz="3600" dirty="0">
                <a:solidFill>
                  <a:srgbClr val="0E0E0E">
                    <a:alpha val="100000"/>
                  </a:srgbClr>
                </a:solidFill>
                <a:latin typeface="Belleza Regular" pitchFamily="34" charset="0"/>
                <a:ea typeface="Belleza Regular" pitchFamily="34" charset="-122"/>
                <a:cs typeface="Belleza Regular" pitchFamily="34" charset="-120"/>
              </a:rPr>
              <a:t>SPELLS CAST</a:t>
            </a:r>
            <a:endParaRPr lang="en-US" sz="3600" dirty="0"/>
          </a:p>
        </p:txBody>
      </p:sp>
      <p:sp>
        <p:nvSpPr>
          <p:cNvPr id="35" name="Text 20"/>
          <p:cNvSpPr/>
          <p:nvPr/>
        </p:nvSpPr>
        <p:spPr>
          <a:xfrm>
            <a:off x="15762670" y="11036300"/>
            <a:ext cx="6676801" cy="13546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Poppins Regular" pitchFamily="34" charset="0"/>
                <a:ea typeface="Poppins Regular" pitchFamily="34" charset="-122"/>
                <a:cs typeface="Poppins Regular" pitchFamily="34" charset="-120"/>
              </a:rPr>
              <a:t>are dark magic, foretelling danger.</a:t>
            </a:r>
            <a:endParaRPr lang="en-US" sz="3200"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name="Slide 12">
    <p:bg>
      <p:bgPr>
        <a:solidFill>
          <a:srgbClr val="FEE9C8"/>
        </a:solidFill>
      </p:bgPr>
    </p:bg>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24387048" cy="13716000"/>
          </a:xfrm>
          <a:prstGeom prst="rect">
            <a:avLst/>
          </a:prstGeom>
        </p:spPr>
      </p:pic>
      <p:pic>
        <p:nvPicPr>
          <p:cNvPr id="3" name="Image 1" descr="preencoded.png">    </p:cNvPr>
          <p:cNvPicPr>
            <a:picLocks noChangeAspect="1"/>
          </p:cNvPicPr>
          <p:nvPr/>
        </p:nvPicPr>
        <p:blipFill>
          <a:blip r:embed="rId2"/>
          <a:stretch>
            <a:fillRect/>
          </a:stretch>
        </p:blipFill>
        <p:spPr>
          <a:xfrm>
            <a:off x="15089486" y="8470900"/>
            <a:ext cx="8920155" cy="4765650"/>
          </a:xfrm>
          <a:prstGeom prst="rect">
            <a:avLst/>
          </a:prstGeom>
        </p:spPr>
      </p:pic>
      <p:pic>
        <p:nvPicPr>
          <p:cNvPr id="4" name="Image 2" descr="preencoded.png">    </p:cNvPr>
          <p:cNvPicPr>
            <a:picLocks noChangeAspect="1"/>
          </p:cNvPicPr>
          <p:nvPr/>
        </p:nvPicPr>
        <p:blipFill>
          <a:blip r:embed="rId3"/>
          <a:stretch>
            <a:fillRect/>
          </a:stretch>
        </p:blipFill>
        <p:spPr>
          <a:xfrm>
            <a:off x="10072359" y="3860800"/>
            <a:ext cx="14314689" cy="38100"/>
          </a:xfrm>
          <a:prstGeom prst="rect">
            <a:avLst/>
          </a:prstGeom>
        </p:spPr>
      </p:pic>
      <p:pic>
        <p:nvPicPr>
          <p:cNvPr id="5" name="Image 3" descr="preencoded.png">    </p:cNvPr>
          <p:cNvPicPr>
            <a:picLocks noChangeAspect="1"/>
          </p:cNvPicPr>
          <p:nvPr/>
        </p:nvPicPr>
        <p:blipFill>
          <a:blip r:embed="rId4"/>
          <a:stretch>
            <a:fillRect/>
          </a:stretch>
        </p:blipFill>
        <p:spPr>
          <a:xfrm>
            <a:off x="0" y="3855591"/>
            <a:ext cx="3698705" cy="38100"/>
          </a:xfrm>
          <a:prstGeom prst="rect">
            <a:avLst/>
          </a:prstGeom>
        </p:spPr>
      </p:pic>
      <p:pic>
        <p:nvPicPr>
          <p:cNvPr id="6" name="Image 4" descr="preencoded.png">    </p:cNvPr>
          <p:cNvPicPr>
            <a:picLocks noChangeAspect="1"/>
          </p:cNvPicPr>
          <p:nvPr/>
        </p:nvPicPr>
        <p:blipFill>
          <a:blip r:embed="rId5"/>
          <a:stretch>
            <a:fillRect/>
          </a:stretch>
        </p:blipFill>
        <p:spPr>
          <a:xfrm>
            <a:off x="1384473" y="469900"/>
            <a:ext cx="15318115" cy="12763500"/>
          </a:xfrm>
          <a:prstGeom prst="rect">
            <a:avLst/>
          </a:prstGeom>
        </p:spPr>
      </p:pic>
      <p:pic>
        <p:nvPicPr>
          <p:cNvPr id="7" name="Image 5" descr="preencoded.png">    </p:cNvPr>
          <p:cNvPicPr>
            <a:picLocks noChangeAspect="1"/>
          </p:cNvPicPr>
          <p:nvPr/>
        </p:nvPicPr>
        <p:blipFill>
          <a:blip r:embed="rId6"/>
          <a:stretch>
            <a:fillRect/>
          </a:stretch>
        </p:blipFill>
        <p:spPr>
          <a:xfrm>
            <a:off x="751626" y="740221"/>
            <a:ext cx="1924470" cy="1948879"/>
          </a:xfrm>
          <a:prstGeom prst="rect">
            <a:avLst/>
          </a:prstGeom>
        </p:spPr>
      </p:pic>
      <p:pic>
        <p:nvPicPr>
          <p:cNvPr id="8" name="Image 6" descr="preencoded.png">    </p:cNvPr>
          <p:cNvPicPr>
            <a:picLocks noChangeAspect="1"/>
          </p:cNvPicPr>
          <p:nvPr/>
        </p:nvPicPr>
        <p:blipFill>
          <a:blip r:embed="rId7"/>
          <a:stretch>
            <a:fillRect/>
          </a:stretch>
        </p:blipFill>
        <p:spPr>
          <a:xfrm>
            <a:off x="19547743" y="1222127"/>
            <a:ext cx="2163332" cy="2163068"/>
          </a:xfrm>
          <a:prstGeom prst="rect">
            <a:avLst/>
          </a:prstGeom>
        </p:spPr>
      </p:pic>
      <p:pic>
        <p:nvPicPr>
          <p:cNvPr id="9" name="Image 7" descr="preencoded.png">    </p:cNvPr>
          <p:cNvPicPr>
            <a:picLocks noChangeAspect="1"/>
          </p:cNvPicPr>
          <p:nvPr/>
        </p:nvPicPr>
        <p:blipFill>
          <a:blip r:embed="rId8"/>
          <a:stretch>
            <a:fillRect/>
          </a:stretch>
        </p:blipFill>
        <p:spPr>
          <a:xfrm>
            <a:off x="21340571" y="736600"/>
            <a:ext cx="1309026" cy="1308857"/>
          </a:xfrm>
          <a:prstGeom prst="rect">
            <a:avLst/>
          </a:prstGeom>
        </p:spPr>
      </p:pic>
      <p:pic>
        <p:nvPicPr>
          <p:cNvPr id="10" name="Image 8" descr="preencoded.png">    </p:cNvPr>
          <p:cNvPicPr>
            <a:picLocks noChangeAspect="1"/>
          </p:cNvPicPr>
          <p:nvPr/>
        </p:nvPicPr>
        <p:blipFill>
          <a:blip r:embed="rId9"/>
          <a:stretch>
            <a:fillRect/>
          </a:stretch>
        </p:blipFill>
        <p:spPr>
          <a:xfrm>
            <a:off x="21711075" y="2207009"/>
            <a:ext cx="1309026" cy="1308857"/>
          </a:xfrm>
          <a:prstGeom prst="rect">
            <a:avLst/>
          </a:prstGeom>
        </p:spPr>
      </p:pic>
      <p:pic>
        <p:nvPicPr>
          <p:cNvPr id="11" name="Image 9" descr="preencoded.png">    </p:cNvPr>
          <p:cNvPicPr>
            <a:picLocks noChangeAspect="1"/>
          </p:cNvPicPr>
          <p:nvPr/>
        </p:nvPicPr>
        <p:blipFill>
          <a:blip r:embed="rId10"/>
          <a:stretch>
            <a:fillRect/>
          </a:stretch>
        </p:blipFill>
        <p:spPr>
          <a:xfrm>
            <a:off x="241330" y="10591800"/>
            <a:ext cx="2603825" cy="2641600"/>
          </a:xfrm>
          <a:prstGeom prst="rect">
            <a:avLst/>
          </a:prstGeom>
        </p:spPr>
      </p:pic>
      <p:sp>
        <p:nvSpPr>
          <p:cNvPr id="12" name="Shape 0"/>
          <p:cNvSpPr/>
          <p:nvPr/>
        </p:nvSpPr>
        <p:spPr>
          <a:xfrm>
            <a:off x="23370921" y="10515600"/>
            <a:ext cx="1016127" cy="3200400"/>
          </a:xfrm>
          <a:prstGeom prst="rect">
            <a:avLst/>
          </a:prstGeom>
          <a:noFill/>
          <a:ln/>
        </p:spPr>
      </p:sp>
      <p:pic>
        <p:nvPicPr>
          <p:cNvPr id="13" name="Image 10" descr="preencoded.png">    </p:cNvPr>
          <p:cNvPicPr>
            <a:picLocks noChangeAspect="1"/>
          </p:cNvPicPr>
          <p:nvPr/>
        </p:nvPicPr>
        <p:blipFill>
          <a:blip r:embed="rId11"/>
          <a:stretch>
            <a:fillRect/>
          </a:stretch>
        </p:blipFill>
        <p:spPr>
          <a:xfrm>
            <a:off x="23523340" y="10820400"/>
            <a:ext cx="711289" cy="2590800"/>
          </a:xfrm>
          <a:prstGeom prst="rect">
            <a:avLst/>
          </a:prstGeom>
        </p:spPr>
      </p:pic>
      <p:sp>
        <p:nvSpPr>
          <p:cNvPr id="14" name="Shape 1"/>
          <p:cNvSpPr/>
          <p:nvPr/>
        </p:nvSpPr>
        <p:spPr>
          <a:xfrm>
            <a:off x="851006" y="4445000"/>
            <a:ext cx="15762670" cy="6794500"/>
          </a:xfrm>
          <a:prstGeom prst="rect">
            <a:avLst/>
          </a:prstGeom>
          <a:noFill/>
          <a:ln/>
        </p:spPr>
      </p:sp>
      <p:sp>
        <p:nvSpPr>
          <p:cNvPr id="15" name="Shape 2"/>
          <p:cNvSpPr/>
          <p:nvPr/>
        </p:nvSpPr>
        <p:spPr>
          <a:xfrm>
            <a:off x="851006" y="4445000"/>
            <a:ext cx="15762670" cy="5168900"/>
          </a:xfrm>
          <a:prstGeom prst="rect">
            <a:avLst/>
          </a:prstGeom>
          <a:noFill/>
          <a:ln/>
        </p:spPr>
      </p:sp>
      <p:sp>
        <p:nvSpPr>
          <p:cNvPr id="16" name="Text 3"/>
          <p:cNvSpPr/>
          <p:nvPr/>
        </p:nvSpPr>
        <p:spPr>
          <a:xfrm>
            <a:off x="3289711" y="4445000"/>
            <a:ext cx="10885260" cy="4521200"/>
          </a:xfrm>
          <a:prstGeom prst="rect">
            <a:avLst/>
          </a:prstGeom>
          <a:noFill/>
          <a:ln/>
        </p:spPr>
        <p:txBody>
          <a:bodyPr wrap="square" lIns="0" tIns="0" rIns="0" bIns="0" rtlCol="0" anchor="t"/>
          <a:lstStyle/>
          <a:p>
            <a:pPr algn="ctr"/>
            <a:r>
              <a:rPr lang="en-US" sz="24000" dirty="0">
                <a:solidFill>
                  <a:srgbClr val="272727">
                    <a:alpha val="100000"/>
                  </a:srgbClr>
                </a:solidFill>
                <a:latin typeface="Belleza Regular" pitchFamily="34" charset="0"/>
                <a:ea typeface="Belleza Regular" pitchFamily="34" charset="-122"/>
                <a:cs typeface="Belleza Regular" pitchFamily="34" charset="-120"/>
              </a:rPr>
              <a:t>234,567</a:t>
            </a:r>
            <a:endParaRPr lang="en-US" sz="24000" dirty="0"/>
          </a:p>
        </p:txBody>
      </p:sp>
      <p:sp>
        <p:nvSpPr>
          <p:cNvPr id="17" name="Text 4"/>
          <p:cNvSpPr/>
          <p:nvPr/>
        </p:nvSpPr>
        <p:spPr>
          <a:xfrm>
            <a:off x="647781" y="8153400"/>
            <a:ext cx="16169121" cy="1866900"/>
          </a:xfrm>
          <a:prstGeom prst="rect">
            <a:avLst/>
          </a:prstGeom>
          <a:noFill/>
          <a:ln/>
        </p:spPr>
        <p:txBody>
          <a:bodyPr wrap="square" lIns="0" tIns="0" rIns="0" bIns="0" rtlCol="0" anchor="t"/>
          <a:lstStyle/>
          <a:p>
            <a:pPr algn="ctr"/>
            <a:r>
              <a:rPr lang="en-US" sz="9600" spc="384" kern="0" dirty="0">
                <a:solidFill>
                  <a:srgbClr val="0E0E0E">
                    <a:alpha val="100000"/>
                  </a:srgbClr>
                </a:solidFill>
                <a:latin typeface="Bebas Neue Regular" pitchFamily="34" charset="0"/>
                <a:ea typeface="Bebas Neue Regular" pitchFamily="34" charset="-122"/>
                <a:cs typeface="Bebas Neue Regular" pitchFamily="34" charset="-120"/>
              </a:rPr>
              <a:t>UNICORN SIGHTINGS</a:t>
            </a:r>
            <a:endParaRPr lang="en-US" sz="9600" dirty="0"/>
          </a:p>
        </p:txBody>
      </p:sp>
      <p:sp>
        <p:nvSpPr>
          <p:cNvPr id="18" name="Text 5"/>
          <p:cNvSpPr/>
          <p:nvPr/>
        </p:nvSpPr>
        <p:spPr>
          <a:xfrm>
            <a:off x="4028520" y="10020300"/>
            <a:ext cx="9407642" cy="1354667"/>
          </a:xfrm>
          <a:prstGeom prst="rect">
            <a:avLst/>
          </a:prstGeom>
          <a:noFill/>
          <a:ln/>
        </p:spPr>
        <p:txBody>
          <a:bodyPr wrap="square" lIns="0" tIns="0" rIns="0" bIns="0" rtlCol="0" anchor="t"/>
          <a:lstStyle/>
          <a:p>
            <a:pPr algn="ctr">
              <a:spcAft>
                <a:spcPts val="4000"/>
              </a:spcAft>
            </a:pPr>
            <a:r>
              <a:rPr lang="en-US" sz="3200" dirty="0">
                <a:solidFill>
                  <a:srgbClr val="0E0E0E">
                    <a:alpha val="100000"/>
                  </a:srgbClr>
                </a:solidFill>
                <a:latin typeface="Poppins Regular" pitchFamily="34" charset="0"/>
                <a:ea typeface="Poppins Regular" pitchFamily="34" charset="-122"/>
                <a:cs typeface="Poppins Regular" pitchFamily="34" charset="-120"/>
              </a:rPr>
              <a:t>A tally of the number of unicorns spotted in the fantasy realm.</a:t>
            </a:r>
            <a:endParaRPr lang="en-US" sz="3200"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name="Slide 13">
    <p:bg>
      <p:bgPr>
        <a:solidFill>
          <a:srgbClr val="FEE9C8"/>
        </a:solidFill>
      </p:bgPr>
    </p:bg>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24387048" cy="13716000"/>
          </a:xfrm>
          <a:prstGeom prst="rect">
            <a:avLst/>
          </a:prstGeom>
        </p:spPr>
      </p:pic>
      <p:pic>
        <p:nvPicPr>
          <p:cNvPr id="3" name="Image 1" descr="preencoded.png">    </p:cNvPr>
          <p:cNvPicPr>
            <a:picLocks noChangeAspect="1"/>
          </p:cNvPicPr>
          <p:nvPr/>
        </p:nvPicPr>
        <p:blipFill>
          <a:blip r:embed="rId2"/>
          <a:stretch>
            <a:fillRect/>
          </a:stretch>
        </p:blipFill>
        <p:spPr>
          <a:xfrm>
            <a:off x="23751969" y="12700"/>
            <a:ext cx="88911" cy="13703300"/>
          </a:xfrm>
          <a:prstGeom prst="rect">
            <a:avLst/>
          </a:prstGeom>
        </p:spPr>
      </p:pic>
      <p:pic>
        <p:nvPicPr>
          <p:cNvPr id="4" name="Image 2" descr="preencoded.png">    </p:cNvPr>
          <p:cNvPicPr>
            <a:picLocks noChangeAspect="1"/>
          </p:cNvPicPr>
          <p:nvPr/>
        </p:nvPicPr>
        <p:blipFill>
          <a:blip r:embed="rId3"/>
          <a:stretch>
            <a:fillRect/>
          </a:stretch>
        </p:blipFill>
        <p:spPr>
          <a:xfrm>
            <a:off x="22723140" y="0"/>
            <a:ext cx="88911" cy="13716000"/>
          </a:xfrm>
          <a:prstGeom prst="rect">
            <a:avLst/>
          </a:prstGeom>
        </p:spPr>
      </p:pic>
      <p:pic>
        <p:nvPicPr>
          <p:cNvPr id="5" name="Image 3" descr="preencoded.png">    </p:cNvPr>
          <p:cNvPicPr>
            <a:picLocks noChangeAspect="1"/>
          </p:cNvPicPr>
          <p:nvPr/>
        </p:nvPicPr>
        <p:blipFill>
          <a:blip r:embed="rId4"/>
          <a:stretch>
            <a:fillRect/>
          </a:stretch>
        </p:blipFill>
        <p:spPr>
          <a:xfrm>
            <a:off x="3518340" y="1244600"/>
            <a:ext cx="20271734" cy="88900"/>
          </a:xfrm>
          <a:prstGeom prst="rect">
            <a:avLst/>
          </a:prstGeom>
        </p:spPr>
      </p:pic>
      <p:pic>
        <p:nvPicPr>
          <p:cNvPr id="6" name="Image 4" descr="preencoded.png">    </p:cNvPr>
          <p:cNvPicPr>
            <a:picLocks noChangeAspect="1"/>
          </p:cNvPicPr>
          <p:nvPr/>
        </p:nvPicPr>
        <p:blipFill>
          <a:blip r:embed="rId5"/>
          <a:stretch>
            <a:fillRect/>
          </a:stretch>
        </p:blipFill>
        <p:spPr>
          <a:xfrm>
            <a:off x="1028830" y="0"/>
            <a:ext cx="88910" cy="12661900"/>
          </a:xfrm>
          <a:prstGeom prst="rect">
            <a:avLst/>
          </a:prstGeom>
        </p:spPr>
      </p:pic>
      <p:pic>
        <p:nvPicPr>
          <p:cNvPr id="7" name="Image 5" descr="preencoded.png">    </p:cNvPr>
          <p:cNvPicPr>
            <a:picLocks noChangeAspect="1"/>
          </p:cNvPicPr>
          <p:nvPr/>
        </p:nvPicPr>
        <p:blipFill>
          <a:blip r:embed="rId6"/>
          <a:stretch>
            <a:fillRect/>
          </a:stretch>
        </p:blipFill>
        <p:spPr>
          <a:xfrm>
            <a:off x="0" y="12616817"/>
            <a:ext cx="24387048" cy="88900"/>
          </a:xfrm>
          <a:prstGeom prst="rect">
            <a:avLst/>
          </a:prstGeom>
        </p:spPr>
      </p:pic>
      <p:pic>
        <p:nvPicPr>
          <p:cNvPr id="8" name="Image 6" descr="preencoded.png">    </p:cNvPr>
          <p:cNvPicPr>
            <a:picLocks noChangeAspect="1"/>
          </p:cNvPicPr>
          <p:nvPr/>
        </p:nvPicPr>
        <p:blipFill>
          <a:blip r:embed="rId7"/>
          <a:stretch>
            <a:fillRect/>
          </a:stretch>
        </p:blipFill>
        <p:spPr>
          <a:xfrm>
            <a:off x="1587698" y="596900"/>
            <a:ext cx="1930641" cy="1955800"/>
          </a:xfrm>
          <a:prstGeom prst="rect">
            <a:avLst/>
          </a:prstGeom>
        </p:spPr>
      </p:pic>
      <p:pic>
        <p:nvPicPr>
          <p:cNvPr id="9" name="Image 7" descr="preencoded.png">    </p:cNvPr>
          <p:cNvPicPr>
            <a:picLocks noChangeAspect="1"/>
          </p:cNvPicPr>
          <p:nvPr/>
        </p:nvPicPr>
        <p:blipFill>
          <a:blip r:embed="rId8"/>
          <a:stretch>
            <a:fillRect/>
          </a:stretch>
        </p:blipFill>
        <p:spPr>
          <a:xfrm>
            <a:off x="17580991" y="9484866"/>
            <a:ext cx="2620254" cy="2619747"/>
          </a:xfrm>
          <a:prstGeom prst="rect">
            <a:avLst/>
          </a:prstGeom>
        </p:spPr>
      </p:pic>
      <p:pic>
        <p:nvPicPr>
          <p:cNvPr id="10" name="Image 8" descr="preencoded.png">    </p:cNvPr>
          <p:cNvPicPr>
            <a:picLocks noChangeAspect="1"/>
          </p:cNvPicPr>
          <p:nvPr/>
        </p:nvPicPr>
        <p:blipFill>
          <a:blip r:embed="rId9"/>
          <a:stretch>
            <a:fillRect/>
          </a:stretch>
        </p:blipFill>
        <p:spPr>
          <a:xfrm>
            <a:off x="18891118" y="7848600"/>
            <a:ext cx="1644880" cy="1644848"/>
          </a:xfrm>
          <a:prstGeom prst="rect">
            <a:avLst/>
          </a:prstGeom>
        </p:spPr>
      </p:pic>
      <p:pic>
        <p:nvPicPr>
          <p:cNvPr id="11" name="Image 9" descr="preencoded.png">    </p:cNvPr>
          <p:cNvPicPr>
            <a:picLocks noChangeAspect="1"/>
          </p:cNvPicPr>
          <p:nvPr/>
        </p:nvPicPr>
        <p:blipFill>
          <a:blip r:embed="rId10"/>
          <a:stretch>
            <a:fillRect/>
          </a:stretch>
        </p:blipFill>
        <p:spPr>
          <a:xfrm>
            <a:off x="19939328" y="8964935"/>
            <a:ext cx="2168548" cy="2168277"/>
          </a:xfrm>
          <a:prstGeom prst="rect">
            <a:avLst/>
          </a:prstGeom>
        </p:spPr>
      </p:pic>
      <p:sp>
        <p:nvSpPr>
          <p:cNvPr id="12" name="Shape 0"/>
          <p:cNvSpPr/>
          <p:nvPr/>
        </p:nvSpPr>
        <p:spPr>
          <a:xfrm>
            <a:off x="23370921" y="10515600"/>
            <a:ext cx="1016127" cy="3200400"/>
          </a:xfrm>
          <a:prstGeom prst="rect">
            <a:avLst/>
          </a:prstGeom>
          <a:noFill/>
          <a:ln/>
        </p:spPr>
      </p:sp>
      <p:pic>
        <p:nvPicPr>
          <p:cNvPr id="13" name="Image 10" descr="preencoded.png">    </p:cNvPr>
          <p:cNvPicPr>
            <a:picLocks noChangeAspect="1"/>
          </p:cNvPicPr>
          <p:nvPr/>
        </p:nvPicPr>
        <p:blipFill>
          <a:blip r:embed="rId11"/>
          <a:stretch>
            <a:fillRect/>
          </a:stretch>
        </p:blipFill>
        <p:spPr>
          <a:xfrm>
            <a:off x="23523340" y="10820400"/>
            <a:ext cx="711289" cy="2590800"/>
          </a:xfrm>
          <a:prstGeom prst="rect">
            <a:avLst/>
          </a:prstGeom>
        </p:spPr>
      </p:pic>
      <p:sp>
        <p:nvSpPr>
          <p:cNvPr id="14" name="Text 1"/>
          <p:cNvSpPr/>
          <p:nvPr/>
        </p:nvSpPr>
        <p:spPr>
          <a:xfrm>
            <a:off x="6841922" y="1701800"/>
            <a:ext cx="10690503" cy="1507067"/>
          </a:xfrm>
          <a:prstGeom prst="rect">
            <a:avLst/>
          </a:prstGeom>
          <a:noFill/>
          <a:ln/>
        </p:spPr>
        <p:txBody>
          <a:bodyPr wrap="square" lIns="0" tIns="0" rIns="0" bIns="0" rtlCol="0" anchor="t"/>
          <a:lstStyle/>
          <a:p>
            <a:pPr algn="ctr"/>
            <a:r>
              <a:rPr lang="en-US" sz="8000" dirty="0">
                <a:solidFill>
                  <a:srgbClr val="272727">
                    <a:alpha val="100000"/>
                  </a:srgbClr>
                </a:solidFill>
                <a:latin typeface="Belleza Regular" pitchFamily="34" charset="0"/>
                <a:ea typeface="Belleza Regular" pitchFamily="34" charset="-122"/>
                <a:cs typeface="Belleza Regular" pitchFamily="34" charset="-120"/>
              </a:rPr>
              <a:t>SOME GRAPH</a:t>
            </a:r>
            <a:endParaRPr lang="en-US" sz="8000" dirty="0"/>
          </a:p>
        </p:txBody>
      </p:sp>
      <p:sp>
        <p:nvSpPr>
          <p:cNvPr id="15" name="Shape 2"/>
          <p:cNvSpPr/>
          <p:nvPr/>
        </p:nvSpPr>
        <p:spPr>
          <a:xfrm>
            <a:off x="2718140" y="3771900"/>
            <a:ext cx="8941918" cy="6180901"/>
          </a:xfrm>
          <a:prstGeom prst="rect">
            <a:avLst/>
          </a:prstGeom>
          <a:noFill/>
          <a:ln/>
        </p:spPr>
      </p:sp>
      <p:sp>
        <p:nvSpPr>
          <p:cNvPr id="16" name="Text 3"/>
          <p:cNvSpPr/>
          <p:nvPr/>
        </p:nvSpPr>
        <p:spPr>
          <a:xfrm>
            <a:off x="2986455" y="8999500"/>
            <a:ext cx="216821" cy="356494"/>
          </a:xfrm>
          <a:prstGeom prst="rect">
            <a:avLst/>
          </a:prstGeom>
          <a:noFill/>
          <a:ln/>
        </p:spPr>
        <p:txBody>
          <a:bodyPr wrap="square" lIns="0" tIns="0" rIns="0" bIns="0" rtlCol="0" anchor="t"/>
          <a:lstStyle/>
          <a:p>
            <a:pPr algn="l"/>
            <a:r>
              <a:rPr lang="en-US" sz="1800" dirty="0">
                <a:solidFill>
                  <a:srgbClr val="181818">
                    <a:alpha val="100000"/>
                  </a:srgbClr>
                </a:solidFill>
                <a:latin typeface="Lato Regular" pitchFamily="34" charset="0"/>
                <a:ea typeface="Lato Regular" pitchFamily="34" charset="-122"/>
                <a:cs typeface="Lato Regular" pitchFamily="34" charset="-120"/>
              </a:rPr>
              <a:t>0</a:t>
            </a:r>
            <a:endParaRPr lang="en-US" sz="1821" dirty="0"/>
          </a:p>
        </p:txBody>
      </p:sp>
      <p:sp>
        <p:nvSpPr>
          <p:cNvPr id="17" name="Text 4"/>
          <p:cNvSpPr/>
          <p:nvPr/>
        </p:nvSpPr>
        <p:spPr>
          <a:xfrm>
            <a:off x="3331658" y="9622606"/>
            <a:ext cx="257645" cy="422713"/>
          </a:xfrm>
          <a:prstGeom prst="rect">
            <a:avLst/>
          </a:prstGeom>
          <a:noFill/>
          <a:ln/>
        </p:spPr>
        <p:txBody>
          <a:bodyPr wrap="square" lIns="0" tIns="0" rIns="0" bIns="0" rtlCol="0" anchor="t"/>
          <a:lstStyle/>
          <a:p>
            <a:pPr algn="l"/>
            <a:r>
              <a:rPr lang="en-US" sz="2200" dirty="0">
                <a:solidFill>
                  <a:srgbClr val="181818">
                    <a:alpha val="100000"/>
                  </a:srgbClr>
                </a:solidFill>
                <a:latin typeface="Lato Regular" pitchFamily="34" charset="0"/>
                <a:ea typeface="Lato Regular" pitchFamily="34" charset="-122"/>
                <a:cs typeface="Lato Regular" pitchFamily="34" charset="-120"/>
              </a:rPr>
              <a:t>1</a:t>
            </a:r>
            <a:endParaRPr lang="en-US" sz="2185" dirty="0"/>
          </a:p>
        </p:txBody>
      </p:sp>
      <p:sp>
        <p:nvSpPr>
          <p:cNvPr id="18" name="Text 5"/>
          <p:cNvSpPr/>
          <p:nvPr/>
        </p:nvSpPr>
        <p:spPr>
          <a:xfrm>
            <a:off x="4470732" y="9622606"/>
            <a:ext cx="257645" cy="422713"/>
          </a:xfrm>
          <a:prstGeom prst="rect">
            <a:avLst/>
          </a:prstGeom>
          <a:noFill/>
          <a:ln/>
        </p:spPr>
        <p:txBody>
          <a:bodyPr wrap="square" lIns="0" tIns="0" rIns="0" bIns="0" rtlCol="0" anchor="t"/>
          <a:lstStyle/>
          <a:p>
            <a:pPr algn="l"/>
            <a:r>
              <a:rPr lang="en-US" sz="2200" dirty="0">
                <a:solidFill>
                  <a:srgbClr val="181818">
                    <a:alpha val="100000"/>
                  </a:srgbClr>
                </a:solidFill>
                <a:latin typeface="Lato Regular" pitchFamily="34" charset="0"/>
                <a:ea typeface="Lato Regular" pitchFamily="34" charset="-122"/>
                <a:cs typeface="Lato Regular" pitchFamily="34" charset="-120"/>
              </a:rPr>
              <a:t>2</a:t>
            </a:r>
            <a:endParaRPr lang="en-US" sz="2185" dirty="0"/>
          </a:p>
        </p:txBody>
      </p:sp>
      <p:sp>
        <p:nvSpPr>
          <p:cNvPr id="19" name="Text 6"/>
          <p:cNvSpPr/>
          <p:nvPr/>
        </p:nvSpPr>
        <p:spPr>
          <a:xfrm>
            <a:off x="5609804" y="9622606"/>
            <a:ext cx="257645" cy="422713"/>
          </a:xfrm>
          <a:prstGeom prst="rect">
            <a:avLst/>
          </a:prstGeom>
          <a:noFill/>
          <a:ln/>
        </p:spPr>
        <p:txBody>
          <a:bodyPr wrap="square" lIns="0" tIns="0" rIns="0" bIns="0" rtlCol="0" anchor="t"/>
          <a:lstStyle/>
          <a:p>
            <a:pPr algn="l"/>
            <a:r>
              <a:rPr lang="en-US" sz="2200" dirty="0">
                <a:solidFill>
                  <a:srgbClr val="181818">
                    <a:alpha val="100000"/>
                  </a:srgbClr>
                </a:solidFill>
                <a:latin typeface="Lato Regular" pitchFamily="34" charset="0"/>
                <a:ea typeface="Lato Regular" pitchFamily="34" charset="-122"/>
                <a:cs typeface="Lato Regular" pitchFamily="34" charset="-120"/>
              </a:rPr>
              <a:t>3</a:t>
            </a:r>
            <a:endParaRPr lang="en-US" sz="2185" dirty="0"/>
          </a:p>
        </p:txBody>
      </p:sp>
      <p:sp>
        <p:nvSpPr>
          <p:cNvPr id="20" name="Text 7"/>
          <p:cNvSpPr/>
          <p:nvPr/>
        </p:nvSpPr>
        <p:spPr>
          <a:xfrm>
            <a:off x="6748878" y="9622606"/>
            <a:ext cx="257645" cy="422713"/>
          </a:xfrm>
          <a:prstGeom prst="rect">
            <a:avLst/>
          </a:prstGeom>
          <a:noFill/>
          <a:ln/>
        </p:spPr>
        <p:txBody>
          <a:bodyPr wrap="square" lIns="0" tIns="0" rIns="0" bIns="0" rtlCol="0" anchor="t"/>
          <a:lstStyle/>
          <a:p>
            <a:pPr algn="l"/>
            <a:r>
              <a:rPr lang="en-US" sz="2200" dirty="0">
                <a:solidFill>
                  <a:srgbClr val="181818">
                    <a:alpha val="100000"/>
                  </a:srgbClr>
                </a:solidFill>
                <a:latin typeface="Lato Regular" pitchFamily="34" charset="0"/>
                <a:ea typeface="Lato Regular" pitchFamily="34" charset="-122"/>
                <a:cs typeface="Lato Regular" pitchFamily="34" charset="-120"/>
              </a:rPr>
              <a:t>4</a:t>
            </a:r>
            <a:endParaRPr lang="en-US" sz="2185" dirty="0"/>
          </a:p>
        </p:txBody>
      </p:sp>
      <p:sp>
        <p:nvSpPr>
          <p:cNvPr id="21" name="Text 8"/>
          <p:cNvSpPr/>
          <p:nvPr/>
        </p:nvSpPr>
        <p:spPr>
          <a:xfrm>
            <a:off x="7887996" y="9622606"/>
            <a:ext cx="257645" cy="422713"/>
          </a:xfrm>
          <a:prstGeom prst="rect">
            <a:avLst/>
          </a:prstGeom>
          <a:noFill/>
          <a:ln/>
        </p:spPr>
        <p:txBody>
          <a:bodyPr wrap="square" lIns="0" tIns="0" rIns="0" bIns="0" rtlCol="0" anchor="t"/>
          <a:lstStyle/>
          <a:p>
            <a:pPr algn="l"/>
            <a:r>
              <a:rPr lang="en-US" sz="2200" dirty="0">
                <a:solidFill>
                  <a:srgbClr val="181818">
                    <a:alpha val="100000"/>
                  </a:srgbClr>
                </a:solidFill>
                <a:latin typeface="Lato Regular" pitchFamily="34" charset="0"/>
                <a:ea typeface="Lato Regular" pitchFamily="34" charset="-122"/>
                <a:cs typeface="Lato Regular" pitchFamily="34" charset="-120"/>
              </a:rPr>
              <a:t>5</a:t>
            </a:r>
            <a:endParaRPr lang="en-US" sz="2185" dirty="0"/>
          </a:p>
        </p:txBody>
      </p:sp>
      <p:sp>
        <p:nvSpPr>
          <p:cNvPr id="22" name="Text 9"/>
          <p:cNvSpPr/>
          <p:nvPr/>
        </p:nvSpPr>
        <p:spPr>
          <a:xfrm>
            <a:off x="9027070" y="9622606"/>
            <a:ext cx="257645" cy="422713"/>
          </a:xfrm>
          <a:prstGeom prst="rect">
            <a:avLst/>
          </a:prstGeom>
          <a:noFill/>
          <a:ln/>
        </p:spPr>
        <p:txBody>
          <a:bodyPr wrap="square" lIns="0" tIns="0" rIns="0" bIns="0" rtlCol="0" anchor="t"/>
          <a:lstStyle/>
          <a:p>
            <a:pPr algn="l"/>
            <a:r>
              <a:rPr lang="en-US" sz="2200" dirty="0">
                <a:solidFill>
                  <a:srgbClr val="181818">
                    <a:alpha val="100000"/>
                  </a:srgbClr>
                </a:solidFill>
                <a:latin typeface="Lato Regular" pitchFamily="34" charset="0"/>
                <a:ea typeface="Lato Regular" pitchFamily="34" charset="-122"/>
                <a:cs typeface="Lato Regular" pitchFamily="34" charset="-120"/>
              </a:rPr>
              <a:t>6</a:t>
            </a:r>
            <a:endParaRPr lang="en-US" sz="2185" dirty="0"/>
          </a:p>
        </p:txBody>
      </p:sp>
      <p:sp>
        <p:nvSpPr>
          <p:cNvPr id="23" name="Text 10"/>
          <p:cNvSpPr/>
          <p:nvPr/>
        </p:nvSpPr>
        <p:spPr>
          <a:xfrm>
            <a:off x="10166145" y="9622606"/>
            <a:ext cx="257645" cy="422713"/>
          </a:xfrm>
          <a:prstGeom prst="rect">
            <a:avLst/>
          </a:prstGeom>
          <a:noFill/>
          <a:ln/>
        </p:spPr>
        <p:txBody>
          <a:bodyPr wrap="square" lIns="0" tIns="0" rIns="0" bIns="0" rtlCol="0" anchor="t"/>
          <a:lstStyle/>
          <a:p>
            <a:pPr algn="l"/>
            <a:r>
              <a:rPr lang="en-US" sz="2200" dirty="0">
                <a:solidFill>
                  <a:srgbClr val="181818">
                    <a:alpha val="100000"/>
                  </a:srgbClr>
                </a:solidFill>
                <a:latin typeface="Lato Regular" pitchFamily="34" charset="0"/>
                <a:ea typeface="Lato Regular" pitchFamily="34" charset="-122"/>
                <a:cs typeface="Lato Regular" pitchFamily="34" charset="-120"/>
              </a:rPr>
              <a:t>7</a:t>
            </a:r>
            <a:endParaRPr lang="en-US" sz="2185" dirty="0"/>
          </a:p>
        </p:txBody>
      </p:sp>
      <p:sp>
        <p:nvSpPr>
          <p:cNvPr id="24" name="Text 11"/>
          <p:cNvSpPr/>
          <p:nvPr/>
        </p:nvSpPr>
        <p:spPr>
          <a:xfrm>
            <a:off x="11281636" y="9622606"/>
            <a:ext cx="257645" cy="422713"/>
          </a:xfrm>
          <a:prstGeom prst="rect">
            <a:avLst/>
          </a:prstGeom>
          <a:noFill/>
          <a:ln/>
        </p:spPr>
        <p:txBody>
          <a:bodyPr wrap="square" lIns="0" tIns="0" rIns="0" bIns="0" rtlCol="0" anchor="t"/>
          <a:lstStyle/>
          <a:p>
            <a:pPr algn="l"/>
            <a:r>
              <a:rPr lang="en-US" sz="2200" dirty="0">
                <a:solidFill>
                  <a:srgbClr val="181818">
                    <a:alpha val="100000"/>
                  </a:srgbClr>
                </a:solidFill>
                <a:latin typeface="Lato Regular" pitchFamily="34" charset="0"/>
                <a:ea typeface="Lato Regular" pitchFamily="34" charset="-122"/>
                <a:cs typeface="Lato Regular" pitchFamily="34" charset="-120"/>
              </a:rPr>
              <a:t>8</a:t>
            </a:r>
            <a:endParaRPr lang="en-US" sz="2185" dirty="0"/>
          </a:p>
        </p:txBody>
      </p:sp>
      <p:sp>
        <p:nvSpPr>
          <p:cNvPr id="25" name="Text 12"/>
          <p:cNvSpPr/>
          <p:nvPr/>
        </p:nvSpPr>
        <p:spPr>
          <a:xfrm>
            <a:off x="2852319" y="8482099"/>
            <a:ext cx="356539" cy="356494"/>
          </a:xfrm>
          <a:prstGeom prst="rect">
            <a:avLst/>
          </a:prstGeom>
          <a:noFill/>
          <a:ln/>
        </p:spPr>
        <p:txBody>
          <a:bodyPr wrap="square" lIns="0" tIns="0" rIns="0" bIns="0" rtlCol="0" anchor="t"/>
          <a:lstStyle/>
          <a:p>
            <a:pPr algn="l"/>
            <a:r>
              <a:rPr lang="en-US" sz="1800" dirty="0">
                <a:solidFill>
                  <a:srgbClr val="181818">
                    <a:alpha val="100000"/>
                  </a:srgbClr>
                </a:solidFill>
                <a:latin typeface="Lato Regular" pitchFamily="34" charset="0"/>
                <a:ea typeface="Lato Regular" pitchFamily="34" charset="-122"/>
                <a:cs typeface="Lato Regular" pitchFamily="34" charset="-120"/>
              </a:rPr>
              <a:t>10</a:t>
            </a:r>
            <a:endParaRPr lang="en-US" sz="1821" dirty="0"/>
          </a:p>
        </p:txBody>
      </p:sp>
      <p:sp>
        <p:nvSpPr>
          <p:cNvPr id="26" name="Text 13"/>
          <p:cNvSpPr/>
          <p:nvPr/>
        </p:nvSpPr>
        <p:spPr>
          <a:xfrm>
            <a:off x="2852319" y="7964599"/>
            <a:ext cx="356539" cy="356494"/>
          </a:xfrm>
          <a:prstGeom prst="rect">
            <a:avLst/>
          </a:prstGeom>
          <a:noFill/>
          <a:ln/>
        </p:spPr>
        <p:txBody>
          <a:bodyPr wrap="square" lIns="0" tIns="0" rIns="0" bIns="0" rtlCol="0" anchor="t"/>
          <a:lstStyle/>
          <a:p>
            <a:pPr algn="l"/>
            <a:r>
              <a:rPr lang="en-US" sz="1800" dirty="0">
                <a:solidFill>
                  <a:srgbClr val="181818">
                    <a:alpha val="100000"/>
                  </a:srgbClr>
                </a:solidFill>
                <a:latin typeface="Lato Regular" pitchFamily="34" charset="0"/>
                <a:ea typeface="Lato Regular" pitchFamily="34" charset="-122"/>
                <a:cs typeface="Lato Regular" pitchFamily="34" charset="-120"/>
              </a:rPr>
              <a:t>20</a:t>
            </a:r>
            <a:endParaRPr lang="en-US" sz="1821" dirty="0"/>
          </a:p>
        </p:txBody>
      </p:sp>
      <p:sp>
        <p:nvSpPr>
          <p:cNvPr id="27" name="Text 14"/>
          <p:cNvSpPr/>
          <p:nvPr/>
        </p:nvSpPr>
        <p:spPr>
          <a:xfrm>
            <a:off x="2852319" y="7447161"/>
            <a:ext cx="356539" cy="356494"/>
          </a:xfrm>
          <a:prstGeom prst="rect">
            <a:avLst/>
          </a:prstGeom>
          <a:noFill/>
          <a:ln/>
        </p:spPr>
        <p:txBody>
          <a:bodyPr wrap="square" lIns="0" tIns="0" rIns="0" bIns="0" rtlCol="0" anchor="t"/>
          <a:lstStyle/>
          <a:p>
            <a:pPr algn="l"/>
            <a:r>
              <a:rPr lang="en-US" sz="1800" dirty="0">
                <a:solidFill>
                  <a:srgbClr val="181818">
                    <a:alpha val="100000"/>
                  </a:srgbClr>
                </a:solidFill>
                <a:latin typeface="Lato Regular" pitchFamily="34" charset="0"/>
                <a:ea typeface="Lato Regular" pitchFamily="34" charset="-122"/>
                <a:cs typeface="Lato Regular" pitchFamily="34" charset="-120"/>
              </a:rPr>
              <a:t>30</a:t>
            </a:r>
            <a:endParaRPr lang="en-US" sz="1821" dirty="0"/>
          </a:p>
        </p:txBody>
      </p:sp>
      <p:sp>
        <p:nvSpPr>
          <p:cNvPr id="28" name="Text 15"/>
          <p:cNvSpPr/>
          <p:nvPr/>
        </p:nvSpPr>
        <p:spPr>
          <a:xfrm>
            <a:off x="2852319" y="6929624"/>
            <a:ext cx="356539" cy="356494"/>
          </a:xfrm>
          <a:prstGeom prst="rect">
            <a:avLst/>
          </a:prstGeom>
          <a:noFill/>
          <a:ln/>
        </p:spPr>
        <p:txBody>
          <a:bodyPr wrap="square" lIns="0" tIns="0" rIns="0" bIns="0" rtlCol="0" anchor="t"/>
          <a:lstStyle/>
          <a:p>
            <a:pPr algn="l"/>
            <a:r>
              <a:rPr lang="en-US" sz="1800" dirty="0">
                <a:solidFill>
                  <a:srgbClr val="181818">
                    <a:alpha val="100000"/>
                  </a:srgbClr>
                </a:solidFill>
                <a:latin typeface="Lato Regular" pitchFamily="34" charset="0"/>
                <a:ea typeface="Lato Regular" pitchFamily="34" charset="-122"/>
                <a:cs typeface="Lato Regular" pitchFamily="34" charset="-120"/>
              </a:rPr>
              <a:t>40</a:t>
            </a:r>
            <a:endParaRPr lang="en-US" sz="1821" dirty="0"/>
          </a:p>
        </p:txBody>
      </p:sp>
      <p:sp>
        <p:nvSpPr>
          <p:cNvPr id="29" name="Text 16"/>
          <p:cNvSpPr/>
          <p:nvPr/>
        </p:nvSpPr>
        <p:spPr>
          <a:xfrm>
            <a:off x="2852319" y="6412297"/>
            <a:ext cx="356539" cy="356494"/>
          </a:xfrm>
          <a:prstGeom prst="rect">
            <a:avLst/>
          </a:prstGeom>
          <a:noFill/>
          <a:ln/>
        </p:spPr>
        <p:txBody>
          <a:bodyPr wrap="square" lIns="0" tIns="0" rIns="0" bIns="0" rtlCol="0" anchor="t"/>
          <a:lstStyle/>
          <a:p>
            <a:pPr algn="l"/>
            <a:r>
              <a:rPr lang="en-US" sz="1800" dirty="0">
                <a:solidFill>
                  <a:srgbClr val="181818">
                    <a:alpha val="100000"/>
                  </a:srgbClr>
                </a:solidFill>
                <a:latin typeface="Lato Regular" pitchFamily="34" charset="0"/>
                <a:ea typeface="Lato Regular" pitchFamily="34" charset="-122"/>
                <a:cs typeface="Lato Regular" pitchFamily="34" charset="-120"/>
              </a:rPr>
              <a:t>50</a:t>
            </a:r>
            <a:endParaRPr lang="en-US" sz="1821" dirty="0"/>
          </a:p>
        </p:txBody>
      </p:sp>
      <p:sp>
        <p:nvSpPr>
          <p:cNvPr id="30" name="Text 17"/>
          <p:cNvSpPr/>
          <p:nvPr/>
        </p:nvSpPr>
        <p:spPr>
          <a:xfrm>
            <a:off x="2852319" y="5894809"/>
            <a:ext cx="356539" cy="356494"/>
          </a:xfrm>
          <a:prstGeom prst="rect">
            <a:avLst/>
          </a:prstGeom>
          <a:noFill/>
          <a:ln/>
        </p:spPr>
        <p:txBody>
          <a:bodyPr wrap="square" lIns="0" tIns="0" rIns="0" bIns="0" rtlCol="0" anchor="t"/>
          <a:lstStyle/>
          <a:p>
            <a:pPr algn="l"/>
            <a:r>
              <a:rPr lang="en-US" sz="1800" dirty="0">
                <a:solidFill>
                  <a:srgbClr val="181818">
                    <a:alpha val="100000"/>
                  </a:srgbClr>
                </a:solidFill>
                <a:latin typeface="Lato Regular" pitchFamily="34" charset="0"/>
                <a:ea typeface="Lato Regular" pitchFamily="34" charset="-122"/>
                <a:cs typeface="Lato Regular" pitchFamily="34" charset="-120"/>
              </a:rPr>
              <a:t>60</a:t>
            </a:r>
            <a:endParaRPr lang="en-US" sz="1821" dirty="0"/>
          </a:p>
        </p:txBody>
      </p:sp>
      <p:sp>
        <p:nvSpPr>
          <p:cNvPr id="31" name="Text 18"/>
          <p:cNvSpPr/>
          <p:nvPr/>
        </p:nvSpPr>
        <p:spPr>
          <a:xfrm>
            <a:off x="2852319" y="5377507"/>
            <a:ext cx="356539" cy="356494"/>
          </a:xfrm>
          <a:prstGeom prst="rect">
            <a:avLst/>
          </a:prstGeom>
          <a:noFill/>
          <a:ln/>
        </p:spPr>
        <p:txBody>
          <a:bodyPr wrap="square" lIns="0" tIns="0" rIns="0" bIns="0" rtlCol="0" anchor="t"/>
          <a:lstStyle/>
          <a:p>
            <a:pPr algn="l"/>
            <a:r>
              <a:rPr lang="en-US" sz="1800" dirty="0">
                <a:solidFill>
                  <a:srgbClr val="181818">
                    <a:alpha val="100000"/>
                  </a:srgbClr>
                </a:solidFill>
                <a:latin typeface="Lato Regular" pitchFamily="34" charset="0"/>
                <a:ea typeface="Lato Regular" pitchFamily="34" charset="-122"/>
                <a:cs typeface="Lato Regular" pitchFamily="34" charset="-120"/>
              </a:rPr>
              <a:t>70</a:t>
            </a:r>
            <a:endParaRPr lang="en-US" sz="1821" dirty="0"/>
          </a:p>
        </p:txBody>
      </p:sp>
      <p:sp>
        <p:nvSpPr>
          <p:cNvPr id="32" name="Text 19"/>
          <p:cNvSpPr/>
          <p:nvPr/>
        </p:nvSpPr>
        <p:spPr>
          <a:xfrm>
            <a:off x="2852319" y="4860057"/>
            <a:ext cx="356539" cy="356494"/>
          </a:xfrm>
          <a:prstGeom prst="rect">
            <a:avLst/>
          </a:prstGeom>
          <a:noFill/>
          <a:ln/>
        </p:spPr>
        <p:txBody>
          <a:bodyPr wrap="square" lIns="0" tIns="0" rIns="0" bIns="0" rtlCol="0" anchor="t"/>
          <a:lstStyle/>
          <a:p>
            <a:pPr algn="l"/>
            <a:r>
              <a:rPr lang="en-US" sz="1800" dirty="0">
                <a:solidFill>
                  <a:srgbClr val="181818">
                    <a:alpha val="100000"/>
                  </a:srgbClr>
                </a:solidFill>
                <a:latin typeface="Lato Regular" pitchFamily="34" charset="0"/>
                <a:ea typeface="Lato Regular" pitchFamily="34" charset="-122"/>
                <a:cs typeface="Lato Regular" pitchFamily="34" charset="-120"/>
              </a:rPr>
              <a:t>80</a:t>
            </a:r>
            <a:endParaRPr lang="en-US" sz="1821" dirty="0"/>
          </a:p>
        </p:txBody>
      </p:sp>
      <p:sp>
        <p:nvSpPr>
          <p:cNvPr id="33" name="Text 20"/>
          <p:cNvSpPr/>
          <p:nvPr/>
        </p:nvSpPr>
        <p:spPr>
          <a:xfrm>
            <a:off x="2852319" y="4342519"/>
            <a:ext cx="356539" cy="356494"/>
          </a:xfrm>
          <a:prstGeom prst="rect">
            <a:avLst/>
          </a:prstGeom>
          <a:noFill/>
          <a:ln/>
        </p:spPr>
        <p:txBody>
          <a:bodyPr wrap="square" lIns="0" tIns="0" rIns="0" bIns="0" rtlCol="0" anchor="t"/>
          <a:lstStyle/>
          <a:p>
            <a:pPr algn="l"/>
            <a:r>
              <a:rPr lang="en-US" sz="1800" dirty="0">
                <a:solidFill>
                  <a:srgbClr val="181818">
                    <a:alpha val="100000"/>
                  </a:srgbClr>
                </a:solidFill>
                <a:latin typeface="Lato Regular" pitchFamily="34" charset="0"/>
                <a:ea typeface="Lato Regular" pitchFamily="34" charset="-122"/>
                <a:cs typeface="Lato Regular" pitchFamily="34" charset="-120"/>
              </a:rPr>
              <a:t>90</a:t>
            </a:r>
            <a:endParaRPr lang="en-US" sz="1821" dirty="0"/>
          </a:p>
        </p:txBody>
      </p:sp>
      <p:sp>
        <p:nvSpPr>
          <p:cNvPr id="34" name="Text 21"/>
          <p:cNvSpPr/>
          <p:nvPr/>
        </p:nvSpPr>
        <p:spPr>
          <a:xfrm>
            <a:off x="2718140" y="3825032"/>
            <a:ext cx="483555" cy="356494"/>
          </a:xfrm>
          <a:prstGeom prst="rect">
            <a:avLst/>
          </a:prstGeom>
          <a:noFill/>
          <a:ln/>
        </p:spPr>
        <p:txBody>
          <a:bodyPr wrap="square" lIns="0" tIns="0" rIns="0" bIns="0" rtlCol="0" anchor="t"/>
          <a:lstStyle/>
          <a:p>
            <a:pPr algn="l"/>
            <a:r>
              <a:rPr lang="en-US" sz="1800" dirty="0">
                <a:solidFill>
                  <a:srgbClr val="181818">
                    <a:alpha val="100000"/>
                  </a:srgbClr>
                </a:solidFill>
                <a:latin typeface="Lato Regular" pitchFamily="34" charset="0"/>
                <a:ea typeface="Lato Regular" pitchFamily="34" charset="-122"/>
                <a:cs typeface="Lato Regular" pitchFamily="34" charset="-120"/>
              </a:rPr>
              <a:t>100</a:t>
            </a:r>
            <a:endParaRPr lang="en-US" sz="1821" dirty="0"/>
          </a:p>
        </p:txBody>
      </p:sp>
      <p:pic>
        <p:nvPicPr>
          <p:cNvPr id="35" name="Image 11" descr="preencoded.png">    </p:cNvPr>
          <p:cNvPicPr>
            <a:picLocks noChangeAspect="1"/>
          </p:cNvPicPr>
          <p:nvPr/>
        </p:nvPicPr>
        <p:blipFill>
          <a:blip r:embed="rId12"/>
          <a:stretch>
            <a:fillRect/>
          </a:stretch>
        </p:blipFill>
        <p:spPr>
          <a:xfrm>
            <a:off x="3368467" y="3771900"/>
            <a:ext cx="8291591" cy="5511006"/>
          </a:xfrm>
          <a:prstGeom prst="rect">
            <a:avLst/>
          </a:prstGeom>
        </p:spPr>
      </p:pic>
      <p:pic>
        <p:nvPicPr>
          <p:cNvPr id="36" name="Image 12" descr="preencoded.png">    </p:cNvPr>
          <p:cNvPicPr>
            <a:picLocks noChangeAspect="1"/>
          </p:cNvPicPr>
          <p:nvPr/>
        </p:nvPicPr>
        <p:blipFill>
          <a:blip r:embed="rId13"/>
          <a:stretch>
            <a:fillRect/>
          </a:stretch>
        </p:blipFill>
        <p:spPr>
          <a:xfrm>
            <a:off x="4512766" y="4185456"/>
            <a:ext cx="11567" cy="5258445"/>
          </a:xfrm>
          <a:prstGeom prst="rect">
            <a:avLst/>
          </a:prstGeom>
        </p:spPr>
      </p:pic>
      <p:pic>
        <p:nvPicPr>
          <p:cNvPr id="37" name="Image 13" descr="preencoded.png">    </p:cNvPr>
          <p:cNvPicPr>
            <a:picLocks noChangeAspect="1"/>
          </p:cNvPicPr>
          <p:nvPr/>
        </p:nvPicPr>
        <p:blipFill>
          <a:blip r:embed="rId14"/>
          <a:stretch>
            <a:fillRect/>
          </a:stretch>
        </p:blipFill>
        <p:spPr>
          <a:xfrm>
            <a:off x="5651279" y="4185456"/>
            <a:ext cx="11567" cy="5258445"/>
          </a:xfrm>
          <a:prstGeom prst="rect">
            <a:avLst/>
          </a:prstGeom>
        </p:spPr>
      </p:pic>
      <p:pic>
        <p:nvPicPr>
          <p:cNvPr id="38" name="Image 14" descr="preencoded.png">    </p:cNvPr>
          <p:cNvPicPr>
            <a:picLocks noChangeAspect="1"/>
          </p:cNvPicPr>
          <p:nvPr/>
        </p:nvPicPr>
        <p:blipFill>
          <a:blip r:embed="rId15"/>
          <a:stretch>
            <a:fillRect/>
          </a:stretch>
        </p:blipFill>
        <p:spPr>
          <a:xfrm>
            <a:off x="6789795" y="4185456"/>
            <a:ext cx="11567" cy="5258445"/>
          </a:xfrm>
          <a:prstGeom prst="rect">
            <a:avLst/>
          </a:prstGeom>
        </p:spPr>
      </p:pic>
      <p:pic>
        <p:nvPicPr>
          <p:cNvPr id="39" name="Image 15" descr="preencoded.png">    </p:cNvPr>
          <p:cNvPicPr>
            <a:picLocks noChangeAspect="1"/>
          </p:cNvPicPr>
          <p:nvPr/>
        </p:nvPicPr>
        <p:blipFill>
          <a:blip r:embed="rId16"/>
          <a:stretch>
            <a:fillRect/>
          </a:stretch>
        </p:blipFill>
        <p:spPr>
          <a:xfrm>
            <a:off x="7928309" y="4185456"/>
            <a:ext cx="11567" cy="5258445"/>
          </a:xfrm>
          <a:prstGeom prst="rect">
            <a:avLst/>
          </a:prstGeom>
        </p:spPr>
      </p:pic>
      <p:pic>
        <p:nvPicPr>
          <p:cNvPr id="40" name="Image 16" descr="preencoded.png">    </p:cNvPr>
          <p:cNvPicPr>
            <a:picLocks noChangeAspect="1"/>
          </p:cNvPicPr>
          <p:nvPr/>
        </p:nvPicPr>
        <p:blipFill>
          <a:blip r:embed="rId17"/>
          <a:stretch>
            <a:fillRect/>
          </a:stretch>
        </p:blipFill>
        <p:spPr>
          <a:xfrm>
            <a:off x="9066828" y="4185456"/>
            <a:ext cx="11567" cy="5258445"/>
          </a:xfrm>
          <a:prstGeom prst="rect">
            <a:avLst/>
          </a:prstGeom>
        </p:spPr>
      </p:pic>
      <p:pic>
        <p:nvPicPr>
          <p:cNvPr id="41" name="Image 17" descr="preencoded.png">    </p:cNvPr>
          <p:cNvPicPr>
            <a:picLocks noChangeAspect="1"/>
          </p:cNvPicPr>
          <p:nvPr/>
        </p:nvPicPr>
        <p:blipFill>
          <a:blip r:embed="rId18"/>
          <a:stretch>
            <a:fillRect/>
          </a:stretch>
        </p:blipFill>
        <p:spPr>
          <a:xfrm>
            <a:off x="10205341" y="4185456"/>
            <a:ext cx="11567" cy="5258445"/>
          </a:xfrm>
          <a:prstGeom prst="rect">
            <a:avLst/>
          </a:prstGeom>
        </p:spPr>
      </p:pic>
      <p:pic>
        <p:nvPicPr>
          <p:cNvPr id="42" name="Image 18" descr="preencoded.png">    </p:cNvPr>
          <p:cNvPicPr>
            <a:picLocks noChangeAspect="1"/>
          </p:cNvPicPr>
          <p:nvPr/>
        </p:nvPicPr>
        <p:blipFill>
          <a:blip r:embed="rId19"/>
          <a:stretch>
            <a:fillRect/>
          </a:stretch>
        </p:blipFill>
        <p:spPr>
          <a:xfrm>
            <a:off x="11343854" y="4185456"/>
            <a:ext cx="11567" cy="5258445"/>
          </a:xfrm>
          <a:prstGeom prst="rect">
            <a:avLst/>
          </a:prstGeom>
        </p:spPr>
      </p:pic>
      <p:pic>
        <p:nvPicPr>
          <p:cNvPr id="43" name="Image 19" descr="preencoded.png">    </p:cNvPr>
          <p:cNvPicPr>
            <a:picLocks noChangeAspect="1"/>
          </p:cNvPicPr>
          <p:nvPr/>
        </p:nvPicPr>
        <p:blipFill>
          <a:blip r:embed="rId20"/>
          <a:stretch>
            <a:fillRect/>
          </a:stretch>
        </p:blipFill>
        <p:spPr>
          <a:xfrm>
            <a:off x="3355539" y="5483858"/>
            <a:ext cx="8050168" cy="2373585"/>
          </a:xfrm>
          <a:prstGeom prst="rect">
            <a:avLst/>
          </a:prstGeom>
        </p:spPr>
      </p:pic>
      <p:pic>
        <p:nvPicPr>
          <p:cNvPr id="44" name="Image 20" descr="preencoded.png">    </p:cNvPr>
          <p:cNvPicPr>
            <a:picLocks noChangeAspect="1"/>
          </p:cNvPicPr>
          <p:nvPr/>
        </p:nvPicPr>
        <p:blipFill>
          <a:blip r:embed="rId21"/>
          <a:stretch>
            <a:fillRect/>
          </a:stretch>
        </p:blipFill>
        <p:spPr>
          <a:xfrm>
            <a:off x="3369143" y="6359537"/>
            <a:ext cx="8044031" cy="2268525"/>
          </a:xfrm>
          <a:prstGeom prst="rect">
            <a:avLst/>
          </a:prstGeom>
        </p:spPr>
      </p:pic>
      <p:pic>
        <p:nvPicPr>
          <p:cNvPr id="45" name="Image 21" descr="preencoded.png">    </p:cNvPr>
          <p:cNvPicPr>
            <a:picLocks noChangeAspect="1"/>
          </p:cNvPicPr>
          <p:nvPr/>
        </p:nvPicPr>
        <p:blipFill>
          <a:blip r:embed="rId22"/>
          <a:stretch>
            <a:fillRect/>
          </a:stretch>
        </p:blipFill>
        <p:spPr>
          <a:xfrm>
            <a:off x="4441751" y="6055643"/>
            <a:ext cx="153591" cy="153566"/>
          </a:xfrm>
          <a:prstGeom prst="rect">
            <a:avLst/>
          </a:prstGeom>
        </p:spPr>
      </p:pic>
      <p:pic>
        <p:nvPicPr>
          <p:cNvPr id="46" name="Image 22" descr="preencoded.png">    </p:cNvPr>
          <p:cNvPicPr>
            <a:picLocks noChangeAspect="1"/>
          </p:cNvPicPr>
          <p:nvPr/>
        </p:nvPicPr>
        <p:blipFill>
          <a:blip r:embed="rId23"/>
          <a:stretch>
            <a:fillRect/>
          </a:stretch>
        </p:blipFill>
        <p:spPr>
          <a:xfrm>
            <a:off x="4441751" y="6981130"/>
            <a:ext cx="153591" cy="153566"/>
          </a:xfrm>
          <a:prstGeom prst="rect">
            <a:avLst/>
          </a:prstGeom>
        </p:spPr>
      </p:pic>
      <p:pic>
        <p:nvPicPr>
          <p:cNvPr id="47" name="Image 23" descr="preencoded.png">    </p:cNvPr>
          <p:cNvPicPr>
            <a:picLocks noChangeAspect="1"/>
          </p:cNvPicPr>
          <p:nvPr/>
        </p:nvPicPr>
        <p:blipFill>
          <a:blip r:embed="rId24"/>
          <a:stretch>
            <a:fillRect/>
          </a:stretch>
        </p:blipFill>
        <p:spPr>
          <a:xfrm>
            <a:off x="5580267" y="5651277"/>
            <a:ext cx="153591" cy="153566"/>
          </a:xfrm>
          <a:prstGeom prst="rect">
            <a:avLst/>
          </a:prstGeom>
        </p:spPr>
      </p:pic>
      <p:pic>
        <p:nvPicPr>
          <p:cNvPr id="48" name="Image 24" descr="preencoded.png">    </p:cNvPr>
          <p:cNvPicPr>
            <a:picLocks noChangeAspect="1"/>
          </p:cNvPicPr>
          <p:nvPr/>
        </p:nvPicPr>
        <p:blipFill>
          <a:blip r:embed="rId25"/>
          <a:stretch>
            <a:fillRect/>
          </a:stretch>
        </p:blipFill>
        <p:spPr>
          <a:xfrm>
            <a:off x="5580267" y="7415510"/>
            <a:ext cx="153591" cy="153566"/>
          </a:xfrm>
          <a:prstGeom prst="rect">
            <a:avLst/>
          </a:prstGeom>
        </p:spPr>
      </p:pic>
      <p:pic>
        <p:nvPicPr>
          <p:cNvPr id="49" name="Image 25" descr="preencoded.png">    </p:cNvPr>
          <p:cNvPicPr>
            <a:picLocks noChangeAspect="1"/>
          </p:cNvPicPr>
          <p:nvPr/>
        </p:nvPicPr>
        <p:blipFill>
          <a:blip r:embed="rId26"/>
          <a:stretch>
            <a:fillRect/>
          </a:stretch>
        </p:blipFill>
        <p:spPr>
          <a:xfrm>
            <a:off x="6718783" y="7732799"/>
            <a:ext cx="153591" cy="153566"/>
          </a:xfrm>
          <a:prstGeom prst="rect">
            <a:avLst/>
          </a:prstGeom>
        </p:spPr>
      </p:pic>
      <p:pic>
        <p:nvPicPr>
          <p:cNvPr id="50" name="Image 26" descr="preencoded.png">    </p:cNvPr>
          <p:cNvPicPr>
            <a:picLocks noChangeAspect="1"/>
          </p:cNvPicPr>
          <p:nvPr/>
        </p:nvPicPr>
        <p:blipFill>
          <a:blip r:embed="rId27"/>
          <a:stretch>
            <a:fillRect/>
          </a:stretch>
        </p:blipFill>
        <p:spPr>
          <a:xfrm>
            <a:off x="6718783" y="6311838"/>
            <a:ext cx="153591" cy="153566"/>
          </a:xfrm>
          <a:prstGeom prst="rect">
            <a:avLst/>
          </a:prstGeom>
        </p:spPr>
      </p:pic>
      <p:pic>
        <p:nvPicPr>
          <p:cNvPr id="51" name="Image 27" descr="preencoded.png">    </p:cNvPr>
          <p:cNvPicPr>
            <a:picLocks noChangeAspect="1"/>
          </p:cNvPicPr>
          <p:nvPr/>
        </p:nvPicPr>
        <p:blipFill>
          <a:blip r:embed="rId28"/>
          <a:stretch>
            <a:fillRect/>
          </a:stretch>
        </p:blipFill>
        <p:spPr>
          <a:xfrm>
            <a:off x="7861923" y="6733220"/>
            <a:ext cx="153591" cy="153566"/>
          </a:xfrm>
          <a:prstGeom prst="rect">
            <a:avLst/>
          </a:prstGeom>
        </p:spPr>
      </p:pic>
      <p:pic>
        <p:nvPicPr>
          <p:cNvPr id="52" name="Image 28" descr="preencoded.png">    </p:cNvPr>
          <p:cNvPicPr>
            <a:picLocks noChangeAspect="1"/>
          </p:cNvPicPr>
          <p:nvPr/>
        </p:nvPicPr>
        <p:blipFill>
          <a:blip r:embed="rId29"/>
          <a:stretch>
            <a:fillRect/>
          </a:stretch>
        </p:blipFill>
        <p:spPr>
          <a:xfrm>
            <a:off x="7861923" y="6420631"/>
            <a:ext cx="153591" cy="153566"/>
          </a:xfrm>
          <a:prstGeom prst="rect">
            <a:avLst/>
          </a:prstGeom>
        </p:spPr>
      </p:pic>
      <p:pic>
        <p:nvPicPr>
          <p:cNvPr id="53" name="Image 29" descr="preencoded.png">    </p:cNvPr>
          <p:cNvPicPr>
            <a:picLocks noChangeAspect="1"/>
          </p:cNvPicPr>
          <p:nvPr/>
        </p:nvPicPr>
        <p:blipFill>
          <a:blip r:embed="rId30"/>
          <a:stretch>
            <a:fillRect/>
          </a:stretch>
        </p:blipFill>
        <p:spPr>
          <a:xfrm>
            <a:off x="8995813" y="7667588"/>
            <a:ext cx="153591" cy="153566"/>
          </a:xfrm>
          <a:prstGeom prst="rect">
            <a:avLst/>
          </a:prstGeom>
        </p:spPr>
      </p:pic>
      <p:pic>
        <p:nvPicPr>
          <p:cNvPr id="54" name="Image 30" descr="preencoded.png">    </p:cNvPr>
          <p:cNvPicPr>
            <a:picLocks noChangeAspect="1"/>
          </p:cNvPicPr>
          <p:nvPr/>
        </p:nvPicPr>
        <p:blipFill>
          <a:blip r:embed="rId31"/>
          <a:stretch>
            <a:fillRect/>
          </a:stretch>
        </p:blipFill>
        <p:spPr>
          <a:xfrm>
            <a:off x="8995813" y="7076889"/>
            <a:ext cx="153591" cy="153566"/>
          </a:xfrm>
          <a:prstGeom prst="rect">
            <a:avLst/>
          </a:prstGeom>
        </p:spPr>
      </p:pic>
      <p:pic>
        <p:nvPicPr>
          <p:cNvPr id="55" name="Image 31" descr="preencoded.png">    </p:cNvPr>
          <p:cNvPicPr>
            <a:picLocks noChangeAspect="1"/>
          </p:cNvPicPr>
          <p:nvPr/>
        </p:nvPicPr>
        <p:blipFill>
          <a:blip r:embed="rId32"/>
          <a:stretch>
            <a:fillRect/>
          </a:stretch>
        </p:blipFill>
        <p:spPr>
          <a:xfrm>
            <a:off x="10138955" y="6972449"/>
            <a:ext cx="153591" cy="153566"/>
          </a:xfrm>
          <a:prstGeom prst="rect">
            <a:avLst/>
          </a:prstGeom>
        </p:spPr>
      </p:pic>
      <p:pic>
        <p:nvPicPr>
          <p:cNvPr id="56" name="Image 32" descr="preencoded.png">    </p:cNvPr>
          <p:cNvPicPr>
            <a:picLocks noChangeAspect="1"/>
          </p:cNvPicPr>
          <p:nvPr/>
        </p:nvPicPr>
        <p:blipFill>
          <a:blip r:embed="rId33"/>
          <a:stretch>
            <a:fillRect/>
          </a:stretch>
        </p:blipFill>
        <p:spPr>
          <a:xfrm>
            <a:off x="10138955" y="6572783"/>
            <a:ext cx="153591" cy="153566"/>
          </a:xfrm>
          <a:prstGeom prst="rect">
            <a:avLst/>
          </a:prstGeom>
        </p:spPr>
      </p:pic>
      <p:sp>
        <p:nvSpPr>
          <p:cNvPr id="57" name="Shape 22"/>
          <p:cNvSpPr/>
          <p:nvPr/>
        </p:nvSpPr>
        <p:spPr>
          <a:xfrm>
            <a:off x="14403600" y="4191000"/>
            <a:ext cx="5601400" cy="7620000"/>
          </a:xfrm>
          <a:prstGeom prst="rect">
            <a:avLst/>
          </a:prstGeom>
          <a:noFill/>
          <a:ln/>
        </p:spPr>
      </p:sp>
      <p:sp>
        <p:nvSpPr>
          <p:cNvPr id="58" name="Shape 23"/>
          <p:cNvSpPr/>
          <p:nvPr/>
        </p:nvSpPr>
        <p:spPr>
          <a:xfrm>
            <a:off x="14403600" y="4191000"/>
            <a:ext cx="5601400" cy="7620000"/>
          </a:xfrm>
          <a:prstGeom prst="rect">
            <a:avLst/>
          </a:prstGeom>
          <a:noFill/>
          <a:ln/>
        </p:spPr>
      </p:sp>
      <p:pic>
        <p:nvPicPr>
          <p:cNvPr id="59" name="Image 33" descr="preencoded.png">    </p:cNvPr>
          <p:cNvPicPr>
            <a:picLocks noChangeAspect="1"/>
          </p:cNvPicPr>
          <p:nvPr/>
        </p:nvPicPr>
        <p:blipFill>
          <a:blip r:embed="rId34"/>
          <a:stretch>
            <a:fillRect/>
          </a:stretch>
        </p:blipFill>
        <p:spPr>
          <a:xfrm>
            <a:off x="14403600" y="4191000"/>
            <a:ext cx="5575997" cy="5575300"/>
          </a:xfrm>
          <a:prstGeom prst="rect">
            <a:avLst/>
          </a:prstGeom>
        </p:spPr>
      </p:pic>
      <p:pic>
        <p:nvPicPr>
          <p:cNvPr id="60" name="Image 34" descr="preencoded.png">    </p:cNvPr>
          <p:cNvPicPr>
            <a:picLocks noChangeAspect="1"/>
          </p:cNvPicPr>
          <p:nvPr/>
        </p:nvPicPr>
        <p:blipFill>
          <a:blip r:embed="rId35"/>
          <a:stretch>
            <a:fillRect/>
          </a:stretch>
        </p:blipFill>
        <p:spPr>
          <a:xfrm>
            <a:off x="14403600" y="4191000"/>
            <a:ext cx="5575997" cy="5575300"/>
          </a:xfrm>
          <a:prstGeom prst="rect">
            <a:avLst/>
          </a:prstGeom>
        </p:spPr>
      </p:pic>
      <p:sp>
        <p:nvSpPr>
          <p:cNvPr id="61" name="Shape 24"/>
          <p:cNvSpPr/>
          <p:nvPr/>
        </p:nvSpPr>
        <p:spPr>
          <a:xfrm>
            <a:off x="16359645" y="6365367"/>
            <a:ext cx="1676610" cy="1226566"/>
          </a:xfrm>
          <a:prstGeom prst="rect">
            <a:avLst/>
          </a:prstGeom>
          <a:noFill/>
          <a:ln/>
        </p:spPr>
      </p:sp>
      <p:sp>
        <p:nvSpPr>
          <p:cNvPr id="62" name="Text 25"/>
          <p:cNvSpPr/>
          <p:nvPr/>
        </p:nvSpPr>
        <p:spPr>
          <a:xfrm>
            <a:off x="16359645" y="6324600"/>
            <a:ext cx="1879835" cy="901700"/>
          </a:xfrm>
          <a:prstGeom prst="rect">
            <a:avLst/>
          </a:prstGeom>
          <a:noFill/>
          <a:ln/>
        </p:spPr>
        <p:txBody>
          <a:bodyPr wrap="square" lIns="0" tIns="0" rIns="0" bIns="0" rtlCol="0" anchor="t"/>
          <a:lstStyle/>
          <a:p>
            <a:pPr algn="l"/>
            <a:r>
              <a:rPr lang="en-US" sz="4800" dirty="0">
                <a:solidFill>
                  <a:srgbClr val="0E0E0E">
                    <a:alpha val="100000"/>
                  </a:srgbClr>
                </a:solidFill>
                <a:latin typeface="Belleza Regular" pitchFamily="34" charset="0"/>
                <a:ea typeface="Belleza Regular" pitchFamily="34" charset="-122"/>
                <a:cs typeface="Belleza Regular" pitchFamily="34" charset="-120"/>
              </a:rPr>
              <a:t>34.574</a:t>
            </a:r>
            <a:endParaRPr lang="en-US" sz="4800" dirty="0"/>
          </a:p>
        </p:txBody>
      </p:sp>
      <p:sp>
        <p:nvSpPr>
          <p:cNvPr id="63" name="Text 26"/>
          <p:cNvSpPr/>
          <p:nvPr/>
        </p:nvSpPr>
        <p:spPr>
          <a:xfrm>
            <a:off x="16696237" y="7023100"/>
            <a:ext cx="1138909" cy="7450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Poppins Regular" pitchFamily="34" charset="0"/>
                <a:ea typeface="Poppins Regular" pitchFamily="34" charset="-122"/>
                <a:cs typeface="Poppins Regular" pitchFamily="34" charset="-120"/>
              </a:rPr>
              <a:t>Total</a:t>
            </a:r>
            <a:endParaRPr lang="en-US" sz="3200" dirty="0"/>
          </a:p>
        </p:txBody>
      </p:sp>
      <p:sp>
        <p:nvSpPr>
          <p:cNvPr id="64" name="Shape 27"/>
          <p:cNvSpPr/>
          <p:nvPr/>
        </p:nvSpPr>
        <p:spPr>
          <a:xfrm>
            <a:off x="13260457" y="10515600"/>
            <a:ext cx="7874984" cy="2019300"/>
          </a:xfrm>
          <a:prstGeom prst="rect">
            <a:avLst/>
          </a:prstGeom>
          <a:noFill/>
          <a:ln/>
        </p:spPr>
      </p:sp>
      <p:sp>
        <p:nvSpPr>
          <p:cNvPr id="65" name="Shape 28"/>
          <p:cNvSpPr/>
          <p:nvPr/>
        </p:nvSpPr>
        <p:spPr>
          <a:xfrm>
            <a:off x="13260457" y="10515600"/>
            <a:ext cx="7874984" cy="2019300"/>
          </a:xfrm>
          <a:prstGeom prst="rect">
            <a:avLst/>
          </a:prstGeom>
          <a:noFill/>
          <a:ln/>
        </p:spPr>
      </p:sp>
      <p:sp>
        <p:nvSpPr>
          <p:cNvPr id="66" name="Text 29"/>
          <p:cNvSpPr/>
          <p:nvPr/>
        </p:nvSpPr>
        <p:spPr>
          <a:xfrm>
            <a:off x="13158845" y="10515600"/>
            <a:ext cx="8078210" cy="901700"/>
          </a:xfrm>
          <a:prstGeom prst="rect">
            <a:avLst/>
          </a:prstGeom>
          <a:noFill/>
          <a:ln/>
        </p:spPr>
        <p:txBody>
          <a:bodyPr wrap="square" lIns="0" tIns="0" rIns="0" bIns="0" rtlCol="0" anchor="t"/>
          <a:lstStyle/>
          <a:p>
            <a:pPr algn="ctr"/>
            <a:r>
              <a:rPr lang="en-US" sz="4800" dirty="0">
                <a:solidFill>
                  <a:srgbClr val="0E0E0E">
                    <a:alpha val="100000"/>
                  </a:srgbClr>
                </a:solidFill>
                <a:latin typeface="Belleza Regular" pitchFamily="34" charset="0"/>
                <a:ea typeface="Belleza Regular" pitchFamily="34" charset="-122"/>
                <a:cs typeface="Belleza Regular" pitchFamily="34" charset="-120"/>
              </a:rPr>
              <a:t>TREASURE FOUND</a:t>
            </a:r>
            <a:endParaRPr lang="en-US" sz="4800" dirty="0"/>
          </a:p>
        </p:txBody>
      </p:sp>
      <p:sp>
        <p:nvSpPr>
          <p:cNvPr id="67" name="Text 30"/>
          <p:cNvSpPr/>
          <p:nvPr/>
        </p:nvSpPr>
        <p:spPr>
          <a:xfrm>
            <a:off x="13192716" y="11315700"/>
            <a:ext cx="8010468" cy="1354667"/>
          </a:xfrm>
          <a:prstGeom prst="rect">
            <a:avLst/>
          </a:prstGeom>
          <a:noFill/>
          <a:ln/>
        </p:spPr>
        <p:txBody>
          <a:bodyPr wrap="square" lIns="0" tIns="0" rIns="0" bIns="0" rtlCol="0" anchor="t"/>
          <a:lstStyle/>
          <a:p>
            <a:pPr algn="ctr">
              <a:spcAft>
                <a:spcPts val="4000"/>
              </a:spcAft>
            </a:pPr>
            <a:r>
              <a:rPr lang="en-US" sz="3200" dirty="0">
                <a:solidFill>
                  <a:srgbClr val="0E0E0E">
                    <a:alpha val="100000"/>
                  </a:srgbClr>
                </a:solidFill>
                <a:latin typeface="Poppins Regular" pitchFamily="34" charset="0"/>
                <a:ea typeface="Poppins Regular" pitchFamily="34" charset="-122"/>
                <a:cs typeface="Poppins Regular" pitchFamily="34" charset="-120"/>
              </a:rPr>
              <a:t>A record of the amount of treasure found per month</a:t>
            </a:r>
            <a:endParaRPr lang="en-US" sz="3200" dirty="0"/>
          </a:p>
        </p:txBody>
      </p:sp>
      <p:sp>
        <p:nvSpPr>
          <p:cNvPr id="68" name="Shape 31"/>
          <p:cNvSpPr/>
          <p:nvPr/>
        </p:nvSpPr>
        <p:spPr>
          <a:xfrm>
            <a:off x="3251606" y="10515600"/>
            <a:ext cx="7874984" cy="2019300"/>
          </a:xfrm>
          <a:prstGeom prst="rect">
            <a:avLst/>
          </a:prstGeom>
          <a:noFill/>
          <a:ln/>
        </p:spPr>
      </p:sp>
      <p:sp>
        <p:nvSpPr>
          <p:cNvPr id="69" name="Shape 32"/>
          <p:cNvSpPr/>
          <p:nvPr/>
        </p:nvSpPr>
        <p:spPr>
          <a:xfrm>
            <a:off x="3251606" y="10515600"/>
            <a:ext cx="7874984" cy="2019300"/>
          </a:xfrm>
          <a:prstGeom prst="rect">
            <a:avLst/>
          </a:prstGeom>
          <a:noFill/>
          <a:ln/>
        </p:spPr>
      </p:sp>
      <p:sp>
        <p:nvSpPr>
          <p:cNvPr id="70" name="Text 33"/>
          <p:cNvSpPr/>
          <p:nvPr/>
        </p:nvSpPr>
        <p:spPr>
          <a:xfrm>
            <a:off x="3149994" y="10515600"/>
            <a:ext cx="8078210" cy="901700"/>
          </a:xfrm>
          <a:prstGeom prst="rect">
            <a:avLst/>
          </a:prstGeom>
          <a:noFill/>
          <a:ln/>
        </p:spPr>
        <p:txBody>
          <a:bodyPr wrap="square" lIns="0" tIns="0" rIns="0" bIns="0" rtlCol="0" anchor="t"/>
          <a:lstStyle/>
          <a:p>
            <a:pPr algn="ctr"/>
            <a:r>
              <a:rPr lang="en-US" sz="4800" dirty="0">
                <a:solidFill>
                  <a:srgbClr val="0E0E0E">
                    <a:alpha val="100000"/>
                  </a:srgbClr>
                </a:solidFill>
                <a:latin typeface="Belleza Regular" pitchFamily="34" charset="0"/>
                <a:ea typeface="Belleza Regular" pitchFamily="34" charset="-122"/>
                <a:cs typeface="Belleza Regular" pitchFamily="34" charset="-120"/>
              </a:rPr>
              <a:t>SPELLCASTING PROGRESS</a:t>
            </a:r>
            <a:endParaRPr lang="en-US" sz="4800" dirty="0"/>
          </a:p>
        </p:txBody>
      </p:sp>
      <p:sp>
        <p:nvSpPr>
          <p:cNvPr id="71" name="Text 34"/>
          <p:cNvSpPr/>
          <p:nvPr/>
        </p:nvSpPr>
        <p:spPr>
          <a:xfrm>
            <a:off x="3183865" y="11315700"/>
            <a:ext cx="8010468" cy="1354667"/>
          </a:xfrm>
          <a:prstGeom prst="rect">
            <a:avLst/>
          </a:prstGeom>
          <a:noFill/>
          <a:ln/>
        </p:spPr>
        <p:txBody>
          <a:bodyPr wrap="square" lIns="0" tIns="0" rIns="0" bIns="0" rtlCol="0" anchor="t"/>
          <a:lstStyle/>
          <a:p>
            <a:pPr algn="ctr">
              <a:spcAft>
                <a:spcPts val="4000"/>
              </a:spcAft>
            </a:pPr>
            <a:r>
              <a:rPr lang="en-US" sz="3200" dirty="0">
                <a:solidFill>
                  <a:srgbClr val="0E0E0E">
                    <a:alpha val="100000"/>
                  </a:srgbClr>
                </a:solidFill>
                <a:latin typeface="Poppins Regular" pitchFamily="34" charset="0"/>
                <a:ea typeface="Poppins Regular" pitchFamily="34" charset="-122"/>
                <a:cs typeface="Poppins Regular" pitchFamily="34" charset="-120"/>
              </a:rPr>
              <a:t>A record of the number of spells cast per year</a:t>
            </a:r>
            <a:endParaRPr lang="en-US" sz="3200"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name="Slide 14">
    <p:bg>
      <p:bgPr>
        <a:solidFill>
          <a:srgbClr val="FEE9C8"/>
        </a:solidFill>
      </p:bgPr>
    </p:bg>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24387048" cy="13716000"/>
          </a:xfrm>
          <a:prstGeom prst="rect">
            <a:avLst/>
          </a:prstGeom>
        </p:spPr>
      </p:pic>
      <p:pic>
        <p:nvPicPr>
          <p:cNvPr id="3" name="Image 1" descr="preencoded.png">    </p:cNvPr>
          <p:cNvPicPr>
            <a:picLocks noChangeAspect="1"/>
          </p:cNvPicPr>
          <p:nvPr/>
        </p:nvPicPr>
        <p:blipFill>
          <a:blip r:embed="rId2"/>
          <a:stretch>
            <a:fillRect/>
          </a:stretch>
        </p:blipFill>
        <p:spPr>
          <a:xfrm>
            <a:off x="15089486" y="8470900"/>
            <a:ext cx="8920155" cy="4765650"/>
          </a:xfrm>
          <a:prstGeom prst="rect">
            <a:avLst/>
          </a:prstGeom>
        </p:spPr>
      </p:pic>
      <p:pic>
        <p:nvPicPr>
          <p:cNvPr id="4" name="Image 2" descr="preencoded.png">    </p:cNvPr>
          <p:cNvPicPr>
            <a:picLocks noChangeAspect="1"/>
          </p:cNvPicPr>
          <p:nvPr/>
        </p:nvPicPr>
        <p:blipFill>
          <a:blip r:embed="rId3"/>
          <a:stretch>
            <a:fillRect/>
          </a:stretch>
        </p:blipFill>
        <p:spPr>
          <a:xfrm>
            <a:off x="10072359" y="3860800"/>
            <a:ext cx="14314689" cy="38100"/>
          </a:xfrm>
          <a:prstGeom prst="rect">
            <a:avLst/>
          </a:prstGeom>
        </p:spPr>
      </p:pic>
      <p:pic>
        <p:nvPicPr>
          <p:cNvPr id="5" name="Image 3" descr="preencoded.png">    </p:cNvPr>
          <p:cNvPicPr>
            <a:picLocks noChangeAspect="1"/>
          </p:cNvPicPr>
          <p:nvPr/>
        </p:nvPicPr>
        <p:blipFill>
          <a:blip r:embed="rId4"/>
          <a:stretch>
            <a:fillRect/>
          </a:stretch>
        </p:blipFill>
        <p:spPr>
          <a:xfrm>
            <a:off x="0" y="3855591"/>
            <a:ext cx="3698705" cy="38100"/>
          </a:xfrm>
          <a:prstGeom prst="rect">
            <a:avLst/>
          </a:prstGeom>
        </p:spPr>
      </p:pic>
      <p:pic>
        <p:nvPicPr>
          <p:cNvPr id="6" name="Image 4" descr="preencoded.png">    </p:cNvPr>
          <p:cNvPicPr>
            <a:picLocks noChangeAspect="1"/>
          </p:cNvPicPr>
          <p:nvPr/>
        </p:nvPicPr>
        <p:blipFill>
          <a:blip r:embed="rId5"/>
          <a:stretch>
            <a:fillRect/>
          </a:stretch>
        </p:blipFill>
        <p:spPr>
          <a:xfrm>
            <a:off x="1384473" y="469900"/>
            <a:ext cx="15318115" cy="12763500"/>
          </a:xfrm>
          <a:prstGeom prst="rect">
            <a:avLst/>
          </a:prstGeom>
        </p:spPr>
      </p:pic>
      <p:pic>
        <p:nvPicPr>
          <p:cNvPr id="7" name="Image 5" descr="preencoded.png">    </p:cNvPr>
          <p:cNvPicPr>
            <a:picLocks noChangeAspect="1"/>
          </p:cNvPicPr>
          <p:nvPr/>
        </p:nvPicPr>
        <p:blipFill>
          <a:blip r:embed="rId6"/>
          <a:stretch>
            <a:fillRect/>
          </a:stretch>
        </p:blipFill>
        <p:spPr>
          <a:xfrm>
            <a:off x="751626" y="740221"/>
            <a:ext cx="1924470" cy="1948879"/>
          </a:xfrm>
          <a:prstGeom prst="rect">
            <a:avLst/>
          </a:prstGeom>
        </p:spPr>
      </p:pic>
      <p:pic>
        <p:nvPicPr>
          <p:cNvPr id="8" name="Image 6" descr="preencoded.png">    </p:cNvPr>
          <p:cNvPicPr>
            <a:picLocks noChangeAspect="1"/>
          </p:cNvPicPr>
          <p:nvPr/>
        </p:nvPicPr>
        <p:blipFill>
          <a:blip r:embed="rId7"/>
          <a:stretch>
            <a:fillRect/>
          </a:stretch>
        </p:blipFill>
        <p:spPr>
          <a:xfrm>
            <a:off x="19547743" y="1222127"/>
            <a:ext cx="2163332" cy="2163068"/>
          </a:xfrm>
          <a:prstGeom prst="rect">
            <a:avLst/>
          </a:prstGeom>
        </p:spPr>
      </p:pic>
      <p:pic>
        <p:nvPicPr>
          <p:cNvPr id="9" name="Image 7" descr="preencoded.png">    </p:cNvPr>
          <p:cNvPicPr>
            <a:picLocks noChangeAspect="1"/>
          </p:cNvPicPr>
          <p:nvPr/>
        </p:nvPicPr>
        <p:blipFill>
          <a:blip r:embed="rId8"/>
          <a:stretch>
            <a:fillRect/>
          </a:stretch>
        </p:blipFill>
        <p:spPr>
          <a:xfrm>
            <a:off x="21340571" y="736600"/>
            <a:ext cx="1309026" cy="1308869"/>
          </a:xfrm>
          <a:prstGeom prst="rect">
            <a:avLst/>
          </a:prstGeom>
        </p:spPr>
      </p:pic>
      <p:pic>
        <p:nvPicPr>
          <p:cNvPr id="10" name="Image 8" descr="preencoded.png">    </p:cNvPr>
          <p:cNvPicPr>
            <a:picLocks noChangeAspect="1"/>
          </p:cNvPicPr>
          <p:nvPr/>
        </p:nvPicPr>
        <p:blipFill>
          <a:blip r:embed="rId9"/>
          <a:stretch>
            <a:fillRect/>
          </a:stretch>
        </p:blipFill>
        <p:spPr>
          <a:xfrm>
            <a:off x="21711075" y="2206997"/>
            <a:ext cx="1309026" cy="1308869"/>
          </a:xfrm>
          <a:prstGeom prst="rect">
            <a:avLst/>
          </a:prstGeom>
        </p:spPr>
      </p:pic>
      <p:pic>
        <p:nvPicPr>
          <p:cNvPr id="11" name="Image 9" descr="preencoded.png">    </p:cNvPr>
          <p:cNvPicPr>
            <a:picLocks noChangeAspect="1"/>
          </p:cNvPicPr>
          <p:nvPr/>
        </p:nvPicPr>
        <p:blipFill>
          <a:blip r:embed="rId10"/>
          <a:stretch>
            <a:fillRect/>
          </a:stretch>
        </p:blipFill>
        <p:spPr>
          <a:xfrm>
            <a:off x="241330" y="10591800"/>
            <a:ext cx="2603825" cy="2641600"/>
          </a:xfrm>
          <a:prstGeom prst="rect">
            <a:avLst/>
          </a:prstGeom>
        </p:spPr>
      </p:pic>
      <p:sp>
        <p:nvSpPr>
          <p:cNvPr id="12" name="Shape 0"/>
          <p:cNvSpPr/>
          <p:nvPr/>
        </p:nvSpPr>
        <p:spPr>
          <a:xfrm>
            <a:off x="23370921" y="10515600"/>
            <a:ext cx="1016127" cy="3200400"/>
          </a:xfrm>
          <a:prstGeom prst="rect">
            <a:avLst/>
          </a:prstGeom>
          <a:noFill/>
          <a:ln/>
        </p:spPr>
      </p:sp>
      <p:pic>
        <p:nvPicPr>
          <p:cNvPr id="13" name="Image 10" descr="preencoded.png">    </p:cNvPr>
          <p:cNvPicPr>
            <a:picLocks noChangeAspect="1"/>
          </p:cNvPicPr>
          <p:nvPr/>
        </p:nvPicPr>
        <p:blipFill>
          <a:blip r:embed="rId11"/>
          <a:stretch>
            <a:fillRect/>
          </a:stretch>
        </p:blipFill>
        <p:spPr>
          <a:xfrm>
            <a:off x="23523340" y="10820400"/>
            <a:ext cx="711289" cy="2590800"/>
          </a:xfrm>
          <a:prstGeom prst="rect">
            <a:avLst/>
          </a:prstGeom>
        </p:spPr>
      </p:pic>
      <p:sp>
        <p:nvSpPr>
          <p:cNvPr id="14" name="Shape 1"/>
          <p:cNvSpPr/>
          <p:nvPr/>
        </p:nvSpPr>
        <p:spPr>
          <a:xfrm>
            <a:off x="18226778" y="4838700"/>
            <a:ext cx="4712289" cy="4038600"/>
          </a:xfrm>
          <a:prstGeom prst="rect">
            <a:avLst/>
          </a:prstGeom>
          <a:noFill/>
          <a:ln/>
        </p:spPr>
      </p:sp>
      <p:sp>
        <p:nvSpPr>
          <p:cNvPr id="15" name="Shape 2"/>
          <p:cNvSpPr/>
          <p:nvPr/>
        </p:nvSpPr>
        <p:spPr>
          <a:xfrm>
            <a:off x="18226778" y="4838700"/>
            <a:ext cx="4712289" cy="4038600"/>
          </a:xfrm>
          <a:prstGeom prst="rect">
            <a:avLst/>
          </a:prstGeom>
          <a:noFill/>
          <a:ln/>
        </p:spPr>
      </p:sp>
      <p:sp>
        <p:nvSpPr>
          <p:cNvPr id="16" name="Text 3"/>
          <p:cNvSpPr/>
          <p:nvPr/>
        </p:nvSpPr>
        <p:spPr>
          <a:xfrm>
            <a:off x="18226778" y="4838700"/>
            <a:ext cx="4915514" cy="1600200"/>
          </a:xfrm>
          <a:prstGeom prst="rect">
            <a:avLst/>
          </a:prstGeom>
          <a:noFill/>
          <a:ln/>
        </p:spPr>
        <p:txBody>
          <a:bodyPr wrap="square" lIns="0" tIns="0" rIns="0" bIns="0" rtlCol="0" anchor="t"/>
          <a:lstStyle/>
          <a:p>
            <a:pPr algn="l"/>
            <a:r>
              <a:rPr lang="en-US" sz="4800" dirty="0">
                <a:solidFill>
                  <a:srgbClr val="0E0E0E">
                    <a:alpha val="100000"/>
                  </a:srgbClr>
                </a:solidFill>
                <a:latin typeface="Belleza Regular" pitchFamily="34" charset="0"/>
                <a:ea typeface="Belleza Regular" pitchFamily="34" charset="-122"/>
                <a:cs typeface="Belleza Regular" pitchFamily="34" charset="-120"/>
              </a:rPr>
              <a:t>A WEB APPLICATION</a:t>
            </a:r>
            <a:endParaRPr lang="en-US" sz="4800" dirty="0"/>
          </a:p>
        </p:txBody>
      </p:sp>
      <p:sp>
        <p:nvSpPr>
          <p:cNvPr id="17" name="Text 4"/>
          <p:cNvSpPr/>
          <p:nvPr/>
        </p:nvSpPr>
        <p:spPr>
          <a:xfrm>
            <a:off x="18226778" y="6438900"/>
            <a:ext cx="4847773" cy="25738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Poppins Regular" pitchFamily="34" charset="0"/>
                <a:ea typeface="Poppins Regular" pitchFamily="34" charset="-122"/>
                <a:cs typeface="Poppins Regular" pitchFamily="34" charset="-120"/>
              </a:rPr>
              <a:t>A web application designed for discovering the world of fantasy</a:t>
            </a:r>
            <a:endParaRPr lang="en-US" sz="3200" dirty="0"/>
          </a:p>
        </p:txBody>
      </p:sp>
      <p:pic>
        <p:nvPicPr>
          <p:cNvPr id="18" name="Image 11" descr="preencoded.png">    </p:cNvPr>
          <p:cNvPicPr>
            <a:picLocks noChangeAspect="1"/>
          </p:cNvPicPr>
          <p:nvPr/>
        </p:nvPicPr>
        <p:blipFill>
          <a:blip r:embed="rId12"/>
          <a:stretch>
            <a:fillRect/>
          </a:stretch>
        </p:blipFill>
        <p:spPr>
          <a:xfrm>
            <a:off x="2159270" y="4533900"/>
            <a:ext cx="13768521" cy="8166100"/>
          </a:xfrm>
          <a:prstGeom prst="rect">
            <a:avLst/>
          </a:prstGeom>
        </p:spPr>
      </p:pic>
      <p:pic>
        <p:nvPicPr>
          <p:cNvPr id="19" name="Image 12" descr="preencoded.png">    </p:cNvPr>
          <p:cNvPicPr>
            <a:picLocks noChangeAspect="1"/>
          </p:cNvPicPr>
          <p:nvPr/>
        </p:nvPicPr>
        <p:blipFill>
          <a:blip r:embed="rId13"/>
          <a:stretch>
            <a:fillRect/>
          </a:stretch>
        </p:blipFill>
        <p:spPr>
          <a:xfrm>
            <a:off x="4089911" y="4876800"/>
            <a:ext cx="9894537" cy="6489700"/>
          </a:xfrm>
          <a:prstGeom prst="rect">
            <a:avLst/>
          </a:prstGeom>
        </p:spPr>
      </p:pic>
      <p:sp>
        <p:nvSpPr>
          <p:cNvPr id="20" name="Text 5"/>
          <p:cNvSpPr/>
          <p:nvPr/>
        </p:nvSpPr>
        <p:spPr>
          <a:xfrm>
            <a:off x="4686886" y="1752600"/>
            <a:ext cx="10690503" cy="2675467"/>
          </a:xfrm>
          <a:prstGeom prst="rect">
            <a:avLst/>
          </a:prstGeom>
          <a:noFill/>
          <a:ln/>
        </p:spPr>
        <p:txBody>
          <a:bodyPr wrap="square" lIns="0" tIns="0" rIns="0" bIns="0" rtlCol="0" anchor="t"/>
          <a:lstStyle/>
          <a:p>
            <a:pPr algn="l"/>
            <a:r>
              <a:rPr lang="en-US" sz="8000" dirty="0">
                <a:solidFill>
                  <a:srgbClr val="272727">
                    <a:alpha val="100000"/>
                  </a:srgbClr>
                </a:solidFill>
                <a:latin typeface="Belleza Regular" pitchFamily="34" charset="0"/>
                <a:ea typeface="Belleza Regular" pitchFamily="34" charset="-122"/>
                <a:cs typeface="Belleza Regular" pitchFamily="34" charset="-120"/>
              </a:rPr>
              <a:t>PORTAL TO ADVENTURE</a:t>
            </a:r>
            <a:endParaRPr lang="en-US" sz="8000"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name="Slide 15">
    <p:bg>
      <p:bgPr>
        <a:solidFill>
          <a:srgbClr val="FEE9C8"/>
        </a:solidFill>
      </p:bgPr>
    </p:bg>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24387048" cy="13716000"/>
          </a:xfrm>
          <a:prstGeom prst="rect">
            <a:avLst/>
          </a:prstGeom>
        </p:spPr>
      </p:pic>
      <p:pic>
        <p:nvPicPr>
          <p:cNvPr id="3" name="Image 1" descr="preencoded.png">    </p:cNvPr>
          <p:cNvPicPr>
            <a:picLocks noChangeAspect="1"/>
          </p:cNvPicPr>
          <p:nvPr/>
        </p:nvPicPr>
        <p:blipFill>
          <a:blip r:embed="rId2"/>
          <a:stretch>
            <a:fillRect/>
          </a:stretch>
        </p:blipFill>
        <p:spPr>
          <a:xfrm>
            <a:off x="22957611" y="0"/>
            <a:ext cx="88911" cy="7294364"/>
          </a:xfrm>
          <a:prstGeom prst="rect">
            <a:avLst/>
          </a:prstGeom>
        </p:spPr>
      </p:pic>
      <p:pic>
        <p:nvPicPr>
          <p:cNvPr id="4" name="Image 2" descr="preencoded.png">    </p:cNvPr>
          <p:cNvPicPr>
            <a:picLocks noChangeAspect="1"/>
          </p:cNvPicPr>
          <p:nvPr/>
        </p:nvPicPr>
        <p:blipFill>
          <a:blip r:embed="rId3"/>
          <a:stretch>
            <a:fillRect/>
          </a:stretch>
        </p:blipFill>
        <p:spPr>
          <a:xfrm>
            <a:off x="21808626" y="7250063"/>
            <a:ext cx="2573597" cy="88900"/>
          </a:xfrm>
          <a:prstGeom prst="rect">
            <a:avLst/>
          </a:prstGeom>
        </p:spPr>
      </p:pic>
      <p:pic>
        <p:nvPicPr>
          <p:cNvPr id="5" name="Image 3" descr="preencoded.png">    </p:cNvPr>
          <p:cNvPicPr>
            <a:picLocks noChangeAspect="1"/>
          </p:cNvPicPr>
          <p:nvPr/>
        </p:nvPicPr>
        <p:blipFill>
          <a:blip r:embed="rId4"/>
          <a:stretch>
            <a:fillRect/>
          </a:stretch>
        </p:blipFill>
        <p:spPr>
          <a:xfrm>
            <a:off x="23002070" y="3222749"/>
            <a:ext cx="1380153" cy="88900"/>
          </a:xfrm>
          <a:prstGeom prst="rect">
            <a:avLst/>
          </a:prstGeom>
        </p:spPr>
      </p:pic>
      <p:pic>
        <p:nvPicPr>
          <p:cNvPr id="6" name="Image 4" descr="preencoded.png">    </p:cNvPr>
          <p:cNvPicPr>
            <a:picLocks noChangeAspect="1"/>
          </p:cNvPicPr>
          <p:nvPr/>
        </p:nvPicPr>
        <p:blipFill>
          <a:blip r:embed="rId5"/>
          <a:stretch>
            <a:fillRect/>
          </a:stretch>
        </p:blipFill>
        <p:spPr>
          <a:xfrm>
            <a:off x="893" y="1271017"/>
            <a:ext cx="8264414" cy="88900"/>
          </a:xfrm>
          <a:prstGeom prst="rect">
            <a:avLst/>
          </a:prstGeom>
        </p:spPr>
      </p:pic>
      <p:pic>
        <p:nvPicPr>
          <p:cNvPr id="7" name="Image 5" descr="preencoded.png">    </p:cNvPr>
          <p:cNvPicPr>
            <a:picLocks noChangeAspect="1"/>
          </p:cNvPicPr>
          <p:nvPr/>
        </p:nvPicPr>
        <p:blipFill>
          <a:blip r:embed="rId6"/>
          <a:stretch>
            <a:fillRect/>
          </a:stretch>
        </p:blipFill>
        <p:spPr>
          <a:xfrm>
            <a:off x="0" y="12407900"/>
            <a:ext cx="24387048" cy="38100"/>
          </a:xfrm>
          <a:prstGeom prst="rect">
            <a:avLst/>
          </a:prstGeom>
        </p:spPr>
      </p:pic>
      <p:pic>
        <p:nvPicPr>
          <p:cNvPr id="8" name="Image 6" descr="preencoded.png">    </p:cNvPr>
          <p:cNvPicPr>
            <a:picLocks noChangeAspect="1"/>
          </p:cNvPicPr>
          <p:nvPr/>
        </p:nvPicPr>
        <p:blipFill>
          <a:blip r:embed="rId7"/>
          <a:stretch>
            <a:fillRect/>
          </a:stretch>
        </p:blipFill>
        <p:spPr>
          <a:xfrm>
            <a:off x="0" y="12357100"/>
            <a:ext cx="24387048" cy="88900"/>
          </a:xfrm>
          <a:prstGeom prst="rect">
            <a:avLst/>
          </a:prstGeom>
        </p:spPr>
      </p:pic>
      <p:pic>
        <p:nvPicPr>
          <p:cNvPr id="9" name="Image 7" descr="preencoded.png">    </p:cNvPr>
          <p:cNvPicPr>
            <a:picLocks noChangeAspect="1"/>
          </p:cNvPicPr>
          <p:nvPr/>
        </p:nvPicPr>
        <p:blipFill>
          <a:blip r:embed="rId8"/>
          <a:stretch>
            <a:fillRect/>
          </a:stretch>
        </p:blipFill>
        <p:spPr>
          <a:xfrm>
            <a:off x="7651311" y="7099300"/>
            <a:ext cx="88911" cy="5298579"/>
          </a:xfrm>
          <a:prstGeom prst="rect">
            <a:avLst/>
          </a:prstGeom>
        </p:spPr>
      </p:pic>
      <p:pic>
        <p:nvPicPr>
          <p:cNvPr id="10" name="Image 8" descr="preencoded.png">    </p:cNvPr>
          <p:cNvPicPr>
            <a:picLocks noChangeAspect="1"/>
          </p:cNvPicPr>
          <p:nvPr/>
        </p:nvPicPr>
        <p:blipFill>
          <a:blip r:embed="rId9"/>
          <a:stretch>
            <a:fillRect/>
          </a:stretch>
        </p:blipFill>
        <p:spPr>
          <a:xfrm>
            <a:off x="3492937" y="11137900"/>
            <a:ext cx="4204225" cy="88900"/>
          </a:xfrm>
          <a:prstGeom prst="rect">
            <a:avLst/>
          </a:prstGeom>
        </p:spPr>
      </p:pic>
      <p:pic>
        <p:nvPicPr>
          <p:cNvPr id="11" name="Image 9" descr="preencoded.png">    </p:cNvPr>
          <p:cNvPicPr>
            <a:picLocks noChangeAspect="1"/>
          </p:cNvPicPr>
          <p:nvPr/>
        </p:nvPicPr>
        <p:blipFill>
          <a:blip r:embed="rId10"/>
          <a:stretch>
            <a:fillRect/>
          </a:stretch>
        </p:blipFill>
        <p:spPr>
          <a:xfrm>
            <a:off x="19090486" y="1473671"/>
            <a:ext cx="1344877" cy="1344488"/>
          </a:xfrm>
          <a:prstGeom prst="rect">
            <a:avLst/>
          </a:prstGeom>
        </p:spPr>
      </p:pic>
      <p:pic>
        <p:nvPicPr>
          <p:cNvPr id="12" name="Image 10" descr="preencoded.png">    </p:cNvPr>
          <p:cNvPicPr>
            <a:picLocks noChangeAspect="1"/>
          </p:cNvPicPr>
          <p:nvPr/>
        </p:nvPicPr>
        <p:blipFill>
          <a:blip r:embed="rId11"/>
          <a:stretch>
            <a:fillRect/>
          </a:stretch>
        </p:blipFill>
        <p:spPr>
          <a:xfrm>
            <a:off x="20646313" y="1320800"/>
            <a:ext cx="910942" cy="911473"/>
          </a:xfrm>
          <a:prstGeom prst="rect">
            <a:avLst/>
          </a:prstGeom>
        </p:spPr>
      </p:pic>
      <p:pic>
        <p:nvPicPr>
          <p:cNvPr id="13" name="Image 11" descr="preencoded.png">    </p:cNvPr>
          <p:cNvPicPr>
            <a:picLocks noChangeAspect="1"/>
          </p:cNvPicPr>
          <p:nvPr/>
        </p:nvPicPr>
        <p:blipFill>
          <a:blip r:embed="rId12"/>
          <a:stretch>
            <a:fillRect/>
          </a:stretch>
        </p:blipFill>
        <p:spPr>
          <a:xfrm>
            <a:off x="19708975" y="2388493"/>
            <a:ext cx="2100193" cy="2099940"/>
          </a:xfrm>
          <a:prstGeom prst="rect">
            <a:avLst/>
          </a:prstGeom>
        </p:spPr>
      </p:pic>
      <p:pic>
        <p:nvPicPr>
          <p:cNvPr id="14" name="Image 12" descr="preencoded.png">    </p:cNvPr>
          <p:cNvPicPr>
            <a:picLocks noChangeAspect="1"/>
          </p:cNvPicPr>
          <p:nvPr/>
        </p:nvPicPr>
        <p:blipFill>
          <a:blip r:embed="rId13"/>
          <a:stretch>
            <a:fillRect/>
          </a:stretch>
        </p:blipFill>
        <p:spPr>
          <a:xfrm>
            <a:off x="330241" y="9448800"/>
            <a:ext cx="2464108" cy="2489200"/>
          </a:xfrm>
          <a:prstGeom prst="rect">
            <a:avLst/>
          </a:prstGeom>
        </p:spPr>
      </p:pic>
      <p:pic>
        <p:nvPicPr>
          <p:cNvPr id="15" name="Image 13" descr="preencoded.png">    </p:cNvPr>
          <p:cNvPicPr>
            <a:picLocks noChangeAspect="1"/>
          </p:cNvPicPr>
          <p:nvPr/>
        </p:nvPicPr>
        <p:blipFill>
          <a:blip r:embed="rId14"/>
          <a:stretch>
            <a:fillRect/>
          </a:stretch>
        </p:blipFill>
        <p:spPr>
          <a:xfrm>
            <a:off x="2438705" y="8229600"/>
            <a:ext cx="1257457" cy="1282700"/>
          </a:xfrm>
          <a:prstGeom prst="rect">
            <a:avLst/>
          </a:prstGeom>
        </p:spPr>
      </p:pic>
      <p:pic>
        <p:nvPicPr>
          <p:cNvPr id="16" name="Image 14" descr="preencoded.png">    </p:cNvPr>
          <p:cNvPicPr>
            <a:picLocks noChangeAspect="1"/>
          </p:cNvPicPr>
          <p:nvPr/>
        </p:nvPicPr>
        <p:blipFill>
          <a:blip r:embed="rId15"/>
          <a:stretch>
            <a:fillRect/>
          </a:stretch>
        </p:blipFill>
        <p:spPr>
          <a:xfrm>
            <a:off x="3264308" y="9829800"/>
            <a:ext cx="1549594" cy="1562100"/>
          </a:xfrm>
          <a:prstGeom prst="rect">
            <a:avLst/>
          </a:prstGeom>
        </p:spPr>
      </p:pic>
      <p:sp>
        <p:nvSpPr>
          <p:cNvPr id="17" name="Shape 0"/>
          <p:cNvSpPr/>
          <p:nvPr/>
        </p:nvSpPr>
        <p:spPr>
          <a:xfrm>
            <a:off x="23370921" y="10515600"/>
            <a:ext cx="1016127" cy="3200400"/>
          </a:xfrm>
          <a:prstGeom prst="rect">
            <a:avLst/>
          </a:prstGeom>
          <a:noFill/>
          <a:ln/>
        </p:spPr>
      </p:sp>
      <p:pic>
        <p:nvPicPr>
          <p:cNvPr id="18" name="Image 15" descr="preencoded.png">    </p:cNvPr>
          <p:cNvPicPr>
            <a:picLocks noChangeAspect="1"/>
          </p:cNvPicPr>
          <p:nvPr/>
        </p:nvPicPr>
        <p:blipFill>
          <a:blip r:embed="rId16"/>
          <a:stretch>
            <a:fillRect/>
          </a:stretch>
        </p:blipFill>
        <p:spPr>
          <a:xfrm>
            <a:off x="23523340" y="10820400"/>
            <a:ext cx="711289" cy="2590800"/>
          </a:xfrm>
          <a:prstGeom prst="rect">
            <a:avLst/>
          </a:prstGeom>
        </p:spPr>
      </p:pic>
      <p:sp>
        <p:nvSpPr>
          <p:cNvPr id="19" name="Shape 1"/>
          <p:cNvSpPr/>
          <p:nvPr/>
        </p:nvSpPr>
        <p:spPr>
          <a:xfrm>
            <a:off x="11825178" y="3314700"/>
            <a:ext cx="8738692" cy="2730500"/>
          </a:xfrm>
          <a:prstGeom prst="rect">
            <a:avLst/>
          </a:prstGeom>
          <a:noFill/>
          <a:ln/>
        </p:spPr>
      </p:sp>
      <p:sp>
        <p:nvSpPr>
          <p:cNvPr id="20" name="Shape 2"/>
          <p:cNvSpPr/>
          <p:nvPr/>
        </p:nvSpPr>
        <p:spPr>
          <a:xfrm>
            <a:off x="11825178" y="3314700"/>
            <a:ext cx="8738692" cy="2730500"/>
          </a:xfrm>
          <a:prstGeom prst="rect">
            <a:avLst/>
          </a:prstGeom>
          <a:noFill/>
          <a:ln/>
        </p:spPr>
      </p:sp>
      <p:sp>
        <p:nvSpPr>
          <p:cNvPr id="21" name="Text 3"/>
          <p:cNvSpPr/>
          <p:nvPr/>
        </p:nvSpPr>
        <p:spPr>
          <a:xfrm>
            <a:off x="11825178" y="3314700"/>
            <a:ext cx="8941918" cy="901700"/>
          </a:xfrm>
          <a:prstGeom prst="rect">
            <a:avLst/>
          </a:prstGeom>
          <a:noFill/>
          <a:ln/>
        </p:spPr>
        <p:txBody>
          <a:bodyPr wrap="square" lIns="0" tIns="0" rIns="0" bIns="0" rtlCol="0" anchor="t"/>
          <a:lstStyle/>
          <a:p>
            <a:pPr algn="l"/>
            <a:r>
              <a:rPr lang="en-US" sz="4800" dirty="0">
                <a:solidFill>
                  <a:srgbClr val="0E0E0E">
                    <a:alpha val="100000"/>
                  </a:srgbClr>
                </a:solidFill>
                <a:latin typeface="Belleza Regular" pitchFamily="34" charset="0"/>
                <a:ea typeface="Belleza Regular" pitchFamily="34" charset="-122"/>
                <a:cs typeface="Belleza Regular" pitchFamily="34" charset="-120"/>
              </a:rPr>
              <a:t>AN MOBILE APP</a:t>
            </a:r>
            <a:endParaRPr lang="en-US" sz="4800" dirty="0"/>
          </a:p>
        </p:txBody>
      </p:sp>
      <p:sp>
        <p:nvSpPr>
          <p:cNvPr id="22" name="Text 4"/>
          <p:cNvSpPr/>
          <p:nvPr/>
        </p:nvSpPr>
        <p:spPr>
          <a:xfrm>
            <a:off x="11825178" y="4216400"/>
            <a:ext cx="8874176" cy="19642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Poppins Regular" pitchFamily="34" charset="0"/>
                <a:ea typeface="Poppins Regular" pitchFamily="34" charset="-122"/>
                <a:cs typeface="Poppins Regular" pitchFamily="34" charset="-120"/>
              </a:rPr>
              <a:t>An app designed for exploring and experiencing the enchanting realm of fantasy</a:t>
            </a:r>
            <a:endParaRPr lang="en-US" sz="3200" dirty="0"/>
          </a:p>
        </p:txBody>
      </p:sp>
      <p:sp>
        <p:nvSpPr>
          <p:cNvPr id="23" name="Text 5"/>
          <p:cNvSpPr/>
          <p:nvPr/>
        </p:nvSpPr>
        <p:spPr>
          <a:xfrm>
            <a:off x="11825178" y="7861300"/>
            <a:ext cx="9090103" cy="3996267"/>
          </a:xfrm>
          <a:prstGeom prst="rect">
            <a:avLst/>
          </a:prstGeom>
          <a:noFill/>
          <a:ln/>
        </p:spPr>
        <p:txBody>
          <a:bodyPr wrap="square" lIns="0" tIns="0" rIns="0" bIns="0" rtlCol="0" anchor="t"/>
          <a:lstStyle/>
          <a:p>
            <a:pPr algn="l" lvl="1" marL="685800" indent="-342900">
              <a:spcAft>
                <a:spcPts val="4000"/>
              </a:spcAft>
              <a:buSzPct val="100000"/>
              <a:buChar char="•"/>
            </a:pPr>
            <a:r>
              <a:rPr lang="en-US" sz="3200" dirty="0">
                <a:solidFill>
                  <a:srgbClr val="0E0E0E">
                    <a:alpha val="100000"/>
                  </a:srgbClr>
                </a:solidFill>
                <a:latin typeface="Poppins Regular" pitchFamily="34" charset="0"/>
                <a:ea typeface="Poppins Regular" pitchFamily="34" charset="-122"/>
                <a:cs typeface="Poppins Regular" pitchFamily="34" charset="-120"/>
              </a:rPr>
              <a:t>Explore a magical world</a:t>
            </a:r>
            <a:endParaRPr lang="en-US" sz="3200" dirty="0"/>
          </a:p>
          <a:p>
            <a:pPr algn="l" lvl="1" marL="685800" indent="-342900">
              <a:spcAft>
                <a:spcPts val="4000"/>
              </a:spcAft>
              <a:buSzPct val="100000"/>
              <a:buChar char="•"/>
            </a:pPr>
            <a:r>
              <a:rPr lang="en-US" sz="3200" dirty="0">
                <a:solidFill>
                  <a:srgbClr val="0E0E0E">
                    <a:alpha val="100000"/>
                  </a:srgbClr>
                </a:solidFill>
                <a:latin typeface="Poppins Regular" pitchFamily="34" charset="0"/>
                <a:ea typeface="Poppins Regular" pitchFamily="34" charset="-122"/>
                <a:cs typeface="Poppins Regular" pitchFamily="34" charset="-120"/>
              </a:rPr>
              <a:t>Experience fantasy firsthand</a:t>
            </a:r>
            <a:endParaRPr lang="en-US" sz="3200" dirty="0"/>
          </a:p>
          <a:p>
            <a:pPr algn="l" lvl="1" marL="685800" indent="-342900">
              <a:spcAft>
                <a:spcPts val="4000"/>
              </a:spcAft>
              <a:buSzPct val="100000"/>
              <a:buChar char="•"/>
            </a:pPr>
            <a:r>
              <a:rPr lang="en-US" sz="3200" dirty="0">
                <a:solidFill>
                  <a:srgbClr val="0E0E0E">
                    <a:alpha val="100000"/>
                  </a:srgbClr>
                </a:solidFill>
                <a:latin typeface="Poppins Regular" pitchFamily="34" charset="0"/>
                <a:ea typeface="Poppins Regular" pitchFamily="34" charset="-122"/>
                <a:cs typeface="Poppins Regular" pitchFamily="34" charset="-120"/>
              </a:rPr>
              <a:t>Immerse in a realm of magic</a:t>
            </a:r>
            <a:endParaRPr lang="en-US" sz="3200" dirty="0"/>
          </a:p>
          <a:p>
            <a:pPr algn="l" lvl="1" marL="685800" indent="-342900">
              <a:spcAft>
                <a:spcPts val="4000"/>
              </a:spcAft>
              <a:buSzPct val="100000"/>
              <a:buChar char="•"/>
            </a:pPr>
            <a:r>
              <a:rPr lang="en-US" sz="3200" dirty="0">
                <a:solidFill>
                  <a:srgbClr val="0E0E0E">
                    <a:alpha val="100000"/>
                  </a:srgbClr>
                </a:solidFill>
                <a:latin typeface="Poppins Regular" pitchFamily="34" charset="0"/>
                <a:ea typeface="Poppins Regular" pitchFamily="34" charset="-122"/>
                <a:cs typeface="Poppins Regular" pitchFamily="34" charset="-120"/>
              </a:rPr>
              <a:t>Discover untold wonders</a:t>
            </a:r>
            <a:endParaRPr lang="en-US" sz="3200" dirty="0"/>
          </a:p>
          <a:p>
            <a:pPr algn="l" lvl="1" marL="685800" indent="-342900">
              <a:spcAft>
                <a:spcPts val="4000"/>
              </a:spcAft>
              <a:buSzPct val="100000"/>
              <a:buChar char="•"/>
            </a:pPr>
            <a:r>
              <a:rPr lang="en-US" sz="3200" dirty="0">
                <a:solidFill>
                  <a:srgbClr val="0E0E0E">
                    <a:alpha val="100000"/>
                  </a:srgbClr>
                </a:solidFill>
                <a:latin typeface="Poppins Regular" pitchFamily="34" charset="0"/>
                <a:ea typeface="Poppins Regular" pitchFamily="34" charset="-122"/>
                <a:cs typeface="Poppins Regular" pitchFamily="34" charset="-120"/>
              </a:rPr>
              <a:t>Live your fantasy dreams</a:t>
            </a:r>
            <a:endParaRPr lang="en-US" sz="3200" dirty="0"/>
          </a:p>
        </p:txBody>
      </p:sp>
      <p:sp>
        <p:nvSpPr>
          <p:cNvPr id="24" name="Text 6"/>
          <p:cNvSpPr/>
          <p:nvPr/>
        </p:nvSpPr>
        <p:spPr>
          <a:xfrm>
            <a:off x="11825178" y="1511300"/>
            <a:ext cx="12900579" cy="1507067"/>
          </a:xfrm>
          <a:prstGeom prst="rect">
            <a:avLst/>
          </a:prstGeom>
          <a:noFill/>
          <a:ln/>
        </p:spPr>
        <p:txBody>
          <a:bodyPr wrap="square" lIns="0" tIns="0" rIns="0" bIns="0" rtlCol="0" anchor="t"/>
          <a:lstStyle/>
          <a:p>
            <a:pPr algn="l"/>
            <a:r>
              <a:rPr lang="en-US" sz="8000" dirty="0">
                <a:solidFill>
                  <a:srgbClr val="272727">
                    <a:alpha val="100000"/>
                  </a:srgbClr>
                </a:solidFill>
                <a:latin typeface="Belleza Regular" pitchFamily="34" charset="0"/>
                <a:ea typeface="Belleza Regular" pitchFamily="34" charset="-122"/>
                <a:cs typeface="Belleza Regular" pitchFamily="34" charset="-120"/>
              </a:rPr>
              <a:t>THE FUTURE OF FANTASY</a:t>
            </a:r>
            <a:endParaRPr lang="en-US" sz="8000" dirty="0"/>
          </a:p>
        </p:txBody>
      </p:sp>
      <p:pic>
        <p:nvPicPr>
          <p:cNvPr id="25" name="Image 16" descr="preencoded.png">    </p:cNvPr>
          <p:cNvPicPr>
            <a:picLocks noChangeAspect="1"/>
          </p:cNvPicPr>
          <p:nvPr/>
        </p:nvPicPr>
        <p:blipFill>
          <a:blip r:embed="rId17"/>
          <a:stretch>
            <a:fillRect/>
          </a:stretch>
        </p:blipFill>
        <p:spPr>
          <a:xfrm>
            <a:off x="4470959" y="1028700"/>
            <a:ext cx="5474384" cy="11849100"/>
          </a:xfrm>
          <a:prstGeom prst="rect">
            <a:avLst/>
          </a:prstGeom>
        </p:spPr>
      </p:pic>
      <p:pic>
        <p:nvPicPr>
          <p:cNvPr id="26" name="Image 17" descr="preencoded.png">    </p:cNvPr>
          <p:cNvPicPr>
            <a:picLocks noChangeAspect="1"/>
          </p:cNvPicPr>
          <p:nvPr/>
        </p:nvPicPr>
        <p:blipFill>
          <a:blip r:embed="rId18"/>
          <a:stretch>
            <a:fillRect/>
          </a:stretch>
        </p:blipFill>
        <p:spPr>
          <a:xfrm>
            <a:off x="4661483" y="1765300"/>
            <a:ext cx="5106038" cy="10795000"/>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name="Slide 16">
    <p:bg>
      <p:bgPr>
        <a:solidFill>
          <a:srgbClr val="FEE9C8"/>
        </a:solidFill>
      </p:bgPr>
    </p:bg>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1141"/>
            <a:ext cx="24383618" cy="13714859"/>
          </a:xfrm>
          <a:prstGeom prst="rect">
            <a:avLst/>
          </a:prstGeom>
        </p:spPr>
      </p:pic>
      <p:pic>
        <p:nvPicPr>
          <p:cNvPr id="3" name="Image 1" descr="preencoded.png">    </p:cNvPr>
          <p:cNvPicPr>
            <a:picLocks noChangeAspect="1"/>
          </p:cNvPicPr>
          <p:nvPr/>
        </p:nvPicPr>
        <p:blipFill>
          <a:blip r:embed="rId2"/>
          <a:stretch>
            <a:fillRect/>
          </a:stretch>
        </p:blipFill>
        <p:spPr>
          <a:xfrm>
            <a:off x="1549594" y="2247900"/>
            <a:ext cx="2210076" cy="2209800"/>
          </a:xfrm>
          <a:prstGeom prst="rect">
            <a:avLst/>
          </a:prstGeom>
        </p:spPr>
      </p:pic>
      <p:pic>
        <p:nvPicPr>
          <p:cNvPr id="4" name="Image 2" descr="preencoded.png">    </p:cNvPr>
          <p:cNvPicPr>
            <a:picLocks noChangeAspect="1"/>
          </p:cNvPicPr>
          <p:nvPr/>
        </p:nvPicPr>
        <p:blipFill>
          <a:blip r:embed="rId3"/>
          <a:stretch>
            <a:fillRect/>
          </a:stretch>
        </p:blipFill>
        <p:spPr>
          <a:xfrm>
            <a:off x="3226203" y="1473200"/>
            <a:ext cx="1333667" cy="1333500"/>
          </a:xfrm>
          <a:prstGeom prst="rect">
            <a:avLst/>
          </a:prstGeom>
        </p:spPr>
      </p:pic>
      <p:pic>
        <p:nvPicPr>
          <p:cNvPr id="5" name="Image 3" descr="preencoded.png">    </p:cNvPr>
          <p:cNvPicPr>
            <a:picLocks noChangeAspect="1"/>
          </p:cNvPicPr>
          <p:nvPr/>
        </p:nvPicPr>
        <p:blipFill>
          <a:blip r:embed="rId4"/>
          <a:stretch>
            <a:fillRect/>
          </a:stretch>
        </p:blipFill>
        <p:spPr>
          <a:xfrm>
            <a:off x="3467533" y="3175000"/>
            <a:ext cx="1333667" cy="1333500"/>
          </a:xfrm>
          <a:prstGeom prst="rect">
            <a:avLst/>
          </a:prstGeom>
        </p:spPr>
      </p:pic>
      <p:pic>
        <p:nvPicPr>
          <p:cNvPr id="6" name="Image 4" descr="preencoded.png">    </p:cNvPr>
          <p:cNvPicPr>
            <a:picLocks noChangeAspect="1"/>
          </p:cNvPicPr>
          <p:nvPr/>
        </p:nvPicPr>
        <p:blipFill>
          <a:blip r:embed="rId5"/>
          <a:stretch>
            <a:fillRect/>
          </a:stretch>
        </p:blipFill>
        <p:spPr>
          <a:xfrm>
            <a:off x="0" y="1358900"/>
            <a:ext cx="1025653" cy="10997431"/>
          </a:xfrm>
          <a:prstGeom prst="rect">
            <a:avLst/>
          </a:prstGeom>
        </p:spPr>
      </p:pic>
      <p:pic>
        <p:nvPicPr>
          <p:cNvPr id="7" name="Image 5" descr="preencoded.png">    </p:cNvPr>
          <p:cNvPicPr>
            <a:picLocks noChangeAspect="1"/>
          </p:cNvPicPr>
          <p:nvPr/>
        </p:nvPicPr>
        <p:blipFill>
          <a:blip r:embed="rId6"/>
          <a:stretch>
            <a:fillRect/>
          </a:stretch>
        </p:blipFill>
        <p:spPr>
          <a:xfrm>
            <a:off x="0" y="3575050"/>
            <a:ext cx="1000123" cy="6565131"/>
          </a:xfrm>
          <a:prstGeom prst="rect">
            <a:avLst/>
          </a:prstGeom>
        </p:spPr>
      </p:pic>
      <p:pic>
        <p:nvPicPr>
          <p:cNvPr id="8" name="Image 6" descr="preencoded.png">    </p:cNvPr>
          <p:cNvPicPr>
            <a:picLocks noChangeAspect="1"/>
          </p:cNvPicPr>
          <p:nvPr/>
        </p:nvPicPr>
        <p:blipFill>
          <a:blip r:embed="rId7"/>
          <a:stretch>
            <a:fillRect/>
          </a:stretch>
        </p:blipFill>
        <p:spPr>
          <a:xfrm>
            <a:off x="1003425" y="6337300"/>
            <a:ext cx="23383623" cy="88900"/>
          </a:xfrm>
          <a:prstGeom prst="rect">
            <a:avLst/>
          </a:prstGeom>
        </p:spPr>
      </p:pic>
      <p:pic>
        <p:nvPicPr>
          <p:cNvPr id="9" name="Image 7" descr="preencoded.png">    </p:cNvPr>
          <p:cNvPicPr>
            <a:picLocks noChangeAspect="1"/>
          </p:cNvPicPr>
          <p:nvPr/>
        </p:nvPicPr>
        <p:blipFill>
          <a:blip r:embed="rId8"/>
          <a:stretch>
            <a:fillRect/>
          </a:stretch>
        </p:blipFill>
        <p:spPr>
          <a:xfrm>
            <a:off x="1003425" y="5207000"/>
            <a:ext cx="23383623" cy="88900"/>
          </a:xfrm>
          <a:prstGeom prst="rect">
            <a:avLst/>
          </a:prstGeom>
        </p:spPr>
      </p:pic>
      <p:pic>
        <p:nvPicPr>
          <p:cNvPr id="10" name="Image 8" descr="preencoded.png">    </p:cNvPr>
          <p:cNvPicPr>
            <a:picLocks noChangeAspect="1"/>
          </p:cNvPicPr>
          <p:nvPr/>
        </p:nvPicPr>
        <p:blipFill>
          <a:blip r:embed="rId9"/>
          <a:stretch>
            <a:fillRect/>
          </a:stretch>
        </p:blipFill>
        <p:spPr>
          <a:xfrm>
            <a:off x="20969304" y="5251450"/>
            <a:ext cx="88911" cy="1125215"/>
          </a:xfrm>
          <a:prstGeom prst="rect">
            <a:avLst/>
          </a:prstGeom>
        </p:spPr>
      </p:pic>
      <p:pic>
        <p:nvPicPr>
          <p:cNvPr id="11" name="Image 9" descr="preencoded.png">    </p:cNvPr>
          <p:cNvPicPr>
            <a:picLocks noChangeAspect="1"/>
          </p:cNvPicPr>
          <p:nvPr/>
        </p:nvPicPr>
        <p:blipFill>
          <a:blip r:embed="rId10"/>
          <a:stretch>
            <a:fillRect/>
          </a:stretch>
        </p:blipFill>
        <p:spPr>
          <a:xfrm>
            <a:off x="18747543" y="10134600"/>
            <a:ext cx="2311689" cy="2336800"/>
          </a:xfrm>
          <a:prstGeom prst="rect">
            <a:avLst/>
          </a:prstGeom>
        </p:spPr>
      </p:pic>
      <p:sp>
        <p:nvSpPr>
          <p:cNvPr id="12" name="Shape 0"/>
          <p:cNvSpPr/>
          <p:nvPr/>
        </p:nvSpPr>
        <p:spPr>
          <a:xfrm>
            <a:off x="23370921" y="0"/>
            <a:ext cx="1016127" cy="3200400"/>
          </a:xfrm>
          <a:prstGeom prst="rect">
            <a:avLst/>
          </a:prstGeom>
          <a:noFill/>
          <a:ln/>
        </p:spPr>
      </p:sp>
      <p:pic>
        <p:nvPicPr>
          <p:cNvPr id="13" name="Image 10" descr="preencoded.png">    </p:cNvPr>
          <p:cNvPicPr>
            <a:picLocks noChangeAspect="1"/>
          </p:cNvPicPr>
          <p:nvPr/>
        </p:nvPicPr>
        <p:blipFill>
          <a:blip r:embed="rId11"/>
          <a:stretch>
            <a:fillRect/>
          </a:stretch>
        </p:blipFill>
        <p:spPr>
          <a:xfrm>
            <a:off x="23523340" y="304800"/>
            <a:ext cx="711289" cy="2590800"/>
          </a:xfrm>
          <a:prstGeom prst="rect">
            <a:avLst/>
          </a:prstGeom>
        </p:spPr>
      </p:pic>
      <p:sp>
        <p:nvSpPr>
          <p:cNvPr id="14" name="Shape 1"/>
          <p:cNvSpPr/>
          <p:nvPr/>
        </p:nvSpPr>
        <p:spPr>
          <a:xfrm>
            <a:off x="2184673" y="8102600"/>
            <a:ext cx="5715714" cy="2730500"/>
          </a:xfrm>
          <a:prstGeom prst="rect">
            <a:avLst/>
          </a:prstGeom>
          <a:noFill/>
          <a:ln/>
        </p:spPr>
      </p:sp>
      <p:sp>
        <p:nvSpPr>
          <p:cNvPr id="15" name="Shape 2"/>
          <p:cNvSpPr/>
          <p:nvPr/>
        </p:nvSpPr>
        <p:spPr>
          <a:xfrm>
            <a:off x="2184673" y="8102600"/>
            <a:ext cx="5715714" cy="2730500"/>
          </a:xfrm>
          <a:prstGeom prst="rect">
            <a:avLst/>
          </a:prstGeom>
          <a:noFill/>
          <a:ln/>
        </p:spPr>
      </p:sp>
      <p:sp>
        <p:nvSpPr>
          <p:cNvPr id="16" name="Text 3"/>
          <p:cNvSpPr/>
          <p:nvPr/>
        </p:nvSpPr>
        <p:spPr>
          <a:xfrm>
            <a:off x="2184673" y="8102600"/>
            <a:ext cx="5918940" cy="901700"/>
          </a:xfrm>
          <a:prstGeom prst="rect">
            <a:avLst/>
          </a:prstGeom>
          <a:noFill/>
          <a:ln/>
        </p:spPr>
        <p:txBody>
          <a:bodyPr wrap="square" lIns="0" tIns="0" rIns="0" bIns="0" rtlCol="0" anchor="t"/>
          <a:lstStyle/>
          <a:p>
            <a:pPr algn="l"/>
            <a:r>
              <a:rPr lang="en-US" sz="4800" dirty="0">
                <a:solidFill>
                  <a:srgbClr val="0E0E0E">
                    <a:alpha val="100000"/>
                  </a:srgbClr>
                </a:solidFill>
                <a:latin typeface="Belleza Regular" pitchFamily="34" charset="0"/>
                <a:ea typeface="Belleza Regular" pitchFamily="34" charset="-122"/>
                <a:cs typeface="Belleza Regular" pitchFamily="34" charset="-120"/>
              </a:rPr>
              <a:t>A WEB APPLICATION</a:t>
            </a:r>
            <a:endParaRPr lang="en-US" sz="4800" dirty="0"/>
          </a:p>
        </p:txBody>
      </p:sp>
      <p:sp>
        <p:nvSpPr>
          <p:cNvPr id="17" name="Text 4"/>
          <p:cNvSpPr/>
          <p:nvPr/>
        </p:nvSpPr>
        <p:spPr>
          <a:xfrm>
            <a:off x="2184673" y="9004300"/>
            <a:ext cx="5851198" cy="19642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Poppins Regular" pitchFamily="34" charset="0"/>
                <a:ea typeface="Poppins Regular" pitchFamily="34" charset="-122"/>
                <a:cs typeface="Poppins Regular" pitchFamily="34" charset="-120"/>
              </a:rPr>
              <a:t>A web application designed for discovering the world of fantasy</a:t>
            </a:r>
            <a:endParaRPr lang="en-US" sz="3200" dirty="0"/>
          </a:p>
        </p:txBody>
      </p:sp>
      <p:sp>
        <p:nvSpPr>
          <p:cNvPr id="18" name="Text 5"/>
          <p:cNvSpPr/>
          <p:nvPr/>
        </p:nvSpPr>
        <p:spPr>
          <a:xfrm>
            <a:off x="2349794" y="1816100"/>
            <a:ext cx="7007042" cy="5012267"/>
          </a:xfrm>
          <a:prstGeom prst="rect">
            <a:avLst/>
          </a:prstGeom>
          <a:noFill/>
          <a:ln/>
        </p:spPr>
        <p:txBody>
          <a:bodyPr wrap="square" lIns="0" tIns="0" rIns="0" bIns="0" rtlCol="0" anchor="t"/>
          <a:lstStyle/>
          <a:p>
            <a:pPr algn="l"/>
            <a:r>
              <a:rPr lang="en-US" sz="8000" dirty="0">
                <a:solidFill>
                  <a:srgbClr val="272727">
                    <a:alpha val="100000"/>
                  </a:srgbClr>
                </a:solidFill>
                <a:latin typeface="Belleza Regular" pitchFamily="34" charset="0"/>
                <a:ea typeface="Belleza Regular" pitchFamily="34" charset="-122"/>
                <a:cs typeface="Belleza Regular" pitchFamily="34" charset="-120"/>
              </a:rPr>
              <a:t>A GATEWAY TO A WORLD OF FANTASY AND WONDER</a:t>
            </a:r>
            <a:endParaRPr lang="en-US" sz="8000" dirty="0"/>
          </a:p>
        </p:txBody>
      </p:sp>
      <p:sp>
        <p:nvSpPr>
          <p:cNvPr id="19" name="Text 6"/>
          <p:cNvSpPr/>
          <p:nvPr/>
        </p:nvSpPr>
        <p:spPr>
          <a:xfrm>
            <a:off x="16664483" y="6921500"/>
            <a:ext cx="6994341" cy="5621867"/>
          </a:xfrm>
          <a:prstGeom prst="rect">
            <a:avLst/>
          </a:prstGeom>
          <a:noFill/>
          <a:ln/>
        </p:spPr>
        <p:txBody>
          <a:bodyPr wrap="square" lIns="0" tIns="0" rIns="0" bIns="0" rtlCol="0" anchor="t"/>
          <a:lstStyle/>
          <a:p>
            <a:pPr algn="l" lvl="1" marL="685800" indent="-342900">
              <a:spcAft>
                <a:spcPts val="4000"/>
              </a:spcAft>
              <a:buSzPct val="100000"/>
              <a:buChar char="•"/>
            </a:pPr>
            <a:r>
              <a:rPr lang="en-US" sz="3200" dirty="0">
                <a:solidFill>
                  <a:srgbClr val="0E0E0E">
                    <a:alpha val="100000"/>
                  </a:srgbClr>
                </a:solidFill>
                <a:latin typeface="Poppins Regular" pitchFamily="34" charset="0"/>
                <a:ea typeface="Poppins Regular" pitchFamily="34" charset="-122"/>
                <a:cs typeface="Poppins Regular" pitchFamily="34" charset="-120"/>
              </a:rPr>
              <a:t>Immerse yourself in the world of magic and mystery</a:t>
            </a:r>
            <a:endParaRPr lang="en-US" sz="3200" dirty="0"/>
          </a:p>
          <a:p>
            <a:pPr algn="l" lvl="1" marL="685800" indent="-342900">
              <a:spcAft>
                <a:spcPts val="4000"/>
              </a:spcAft>
              <a:buSzPct val="100000"/>
              <a:buChar char="•"/>
            </a:pPr>
            <a:r>
              <a:rPr lang="en-US" sz="3200" dirty="0">
                <a:solidFill>
                  <a:srgbClr val="0E0E0E">
                    <a:alpha val="100000"/>
                  </a:srgbClr>
                </a:solidFill>
                <a:latin typeface="Poppins Regular" pitchFamily="34" charset="0"/>
                <a:ea typeface="Poppins Regular" pitchFamily="34" charset="-122"/>
                <a:cs typeface="Poppins Regular" pitchFamily="34" charset="-120"/>
              </a:rPr>
              <a:t>Explore uncharted territories and fantastical lands</a:t>
            </a:r>
            <a:endParaRPr lang="en-US" sz="3200" dirty="0"/>
          </a:p>
          <a:p>
            <a:pPr algn="l" lvl="1" marL="685800" indent="-342900">
              <a:spcAft>
                <a:spcPts val="4000"/>
              </a:spcAft>
              <a:buSzPct val="100000"/>
              <a:buChar char="•"/>
            </a:pPr>
            <a:r>
              <a:rPr lang="en-US" sz="3200" dirty="0">
                <a:solidFill>
                  <a:srgbClr val="0E0E0E">
                    <a:alpha val="100000"/>
                  </a:srgbClr>
                </a:solidFill>
                <a:latin typeface="Poppins Regular" pitchFamily="34" charset="0"/>
                <a:ea typeface="Poppins Regular" pitchFamily="34" charset="-122"/>
                <a:cs typeface="Poppins Regular" pitchFamily="34" charset="-120"/>
              </a:rPr>
              <a:t>Meet mythical creatures and legendary beings</a:t>
            </a:r>
            <a:endParaRPr lang="en-US" sz="3200" dirty="0"/>
          </a:p>
          <a:p>
            <a:pPr algn="l" lvl="1" marL="685800" indent="-342900">
              <a:spcAft>
                <a:spcPts val="4000"/>
              </a:spcAft>
              <a:buSzPct val="100000"/>
              <a:buChar char="•"/>
            </a:pPr>
            <a:r>
              <a:rPr lang="en-US" sz="3200" dirty="0">
                <a:solidFill>
                  <a:srgbClr val="0E0E0E">
                    <a:alpha val="100000"/>
                  </a:srgbClr>
                </a:solidFill>
                <a:latin typeface="Poppins Regular" pitchFamily="34" charset="0"/>
                <a:ea typeface="Poppins Regular" pitchFamily="34" charset="-122"/>
                <a:cs typeface="Poppins Regular" pitchFamily="34" charset="-120"/>
              </a:rPr>
              <a:t>Uncover hidden treasures and secret treasures</a:t>
            </a:r>
            <a:endParaRPr lang="en-US" sz="3200" dirty="0"/>
          </a:p>
        </p:txBody>
      </p:sp>
      <p:pic>
        <p:nvPicPr>
          <p:cNvPr id="20" name="Image 11" descr="preencoded.png">    </p:cNvPr>
          <p:cNvPicPr>
            <a:picLocks noChangeAspect="1"/>
          </p:cNvPicPr>
          <p:nvPr/>
        </p:nvPicPr>
        <p:blipFill>
          <a:blip r:embed="rId12"/>
          <a:stretch>
            <a:fillRect/>
          </a:stretch>
        </p:blipFill>
        <p:spPr>
          <a:xfrm>
            <a:off x="7900387" y="749300"/>
            <a:ext cx="8573572" cy="12331700"/>
          </a:xfrm>
          <a:prstGeom prst="rect">
            <a:avLst/>
          </a:prstGeom>
        </p:spPr>
      </p:pic>
      <p:pic>
        <p:nvPicPr>
          <p:cNvPr id="21" name="Image 12" descr="preencoded.png">    </p:cNvPr>
          <p:cNvPicPr>
            <a:picLocks noChangeAspect="1"/>
          </p:cNvPicPr>
          <p:nvPr/>
        </p:nvPicPr>
        <p:blipFill>
          <a:blip r:embed="rId13"/>
          <a:stretch>
            <a:fillRect/>
          </a:stretch>
        </p:blipFill>
        <p:spPr>
          <a:xfrm>
            <a:off x="8395749" y="1803400"/>
            <a:ext cx="7582848" cy="10236200"/>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name="Slide 17">
    <p:bg>
      <p:bgPr>
        <a:solidFill>
          <a:srgbClr val="FEE9C8"/>
        </a:solidFill>
      </p:bgPr>
    </p:bg>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24387048" cy="13716000"/>
          </a:xfrm>
          <a:prstGeom prst="rect">
            <a:avLst/>
          </a:prstGeom>
        </p:spPr>
      </p:pic>
      <p:sp>
        <p:nvSpPr>
          <p:cNvPr id="3" name="Shape 0"/>
          <p:cNvSpPr/>
          <p:nvPr/>
        </p:nvSpPr>
        <p:spPr>
          <a:xfrm>
            <a:off x="23370921" y="10515600"/>
            <a:ext cx="1016127" cy="3200400"/>
          </a:xfrm>
          <a:prstGeom prst="rect">
            <a:avLst/>
          </a:prstGeom>
          <a:noFill/>
          <a:ln/>
        </p:spPr>
      </p:sp>
      <p:pic>
        <p:nvPicPr>
          <p:cNvPr id="4" name="Image 1" descr="preencoded.png">    </p:cNvPr>
          <p:cNvPicPr>
            <a:picLocks noChangeAspect="1"/>
          </p:cNvPicPr>
          <p:nvPr/>
        </p:nvPicPr>
        <p:blipFill>
          <a:blip r:embed="rId2"/>
          <a:stretch>
            <a:fillRect/>
          </a:stretch>
        </p:blipFill>
        <p:spPr>
          <a:xfrm>
            <a:off x="23523340" y="10820400"/>
            <a:ext cx="711289" cy="2590800"/>
          </a:xfrm>
          <a:prstGeom prst="rect">
            <a:avLst/>
          </a:prstGeom>
        </p:spPr>
      </p:pic>
      <p:sp>
        <p:nvSpPr>
          <p:cNvPr id="5" name="Text 1"/>
          <p:cNvSpPr/>
          <p:nvPr/>
        </p:nvSpPr>
        <p:spPr>
          <a:xfrm>
            <a:off x="15690694" y="698500"/>
            <a:ext cx="7464300" cy="2675467"/>
          </a:xfrm>
          <a:prstGeom prst="rect">
            <a:avLst/>
          </a:prstGeom>
          <a:noFill/>
          <a:ln/>
        </p:spPr>
        <p:txBody>
          <a:bodyPr wrap="square" lIns="0" tIns="0" rIns="0" bIns="0" rtlCol="0" anchor="t"/>
          <a:lstStyle/>
          <a:p>
            <a:pPr algn="r"/>
            <a:r>
              <a:rPr lang="en-US" sz="8000" dirty="0">
                <a:solidFill>
                  <a:srgbClr val="272727">
                    <a:alpha val="100000"/>
                  </a:srgbClr>
                </a:solidFill>
                <a:latin typeface="Belleza Regular" pitchFamily="34" charset="0"/>
                <a:ea typeface="Belleza Regular" pitchFamily="34" charset="-122"/>
                <a:cs typeface="Belleza Regular" pitchFamily="34" charset="-120"/>
              </a:rPr>
              <a:t>A MAGIC PICTURE</a:t>
            </a:r>
            <a:endParaRPr lang="en-US" sz="8000"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name="Slide 18">
    <p:bg>
      <p:bgPr>
        <a:solidFill>
          <a:srgbClr val="FEE9C8"/>
        </a:solidFill>
      </p:bgPr>
    </p:bg>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24387048" cy="13716000"/>
          </a:xfrm>
          <a:prstGeom prst="rect">
            <a:avLst/>
          </a:prstGeom>
        </p:spPr>
      </p:pic>
      <p:pic>
        <p:nvPicPr>
          <p:cNvPr id="3" name="Image 1" descr="preencoded.png">    </p:cNvPr>
          <p:cNvPicPr>
            <a:picLocks noChangeAspect="1"/>
          </p:cNvPicPr>
          <p:nvPr/>
        </p:nvPicPr>
        <p:blipFill>
          <a:blip r:embed="rId2"/>
          <a:stretch>
            <a:fillRect/>
          </a:stretch>
        </p:blipFill>
        <p:spPr>
          <a:xfrm>
            <a:off x="23751969" y="12700"/>
            <a:ext cx="88911" cy="13703300"/>
          </a:xfrm>
          <a:prstGeom prst="rect">
            <a:avLst/>
          </a:prstGeom>
        </p:spPr>
      </p:pic>
      <p:pic>
        <p:nvPicPr>
          <p:cNvPr id="4" name="Image 2" descr="preencoded.png">    </p:cNvPr>
          <p:cNvPicPr>
            <a:picLocks noChangeAspect="1"/>
          </p:cNvPicPr>
          <p:nvPr/>
        </p:nvPicPr>
        <p:blipFill>
          <a:blip r:embed="rId3"/>
          <a:stretch>
            <a:fillRect/>
          </a:stretch>
        </p:blipFill>
        <p:spPr>
          <a:xfrm>
            <a:off x="22723140" y="0"/>
            <a:ext cx="88911" cy="13716000"/>
          </a:xfrm>
          <a:prstGeom prst="rect">
            <a:avLst/>
          </a:prstGeom>
        </p:spPr>
      </p:pic>
      <p:pic>
        <p:nvPicPr>
          <p:cNvPr id="5" name="Image 3" descr="preencoded.png">    </p:cNvPr>
          <p:cNvPicPr>
            <a:picLocks noChangeAspect="1"/>
          </p:cNvPicPr>
          <p:nvPr/>
        </p:nvPicPr>
        <p:blipFill>
          <a:blip r:embed="rId4"/>
          <a:stretch>
            <a:fillRect/>
          </a:stretch>
        </p:blipFill>
        <p:spPr>
          <a:xfrm>
            <a:off x="3518340" y="1244600"/>
            <a:ext cx="20271734" cy="88900"/>
          </a:xfrm>
          <a:prstGeom prst="rect">
            <a:avLst/>
          </a:prstGeom>
        </p:spPr>
      </p:pic>
      <p:pic>
        <p:nvPicPr>
          <p:cNvPr id="6" name="Image 4" descr="preencoded.png">    </p:cNvPr>
          <p:cNvPicPr>
            <a:picLocks noChangeAspect="1"/>
          </p:cNvPicPr>
          <p:nvPr/>
        </p:nvPicPr>
        <p:blipFill>
          <a:blip r:embed="rId5"/>
          <a:stretch>
            <a:fillRect/>
          </a:stretch>
        </p:blipFill>
        <p:spPr>
          <a:xfrm>
            <a:off x="1028830" y="0"/>
            <a:ext cx="88910" cy="12661900"/>
          </a:xfrm>
          <a:prstGeom prst="rect">
            <a:avLst/>
          </a:prstGeom>
        </p:spPr>
      </p:pic>
      <p:pic>
        <p:nvPicPr>
          <p:cNvPr id="7" name="Image 5" descr="preencoded.png">    </p:cNvPr>
          <p:cNvPicPr>
            <a:picLocks noChangeAspect="1"/>
          </p:cNvPicPr>
          <p:nvPr/>
        </p:nvPicPr>
        <p:blipFill>
          <a:blip r:embed="rId6"/>
          <a:stretch>
            <a:fillRect/>
          </a:stretch>
        </p:blipFill>
        <p:spPr>
          <a:xfrm>
            <a:off x="0" y="12616805"/>
            <a:ext cx="24387048" cy="88900"/>
          </a:xfrm>
          <a:prstGeom prst="rect">
            <a:avLst/>
          </a:prstGeom>
        </p:spPr>
      </p:pic>
      <p:pic>
        <p:nvPicPr>
          <p:cNvPr id="8" name="Image 6" descr="preencoded.png">    </p:cNvPr>
          <p:cNvPicPr>
            <a:picLocks noChangeAspect="1"/>
          </p:cNvPicPr>
          <p:nvPr/>
        </p:nvPicPr>
        <p:blipFill>
          <a:blip r:embed="rId7"/>
          <a:stretch>
            <a:fillRect/>
          </a:stretch>
        </p:blipFill>
        <p:spPr>
          <a:xfrm>
            <a:off x="1587698" y="596900"/>
            <a:ext cx="1930641" cy="1955800"/>
          </a:xfrm>
          <a:prstGeom prst="rect">
            <a:avLst/>
          </a:prstGeom>
        </p:spPr>
      </p:pic>
      <p:pic>
        <p:nvPicPr>
          <p:cNvPr id="9" name="Image 7" descr="preencoded.png">    </p:cNvPr>
          <p:cNvPicPr>
            <a:picLocks noChangeAspect="1"/>
          </p:cNvPicPr>
          <p:nvPr/>
        </p:nvPicPr>
        <p:blipFill>
          <a:blip r:embed="rId8"/>
          <a:stretch>
            <a:fillRect/>
          </a:stretch>
        </p:blipFill>
        <p:spPr>
          <a:xfrm>
            <a:off x="17580991" y="9484866"/>
            <a:ext cx="2620254" cy="2619747"/>
          </a:xfrm>
          <a:prstGeom prst="rect">
            <a:avLst/>
          </a:prstGeom>
        </p:spPr>
      </p:pic>
      <p:pic>
        <p:nvPicPr>
          <p:cNvPr id="10" name="Image 8" descr="preencoded.png">    </p:cNvPr>
          <p:cNvPicPr>
            <a:picLocks noChangeAspect="1"/>
          </p:cNvPicPr>
          <p:nvPr/>
        </p:nvPicPr>
        <p:blipFill>
          <a:blip r:embed="rId9"/>
          <a:stretch>
            <a:fillRect/>
          </a:stretch>
        </p:blipFill>
        <p:spPr>
          <a:xfrm>
            <a:off x="18891118" y="7848600"/>
            <a:ext cx="1644880" cy="1644848"/>
          </a:xfrm>
          <a:prstGeom prst="rect">
            <a:avLst/>
          </a:prstGeom>
        </p:spPr>
      </p:pic>
      <p:pic>
        <p:nvPicPr>
          <p:cNvPr id="11" name="Image 9" descr="preencoded.png">    </p:cNvPr>
          <p:cNvPicPr>
            <a:picLocks noChangeAspect="1"/>
          </p:cNvPicPr>
          <p:nvPr/>
        </p:nvPicPr>
        <p:blipFill>
          <a:blip r:embed="rId10"/>
          <a:stretch>
            <a:fillRect/>
          </a:stretch>
        </p:blipFill>
        <p:spPr>
          <a:xfrm>
            <a:off x="19939328" y="8964935"/>
            <a:ext cx="2168548" cy="2168277"/>
          </a:xfrm>
          <a:prstGeom prst="rect">
            <a:avLst/>
          </a:prstGeom>
        </p:spPr>
      </p:pic>
      <p:sp>
        <p:nvSpPr>
          <p:cNvPr id="12" name="Shape 0"/>
          <p:cNvSpPr/>
          <p:nvPr/>
        </p:nvSpPr>
        <p:spPr>
          <a:xfrm>
            <a:off x="23370921" y="10515600"/>
            <a:ext cx="1016127" cy="3200400"/>
          </a:xfrm>
          <a:prstGeom prst="rect">
            <a:avLst/>
          </a:prstGeom>
          <a:noFill/>
          <a:ln/>
        </p:spPr>
      </p:sp>
      <p:pic>
        <p:nvPicPr>
          <p:cNvPr id="13" name="Image 10" descr="preencoded.png">    </p:cNvPr>
          <p:cNvPicPr>
            <a:picLocks noChangeAspect="1"/>
          </p:cNvPicPr>
          <p:nvPr/>
        </p:nvPicPr>
        <p:blipFill>
          <a:blip r:embed="rId11"/>
          <a:stretch>
            <a:fillRect/>
          </a:stretch>
        </p:blipFill>
        <p:spPr>
          <a:xfrm>
            <a:off x="23523340" y="10820400"/>
            <a:ext cx="711289" cy="2590800"/>
          </a:xfrm>
          <a:prstGeom prst="rect">
            <a:avLst/>
          </a:prstGeom>
        </p:spPr>
      </p:pic>
      <p:pic>
        <p:nvPicPr>
          <p:cNvPr id="14" name="Image 11" descr="preencoded.png">    </p:cNvPr>
          <p:cNvPicPr>
            <a:picLocks noChangeAspect="1"/>
          </p:cNvPicPr>
          <p:nvPr/>
        </p:nvPicPr>
        <p:blipFill>
          <a:blip r:embed="rId12"/>
          <a:stretch>
            <a:fillRect/>
          </a:stretch>
        </p:blipFill>
        <p:spPr>
          <a:xfrm>
            <a:off x="16664483" y="50800"/>
            <a:ext cx="6858857" cy="4597400"/>
          </a:xfrm>
          <a:prstGeom prst="rect">
            <a:avLst/>
          </a:prstGeom>
        </p:spPr>
      </p:pic>
      <p:pic>
        <p:nvPicPr>
          <p:cNvPr id="15" name="Image 12" descr="preencoded.png">    </p:cNvPr>
          <p:cNvPicPr>
            <a:picLocks noChangeAspect="1"/>
          </p:cNvPicPr>
          <p:nvPr/>
        </p:nvPicPr>
        <p:blipFill>
          <a:blip r:embed="rId13"/>
          <a:stretch>
            <a:fillRect/>
          </a:stretch>
        </p:blipFill>
        <p:spPr>
          <a:xfrm>
            <a:off x="16664483" y="4914900"/>
            <a:ext cx="6858857" cy="8801100"/>
          </a:xfrm>
          <a:prstGeom prst="rect">
            <a:avLst/>
          </a:prstGeom>
        </p:spPr>
      </p:pic>
      <p:sp>
        <p:nvSpPr>
          <p:cNvPr id="16" name="Shape 1"/>
          <p:cNvSpPr/>
          <p:nvPr/>
        </p:nvSpPr>
        <p:spPr>
          <a:xfrm>
            <a:off x="1892537" y="3759200"/>
            <a:ext cx="6604826" cy="3327400"/>
          </a:xfrm>
          <a:prstGeom prst="rect">
            <a:avLst/>
          </a:prstGeom>
          <a:noFill/>
          <a:ln/>
        </p:spPr>
      </p:sp>
      <p:sp>
        <p:nvSpPr>
          <p:cNvPr id="17" name="Shape 2"/>
          <p:cNvSpPr/>
          <p:nvPr/>
        </p:nvSpPr>
        <p:spPr>
          <a:xfrm>
            <a:off x="1892537" y="4489450"/>
            <a:ext cx="812902" cy="1866900"/>
          </a:xfrm>
          <a:prstGeom prst="rect">
            <a:avLst/>
          </a:prstGeom>
          <a:noFill/>
          <a:ln/>
        </p:spPr>
      </p:sp>
      <p:sp>
        <p:nvSpPr>
          <p:cNvPr id="18" name="Text 3"/>
          <p:cNvSpPr/>
          <p:nvPr/>
        </p:nvSpPr>
        <p:spPr>
          <a:xfrm>
            <a:off x="1892537" y="4489450"/>
            <a:ext cx="1354836" cy="2408767"/>
          </a:xfrm>
          <a:prstGeom prst="rect">
            <a:avLst/>
          </a:prstGeom>
          <a:noFill/>
          <a:ln/>
        </p:spPr>
        <p:txBody>
          <a:bodyPr wrap="square" lIns="0" tIns="0" rIns="0" bIns="0" rtlCol="0" anchor="t"/>
          <a:lstStyle/>
          <a:p>
            <a:pPr algn="l"/>
            <a:r>
              <a:rPr lang="en-US" sz="12800" dirty="0">
                <a:solidFill>
                  <a:srgbClr val="272727">
                    <a:alpha val="100000"/>
                  </a:srgbClr>
                </a:solidFill>
                <a:latin typeface="Belleza Regular" pitchFamily="34" charset="0"/>
                <a:ea typeface="Belleza Regular" pitchFamily="34" charset="-122"/>
                <a:cs typeface="Belleza Regular" pitchFamily="34" charset="-120"/>
              </a:rPr>
              <a:t>1</a:t>
            </a:r>
            <a:endParaRPr lang="en-US" sz="12800" dirty="0"/>
          </a:p>
        </p:txBody>
      </p:sp>
      <p:sp>
        <p:nvSpPr>
          <p:cNvPr id="19" name="Shape 4"/>
          <p:cNvSpPr/>
          <p:nvPr/>
        </p:nvSpPr>
        <p:spPr>
          <a:xfrm>
            <a:off x="2908664" y="3759200"/>
            <a:ext cx="5588698" cy="3327400"/>
          </a:xfrm>
          <a:prstGeom prst="rect">
            <a:avLst/>
          </a:prstGeom>
          <a:noFill/>
          <a:ln/>
        </p:spPr>
      </p:sp>
      <p:sp>
        <p:nvSpPr>
          <p:cNvPr id="20" name="Text 5"/>
          <p:cNvSpPr/>
          <p:nvPr/>
        </p:nvSpPr>
        <p:spPr>
          <a:xfrm>
            <a:off x="2908664" y="3759200"/>
            <a:ext cx="5791924" cy="1600200"/>
          </a:xfrm>
          <a:prstGeom prst="rect">
            <a:avLst/>
          </a:prstGeom>
          <a:noFill/>
          <a:ln/>
        </p:spPr>
        <p:txBody>
          <a:bodyPr wrap="square" lIns="0" tIns="0" rIns="0" bIns="0" rtlCol="0" anchor="t"/>
          <a:lstStyle/>
          <a:p>
            <a:pPr algn="l"/>
            <a:r>
              <a:rPr lang="en-US" sz="4800" dirty="0">
                <a:solidFill>
                  <a:srgbClr val="0E0E0E">
                    <a:alpha val="100000"/>
                  </a:srgbClr>
                </a:solidFill>
                <a:latin typeface="Belleza Regular" pitchFamily="34" charset="0"/>
                <a:ea typeface="Belleza Regular" pitchFamily="34" charset="-122"/>
                <a:cs typeface="Belleza Regular" pitchFamily="34" charset="-120"/>
              </a:rPr>
              <a:t>DISCOVER THE SECRETS</a:t>
            </a:r>
            <a:endParaRPr lang="en-US" sz="4800" dirty="0"/>
          </a:p>
        </p:txBody>
      </p:sp>
      <p:sp>
        <p:nvSpPr>
          <p:cNvPr id="21" name="Text 6"/>
          <p:cNvSpPr/>
          <p:nvPr/>
        </p:nvSpPr>
        <p:spPr>
          <a:xfrm>
            <a:off x="2908664" y="5257800"/>
            <a:ext cx="5724182" cy="19642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Poppins Regular" pitchFamily="34" charset="0"/>
                <a:ea typeface="Poppins Regular" pitchFamily="34" charset="-122"/>
                <a:cs typeface="Poppins Regular" pitchFamily="34" charset="-120"/>
              </a:rPr>
              <a:t>Explore the lush, vibrant forest and uncover the mysteries that lie within.</a:t>
            </a:r>
            <a:endParaRPr lang="en-US" sz="3200" dirty="0"/>
          </a:p>
        </p:txBody>
      </p:sp>
      <p:sp>
        <p:nvSpPr>
          <p:cNvPr id="22" name="Shape 7"/>
          <p:cNvSpPr/>
          <p:nvPr/>
        </p:nvSpPr>
        <p:spPr>
          <a:xfrm>
            <a:off x="1892537" y="8178800"/>
            <a:ext cx="6604826" cy="3937000"/>
          </a:xfrm>
          <a:prstGeom prst="rect">
            <a:avLst/>
          </a:prstGeom>
          <a:noFill/>
          <a:ln/>
        </p:spPr>
      </p:sp>
      <p:sp>
        <p:nvSpPr>
          <p:cNvPr id="23" name="Shape 8"/>
          <p:cNvSpPr/>
          <p:nvPr/>
        </p:nvSpPr>
        <p:spPr>
          <a:xfrm>
            <a:off x="1892537" y="9213850"/>
            <a:ext cx="812902" cy="1866900"/>
          </a:xfrm>
          <a:prstGeom prst="rect">
            <a:avLst/>
          </a:prstGeom>
          <a:noFill/>
          <a:ln/>
        </p:spPr>
      </p:sp>
      <p:sp>
        <p:nvSpPr>
          <p:cNvPr id="24" name="Text 9"/>
          <p:cNvSpPr/>
          <p:nvPr/>
        </p:nvSpPr>
        <p:spPr>
          <a:xfrm>
            <a:off x="1892537" y="9213850"/>
            <a:ext cx="1354836" cy="2408767"/>
          </a:xfrm>
          <a:prstGeom prst="rect">
            <a:avLst/>
          </a:prstGeom>
          <a:noFill/>
          <a:ln/>
        </p:spPr>
        <p:txBody>
          <a:bodyPr wrap="square" lIns="0" tIns="0" rIns="0" bIns="0" rtlCol="0" anchor="t"/>
          <a:lstStyle/>
          <a:p>
            <a:pPr algn="l"/>
            <a:r>
              <a:rPr lang="en-US" sz="12800" dirty="0">
                <a:solidFill>
                  <a:srgbClr val="272727">
                    <a:alpha val="100000"/>
                  </a:srgbClr>
                </a:solidFill>
                <a:latin typeface="Belleza Regular" pitchFamily="34" charset="0"/>
                <a:ea typeface="Belleza Regular" pitchFamily="34" charset="-122"/>
                <a:cs typeface="Belleza Regular" pitchFamily="34" charset="-120"/>
              </a:rPr>
              <a:t>3</a:t>
            </a:r>
            <a:endParaRPr lang="en-US" sz="12800" dirty="0"/>
          </a:p>
        </p:txBody>
      </p:sp>
      <p:sp>
        <p:nvSpPr>
          <p:cNvPr id="25" name="Shape 10"/>
          <p:cNvSpPr/>
          <p:nvPr/>
        </p:nvSpPr>
        <p:spPr>
          <a:xfrm>
            <a:off x="2908664" y="8178800"/>
            <a:ext cx="5588698" cy="3937000"/>
          </a:xfrm>
          <a:prstGeom prst="rect">
            <a:avLst/>
          </a:prstGeom>
          <a:noFill/>
          <a:ln/>
        </p:spPr>
      </p:sp>
      <p:sp>
        <p:nvSpPr>
          <p:cNvPr id="26" name="Text 11"/>
          <p:cNvSpPr/>
          <p:nvPr/>
        </p:nvSpPr>
        <p:spPr>
          <a:xfrm>
            <a:off x="2908664" y="8178800"/>
            <a:ext cx="5791924" cy="1600200"/>
          </a:xfrm>
          <a:prstGeom prst="rect">
            <a:avLst/>
          </a:prstGeom>
          <a:noFill/>
          <a:ln/>
        </p:spPr>
        <p:txBody>
          <a:bodyPr wrap="square" lIns="0" tIns="0" rIns="0" bIns="0" rtlCol="0" anchor="t"/>
          <a:lstStyle/>
          <a:p>
            <a:pPr algn="l"/>
            <a:r>
              <a:rPr lang="en-US" sz="4800" dirty="0">
                <a:solidFill>
                  <a:srgbClr val="0E0E0E">
                    <a:alpha val="100000"/>
                  </a:srgbClr>
                </a:solidFill>
                <a:latin typeface="Belleza Regular" pitchFamily="34" charset="0"/>
                <a:ea typeface="Belleza Regular" pitchFamily="34" charset="-122"/>
                <a:cs typeface="Belleza Regular" pitchFamily="34" charset="-120"/>
              </a:rPr>
              <a:t>MEET THE CREATURES</a:t>
            </a:r>
            <a:endParaRPr lang="en-US" sz="4800" dirty="0"/>
          </a:p>
        </p:txBody>
      </p:sp>
      <p:sp>
        <p:nvSpPr>
          <p:cNvPr id="27" name="Text 12"/>
          <p:cNvSpPr/>
          <p:nvPr/>
        </p:nvSpPr>
        <p:spPr>
          <a:xfrm>
            <a:off x="2908664" y="9677400"/>
            <a:ext cx="5724182" cy="25738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Poppins Regular" pitchFamily="34" charset="0"/>
                <a:ea typeface="Poppins Regular" pitchFamily="34" charset="-122"/>
                <a:cs typeface="Poppins Regular" pitchFamily="34" charset="-120"/>
              </a:rPr>
              <a:t>Encounter the mythical creatures that call the forest home, from talking animals to fairies.</a:t>
            </a:r>
            <a:endParaRPr lang="en-US" sz="3200" dirty="0"/>
          </a:p>
        </p:txBody>
      </p:sp>
      <p:sp>
        <p:nvSpPr>
          <p:cNvPr id="28" name="Shape 13"/>
          <p:cNvSpPr/>
          <p:nvPr/>
        </p:nvSpPr>
        <p:spPr>
          <a:xfrm>
            <a:off x="9399175" y="8178800"/>
            <a:ext cx="6604826" cy="3937000"/>
          </a:xfrm>
          <a:prstGeom prst="rect">
            <a:avLst/>
          </a:prstGeom>
          <a:noFill/>
          <a:ln/>
        </p:spPr>
      </p:sp>
      <p:sp>
        <p:nvSpPr>
          <p:cNvPr id="29" name="Shape 14"/>
          <p:cNvSpPr/>
          <p:nvPr/>
        </p:nvSpPr>
        <p:spPr>
          <a:xfrm>
            <a:off x="9399175" y="9213850"/>
            <a:ext cx="812902" cy="1866900"/>
          </a:xfrm>
          <a:prstGeom prst="rect">
            <a:avLst/>
          </a:prstGeom>
          <a:noFill/>
          <a:ln/>
        </p:spPr>
      </p:sp>
      <p:sp>
        <p:nvSpPr>
          <p:cNvPr id="30" name="Text 15"/>
          <p:cNvSpPr/>
          <p:nvPr/>
        </p:nvSpPr>
        <p:spPr>
          <a:xfrm>
            <a:off x="9399175" y="9213850"/>
            <a:ext cx="1354836" cy="2408767"/>
          </a:xfrm>
          <a:prstGeom prst="rect">
            <a:avLst/>
          </a:prstGeom>
          <a:noFill/>
          <a:ln/>
        </p:spPr>
        <p:txBody>
          <a:bodyPr wrap="square" lIns="0" tIns="0" rIns="0" bIns="0" rtlCol="0" anchor="t"/>
          <a:lstStyle/>
          <a:p>
            <a:pPr algn="l"/>
            <a:r>
              <a:rPr lang="en-US" sz="12800" dirty="0">
                <a:solidFill>
                  <a:srgbClr val="272727">
                    <a:alpha val="100000"/>
                  </a:srgbClr>
                </a:solidFill>
                <a:latin typeface="Belleza Regular" pitchFamily="34" charset="0"/>
                <a:ea typeface="Belleza Regular" pitchFamily="34" charset="-122"/>
                <a:cs typeface="Belleza Regular" pitchFamily="34" charset="-120"/>
              </a:rPr>
              <a:t>4</a:t>
            </a:r>
            <a:endParaRPr lang="en-US" sz="12800" dirty="0"/>
          </a:p>
        </p:txBody>
      </p:sp>
      <p:sp>
        <p:nvSpPr>
          <p:cNvPr id="31" name="Shape 16"/>
          <p:cNvSpPr/>
          <p:nvPr/>
        </p:nvSpPr>
        <p:spPr>
          <a:xfrm>
            <a:off x="10415302" y="8178800"/>
            <a:ext cx="5588698" cy="3937000"/>
          </a:xfrm>
          <a:prstGeom prst="rect">
            <a:avLst/>
          </a:prstGeom>
          <a:noFill/>
          <a:ln/>
        </p:spPr>
      </p:sp>
      <p:sp>
        <p:nvSpPr>
          <p:cNvPr id="32" name="Text 17"/>
          <p:cNvSpPr/>
          <p:nvPr/>
        </p:nvSpPr>
        <p:spPr>
          <a:xfrm>
            <a:off x="10415302" y="8178800"/>
            <a:ext cx="5791924" cy="1600200"/>
          </a:xfrm>
          <a:prstGeom prst="rect">
            <a:avLst/>
          </a:prstGeom>
          <a:noFill/>
          <a:ln/>
        </p:spPr>
        <p:txBody>
          <a:bodyPr wrap="square" lIns="0" tIns="0" rIns="0" bIns="0" rtlCol="0" anchor="t"/>
          <a:lstStyle/>
          <a:p>
            <a:pPr algn="l"/>
            <a:r>
              <a:rPr lang="en-US" sz="4800" dirty="0">
                <a:solidFill>
                  <a:srgbClr val="0E0E0E">
                    <a:alpha val="100000"/>
                  </a:srgbClr>
                </a:solidFill>
                <a:latin typeface="Belleza Regular" pitchFamily="34" charset="0"/>
                <a:ea typeface="Belleza Regular" pitchFamily="34" charset="-122"/>
                <a:cs typeface="Belleza Regular" pitchFamily="34" charset="-120"/>
              </a:rPr>
              <a:t>UNCOVER THE MAGIC</a:t>
            </a:r>
            <a:endParaRPr lang="en-US" sz="4800" dirty="0"/>
          </a:p>
        </p:txBody>
      </p:sp>
      <p:sp>
        <p:nvSpPr>
          <p:cNvPr id="33" name="Text 18"/>
          <p:cNvSpPr/>
          <p:nvPr/>
        </p:nvSpPr>
        <p:spPr>
          <a:xfrm>
            <a:off x="10415302" y="9677400"/>
            <a:ext cx="5724182" cy="25738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Poppins Regular" pitchFamily="34" charset="0"/>
                <a:ea typeface="Poppins Regular" pitchFamily="34" charset="-122"/>
                <a:cs typeface="Poppins Regular" pitchFamily="34" charset="-120"/>
              </a:rPr>
              <a:t>Learn about the powerful magic that pervades the forest and how it affects all who enter.</a:t>
            </a:r>
            <a:endParaRPr lang="en-US" sz="3200" dirty="0"/>
          </a:p>
        </p:txBody>
      </p:sp>
      <p:sp>
        <p:nvSpPr>
          <p:cNvPr id="34" name="Shape 19"/>
          <p:cNvSpPr/>
          <p:nvPr/>
        </p:nvSpPr>
        <p:spPr>
          <a:xfrm>
            <a:off x="9399175" y="3759200"/>
            <a:ext cx="6604826" cy="3327400"/>
          </a:xfrm>
          <a:prstGeom prst="rect">
            <a:avLst/>
          </a:prstGeom>
          <a:noFill/>
          <a:ln/>
        </p:spPr>
      </p:sp>
      <p:sp>
        <p:nvSpPr>
          <p:cNvPr id="35" name="Shape 20"/>
          <p:cNvSpPr/>
          <p:nvPr/>
        </p:nvSpPr>
        <p:spPr>
          <a:xfrm>
            <a:off x="9399175" y="4489450"/>
            <a:ext cx="812902" cy="1866900"/>
          </a:xfrm>
          <a:prstGeom prst="rect">
            <a:avLst/>
          </a:prstGeom>
          <a:noFill/>
          <a:ln/>
        </p:spPr>
      </p:sp>
      <p:sp>
        <p:nvSpPr>
          <p:cNvPr id="36" name="Text 21"/>
          <p:cNvSpPr/>
          <p:nvPr/>
        </p:nvSpPr>
        <p:spPr>
          <a:xfrm>
            <a:off x="9399175" y="4489450"/>
            <a:ext cx="1354836" cy="2408767"/>
          </a:xfrm>
          <a:prstGeom prst="rect">
            <a:avLst/>
          </a:prstGeom>
          <a:noFill/>
          <a:ln/>
        </p:spPr>
        <p:txBody>
          <a:bodyPr wrap="square" lIns="0" tIns="0" rIns="0" bIns="0" rtlCol="0" anchor="t"/>
          <a:lstStyle/>
          <a:p>
            <a:pPr algn="l"/>
            <a:r>
              <a:rPr lang="en-US" sz="12800" dirty="0">
                <a:solidFill>
                  <a:srgbClr val="272727">
                    <a:alpha val="100000"/>
                  </a:srgbClr>
                </a:solidFill>
                <a:latin typeface="Belleza Regular" pitchFamily="34" charset="0"/>
                <a:ea typeface="Belleza Regular" pitchFamily="34" charset="-122"/>
                <a:cs typeface="Belleza Regular" pitchFamily="34" charset="-120"/>
              </a:rPr>
              <a:t>2</a:t>
            </a:r>
            <a:endParaRPr lang="en-US" sz="12800" dirty="0"/>
          </a:p>
        </p:txBody>
      </p:sp>
      <p:sp>
        <p:nvSpPr>
          <p:cNvPr id="37" name="Shape 22"/>
          <p:cNvSpPr/>
          <p:nvPr/>
        </p:nvSpPr>
        <p:spPr>
          <a:xfrm>
            <a:off x="10415302" y="3759200"/>
            <a:ext cx="5588698" cy="3327400"/>
          </a:xfrm>
          <a:prstGeom prst="rect">
            <a:avLst/>
          </a:prstGeom>
          <a:noFill/>
          <a:ln/>
        </p:spPr>
      </p:sp>
      <p:sp>
        <p:nvSpPr>
          <p:cNvPr id="38" name="Text 23"/>
          <p:cNvSpPr/>
          <p:nvPr/>
        </p:nvSpPr>
        <p:spPr>
          <a:xfrm>
            <a:off x="10415302" y="3759200"/>
            <a:ext cx="5791924" cy="1600200"/>
          </a:xfrm>
          <a:prstGeom prst="rect">
            <a:avLst/>
          </a:prstGeom>
          <a:noFill/>
          <a:ln/>
        </p:spPr>
        <p:txBody>
          <a:bodyPr wrap="square" lIns="0" tIns="0" rIns="0" bIns="0" rtlCol="0" anchor="t"/>
          <a:lstStyle/>
          <a:p>
            <a:pPr algn="l"/>
            <a:r>
              <a:rPr lang="en-US" sz="4800" dirty="0">
                <a:solidFill>
                  <a:srgbClr val="0E0E0E">
                    <a:alpha val="100000"/>
                  </a:srgbClr>
                </a:solidFill>
                <a:latin typeface="Belleza Regular" pitchFamily="34" charset="0"/>
                <a:ea typeface="Belleza Regular" pitchFamily="34" charset="-122"/>
                <a:cs typeface="Belleza Regular" pitchFamily="34" charset="-120"/>
              </a:rPr>
              <a:t>FIND YOUR OWN PATH</a:t>
            </a:r>
            <a:endParaRPr lang="en-US" sz="4800" dirty="0"/>
          </a:p>
        </p:txBody>
      </p:sp>
      <p:sp>
        <p:nvSpPr>
          <p:cNvPr id="39" name="Text 24"/>
          <p:cNvSpPr/>
          <p:nvPr/>
        </p:nvSpPr>
        <p:spPr>
          <a:xfrm>
            <a:off x="10415302" y="5257800"/>
            <a:ext cx="5724182" cy="19642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Poppins Regular" pitchFamily="34" charset="0"/>
                <a:ea typeface="Poppins Regular" pitchFamily="34" charset="-122"/>
                <a:cs typeface="Poppins Regular" pitchFamily="34" charset="-120"/>
              </a:rPr>
              <a:t>Choose your own path through the forest, and see where it takes you.</a:t>
            </a:r>
            <a:endParaRPr lang="en-US" sz="3200"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name="Slide 19">
    <p:bg>
      <p:bgPr>
        <a:solidFill>
          <a:srgbClr val="FEE9C8"/>
        </a:solidFill>
      </p:bgPr>
    </p:bg>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24387048" cy="13716000"/>
          </a:xfrm>
          <a:prstGeom prst="rect">
            <a:avLst/>
          </a:prstGeom>
        </p:spPr>
      </p:pic>
      <p:pic>
        <p:nvPicPr>
          <p:cNvPr id="3" name="Image 1" descr="preencoded.png">    </p:cNvPr>
          <p:cNvPicPr>
            <a:picLocks noChangeAspect="1"/>
          </p:cNvPicPr>
          <p:nvPr/>
        </p:nvPicPr>
        <p:blipFill>
          <a:blip r:embed="rId2"/>
          <a:stretch>
            <a:fillRect/>
          </a:stretch>
        </p:blipFill>
        <p:spPr>
          <a:xfrm>
            <a:off x="22957611" y="0"/>
            <a:ext cx="88911" cy="7294364"/>
          </a:xfrm>
          <a:prstGeom prst="rect">
            <a:avLst/>
          </a:prstGeom>
        </p:spPr>
      </p:pic>
      <p:pic>
        <p:nvPicPr>
          <p:cNvPr id="4" name="Image 2" descr="preencoded.png">    </p:cNvPr>
          <p:cNvPicPr>
            <a:picLocks noChangeAspect="1"/>
          </p:cNvPicPr>
          <p:nvPr/>
        </p:nvPicPr>
        <p:blipFill>
          <a:blip r:embed="rId3"/>
          <a:stretch>
            <a:fillRect/>
          </a:stretch>
        </p:blipFill>
        <p:spPr>
          <a:xfrm>
            <a:off x="21808626" y="7250063"/>
            <a:ext cx="2573597" cy="88900"/>
          </a:xfrm>
          <a:prstGeom prst="rect">
            <a:avLst/>
          </a:prstGeom>
        </p:spPr>
      </p:pic>
      <p:pic>
        <p:nvPicPr>
          <p:cNvPr id="5" name="Image 3" descr="preencoded.png">    </p:cNvPr>
          <p:cNvPicPr>
            <a:picLocks noChangeAspect="1"/>
          </p:cNvPicPr>
          <p:nvPr/>
        </p:nvPicPr>
        <p:blipFill>
          <a:blip r:embed="rId4"/>
          <a:stretch>
            <a:fillRect/>
          </a:stretch>
        </p:blipFill>
        <p:spPr>
          <a:xfrm>
            <a:off x="23002070" y="3222749"/>
            <a:ext cx="1380153" cy="88900"/>
          </a:xfrm>
          <a:prstGeom prst="rect">
            <a:avLst/>
          </a:prstGeom>
        </p:spPr>
      </p:pic>
      <p:pic>
        <p:nvPicPr>
          <p:cNvPr id="6" name="Image 4" descr="preencoded.png">    </p:cNvPr>
          <p:cNvPicPr>
            <a:picLocks noChangeAspect="1"/>
          </p:cNvPicPr>
          <p:nvPr/>
        </p:nvPicPr>
        <p:blipFill>
          <a:blip r:embed="rId5"/>
          <a:stretch>
            <a:fillRect/>
          </a:stretch>
        </p:blipFill>
        <p:spPr>
          <a:xfrm>
            <a:off x="893" y="1271017"/>
            <a:ext cx="8264414" cy="88900"/>
          </a:xfrm>
          <a:prstGeom prst="rect">
            <a:avLst/>
          </a:prstGeom>
        </p:spPr>
      </p:pic>
      <p:pic>
        <p:nvPicPr>
          <p:cNvPr id="7" name="Image 5" descr="preencoded.png">    </p:cNvPr>
          <p:cNvPicPr>
            <a:picLocks noChangeAspect="1"/>
          </p:cNvPicPr>
          <p:nvPr/>
        </p:nvPicPr>
        <p:blipFill>
          <a:blip r:embed="rId6"/>
          <a:stretch>
            <a:fillRect/>
          </a:stretch>
        </p:blipFill>
        <p:spPr>
          <a:xfrm>
            <a:off x="0" y="12407900"/>
            <a:ext cx="24387048" cy="38100"/>
          </a:xfrm>
          <a:prstGeom prst="rect">
            <a:avLst/>
          </a:prstGeom>
        </p:spPr>
      </p:pic>
      <p:pic>
        <p:nvPicPr>
          <p:cNvPr id="8" name="Image 6" descr="preencoded.png">    </p:cNvPr>
          <p:cNvPicPr>
            <a:picLocks noChangeAspect="1"/>
          </p:cNvPicPr>
          <p:nvPr/>
        </p:nvPicPr>
        <p:blipFill>
          <a:blip r:embed="rId7"/>
          <a:stretch>
            <a:fillRect/>
          </a:stretch>
        </p:blipFill>
        <p:spPr>
          <a:xfrm>
            <a:off x="0" y="12357100"/>
            <a:ext cx="24387048" cy="88900"/>
          </a:xfrm>
          <a:prstGeom prst="rect">
            <a:avLst/>
          </a:prstGeom>
        </p:spPr>
      </p:pic>
      <p:pic>
        <p:nvPicPr>
          <p:cNvPr id="9" name="Image 7" descr="preencoded.png">    </p:cNvPr>
          <p:cNvPicPr>
            <a:picLocks noChangeAspect="1"/>
          </p:cNvPicPr>
          <p:nvPr/>
        </p:nvPicPr>
        <p:blipFill>
          <a:blip r:embed="rId8"/>
          <a:stretch>
            <a:fillRect/>
          </a:stretch>
        </p:blipFill>
        <p:spPr>
          <a:xfrm>
            <a:off x="7651311" y="7099300"/>
            <a:ext cx="88911" cy="5298579"/>
          </a:xfrm>
          <a:prstGeom prst="rect">
            <a:avLst/>
          </a:prstGeom>
        </p:spPr>
      </p:pic>
      <p:pic>
        <p:nvPicPr>
          <p:cNvPr id="10" name="Image 8" descr="preencoded.png">    </p:cNvPr>
          <p:cNvPicPr>
            <a:picLocks noChangeAspect="1"/>
          </p:cNvPicPr>
          <p:nvPr/>
        </p:nvPicPr>
        <p:blipFill>
          <a:blip r:embed="rId9"/>
          <a:stretch>
            <a:fillRect/>
          </a:stretch>
        </p:blipFill>
        <p:spPr>
          <a:xfrm>
            <a:off x="3492937" y="11137900"/>
            <a:ext cx="4204225" cy="88900"/>
          </a:xfrm>
          <a:prstGeom prst="rect">
            <a:avLst/>
          </a:prstGeom>
        </p:spPr>
      </p:pic>
      <p:pic>
        <p:nvPicPr>
          <p:cNvPr id="11" name="Image 9" descr="preencoded.png">    </p:cNvPr>
          <p:cNvPicPr>
            <a:picLocks noChangeAspect="1"/>
          </p:cNvPicPr>
          <p:nvPr/>
        </p:nvPicPr>
        <p:blipFill>
          <a:blip r:embed="rId10"/>
          <a:stretch>
            <a:fillRect/>
          </a:stretch>
        </p:blipFill>
        <p:spPr>
          <a:xfrm>
            <a:off x="19090486" y="1473671"/>
            <a:ext cx="1344877" cy="1344488"/>
          </a:xfrm>
          <a:prstGeom prst="rect">
            <a:avLst/>
          </a:prstGeom>
        </p:spPr>
      </p:pic>
      <p:pic>
        <p:nvPicPr>
          <p:cNvPr id="12" name="Image 10" descr="preencoded.png">    </p:cNvPr>
          <p:cNvPicPr>
            <a:picLocks noChangeAspect="1"/>
          </p:cNvPicPr>
          <p:nvPr/>
        </p:nvPicPr>
        <p:blipFill>
          <a:blip r:embed="rId11"/>
          <a:stretch>
            <a:fillRect/>
          </a:stretch>
        </p:blipFill>
        <p:spPr>
          <a:xfrm>
            <a:off x="20646313" y="1320800"/>
            <a:ext cx="910942" cy="911473"/>
          </a:xfrm>
          <a:prstGeom prst="rect">
            <a:avLst/>
          </a:prstGeom>
        </p:spPr>
      </p:pic>
      <p:pic>
        <p:nvPicPr>
          <p:cNvPr id="13" name="Image 11" descr="preencoded.png">    </p:cNvPr>
          <p:cNvPicPr>
            <a:picLocks noChangeAspect="1"/>
          </p:cNvPicPr>
          <p:nvPr/>
        </p:nvPicPr>
        <p:blipFill>
          <a:blip r:embed="rId12"/>
          <a:stretch>
            <a:fillRect/>
          </a:stretch>
        </p:blipFill>
        <p:spPr>
          <a:xfrm>
            <a:off x="19708975" y="2388493"/>
            <a:ext cx="2100193" cy="2099940"/>
          </a:xfrm>
          <a:prstGeom prst="rect">
            <a:avLst/>
          </a:prstGeom>
        </p:spPr>
      </p:pic>
      <p:pic>
        <p:nvPicPr>
          <p:cNvPr id="14" name="Image 12" descr="preencoded.png">    </p:cNvPr>
          <p:cNvPicPr>
            <a:picLocks noChangeAspect="1"/>
          </p:cNvPicPr>
          <p:nvPr/>
        </p:nvPicPr>
        <p:blipFill>
          <a:blip r:embed="rId13"/>
          <a:stretch>
            <a:fillRect/>
          </a:stretch>
        </p:blipFill>
        <p:spPr>
          <a:xfrm>
            <a:off x="21186248" y="12700000"/>
            <a:ext cx="3200800" cy="1016000"/>
          </a:xfrm>
          <a:prstGeom prst="rect">
            <a:avLst/>
          </a:prstGeom>
        </p:spPr>
      </p:pic>
      <p:pic>
        <p:nvPicPr>
          <p:cNvPr id="15" name="Image 13" descr="preencoded.png">    </p:cNvPr>
          <p:cNvPicPr>
            <a:picLocks noChangeAspect="1"/>
          </p:cNvPicPr>
          <p:nvPr/>
        </p:nvPicPr>
        <p:blipFill>
          <a:blip r:embed="rId14"/>
          <a:stretch>
            <a:fillRect/>
          </a:stretch>
        </p:blipFill>
        <p:spPr>
          <a:xfrm>
            <a:off x="8332241" y="3390900"/>
            <a:ext cx="14479810" cy="7861300"/>
          </a:xfrm>
          <a:prstGeom prst="rect">
            <a:avLst/>
          </a:prstGeom>
        </p:spPr>
      </p:pic>
      <p:sp>
        <p:nvSpPr>
          <p:cNvPr id="16" name="Text 0"/>
          <p:cNvSpPr/>
          <p:nvPr/>
        </p:nvSpPr>
        <p:spPr>
          <a:xfrm>
            <a:off x="8560870" y="1193800"/>
            <a:ext cx="14348560" cy="1507067"/>
          </a:xfrm>
          <a:prstGeom prst="rect">
            <a:avLst/>
          </a:prstGeom>
          <a:noFill/>
          <a:ln/>
        </p:spPr>
        <p:txBody>
          <a:bodyPr wrap="square" lIns="0" tIns="0" rIns="0" bIns="0" rtlCol="0" anchor="t"/>
          <a:lstStyle/>
          <a:p>
            <a:pPr algn="l"/>
            <a:r>
              <a:rPr lang="en-US" sz="8000" dirty="0">
                <a:solidFill>
                  <a:srgbClr val="272727">
                    <a:alpha val="100000"/>
                  </a:srgbClr>
                </a:solidFill>
                <a:latin typeface="Belleza Regular" pitchFamily="34" charset="0"/>
                <a:ea typeface="Belleza Regular" pitchFamily="34" charset="-122"/>
                <a:cs typeface="Belleza Regular" pitchFamily="34" charset="-120"/>
              </a:rPr>
              <a:t>FANTASY REALM AT A GLANCE</a:t>
            </a:r>
            <a:endParaRPr lang="en-US" sz="8000" dirty="0"/>
          </a:p>
        </p:txBody>
      </p:sp>
      <p:sp>
        <p:nvSpPr>
          <p:cNvPr id="17" name="Shape 1"/>
          <p:cNvSpPr/>
          <p:nvPr/>
        </p:nvSpPr>
        <p:spPr>
          <a:xfrm>
            <a:off x="1130441" y="1778000"/>
            <a:ext cx="5779222" cy="3327400"/>
          </a:xfrm>
          <a:prstGeom prst="rect">
            <a:avLst/>
          </a:prstGeom>
          <a:noFill/>
          <a:ln/>
        </p:spPr>
      </p:sp>
      <p:sp>
        <p:nvSpPr>
          <p:cNvPr id="18" name="Shape 2"/>
          <p:cNvSpPr/>
          <p:nvPr/>
        </p:nvSpPr>
        <p:spPr>
          <a:xfrm>
            <a:off x="1130441" y="1778000"/>
            <a:ext cx="5779222" cy="3327400"/>
          </a:xfrm>
          <a:prstGeom prst="rect">
            <a:avLst/>
          </a:prstGeom>
          <a:noFill/>
          <a:ln/>
        </p:spPr>
      </p:sp>
      <p:sp>
        <p:nvSpPr>
          <p:cNvPr id="19" name="Text 3"/>
          <p:cNvSpPr/>
          <p:nvPr/>
        </p:nvSpPr>
        <p:spPr>
          <a:xfrm>
            <a:off x="1130441" y="1778000"/>
            <a:ext cx="5982448" cy="1600200"/>
          </a:xfrm>
          <a:prstGeom prst="rect">
            <a:avLst/>
          </a:prstGeom>
          <a:noFill/>
          <a:ln/>
        </p:spPr>
        <p:txBody>
          <a:bodyPr wrap="square" lIns="0" tIns="0" rIns="0" bIns="0" rtlCol="0" anchor="t"/>
          <a:lstStyle/>
          <a:p>
            <a:pPr algn="l"/>
            <a:r>
              <a:rPr lang="en-US" sz="4800" dirty="0">
                <a:solidFill>
                  <a:srgbClr val="0E0E0E">
                    <a:alpha val="100000"/>
                  </a:srgbClr>
                </a:solidFill>
                <a:latin typeface="Belleza Regular" pitchFamily="34" charset="0"/>
                <a:ea typeface="Belleza Regular" pitchFamily="34" charset="-122"/>
                <a:cs typeface="Belleza Regular" pitchFamily="34" charset="-120"/>
              </a:rPr>
              <a:t>THE ENCHANTED FOREST</a:t>
            </a:r>
            <a:endParaRPr lang="en-US" sz="4800" dirty="0"/>
          </a:p>
        </p:txBody>
      </p:sp>
      <p:sp>
        <p:nvSpPr>
          <p:cNvPr id="20" name="Text 4"/>
          <p:cNvSpPr/>
          <p:nvPr/>
        </p:nvSpPr>
        <p:spPr>
          <a:xfrm>
            <a:off x="1130441" y="3276600"/>
            <a:ext cx="5914706" cy="19642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Poppins Regular" pitchFamily="34" charset="0"/>
                <a:ea typeface="Poppins Regular" pitchFamily="34" charset="-122"/>
                <a:cs typeface="Poppins Regular" pitchFamily="34" charset="-120"/>
              </a:rPr>
              <a:t>A magical forest filled with talking animals and enchanted creatures.</a:t>
            </a:r>
            <a:endParaRPr lang="en-US" sz="3200" dirty="0"/>
          </a:p>
        </p:txBody>
      </p:sp>
      <p:sp>
        <p:nvSpPr>
          <p:cNvPr id="21" name="Shape 5"/>
          <p:cNvSpPr/>
          <p:nvPr/>
        </p:nvSpPr>
        <p:spPr>
          <a:xfrm>
            <a:off x="1130441" y="5905500"/>
            <a:ext cx="5779222" cy="2628900"/>
          </a:xfrm>
          <a:prstGeom prst="rect">
            <a:avLst/>
          </a:prstGeom>
          <a:noFill/>
          <a:ln/>
        </p:spPr>
      </p:sp>
      <p:sp>
        <p:nvSpPr>
          <p:cNvPr id="22" name="Shape 6"/>
          <p:cNvSpPr/>
          <p:nvPr/>
        </p:nvSpPr>
        <p:spPr>
          <a:xfrm>
            <a:off x="1130441" y="5905500"/>
            <a:ext cx="5779222" cy="2628900"/>
          </a:xfrm>
          <a:prstGeom prst="rect">
            <a:avLst/>
          </a:prstGeom>
          <a:noFill/>
          <a:ln/>
        </p:spPr>
      </p:sp>
      <p:sp>
        <p:nvSpPr>
          <p:cNvPr id="23" name="Text 7"/>
          <p:cNvSpPr/>
          <p:nvPr/>
        </p:nvSpPr>
        <p:spPr>
          <a:xfrm>
            <a:off x="1130441" y="5905500"/>
            <a:ext cx="5982448" cy="901700"/>
          </a:xfrm>
          <a:prstGeom prst="rect">
            <a:avLst/>
          </a:prstGeom>
          <a:noFill/>
          <a:ln/>
        </p:spPr>
        <p:txBody>
          <a:bodyPr wrap="square" lIns="0" tIns="0" rIns="0" bIns="0" rtlCol="0" anchor="t"/>
          <a:lstStyle/>
          <a:p>
            <a:pPr algn="l"/>
            <a:r>
              <a:rPr lang="en-US" sz="4800" dirty="0">
                <a:solidFill>
                  <a:srgbClr val="0E0E0E">
                    <a:alpha val="100000"/>
                  </a:srgbClr>
                </a:solidFill>
                <a:latin typeface="Belleza Regular" pitchFamily="34" charset="0"/>
                <a:ea typeface="Belleza Regular" pitchFamily="34" charset="-122"/>
                <a:cs typeface="Belleza Regular" pitchFamily="34" charset="-120"/>
              </a:rPr>
              <a:t>THE CRYSTAL CAVES</a:t>
            </a:r>
            <a:endParaRPr lang="en-US" sz="4800" dirty="0"/>
          </a:p>
        </p:txBody>
      </p:sp>
      <p:sp>
        <p:nvSpPr>
          <p:cNvPr id="24" name="Text 8"/>
          <p:cNvSpPr/>
          <p:nvPr/>
        </p:nvSpPr>
        <p:spPr>
          <a:xfrm>
            <a:off x="1130441" y="6705600"/>
            <a:ext cx="5914706" cy="19642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Poppins Regular" pitchFamily="34" charset="0"/>
                <a:ea typeface="Poppins Regular" pitchFamily="34" charset="-122"/>
                <a:cs typeface="Poppins Regular" pitchFamily="34" charset="-120"/>
              </a:rPr>
              <a:t>A network of underground caves filled with precious gems and crystals.</a:t>
            </a:r>
            <a:endParaRPr lang="en-US" sz="3200" dirty="0"/>
          </a:p>
        </p:txBody>
      </p:sp>
      <p:sp>
        <p:nvSpPr>
          <p:cNvPr id="25" name="Shape 9"/>
          <p:cNvSpPr/>
          <p:nvPr/>
        </p:nvSpPr>
        <p:spPr>
          <a:xfrm>
            <a:off x="1130441" y="9334500"/>
            <a:ext cx="5779222" cy="2628900"/>
          </a:xfrm>
          <a:prstGeom prst="rect">
            <a:avLst/>
          </a:prstGeom>
          <a:noFill/>
          <a:ln/>
        </p:spPr>
      </p:sp>
      <p:sp>
        <p:nvSpPr>
          <p:cNvPr id="26" name="Shape 10"/>
          <p:cNvSpPr/>
          <p:nvPr/>
        </p:nvSpPr>
        <p:spPr>
          <a:xfrm>
            <a:off x="1130441" y="9334500"/>
            <a:ext cx="5779222" cy="2628900"/>
          </a:xfrm>
          <a:prstGeom prst="rect">
            <a:avLst/>
          </a:prstGeom>
          <a:noFill/>
          <a:ln/>
        </p:spPr>
      </p:sp>
      <p:sp>
        <p:nvSpPr>
          <p:cNvPr id="27" name="Text 11"/>
          <p:cNvSpPr/>
          <p:nvPr/>
        </p:nvSpPr>
        <p:spPr>
          <a:xfrm>
            <a:off x="1130441" y="9334500"/>
            <a:ext cx="5982448" cy="901700"/>
          </a:xfrm>
          <a:prstGeom prst="rect">
            <a:avLst/>
          </a:prstGeom>
          <a:noFill/>
          <a:ln/>
        </p:spPr>
        <p:txBody>
          <a:bodyPr wrap="square" lIns="0" tIns="0" rIns="0" bIns="0" rtlCol="0" anchor="t"/>
          <a:lstStyle/>
          <a:p>
            <a:pPr algn="l"/>
            <a:r>
              <a:rPr lang="en-US" sz="4800" dirty="0">
                <a:solidFill>
                  <a:srgbClr val="0E0E0E">
                    <a:alpha val="100000"/>
                  </a:srgbClr>
                </a:solidFill>
                <a:latin typeface="Belleza Regular" pitchFamily="34" charset="0"/>
                <a:ea typeface="Belleza Regular" pitchFamily="34" charset="-122"/>
                <a:cs typeface="Belleza Regular" pitchFamily="34" charset="-120"/>
              </a:rPr>
              <a:t>THE DRAGON'S LAIR</a:t>
            </a:r>
            <a:endParaRPr lang="en-US" sz="4800" dirty="0"/>
          </a:p>
        </p:txBody>
      </p:sp>
      <p:sp>
        <p:nvSpPr>
          <p:cNvPr id="28" name="Text 12"/>
          <p:cNvSpPr/>
          <p:nvPr/>
        </p:nvSpPr>
        <p:spPr>
          <a:xfrm>
            <a:off x="1130441" y="10134600"/>
            <a:ext cx="5914706" cy="19642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Poppins Regular" pitchFamily="34" charset="0"/>
                <a:ea typeface="Poppins Regular" pitchFamily="34" charset="-122"/>
                <a:cs typeface="Poppins Regular" pitchFamily="34" charset="-120"/>
              </a:rPr>
              <a:t>A dangerous and mysterious place where dragons reside.</a:t>
            </a:r>
            <a:endParaRPr lang="en-US" sz="3200"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name="Slide 2">
    <p:bg>
      <p:bgPr>
        <a:solidFill>
          <a:srgbClr val="FEE9C8"/>
        </a:solidFill>
      </p:bgPr>
    </p:bg>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24387048" cy="13716000"/>
          </a:xfrm>
          <a:prstGeom prst="rect">
            <a:avLst/>
          </a:prstGeom>
        </p:spPr>
      </p:pic>
      <p:pic>
        <p:nvPicPr>
          <p:cNvPr id="3" name="Image 1" descr="preencoded.png">    </p:cNvPr>
          <p:cNvPicPr>
            <a:picLocks noChangeAspect="1"/>
          </p:cNvPicPr>
          <p:nvPr/>
        </p:nvPicPr>
        <p:blipFill>
          <a:blip r:embed="rId2"/>
          <a:stretch>
            <a:fillRect/>
          </a:stretch>
        </p:blipFill>
        <p:spPr>
          <a:xfrm>
            <a:off x="15089486" y="8470900"/>
            <a:ext cx="8920155" cy="4765647"/>
          </a:xfrm>
          <a:prstGeom prst="rect">
            <a:avLst/>
          </a:prstGeom>
        </p:spPr>
      </p:pic>
      <p:pic>
        <p:nvPicPr>
          <p:cNvPr id="4" name="Image 2" descr="preencoded.png">    </p:cNvPr>
          <p:cNvPicPr>
            <a:picLocks noChangeAspect="1"/>
          </p:cNvPicPr>
          <p:nvPr/>
        </p:nvPicPr>
        <p:blipFill>
          <a:blip r:embed="rId3"/>
          <a:stretch>
            <a:fillRect/>
          </a:stretch>
        </p:blipFill>
        <p:spPr>
          <a:xfrm>
            <a:off x="10072359" y="3860800"/>
            <a:ext cx="14314689" cy="38100"/>
          </a:xfrm>
          <a:prstGeom prst="rect">
            <a:avLst/>
          </a:prstGeom>
        </p:spPr>
      </p:pic>
      <p:pic>
        <p:nvPicPr>
          <p:cNvPr id="5" name="Image 3" descr="preencoded.png">    </p:cNvPr>
          <p:cNvPicPr>
            <a:picLocks noChangeAspect="1"/>
          </p:cNvPicPr>
          <p:nvPr/>
        </p:nvPicPr>
        <p:blipFill>
          <a:blip r:embed="rId4"/>
          <a:stretch>
            <a:fillRect/>
          </a:stretch>
        </p:blipFill>
        <p:spPr>
          <a:xfrm>
            <a:off x="0" y="3855591"/>
            <a:ext cx="3698705" cy="38100"/>
          </a:xfrm>
          <a:prstGeom prst="rect">
            <a:avLst/>
          </a:prstGeom>
        </p:spPr>
      </p:pic>
      <p:pic>
        <p:nvPicPr>
          <p:cNvPr id="6" name="Image 4" descr="preencoded.png">    </p:cNvPr>
          <p:cNvPicPr>
            <a:picLocks noChangeAspect="1"/>
          </p:cNvPicPr>
          <p:nvPr/>
        </p:nvPicPr>
        <p:blipFill>
          <a:blip r:embed="rId5"/>
          <a:stretch>
            <a:fillRect/>
          </a:stretch>
        </p:blipFill>
        <p:spPr>
          <a:xfrm>
            <a:off x="1384473" y="469900"/>
            <a:ext cx="15318115" cy="12763500"/>
          </a:xfrm>
          <a:prstGeom prst="rect">
            <a:avLst/>
          </a:prstGeom>
        </p:spPr>
      </p:pic>
      <p:pic>
        <p:nvPicPr>
          <p:cNvPr id="7" name="Image 5" descr="preencoded.png">    </p:cNvPr>
          <p:cNvPicPr>
            <a:picLocks noChangeAspect="1"/>
          </p:cNvPicPr>
          <p:nvPr/>
        </p:nvPicPr>
        <p:blipFill>
          <a:blip r:embed="rId6"/>
          <a:stretch>
            <a:fillRect/>
          </a:stretch>
        </p:blipFill>
        <p:spPr>
          <a:xfrm>
            <a:off x="751626" y="740221"/>
            <a:ext cx="1924470" cy="1948876"/>
          </a:xfrm>
          <a:prstGeom prst="rect">
            <a:avLst/>
          </a:prstGeom>
        </p:spPr>
      </p:pic>
      <p:pic>
        <p:nvPicPr>
          <p:cNvPr id="8" name="Image 6" descr="preencoded.png">    </p:cNvPr>
          <p:cNvPicPr>
            <a:picLocks noChangeAspect="1"/>
          </p:cNvPicPr>
          <p:nvPr/>
        </p:nvPicPr>
        <p:blipFill>
          <a:blip r:embed="rId7"/>
          <a:stretch>
            <a:fillRect/>
          </a:stretch>
        </p:blipFill>
        <p:spPr>
          <a:xfrm>
            <a:off x="19547743" y="1222121"/>
            <a:ext cx="2163332" cy="2163063"/>
          </a:xfrm>
          <a:prstGeom prst="rect">
            <a:avLst/>
          </a:prstGeom>
        </p:spPr>
      </p:pic>
      <p:pic>
        <p:nvPicPr>
          <p:cNvPr id="9" name="Image 7" descr="preencoded.png">    </p:cNvPr>
          <p:cNvPicPr>
            <a:picLocks noChangeAspect="1"/>
          </p:cNvPicPr>
          <p:nvPr/>
        </p:nvPicPr>
        <p:blipFill>
          <a:blip r:embed="rId8"/>
          <a:stretch>
            <a:fillRect/>
          </a:stretch>
        </p:blipFill>
        <p:spPr>
          <a:xfrm>
            <a:off x="21340571" y="736600"/>
            <a:ext cx="1309026" cy="1308861"/>
          </a:xfrm>
          <a:prstGeom prst="rect">
            <a:avLst/>
          </a:prstGeom>
        </p:spPr>
      </p:pic>
      <p:pic>
        <p:nvPicPr>
          <p:cNvPr id="10" name="Image 8" descr="preencoded.png">    </p:cNvPr>
          <p:cNvPicPr>
            <a:picLocks noChangeAspect="1"/>
          </p:cNvPicPr>
          <p:nvPr/>
        </p:nvPicPr>
        <p:blipFill>
          <a:blip r:embed="rId9"/>
          <a:stretch>
            <a:fillRect/>
          </a:stretch>
        </p:blipFill>
        <p:spPr>
          <a:xfrm>
            <a:off x="21711075" y="2207005"/>
            <a:ext cx="1309026" cy="1308863"/>
          </a:xfrm>
          <a:prstGeom prst="rect">
            <a:avLst/>
          </a:prstGeom>
        </p:spPr>
      </p:pic>
      <p:pic>
        <p:nvPicPr>
          <p:cNvPr id="11" name="Image 9" descr="preencoded.png">    </p:cNvPr>
          <p:cNvPicPr>
            <a:picLocks noChangeAspect="1"/>
          </p:cNvPicPr>
          <p:nvPr/>
        </p:nvPicPr>
        <p:blipFill>
          <a:blip r:embed="rId10"/>
          <a:stretch>
            <a:fillRect/>
          </a:stretch>
        </p:blipFill>
        <p:spPr>
          <a:xfrm>
            <a:off x="241330" y="10591800"/>
            <a:ext cx="2603825" cy="2641600"/>
          </a:xfrm>
          <a:prstGeom prst="rect">
            <a:avLst/>
          </a:prstGeom>
        </p:spPr>
      </p:pic>
      <p:sp>
        <p:nvSpPr>
          <p:cNvPr id="12" name="Shape 0"/>
          <p:cNvSpPr/>
          <p:nvPr/>
        </p:nvSpPr>
        <p:spPr>
          <a:xfrm>
            <a:off x="23370921" y="10515600"/>
            <a:ext cx="1016127" cy="3200400"/>
          </a:xfrm>
          <a:prstGeom prst="rect">
            <a:avLst/>
          </a:prstGeom>
          <a:noFill/>
          <a:ln/>
        </p:spPr>
      </p:sp>
      <p:pic>
        <p:nvPicPr>
          <p:cNvPr id="13" name="Image 10" descr="preencoded.png">    </p:cNvPr>
          <p:cNvPicPr>
            <a:picLocks noChangeAspect="1"/>
          </p:cNvPicPr>
          <p:nvPr/>
        </p:nvPicPr>
        <p:blipFill>
          <a:blip r:embed="rId11"/>
          <a:stretch>
            <a:fillRect/>
          </a:stretch>
        </p:blipFill>
        <p:spPr>
          <a:xfrm>
            <a:off x="23523340" y="10820400"/>
            <a:ext cx="711289" cy="2590800"/>
          </a:xfrm>
          <a:prstGeom prst="rect">
            <a:avLst/>
          </a:prstGeom>
        </p:spPr>
      </p:pic>
      <p:sp>
        <p:nvSpPr>
          <p:cNvPr id="14" name="Text 1"/>
          <p:cNvSpPr/>
          <p:nvPr/>
        </p:nvSpPr>
        <p:spPr>
          <a:xfrm>
            <a:off x="3298179" y="2921000"/>
            <a:ext cx="8213693" cy="2408767"/>
          </a:xfrm>
          <a:prstGeom prst="rect">
            <a:avLst/>
          </a:prstGeom>
          <a:noFill/>
          <a:ln/>
        </p:spPr>
        <p:txBody>
          <a:bodyPr wrap="square" lIns="0" tIns="0" rIns="0" bIns="0" rtlCol="0" anchor="t"/>
          <a:lstStyle/>
          <a:p>
            <a:pPr algn="ctr"/>
            <a:r>
              <a:rPr lang="en-US" sz="12800" dirty="0">
                <a:solidFill>
                  <a:srgbClr val="272727">
                    <a:alpha val="100000"/>
                  </a:srgbClr>
                </a:solidFill>
                <a:latin typeface="Belleza Regular" pitchFamily="34" charset="0"/>
                <a:ea typeface="Belleza Regular" pitchFamily="34" charset="-122"/>
                <a:cs typeface="Belleza Regular" pitchFamily="34" charset="-120"/>
              </a:rPr>
              <a:t>WELCOME</a:t>
            </a:r>
            <a:endParaRPr lang="en-US" sz="12800" dirty="0"/>
          </a:p>
        </p:txBody>
      </p:sp>
      <p:sp>
        <p:nvSpPr>
          <p:cNvPr id="15" name="Text 2"/>
          <p:cNvSpPr/>
          <p:nvPr/>
        </p:nvSpPr>
        <p:spPr>
          <a:xfrm>
            <a:off x="4013702" y="6858000"/>
            <a:ext cx="10182439" cy="37930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Poppins Regular" pitchFamily="34" charset="0"/>
                <a:ea typeface="Poppins Regular" pitchFamily="34" charset="-122"/>
                <a:cs typeface="Poppins Regular" pitchFamily="34" charset="-120"/>
              </a:rPr>
              <a:t>Welcome to the world of fantasy! Join us on a journey to explore the mystical creatures, enchanted lands, and magical wonders that exist beyond our reality. Discover the wonders and secrets of this exciting realm and unlock the power of imagination.</a:t>
            </a:r>
            <a:endParaRPr lang="en-US" sz="3200"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name="Slide 20">
    <p:bg>
      <p:bgPr>
        <a:solidFill>
          <a:srgbClr val="FEE9C8"/>
        </a:solidFill>
      </p:bgPr>
    </p:bg>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24387048" cy="13716000"/>
          </a:xfrm>
          <a:prstGeom prst="rect">
            <a:avLst/>
          </a:prstGeom>
        </p:spPr>
      </p:pic>
      <p:pic>
        <p:nvPicPr>
          <p:cNvPr id="3" name="Image 1" descr="preencoded.png">    </p:cNvPr>
          <p:cNvPicPr>
            <a:picLocks noChangeAspect="1"/>
          </p:cNvPicPr>
          <p:nvPr/>
        </p:nvPicPr>
        <p:blipFill>
          <a:blip r:embed="rId2"/>
          <a:stretch>
            <a:fillRect/>
          </a:stretch>
        </p:blipFill>
        <p:spPr>
          <a:xfrm>
            <a:off x="23751969" y="12700"/>
            <a:ext cx="88911" cy="13703300"/>
          </a:xfrm>
          <a:prstGeom prst="rect">
            <a:avLst/>
          </a:prstGeom>
        </p:spPr>
      </p:pic>
      <p:pic>
        <p:nvPicPr>
          <p:cNvPr id="4" name="Image 2" descr="preencoded.png">    </p:cNvPr>
          <p:cNvPicPr>
            <a:picLocks noChangeAspect="1"/>
          </p:cNvPicPr>
          <p:nvPr/>
        </p:nvPicPr>
        <p:blipFill>
          <a:blip r:embed="rId3"/>
          <a:stretch>
            <a:fillRect/>
          </a:stretch>
        </p:blipFill>
        <p:spPr>
          <a:xfrm>
            <a:off x="22723140" y="0"/>
            <a:ext cx="88911" cy="13716000"/>
          </a:xfrm>
          <a:prstGeom prst="rect">
            <a:avLst/>
          </a:prstGeom>
        </p:spPr>
      </p:pic>
      <p:pic>
        <p:nvPicPr>
          <p:cNvPr id="5" name="Image 3" descr="preencoded.png">    </p:cNvPr>
          <p:cNvPicPr>
            <a:picLocks noChangeAspect="1"/>
          </p:cNvPicPr>
          <p:nvPr/>
        </p:nvPicPr>
        <p:blipFill>
          <a:blip r:embed="rId4"/>
          <a:stretch>
            <a:fillRect/>
          </a:stretch>
        </p:blipFill>
        <p:spPr>
          <a:xfrm>
            <a:off x="3518340" y="1244600"/>
            <a:ext cx="20271734" cy="88900"/>
          </a:xfrm>
          <a:prstGeom prst="rect">
            <a:avLst/>
          </a:prstGeom>
        </p:spPr>
      </p:pic>
      <p:pic>
        <p:nvPicPr>
          <p:cNvPr id="6" name="Image 4" descr="preencoded.png">    </p:cNvPr>
          <p:cNvPicPr>
            <a:picLocks noChangeAspect="1"/>
          </p:cNvPicPr>
          <p:nvPr/>
        </p:nvPicPr>
        <p:blipFill>
          <a:blip r:embed="rId5"/>
          <a:stretch>
            <a:fillRect/>
          </a:stretch>
        </p:blipFill>
        <p:spPr>
          <a:xfrm>
            <a:off x="1028830" y="0"/>
            <a:ext cx="88910" cy="12661900"/>
          </a:xfrm>
          <a:prstGeom prst="rect">
            <a:avLst/>
          </a:prstGeom>
        </p:spPr>
      </p:pic>
      <p:pic>
        <p:nvPicPr>
          <p:cNvPr id="7" name="Image 5" descr="preencoded.png">    </p:cNvPr>
          <p:cNvPicPr>
            <a:picLocks noChangeAspect="1"/>
          </p:cNvPicPr>
          <p:nvPr/>
        </p:nvPicPr>
        <p:blipFill>
          <a:blip r:embed="rId6"/>
          <a:stretch>
            <a:fillRect/>
          </a:stretch>
        </p:blipFill>
        <p:spPr>
          <a:xfrm>
            <a:off x="0" y="12616805"/>
            <a:ext cx="24387048" cy="88900"/>
          </a:xfrm>
          <a:prstGeom prst="rect">
            <a:avLst/>
          </a:prstGeom>
        </p:spPr>
      </p:pic>
      <p:pic>
        <p:nvPicPr>
          <p:cNvPr id="8" name="Image 6" descr="preencoded.png">    </p:cNvPr>
          <p:cNvPicPr>
            <a:picLocks noChangeAspect="1"/>
          </p:cNvPicPr>
          <p:nvPr/>
        </p:nvPicPr>
        <p:blipFill>
          <a:blip r:embed="rId7"/>
          <a:stretch>
            <a:fillRect/>
          </a:stretch>
        </p:blipFill>
        <p:spPr>
          <a:xfrm>
            <a:off x="1587698" y="596900"/>
            <a:ext cx="1930641" cy="1955800"/>
          </a:xfrm>
          <a:prstGeom prst="rect">
            <a:avLst/>
          </a:prstGeom>
        </p:spPr>
      </p:pic>
      <p:pic>
        <p:nvPicPr>
          <p:cNvPr id="9" name="Image 7" descr="preencoded.png">    </p:cNvPr>
          <p:cNvPicPr>
            <a:picLocks noChangeAspect="1"/>
          </p:cNvPicPr>
          <p:nvPr/>
        </p:nvPicPr>
        <p:blipFill>
          <a:blip r:embed="rId8"/>
          <a:stretch>
            <a:fillRect/>
          </a:stretch>
        </p:blipFill>
        <p:spPr>
          <a:xfrm>
            <a:off x="17580991" y="9484866"/>
            <a:ext cx="2620254" cy="2619747"/>
          </a:xfrm>
          <a:prstGeom prst="rect">
            <a:avLst/>
          </a:prstGeom>
        </p:spPr>
      </p:pic>
      <p:pic>
        <p:nvPicPr>
          <p:cNvPr id="10" name="Image 8" descr="preencoded.png">    </p:cNvPr>
          <p:cNvPicPr>
            <a:picLocks noChangeAspect="1"/>
          </p:cNvPicPr>
          <p:nvPr/>
        </p:nvPicPr>
        <p:blipFill>
          <a:blip r:embed="rId9"/>
          <a:stretch>
            <a:fillRect/>
          </a:stretch>
        </p:blipFill>
        <p:spPr>
          <a:xfrm>
            <a:off x="18891118" y="7848600"/>
            <a:ext cx="1644880" cy="1644848"/>
          </a:xfrm>
          <a:prstGeom prst="rect">
            <a:avLst/>
          </a:prstGeom>
        </p:spPr>
      </p:pic>
      <p:pic>
        <p:nvPicPr>
          <p:cNvPr id="11" name="Image 9" descr="preencoded.png">    </p:cNvPr>
          <p:cNvPicPr>
            <a:picLocks noChangeAspect="1"/>
          </p:cNvPicPr>
          <p:nvPr/>
        </p:nvPicPr>
        <p:blipFill>
          <a:blip r:embed="rId10"/>
          <a:stretch>
            <a:fillRect/>
          </a:stretch>
        </p:blipFill>
        <p:spPr>
          <a:xfrm>
            <a:off x="19939328" y="8964935"/>
            <a:ext cx="2168548" cy="2168277"/>
          </a:xfrm>
          <a:prstGeom prst="rect">
            <a:avLst/>
          </a:prstGeom>
        </p:spPr>
      </p:pic>
      <p:sp>
        <p:nvSpPr>
          <p:cNvPr id="12" name="Shape 0"/>
          <p:cNvSpPr/>
          <p:nvPr/>
        </p:nvSpPr>
        <p:spPr>
          <a:xfrm>
            <a:off x="23370921" y="10515600"/>
            <a:ext cx="1016127" cy="3200400"/>
          </a:xfrm>
          <a:prstGeom prst="rect">
            <a:avLst/>
          </a:prstGeom>
          <a:noFill/>
          <a:ln/>
        </p:spPr>
      </p:sp>
      <p:pic>
        <p:nvPicPr>
          <p:cNvPr id="13" name="Image 10" descr="preencoded.png">    </p:cNvPr>
          <p:cNvPicPr>
            <a:picLocks noChangeAspect="1"/>
          </p:cNvPicPr>
          <p:nvPr/>
        </p:nvPicPr>
        <p:blipFill>
          <a:blip r:embed="rId11"/>
          <a:stretch>
            <a:fillRect/>
          </a:stretch>
        </p:blipFill>
        <p:spPr>
          <a:xfrm>
            <a:off x="23523340" y="10820400"/>
            <a:ext cx="711289" cy="2590800"/>
          </a:xfrm>
          <a:prstGeom prst="rect">
            <a:avLst/>
          </a:prstGeom>
        </p:spPr>
      </p:pic>
      <p:sp>
        <p:nvSpPr>
          <p:cNvPr id="14" name="Text 1"/>
          <p:cNvSpPr/>
          <p:nvPr/>
        </p:nvSpPr>
        <p:spPr>
          <a:xfrm>
            <a:off x="7883452" y="1955800"/>
            <a:ext cx="5851198" cy="1507067"/>
          </a:xfrm>
          <a:prstGeom prst="rect">
            <a:avLst/>
          </a:prstGeom>
          <a:noFill/>
          <a:ln/>
        </p:spPr>
        <p:txBody>
          <a:bodyPr wrap="square" lIns="0" tIns="0" rIns="0" bIns="0" rtlCol="0" anchor="t"/>
          <a:lstStyle/>
          <a:p>
            <a:pPr algn="ctr"/>
            <a:r>
              <a:rPr lang="en-US" sz="8000" dirty="0">
                <a:solidFill>
                  <a:srgbClr val="272727">
                    <a:alpha val="100000"/>
                  </a:srgbClr>
                </a:solidFill>
                <a:latin typeface="Belleza Regular" pitchFamily="34" charset="0"/>
                <a:ea typeface="Belleza Regular" pitchFamily="34" charset="-122"/>
                <a:cs typeface="Belleza Regular" pitchFamily="34" charset="-120"/>
              </a:rPr>
              <a:t>OUR TEAM</a:t>
            </a:r>
            <a:endParaRPr lang="en-US" sz="8000" dirty="0"/>
          </a:p>
        </p:txBody>
      </p:sp>
      <p:sp>
        <p:nvSpPr>
          <p:cNvPr id="15" name="Shape 2"/>
          <p:cNvSpPr/>
          <p:nvPr/>
        </p:nvSpPr>
        <p:spPr>
          <a:xfrm>
            <a:off x="2718140" y="3771900"/>
            <a:ext cx="5791924" cy="3073400"/>
          </a:xfrm>
          <a:prstGeom prst="rect">
            <a:avLst/>
          </a:prstGeom>
          <a:noFill/>
          <a:ln/>
        </p:spPr>
      </p:sp>
      <p:pic>
        <p:nvPicPr>
          <p:cNvPr id="16" name="Image 11" descr="preencoded.png">    </p:cNvPr>
          <p:cNvPicPr>
            <a:picLocks noChangeAspect="1"/>
          </p:cNvPicPr>
          <p:nvPr/>
        </p:nvPicPr>
        <p:blipFill>
          <a:blip r:embed="rId12"/>
          <a:stretch>
            <a:fillRect/>
          </a:stretch>
        </p:blipFill>
        <p:spPr>
          <a:xfrm>
            <a:off x="2718140" y="3771900"/>
            <a:ext cx="3048381" cy="3073400"/>
          </a:xfrm>
          <a:prstGeom prst="rect">
            <a:avLst/>
          </a:prstGeom>
        </p:spPr>
      </p:pic>
      <p:sp>
        <p:nvSpPr>
          <p:cNvPr id="17" name="Shape 3"/>
          <p:cNvSpPr/>
          <p:nvPr/>
        </p:nvSpPr>
        <p:spPr>
          <a:xfrm>
            <a:off x="6071359" y="4578350"/>
            <a:ext cx="2438705" cy="1460500"/>
          </a:xfrm>
          <a:prstGeom prst="rect">
            <a:avLst/>
          </a:prstGeom>
          <a:noFill/>
          <a:ln/>
        </p:spPr>
      </p:sp>
      <p:sp>
        <p:nvSpPr>
          <p:cNvPr id="18" name="Shape 4"/>
          <p:cNvSpPr/>
          <p:nvPr/>
        </p:nvSpPr>
        <p:spPr>
          <a:xfrm>
            <a:off x="6071359" y="4578350"/>
            <a:ext cx="2438705" cy="1460500"/>
          </a:xfrm>
          <a:prstGeom prst="rect">
            <a:avLst/>
          </a:prstGeom>
          <a:noFill/>
          <a:ln/>
        </p:spPr>
      </p:sp>
      <p:sp>
        <p:nvSpPr>
          <p:cNvPr id="19" name="Shape 5"/>
          <p:cNvSpPr/>
          <p:nvPr/>
        </p:nvSpPr>
        <p:spPr>
          <a:xfrm>
            <a:off x="6071359" y="4578350"/>
            <a:ext cx="2438705" cy="1460500"/>
          </a:xfrm>
          <a:prstGeom prst="rect">
            <a:avLst/>
          </a:prstGeom>
          <a:noFill/>
          <a:ln/>
        </p:spPr>
      </p:sp>
      <p:sp>
        <p:nvSpPr>
          <p:cNvPr id="20" name="Text 6"/>
          <p:cNvSpPr/>
          <p:nvPr/>
        </p:nvSpPr>
        <p:spPr>
          <a:xfrm>
            <a:off x="6071359" y="4578350"/>
            <a:ext cx="2654632" cy="901700"/>
          </a:xfrm>
          <a:prstGeom prst="rect">
            <a:avLst/>
          </a:prstGeom>
          <a:noFill/>
          <a:ln/>
        </p:spPr>
        <p:txBody>
          <a:bodyPr wrap="square" lIns="0" tIns="0" rIns="0" bIns="0" rtlCol="0" anchor="t"/>
          <a:lstStyle/>
          <a:p>
            <a:pPr algn="l"/>
            <a:r>
              <a:rPr lang="en-US" sz="4800" dirty="0">
                <a:solidFill>
                  <a:srgbClr val="0E0E0E">
                    <a:alpha val="100000"/>
                  </a:srgbClr>
                </a:solidFill>
                <a:latin typeface="Belleza Regular" pitchFamily="34" charset="0"/>
                <a:ea typeface="Belleza Regular" pitchFamily="34" charset="-122"/>
                <a:cs typeface="Belleza Regular" pitchFamily="34" charset="-120"/>
              </a:rPr>
              <a:t>ELDRUIN</a:t>
            </a:r>
            <a:endParaRPr lang="en-US" sz="4800" dirty="0"/>
          </a:p>
        </p:txBody>
      </p:sp>
      <p:sp>
        <p:nvSpPr>
          <p:cNvPr id="21" name="Text 7"/>
          <p:cNvSpPr/>
          <p:nvPr/>
        </p:nvSpPr>
        <p:spPr>
          <a:xfrm>
            <a:off x="6071359" y="5429250"/>
            <a:ext cx="2955236" cy="7450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Poppins Regular" pitchFamily="34" charset="0"/>
                <a:ea typeface="Poppins Regular" pitchFamily="34" charset="-122"/>
                <a:cs typeface="Poppins Regular" pitchFamily="34" charset="-120"/>
              </a:rPr>
              <a:t>The Fire Mage</a:t>
            </a:r>
            <a:endParaRPr lang="en-US" sz="3200" dirty="0"/>
          </a:p>
        </p:txBody>
      </p:sp>
      <p:sp>
        <p:nvSpPr>
          <p:cNvPr id="22" name="Shape 8"/>
          <p:cNvSpPr/>
          <p:nvPr/>
        </p:nvSpPr>
        <p:spPr>
          <a:xfrm>
            <a:off x="12041105" y="8648700"/>
            <a:ext cx="5791924" cy="3073400"/>
          </a:xfrm>
          <a:prstGeom prst="rect">
            <a:avLst/>
          </a:prstGeom>
          <a:noFill/>
          <a:ln/>
        </p:spPr>
      </p:sp>
      <p:pic>
        <p:nvPicPr>
          <p:cNvPr id="23" name="Image 12" descr="preencoded.png">    </p:cNvPr>
          <p:cNvPicPr>
            <a:picLocks noChangeAspect="1"/>
          </p:cNvPicPr>
          <p:nvPr/>
        </p:nvPicPr>
        <p:blipFill>
          <a:blip r:embed="rId13"/>
          <a:stretch>
            <a:fillRect/>
          </a:stretch>
        </p:blipFill>
        <p:spPr>
          <a:xfrm>
            <a:off x="12041105" y="8648700"/>
            <a:ext cx="3048381" cy="3073400"/>
          </a:xfrm>
          <a:prstGeom prst="rect">
            <a:avLst/>
          </a:prstGeom>
        </p:spPr>
      </p:pic>
      <p:sp>
        <p:nvSpPr>
          <p:cNvPr id="24" name="Shape 9"/>
          <p:cNvSpPr/>
          <p:nvPr/>
        </p:nvSpPr>
        <p:spPr>
          <a:xfrm>
            <a:off x="15394324" y="9455150"/>
            <a:ext cx="2438705" cy="1460500"/>
          </a:xfrm>
          <a:prstGeom prst="rect">
            <a:avLst/>
          </a:prstGeom>
          <a:noFill/>
          <a:ln/>
        </p:spPr>
      </p:sp>
      <p:sp>
        <p:nvSpPr>
          <p:cNvPr id="25" name="Shape 10"/>
          <p:cNvSpPr/>
          <p:nvPr/>
        </p:nvSpPr>
        <p:spPr>
          <a:xfrm>
            <a:off x="15394324" y="9455150"/>
            <a:ext cx="2438705" cy="1460500"/>
          </a:xfrm>
          <a:prstGeom prst="rect">
            <a:avLst/>
          </a:prstGeom>
          <a:noFill/>
          <a:ln/>
        </p:spPr>
      </p:sp>
      <p:sp>
        <p:nvSpPr>
          <p:cNvPr id="26" name="Shape 11"/>
          <p:cNvSpPr/>
          <p:nvPr/>
        </p:nvSpPr>
        <p:spPr>
          <a:xfrm>
            <a:off x="15394324" y="9455150"/>
            <a:ext cx="2438705" cy="1460500"/>
          </a:xfrm>
          <a:prstGeom prst="rect">
            <a:avLst/>
          </a:prstGeom>
          <a:noFill/>
          <a:ln/>
        </p:spPr>
      </p:sp>
      <p:sp>
        <p:nvSpPr>
          <p:cNvPr id="27" name="Text 12"/>
          <p:cNvSpPr/>
          <p:nvPr/>
        </p:nvSpPr>
        <p:spPr>
          <a:xfrm>
            <a:off x="15394324" y="9455150"/>
            <a:ext cx="2654632" cy="901700"/>
          </a:xfrm>
          <a:prstGeom prst="rect">
            <a:avLst/>
          </a:prstGeom>
          <a:noFill/>
          <a:ln/>
        </p:spPr>
        <p:txBody>
          <a:bodyPr wrap="square" lIns="0" tIns="0" rIns="0" bIns="0" rtlCol="0" anchor="t"/>
          <a:lstStyle/>
          <a:p>
            <a:pPr algn="l"/>
            <a:r>
              <a:rPr lang="en-US" sz="4800" dirty="0">
                <a:solidFill>
                  <a:srgbClr val="0E0E0E">
                    <a:alpha val="100000"/>
                  </a:srgbClr>
                </a:solidFill>
                <a:latin typeface="Belleza Regular" pitchFamily="34" charset="0"/>
                <a:ea typeface="Belleza Regular" pitchFamily="34" charset="-122"/>
                <a:cs typeface="Belleza Regular" pitchFamily="34" charset="-120"/>
              </a:rPr>
              <a:t>ELDRUIN</a:t>
            </a:r>
            <a:endParaRPr lang="en-US" sz="4800" dirty="0"/>
          </a:p>
        </p:txBody>
      </p:sp>
      <p:sp>
        <p:nvSpPr>
          <p:cNvPr id="28" name="Text 13"/>
          <p:cNvSpPr/>
          <p:nvPr/>
        </p:nvSpPr>
        <p:spPr>
          <a:xfrm>
            <a:off x="15394324" y="10306050"/>
            <a:ext cx="2955236" cy="7450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Poppins Regular" pitchFamily="34" charset="0"/>
                <a:ea typeface="Poppins Regular" pitchFamily="34" charset="-122"/>
                <a:cs typeface="Poppins Regular" pitchFamily="34" charset="-120"/>
              </a:rPr>
              <a:t>The Fire Mage</a:t>
            </a:r>
            <a:endParaRPr lang="en-US" sz="3200" dirty="0"/>
          </a:p>
        </p:txBody>
      </p:sp>
      <p:sp>
        <p:nvSpPr>
          <p:cNvPr id="29" name="Shape 14"/>
          <p:cNvSpPr/>
          <p:nvPr/>
        </p:nvSpPr>
        <p:spPr>
          <a:xfrm>
            <a:off x="2718140" y="8648700"/>
            <a:ext cx="5791924" cy="3073400"/>
          </a:xfrm>
          <a:prstGeom prst="rect">
            <a:avLst/>
          </a:prstGeom>
          <a:noFill/>
          <a:ln/>
        </p:spPr>
      </p:sp>
      <p:pic>
        <p:nvPicPr>
          <p:cNvPr id="30" name="Image 13" descr="preencoded.png">    </p:cNvPr>
          <p:cNvPicPr>
            <a:picLocks noChangeAspect="1"/>
          </p:cNvPicPr>
          <p:nvPr/>
        </p:nvPicPr>
        <p:blipFill>
          <a:blip r:embed="rId14"/>
          <a:stretch>
            <a:fillRect/>
          </a:stretch>
        </p:blipFill>
        <p:spPr>
          <a:xfrm>
            <a:off x="2718140" y="8648700"/>
            <a:ext cx="3048381" cy="3073400"/>
          </a:xfrm>
          <a:prstGeom prst="rect">
            <a:avLst/>
          </a:prstGeom>
        </p:spPr>
      </p:pic>
      <p:sp>
        <p:nvSpPr>
          <p:cNvPr id="31" name="Shape 15"/>
          <p:cNvSpPr/>
          <p:nvPr/>
        </p:nvSpPr>
        <p:spPr>
          <a:xfrm>
            <a:off x="6071359" y="9455150"/>
            <a:ext cx="2438705" cy="1460500"/>
          </a:xfrm>
          <a:prstGeom prst="rect">
            <a:avLst/>
          </a:prstGeom>
          <a:noFill/>
          <a:ln/>
        </p:spPr>
      </p:sp>
      <p:sp>
        <p:nvSpPr>
          <p:cNvPr id="32" name="Shape 16"/>
          <p:cNvSpPr/>
          <p:nvPr/>
        </p:nvSpPr>
        <p:spPr>
          <a:xfrm>
            <a:off x="6071359" y="9455150"/>
            <a:ext cx="2438705" cy="1460500"/>
          </a:xfrm>
          <a:prstGeom prst="rect">
            <a:avLst/>
          </a:prstGeom>
          <a:noFill/>
          <a:ln/>
        </p:spPr>
      </p:sp>
      <p:sp>
        <p:nvSpPr>
          <p:cNvPr id="33" name="Shape 17"/>
          <p:cNvSpPr/>
          <p:nvPr/>
        </p:nvSpPr>
        <p:spPr>
          <a:xfrm>
            <a:off x="6071359" y="9455150"/>
            <a:ext cx="2438705" cy="1460500"/>
          </a:xfrm>
          <a:prstGeom prst="rect">
            <a:avLst/>
          </a:prstGeom>
          <a:noFill/>
          <a:ln/>
        </p:spPr>
      </p:sp>
      <p:sp>
        <p:nvSpPr>
          <p:cNvPr id="34" name="Text 18"/>
          <p:cNvSpPr/>
          <p:nvPr/>
        </p:nvSpPr>
        <p:spPr>
          <a:xfrm>
            <a:off x="6071359" y="9455150"/>
            <a:ext cx="4216927" cy="901700"/>
          </a:xfrm>
          <a:prstGeom prst="rect">
            <a:avLst/>
          </a:prstGeom>
          <a:noFill/>
          <a:ln/>
        </p:spPr>
        <p:txBody>
          <a:bodyPr wrap="square" lIns="0" tIns="0" rIns="0" bIns="0" rtlCol="0" anchor="t"/>
          <a:lstStyle/>
          <a:p>
            <a:pPr algn="l"/>
            <a:r>
              <a:rPr lang="en-US" sz="4800" dirty="0">
                <a:solidFill>
                  <a:srgbClr val="0E0E0E">
                    <a:alpha val="100000"/>
                  </a:srgbClr>
                </a:solidFill>
                <a:latin typeface="Belleza Regular" pitchFamily="34" charset="0"/>
                <a:ea typeface="Belleza Regular" pitchFamily="34" charset="-122"/>
                <a:cs typeface="Belleza Regular" pitchFamily="34" charset="-120"/>
              </a:rPr>
              <a:t>ELEMENTALEN</a:t>
            </a:r>
            <a:endParaRPr lang="en-US" sz="4800" dirty="0"/>
          </a:p>
        </p:txBody>
      </p:sp>
      <p:sp>
        <p:nvSpPr>
          <p:cNvPr id="35" name="Text 19"/>
          <p:cNvSpPr/>
          <p:nvPr/>
        </p:nvSpPr>
        <p:spPr>
          <a:xfrm>
            <a:off x="6071359" y="10306050"/>
            <a:ext cx="2891728" cy="7450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Poppins Regular" pitchFamily="34" charset="0"/>
                <a:ea typeface="Poppins Regular" pitchFamily="34" charset="-122"/>
                <a:cs typeface="Poppins Regular" pitchFamily="34" charset="-120"/>
              </a:rPr>
              <a:t>The Guardian</a:t>
            </a:r>
            <a:endParaRPr lang="en-US" sz="3200" dirty="0"/>
          </a:p>
        </p:txBody>
      </p:sp>
      <p:sp>
        <p:nvSpPr>
          <p:cNvPr id="36" name="Shape 20"/>
          <p:cNvSpPr/>
          <p:nvPr/>
        </p:nvSpPr>
        <p:spPr>
          <a:xfrm>
            <a:off x="12041105" y="3771900"/>
            <a:ext cx="5791924" cy="3073400"/>
          </a:xfrm>
          <a:prstGeom prst="rect">
            <a:avLst/>
          </a:prstGeom>
          <a:noFill/>
          <a:ln/>
        </p:spPr>
      </p:sp>
      <p:pic>
        <p:nvPicPr>
          <p:cNvPr id="37" name="Image 14" descr="preencoded.png">    </p:cNvPr>
          <p:cNvPicPr>
            <a:picLocks noChangeAspect="1"/>
          </p:cNvPicPr>
          <p:nvPr/>
        </p:nvPicPr>
        <p:blipFill>
          <a:blip r:embed="rId15"/>
          <a:stretch>
            <a:fillRect/>
          </a:stretch>
        </p:blipFill>
        <p:spPr>
          <a:xfrm>
            <a:off x="12041105" y="3771900"/>
            <a:ext cx="3048381" cy="3073400"/>
          </a:xfrm>
          <a:prstGeom prst="rect">
            <a:avLst/>
          </a:prstGeom>
        </p:spPr>
      </p:pic>
      <p:sp>
        <p:nvSpPr>
          <p:cNvPr id="38" name="Shape 21"/>
          <p:cNvSpPr/>
          <p:nvPr/>
        </p:nvSpPr>
        <p:spPr>
          <a:xfrm>
            <a:off x="15394324" y="4578350"/>
            <a:ext cx="2438705" cy="1460500"/>
          </a:xfrm>
          <a:prstGeom prst="rect">
            <a:avLst/>
          </a:prstGeom>
          <a:noFill/>
          <a:ln/>
        </p:spPr>
      </p:sp>
      <p:sp>
        <p:nvSpPr>
          <p:cNvPr id="39" name="Shape 22"/>
          <p:cNvSpPr/>
          <p:nvPr/>
        </p:nvSpPr>
        <p:spPr>
          <a:xfrm>
            <a:off x="15394324" y="4578350"/>
            <a:ext cx="2438705" cy="1460500"/>
          </a:xfrm>
          <a:prstGeom prst="rect">
            <a:avLst/>
          </a:prstGeom>
          <a:noFill/>
          <a:ln/>
        </p:spPr>
      </p:sp>
      <p:sp>
        <p:nvSpPr>
          <p:cNvPr id="40" name="Shape 23"/>
          <p:cNvSpPr/>
          <p:nvPr/>
        </p:nvSpPr>
        <p:spPr>
          <a:xfrm>
            <a:off x="15394324" y="4578350"/>
            <a:ext cx="2438705" cy="1460500"/>
          </a:xfrm>
          <a:prstGeom prst="rect">
            <a:avLst/>
          </a:prstGeom>
          <a:noFill/>
          <a:ln/>
        </p:spPr>
      </p:sp>
      <p:sp>
        <p:nvSpPr>
          <p:cNvPr id="41" name="Text 24"/>
          <p:cNvSpPr/>
          <p:nvPr/>
        </p:nvSpPr>
        <p:spPr>
          <a:xfrm>
            <a:off x="15394324" y="4578350"/>
            <a:ext cx="2641930" cy="901700"/>
          </a:xfrm>
          <a:prstGeom prst="rect">
            <a:avLst/>
          </a:prstGeom>
          <a:noFill/>
          <a:ln/>
        </p:spPr>
        <p:txBody>
          <a:bodyPr wrap="square" lIns="0" tIns="0" rIns="0" bIns="0" rtlCol="0" anchor="t"/>
          <a:lstStyle/>
          <a:p>
            <a:pPr algn="l"/>
            <a:r>
              <a:rPr lang="en-US" sz="4800" dirty="0">
                <a:solidFill>
                  <a:srgbClr val="0E0E0E">
                    <a:alpha val="100000"/>
                  </a:srgbClr>
                </a:solidFill>
                <a:latin typeface="Belleza Regular" pitchFamily="34" charset="0"/>
                <a:ea typeface="Belleza Regular" pitchFamily="34" charset="-122"/>
                <a:cs typeface="Belleza Regular" pitchFamily="34" charset="-120"/>
              </a:rPr>
              <a:t>LUNARIA</a:t>
            </a:r>
            <a:endParaRPr lang="en-US" sz="4800" dirty="0"/>
          </a:p>
        </p:txBody>
      </p:sp>
      <p:sp>
        <p:nvSpPr>
          <p:cNvPr id="42" name="Text 25"/>
          <p:cNvSpPr/>
          <p:nvPr/>
        </p:nvSpPr>
        <p:spPr>
          <a:xfrm>
            <a:off x="15394324" y="5429250"/>
            <a:ext cx="3996766" cy="7450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Poppins Regular" pitchFamily="34" charset="0"/>
                <a:ea typeface="Poppins Regular" pitchFamily="34" charset="-122"/>
                <a:cs typeface="Poppins Regular" pitchFamily="34" charset="-120"/>
              </a:rPr>
              <a:t>The Moon Priestess</a:t>
            </a:r>
            <a:endParaRPr lang="en-US" sz="3200" dirty="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name="Slide 21">
    <p:bg>
      <p:bgPr>
        <a:solidFill>
          <a:srgbClr val="FEE9C8"/>
        </a:solidFill>
      </p:bgPr>
    </p:bg>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24387048" cy="13716000"/>
          </a:xfrm>
          <a:prstGeom prst="rect">
            <a:avLst/>
          </a:prstGeom>
        </p:spPr>
      </p:pic>
      <p:pic>
        <p:nvPicPr>
          <p:cNvPr id="3" name="Image 1" descr="preencoded.png">    </p:cNvPr>
          <p:cNvPicPr>
            <a:picLocks noChangeAspect="1"/>
          </p:cNvPicPr>
          <p:nvPr/>
        </p:nvPicPr>
        <p:blipFill>
          <a:blip r:embed="rId2"/>
          <a:stretch>
            <a:fillRect/>
          </a:stretch>
        </p:blipFill>
        <p:spPr>
          <a:xfrm>
            <a:off x="22957611" y="0"/>
            <a:ext cx="88911" cy="7294364"/>
          </a:xfrm>
          <a:prstGeom prst="rect">
            <a:avLst/>
          </a:prstGeom>
        </p:spPr>
      </p:pic>
      <p:pic>
        <p:nvPicPr>
          <p:cNvPr id="4" name="Image 2" descr="preencoded.png">    </p:cNvPr>
          <p:cNvPicPr>
            <a:picLocks noChangeAspect="1"/>
          </p:cNvPicPr>
          <p:nvPr/>
        </p:nvPicPr>
        <p:blipFill>
          <a:blip r:embed="rId3"/>
          <a:stretch>
            <a:fillRect/>
          </a:stretch>
        </p:blipFill>
        <p:spPr>
          <a:xfrm>
            <a:off x="21808626" y="7250063"/>
            <a:ext cx="2573597" cy="88900"/>
          </a:xfrm>
          <a:prstGeom prst="rect">
            <a:avLst/>
          </a:prstGeom>
        </p:spPr>
      </p:pic>
      <p:pic>
        <p:nvPicPr>
          <p:cNvPr id="5" name="Image 3" descr="preencoded.png">    </p:cNvPr>
          <p:cNvPicPr>
            <a:picLocks noChangeAspect="1"/>
          </p:cNvPicPr>
          <p:nvPr/>
        </p:nvPicPr>
        <p:blipFill>
          <a:blip r:embed="rId4"/>
          <a:stretch>
            <a:fillRect/>
          </a:stretch>
        </p:blipFill>
        <p:spPr>
          <a:xfrm>
            <a:off x="23002070" y="3222749"/>
            <a:ext cx="1380153" cy="88900"/>
          </a:xfrm>
          <a:prstGeom prst="rect">
            <a:avLst/>
          </a:prstGeom>
        </p:spPr>
      </p:pic>
      <p:pic>
        <p:nvPicPr>
          <p:cNvPr id="6" name="Image 4" descr="preencoded.png">    </p:cNvPr>
          <p:cNvPicPr>
            <a:picLocks noChangeAspect="1"/>
          </p:cNvPicPr>
          <p:nvPr/>
        </p:nvPicPr>
        <p:blipFill>
          <a:blip r:embed="rId5"/>
          <a:stretch>
            <a:fillRect/>
          </a:stretch>
        </p:blipFill>
        <p:spPr>
          <a:xfrm>
            <a:off x="893" y="1271017"/>
            <a:ext cx="8264414" cy="88900"/>
          </a:xfrm>
          <a:prstGeom prst="rect">
            <a:avLst/>
          </a:prstGeom>
        </p:spPr>
      </p:pic>
      <p:pic>
        <p:nvPicPr>
          <p:cNvPr id="7" name="Image 5" descr="preencoded.png">    </p:cNvPr>
          <p:cNvPicPr>
            <a:picLocks noChangeAspect="1"/>
          </p:cNvPicPr>
          <p:nvPr/>
        </p:nvPicPr>
        <p:blipFill>
          <a:blip r:embed="rId6"/>
          <a:stretch>
            <a:fillRect/>
          </a:stretch>
        </p:blipFill>
        <p:spPr>
          <a:xfrm>
            <a:off x="0" y="12407900"/>
            <a:ext cx="24387048" cy="38100"/>
          </a:xfrm>
          <a:prstGeom prst="rect">
            <a:avLst/>
          </a:prstGeom>
        </p:spPr>
      </p:pic>
      <p:pic>
        <p:nvPicPr>
          <p:cNvPr id="8" name="Image 6" descr="preencoded.png">    </p:cNvPr>
          <p:cNvPicPr>
            <a:picLocks noChangeAspect="1"/>
          </p:cNvPicPr>
          <p:nvPr/>
        </p:nvPicPr>
        <p:blipFill>
          <a:blip r:embed="rId7"/>
          <a:stretch>
            <a:fillRect/>
          </a:stretch>
        </p:blipFill>
        <p:spPr>
          <a:xfrm>
            <a:off x="0" y="12357100"/>
            <a:ext cx="24387048" cy="88900"/>
          </a:xfrm>
          <a:prstGeom prst="rect">
            <a:avLst/>
          </a:prstGeom>
        </p:spPr>
      </p:pic>
      <p:pic>
        <p:nvPicPr>
          <p:cNvPr id="9" name="Image 7" descr="preencoded.png">    </p:cNvPr>
          <p:cNvPicPr>
            <a:picLocks noChangeAspect="1"/>
          </p:cNvPicPr>
          <p:nvPr/>
        </p:nvPicPr>
        <p:blipFill>
          <a:blip r:embed="rId8"/>
          <a:stretch>
            <a:fillRect/>
          </a:stretch>
        </p:blipFill>
        <p:spPr>
          <a:xfrm>
            <a:off x="7651311" y="7099300"/>
            <a:ext cx="88911" cy="5298579"/>
          </a:xfrm>
          <a:prstGeom prst="rect">
            <a:avLst/>
          </a:prstGeom>
        </p:spPr>
      </p:pic>
      <p:pic>
        <p:nvPicPr>
          <p:cNvPr id="10" name="Image 8" descr="preencoded.png">    </p:cNvPr>
          <p:cNvPicPr>
            <a:picLocks noChangeAspect="1"/>
          </p:cNvPicPr>
          <p:nvPr/>
        </p:nvPicPr>
        <p:blipFill>
          <a:blip r:embed="rId9"/>
          <a:stretch>
            <a:fillRect/>
          </a:stretch>
        </p:blipFill>
        <p:spPr>
          <a:xfrm>
            <a:off x="3492937" y="11137900"/>
            <a:ext cx="4204225" cy="88900"/>
          </a:xfrm>
          <a:prstGeom prst="rect">
            <a:avLst/>
          </a:prstGeom>
        </p:spPr>
      </p:pic>
      <p:pic>
        <p:nvPicPr>
          <p:cNvPr id="11" name="Image 9" descr="preencoded.png">    </p:cNvPr>
          <p:cNvPicPr>
            <a:picLocks noChangeAspect="1"/>
          </p:cNvPicPr>
          <p:nvPr/>
        </p:nvPicPr>
        <p:blipFill>
          <a:blip r:embed="rId10"/>
          <a:stretch>
            <a:fillRect/>
          </a:stretch>
        </p:blipFill>
        <p:spPr>
          <a:xfrm>
            <a:off x="19090486" y="1473671"/>
            <a:ext cx="1344877" cy="1344488"/>
          </a:xfrm>
          <a:prstGeom prst="rect">
            <a:avLst/>
          </a:prstGeom>
        </p:spPr>
      </p:pic>
      <p:pic>
        <p:nvPicPr>
          <p:cNvPr id="12" name="Image 10" descr="preencoded.png">    </p:cNvPr>
          <p:cNvPicPr>
            <a:picLocks noChangeAspect="1"/>
          </p:cNvPicPr>
          <p:nvPr/>
        </p:nvPicPr>
        <p:blipFill>
          <a:blip r:embed="rId11"/>
          <a:stretch>
            <a:fillRect/>
          </a:stretch>
        </p:blipFill>
        <p:spPr>
          <a:xfrm>
            <a:off x="20646313" y="1320800"/>
            <a:ext cx="910942" cy="911473"/>
          </a:xfrm>
          <a:prstGeom prst="rect">
            <a:avLst/>
          </a:prstGeom>
        </p:spPr>
      </p:pic>
      <p:pic>
        <p:nvPicPr>
          <p:cNvPr id="13" name="Image 11" descr="preencoded.png">    </p:cNvPr>
          <p:cNvPicPr>
            <a:picLocks noChangeAspect="1"/>
          </p:cNvPicPr>
          <p:nvPr/>
        </p:nvPicPr>
        <p:blipFill>
          <a:blip r:embed="rId12"/>
          <a:stretch>
            <a:fillRect/>
          </a:stretch>
        </p:blipFill>
        <p:spPr>
          <a:xfrm>
            <a:off x="19708975" y="2388493"/>
            <a:ext cx="2100193" cy="2099940"/>
          </a:xfrm>
          <a:prstGeom prst="rect">
            <a:avLst/>
          </a:prstGeom>
        </p:spPr>
      </p:pic>
      <p:pic>
        <p:nvPicPr>
          <p:cNvPr id="14" name="Image 12" descr="preencoded.png">    </p:cNvPr>
          <p:cNvPicPr>
            <a:picLocks noChangeAspect="1"/>
          </p:cNvPicPr>
          <p:nvPr/>
        </p:nvPicPr>
        <p:blipFill>
          <a:blip r:embed="rId13"/>
          <a:stretch>
            <a:fillRect/>
          </a:stretch>
        </p:blipFill>
        <p:spPr>
          <a:xfrm>
            <a:off x="330241" y="9448800"/>
            <a:ext cx="2464108" cy="2489200"/>
          </a:xfrm>
          <a:prstGeom prst="rect">
            <a:avLst/>
          </a:prstGeom>
        </p:spPr>
      </p:pic>
      <p:pic>
        <p:nvPicPr>
          <p:cNvPr id="15" name="Image 13" descr="preencoded.png">    </p:cNvPr>
          <p:cNvPicPr>
            <a:picLocks noChangeAspect="1"/>
          </p:cNvPicPr>
          <p:nvPr/>
        </p:nvPicPr>
        <p:blipFill>
          <a:blip r:embed="rId14"/>
          <a:stretch>
            <a:fillRect/>
          </a:stretch>
        </p:blipFill>
        <p:spPr>
          <a:xfrm>
            <a:off x="2438705" y="8229600"/>
            <a:ext cx="1257457" cy="1282700"/>
          </a:xfrm>
          <a:prstGeom prst="rect">
            <a:avLst/>
          </a:prstGeom>
        </p:spPr>
      </p:pic>
      <p:pic>
        <p:nvPicPr>
          <p:cNvPr id="16" name="Image 14" descr="preencoded.png">    </p:cNvPr>
          <p:cNvPicPr>
            <a:picLocks noChangeAspect="1"/>
          </p:cNvPicPr>
          <p:nvPr/>
        </p:nvPicPr>
        <p:blipFill>
          <a:blip r:embed="rId15"/>
          <a:stretch>
            <a:fillRect/>
          </a:stretch>
        </p:blipFill>
        <p:spPr>
          <a:xfrm>
            <a:off x="3264308" y="9829800"/>
            <a:ext cx="1549594" cy="1562100"/>
          </a:xfrm>
          <a:prstGeom prst="rect">
            <a:avLst/>
          </a:prstGeom>
        </p:spPr>
      </p:pic>
      <p:sp>
        <p:nvSpPr>
          <p:cNvPr id="17" name="Shape 0"/>
          <p:cNvSpPr/>
          <p:nvPr/>
        </p:nvSpPr>
        <p:spPr>
          <a:xfrm>
            <a:off x="23370921" y="10515600"/>
            <a:ext cx="1016127" cy="3200400"/>
          </a:xfrm>
          <a:prstGeom prst="rect">
            <a:avLst/>
          </a:prstGeom>
          <a:noFill/>
          <a:ln/>
        </p:spPr>
      </p:sp>
      <p:pic>
        <p:nvPicPr>
          <p:cNvPr id="18" name="Image 15" descr="preencoded.png">    </p:cNvPr>
          <p:cNvPicPr>
            <a:picLocks noChangeAspect="1"/>
          </p:cNvPicPr>
          <p:nvPr/>
        </p:nvPicPr>
        <p:blipFill>
          <a:blip r:embed="rId16"/>
          <a:stretch>
            <a:fillRect/>
          </a:stretch>
        </p:blipFill>
        <p:spPr>
          <a:xfrm>
            <a:off x="23523340" y="10820400"/>
            <a:ext cx="711289" cy="2590800"/>
          </a:xfrm>
          <a:prstGeom prst="rect">
            <a:avLst/>
          </a:prstGeom>
        </p:spPr>
      </p:pic>
      <p:pic>
        <p:nvPicPr>
          <p:cNvPr id="19" name="Image 16" descr="preencoded.png">    </p:cNvPr>
          <p:cNvPicPr>
            <a:picLocks noChangeAspect="1"/>
          </p:cNvPicPr>
          <p:nvPr/>
        </p:nvPicPr>
        <p:blipFill>
          <a:blip r:embed="rId17"/>
          <a:stretch>
            <a:fillRect/>
          </a:stretch>
        </p:blipFill>
        <p:spPr>
          <a:xfrm>
            <a:off x="0" y="0"/>
            <a:ext cx="7697162" cy="12369800"/>
          </a:xfrm>
          <a:prstGeom prst="rect">
            <a:avLst/>
          </a:prstGeom>
        </p:spPr>
      </p:pic>
      <p:sp>
        <p:nvSpPr>
          <p:cNvPr id="20" name="Shape 1"/>
          <p:cNvSpPr/>
          <p:nvPr/>
        </p:nvSpPr>
        <p:spPr>
          <a:xfrm>
            <a:off x="8510064" y="1130300"/>
            <a:ext cx="1625803" cy="14630400"/>
          </a:xfrm>
          <a:prstGeom prst="rect">
            <a:avLst/>
          </a:prstGeom>
          <a:noFill/>
          <a:ln/>
        </p:spPr>
      </p:sp>
      <p:sp>
        <p:nvSpPr>
          <p:cNvPr id="21" name="Shape 2"/>
          <p:cNvSpPr/>
          <p:nvPr/>
        </p:nvSpPr>
        <p:spPr>
          <a:xfrm>
            <a:off x="8510064" y="1130300"/>
            <a:ext cx="1625803" cy="1625600"/>
          </a:xfrm>
          <a:prstGeom prst="roundRect">
            <a:avLst>
              <a:gd name="adj" fmla="val 78188"/>
            </a:avLst>
          </a:prstGeom>
          <a:noFill/>
          <a:ln/>
        </p:spPr>
      </p:sp>
      <p:pic>
        <p:nvPicPr>
          <p:cNvPr id="22" name="Image 17" descr="preencoded.png">    </p:cNvPr>
          <p:cNvPicPr>
            <a:picLocks noChangeAspect="1"/>
          </p:cNvPicPr>
          <p:nvPr/>
        </p:nvPicPr>
        <p:blipFill>
          <a:blip r:embed="rId18"/>
          <a:stretch>
            <a:fillRect/>
          </a:stretch>
        </p:blipFill>
        <p:spPr>
          <a:xfrm>
            <a:off x="8815786" y="1435100"/>
            <a:ext cx="1014359" cy="1016000"/>
          </a:xfrm>
          <a:prstGeom prst="rect">
            <a:avLst/>
          </a:prstGeom>
        </p:spPr>
      </p:pic>
      <p:pic>
        <p:nvPicPr>
          <p:cNvPr id="23" name="Image 18" descr="preencoded.png">    </p:cNvPr>
          <p:cNvPicPr>
            <a:picLocks noChangeAspect="1"/>
          </p:cNvPicPr>
          <p:nvPr/>
        </p:nvPicPr>
        <p:blipFill>
          <a:blip r:embed="rId19"/>
          <a:stretch>
            <a:fillRect/>
          </a:stretch>
        </p:blipFill>
        <p:spPr>
          <a:xfrm>
            <a:off x="9284860" y="2755900"/>
            <a:ext cx="38105" cy="1625600"/>
          </a:xfrm>
          <a:prstGeom prst="rect">
            <a:avLst/>
          </a:prstGeom>
        </p:spPr>
      </p:pic>
      <p:sp>
        <p:nvSpPr>
          <p:cNvPr id="24" name="Shape 3"/>
          <p:cNvSpPr/>
          <p:nvPr/>
        </p:nvSpPr>
        <p:spPr>
          <a:xfrm>
            <a:off x="8510064" y="4381500"/>
            <a:ext cx="1625803" cy="1625600"/>
          </a:xfrm>
          <a:prstGeom prst="roundRect">
            <a:avLst>
              <a:gd name="adj" fmla="val 78188"/>
            </a:avLst>
          </a:prstGeom>
          <a:noFill/>
          <a:ln/>
        </p:spPr>
      </p:sp>
      <p:pic>
        <p:nvPicPr>
          <p:cNvPr id="25" name="Image 19" descr="preencoded.png">    </p:cNvPr>
          <p:cNvPicPr>
            <a:picLocks noChangeAspect="1"/>
          </p:cNvPicPr>
          <p:nvPr/>
        </p:nvPicPr>
        <p:blipFill>
          <a:blip r:embed="rId20"/>
          <a:stretch>
            <a:fillRect/>
          </a:stretch>
        </p:blipFill>
        <p:spPr>
          <a:xfrm>
            <a:off x="8880949" y="4686300"/>
            <a:ext cx="884029" cy="1016000"/>
          </a:xfrm>
          <a:prstGeom prst="rect">
            <a:avLst/>
          </a:prstGeom>
        </p:spPr>
      </p:pic>
      <p:pic>
        <p:nvPicPr>
          <p:cNvPr id="26" name="Image 20" descr="preencoded.png">    </p:cNvPr>
          <p:cNvPicPr>
            <a:picLocks noChangeAspect="1"/>
          </p:cNvPicPr>
          <p:nvPr/>
        </p:nvPicPr>
        <p:blipFill>
          <a:blip r:embed="rId21"/>
          <a:stretch>
            <a:fillRect/>
          </a:stretch>
        </p:blipFill>
        <p:spPr>
          <a:xfrm>
            <a:off x="9284860" y="6007100"/>
            <a:ext cx="38105" cy="1625600"/>
          </a:xfrm>
          <a:prstGeom prst="rect">
            <a:avLst/>
          </a:prstGeom>
        </p:spPr>
      </p:pic>
      <p:sp>
        <p:nvSpPr>
          <p:cNvPr id="27" name="Shape 4"/>
          <p:cNvSpPr/>
          <p:nvPr/>
        </p:nvSpPr>
        <p:spPr>
          <a:xfrm>
            <a:off x="8510064" y="7632700"/>
            <a:ext cx="1625803" cy="1625600"/>
          </a:xfrm>
          <a:prstGeom prst="roundRect">
            <a:avLst>
              <a:gd name="adj" fmla="val 78188"/>
            </a:avLst>
          </a:prstGeom>
          <a:noFill/>
          <a:ln/>
        </p:spPr>
      </p:sp>
      <p:pic>
        <p:nvPicPr>
          <p:cNvPr id="28" name="Image 21" descr="preencoded.png">    </p:cNvPr>
          <p:cNvPicPr>
            <a:picLocks noChangeAspect="1"/>
          </p:cNvPicPr>
          <p:nvPr/>
        </p:nvPicPr>
        <p:blipFill>
          <a:blip r:embed="rId22"/>
          <a:stretch>
            <a:fillRect/>
          </a:stretch>
        </p:blipFill>
        <p:spPr>
          <a:xfrm>
            <a:off x="8987620" y="7937500"/>
            <a:ext cx="670694" cy="1016000"/>
          </a:xfrm>
          <a:prstGeom prst="rect">
            <a:avLst/>
          </a:prstGeom>
        </p:spPr>
      </p:pic>
      <p:pic>
        <p:nvPicPr>
          <p:cNvPr id="29" name="Image 22" descr="preencoded.png">    </p:cNvPr>
          <p:cNvPicPr>
            <a:picLocks noChangeAspect="1"/>
          </p:cNvPicPr>
          <p:nvPr/>
        </p:nvPicPr>
        <p:blipFill>
          <a:blip r:embed="rId23"/>
          <a:stretch>
            <a:fillRect/>
          </a:stretch>
        </p:blipFill>
        <p:spPr>
          <a:xfrm>
            <a:off x="9284860" y="9258300"/>
            <a:ext cx="38105" cy="1625600"/>
          </a:xfrm>
          <a:prstGeom prst="rect">
            <a:avLst/>
          </a:prstGeom>
        </p:spPr>
      </p:pic>
      <p:sp>
        <p:nvSpPr>
          <p:cNvPr id="30" name="Shape 5"/>
          <p:cNvSpPr/>
          <p:nvPr/>
        </p:nvSpPr>
        <p:spPr>
          <a:xfrm>
            <a:off x="8510064" y="10883900"/>
            <a:ext cx="1625803" cy="1625600"/>
          </a:xfrm>
          <a:prstGeom prst="roundRect">
            <a:avLst>
              <a:gd name="adj" fmla="val 78188"/>
            </a:avLst>
          </a:prstGeom>
          <a:noFill/>
          <a:ln/>
        </p:spPr>
      </p:sp>
      <p:pic>
        <p:nvPicPr>
          <p:cNvPr id="31" name="Image 23" descr="preencoded.png">    </p:cNvPr>
          <p:cNvPicPr>
            <a:picLocks noChangeAspect="1"/>
          </p:cNvPicPr>
          <p:nvPr/>
        </p:nvPicPr>
        <p:blipFill>
          <a:blip r:embed="rId24"/>
          <a:stretch>
            <a:fillRect/>
          </a:stretch>
        </p:blipFill>
        <p:spPr>
          <a:xfrm>
            <a:off x="9069622" y="11188700"/>
            <a:ext cx="506687" cy="1016000"/>
          </a:xfrm>
          <a:prstGeom prst="rect">
            <a:avLst/>
          </a:prstGeom>
        </p:spPr>
      </p:pic>
      <p:sp>
        <p:nvSpPr>
          <p:cNvPr id="32" name="Text 6"/>
          <p:cNvSpPr/>
          <p:nvPr/>
        </p:nvSpPr>
        <p:spPr>
          <a:xfrm>
            <a:off x="10135867" y="2921000"/>
            <a:ext cx="11808243" cy="11641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Poppins Regular" pitchFamily="34" charset="0"/>
                <a:ea typeface="Poppins Regular" pitchFamily="34" charset="-122"/>
                <a:cs typeface="Poppins Regular" pitchFamily="34" charset="-120"/>
              </a:rPr>
              <a:t>The Forbidden Forest: A place of mystery and wonder, where mystical creatures roam and flora flourishes.</a:t>
            </a:r>
            <a:endParaRPr lang="en-US" sz="3200" dirty="0"/>
          </a:p>
        </p:txBody>
      </p:sp>
      <p:sp>
        <p:nvSpPr>
          <p:cNvPr id="33" name="Text 7"/>
          <p:cNvSpPr/>
          <p:nvPr/>
        </p:nvSpPr>
        <p:spPr>
          <a:xfrm>
            <a:off x="10135867" y="6337300"/>
            <a:ext cx="11808243" cy="11641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Poppins Regular" pitchFamily="34" charset="0"/>
                <a:ea typeface="Poppins Regular" pitchFamily="34" charset="-122"/>
                <a:cs typeface="Poppins Regular" pitchFamily="34" charset="-120"/>
              </a:rPr>
              <a:t>The Crystal Caves: A network of glittering caves filled with precious gems and minerals, guarded by fierce beasts.</a:t>
            </a:r>
            <a:endParaRPr lang="en-US" sz="3200" dirty="0"/>
          </a:p>
        </p:txBody>
      </p:sp>
      <p:sp>
        <p:nvSpPr>
          <p:cNvPr id="34" name="Text 8"/>
          <p:cNvSpPr/>
          <p:nvPr/>
        </p:nvSpPr>
        <p:spPr>
          <a:xfrm>
            <a:off x="10135867" y="9690100"/>
            <a:ext cx="11808243" cy="11641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Poppins Regular" pitchFamily="34" charset="0"/>
                <a:ea typeface="Poppins Regular" pitchFamily="34" charset="-122"/>
                <a:cs typeface="Poppins Regular" pitchFamily="34" charset="-120"/>
              </a:rPr>
              <a:t>The Enchanted Garden: A place of pure beauty and tranquility, where the colors of the flowers are vibrant.</a:t>
            </a:r>
            <a:endParaRPr lang="en-US" sz="3200" dirty="0"/>
          </a:p>
        </p:txBody>
      </p:sp>
      <p:sp>
        <p:nvSpPr>
          <p:cNvPr id="35" name="Text 9"/>
          <p:cNvSpPr/>
          <p:nvPr/>
        </p:nvSpPr>
        <p:spPr>
          <a:xfrm>
            <a:off x="16194524" y="609600"/>
            <a:ext cx="8810668" cy="1507067"/>
          </a:xfrm>
          <a:prstGeom prst="rect">
            <a:avLst/>
          </a:prstGeom>
          <a:noFill/>
          <a:ln/>
        </p:spPr>
        <p:txBody>
          <a:bodyPr wrap="square" lIns="0" tIns="0" rIns="0" bIns="0" rtlCol="0" anchor="t"/>
          <a:lstStyle/>
          <a:p>
            <a:pPr algn="l"/>
            <a:r>
              <a:rPr lang="en-US" sz="8000" dirty="0">
                <a:solidFill>
                  <a:srgbClr val="272727">
                    <a:alpha val="100000"/>
                  </a:srgbClr>
                </a:solidFill>
                <a:latin typeface="Belleza Regular" pitchFamily="34" charset="0"/>
                <a:ea typeface="Belleza Regular" pitchFamily="34" charset="-122"/>
                <a:cs typeface="Belleza Regular" pitchFamily="34" charset="-120"/>
              </a:rPr>
              <a:t>THE MYSTERY</a:t>
            </a:r>
            <a:endParaRPr lang="en-US" sz="8000" dirty="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name="Slide 22">
    <p:bg>
      <p:bgPr>
        <a:solidFill>
          <a:srgbClr val="FEE9C8"/>
        </a:solidFill>
      </p:bgPr>
    </p:bg>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24387048" cy="13716000"/>
          </a:xfrm>
          <a:prstGeom prst="rect">
            <a:avLst/>
          </a:prstGeom>
        </p:spPr>
      </p:pic>
      <p:pic>
        <p:nvPicPr>
          <p:cNvPr id="3" name="Image 1" descr="preencoded.png">    </p:cNvPr>
          <p:cNvPicPr>
            <a:picLocks noChangeAspect="1"/>
          </p:cNvPicPr>
          <p:nvPr/>
        </p:nvPicPr>
        <p:blipFill>
          <a:blip r:embed="rId2"/>
          <a:stretch>
            <a:fillRect/>
          </a:stretch>
        </p:blipFill>
        <p:spPr>
          <a:xfrm>
            <a:off x="23751969" y="12700"/>
            <a:ext cx="88911" cy="13703300"/>
          </a:xfrm>
          <a:prstGeom prst="rect">
            <a:avLst/>
          </a:prstGeom>
        </p:spPr>
      </p:pic>
      <p:pic>
        <p:nvPicPr>
          <p:cNvPr id="4" name="Image 2" descr="preencoded.png">    </p:cNvPr>
          <p:cNvPicPr>
            <a:picLocks noChangeAspect="1"/>
          </p:cNvPicPr>
          <p:nvPr/>
        </p:nvPicPr>
        <p:blipFill>
          <a:blip r:embed="rId3"/>
          <a:stretch>
            <a:fillRect/>
          </a:stretch>
        </p:blipFill>
        <p:spPr>
          <a:xfrm>
            <a:off x="22723140" y="0"/>
            <a:ext cx="88911" cy="13716000"/>
          </a:xfrm>
          <a:prstGeom prst="rect">
            <a:avLst/>
          </a:prstGeom>
        </p:spPr>
      </p:pic>
      <p:pic>
        <p:nvPicPr>
          <p:cNvPr id="5" name="Image 3" descr="preencoded.png">    </p:cNvPr>
          <p:cNvPicPr>
            <a:picLocks noChangeAspect="1"/>
          </p:cNvPicPr>
          <p:nvPr/>
        </p:nvPicPr>
        <p:blipFill>
          <a:blip r:embed="rId4"/>
          <a:stretch>
            <a:fillRect/>
          </a:stretch>
        </p:blipFill>
        <p:spPr>
          <a:xfrm>
            <a:off x="3518340" y="1244600"/>
            <a:ext cx="20271734" cy="88900"/>
          </a:xfrm>
          <a:prstGeom prst="rect">
            <a:avLst/>
          </a:prstGeom>
        </p:spPr>
      </p:pic>
      <p:pic>
        <p:nvPicPr>
          <p:cNvPr id="6" name="Image 4" descr="preencoded.png">    </p:cNvPr>
          <p:cNvPicPr>
            <a:picLocks noChangeAspect="1"/>
          </p:cNvPicPr>
          <p:nvPr/>
        </p:nvPicPr>
        <p:blipFill>
          <a:blip r:embed="rId5"/>
          <a:stretch>
            <a:fillRect/>
          </a:stretch>
        </p:blipFill>
        <p:spPr>
          <a:xfrm>
            <a:off x="1028830" y="0"/>
            <a:ext cx="88910" cy="12661900"/>
          </a:xfrm>
          <a:prstGeom prst="rect">
            <a:avLst/>
          </a:prstGeom>
        </p:spPr>
      </p:pic>
      <p:pic>
        <p:nvPicPr>
          <p:cNvPr id="7" name="Image 5" descr="preencoded.png">    </p:cNvPr>
          <p:cNvPicPr>
            <a:picLocks noChangeAspect="1"/>
          </p:cNvPicPr>
          <p:nvPr/>
        </p:nvPicPr>
        <p:blipFill>
          <a:blip r:embed="rId6"/>
          <a:stretch>
            <a:fillRect/>
          </a:stretch>
        </p:blipFill>
        <p:spPr>
          <a:xfrm>
            <a:off x="0" y="12616805"/>
            <a:ext cx="24387048" cy="88900"/>
          </a:xfrm>
          <a:prstGeom prst="rect">
            <a:avLst/>
          </a:prstGeom>
        </p:spPr>
      </p:pic>
      <p:pic>
        <p:nvPicPr>
          <p:cNvPr id="8" name="Image 6" descr="preencoded.png">    </p:cNvPr>
          <p:cNvPicPr>
            <a:picLocks noChangeAspect="1"/>
          </p:cNvPicPr>
          <p:nvPr/>
        </p:nvPicPr>
        <p:blipFill>
          <a:blip r:embed="rId7"/>
          <a:stretch>
            <a:fillRect/>
          </a:stretch>
        </p:blipFill>
        <p:spPr>
          <a:xfrm>
            <a:off x="1587698" y="596900"/>
            <a:ext cx="1930641" cy="1955800"/>
          </a:xfrm>
          <a:prstGeom prst="rect">
            <a:avLst/>
          </a:prstGeom>
        </p:spPr>
      </p:pic>
      <p:pic>
        <p:nvPicPr>
          <p:cNvPr id="9" name="Image 7" descr="preencoded.png">    </p:cNvPr>
          <p:cNvPicPr>
            <a:picLocks noChangeAspect="1"/>
          </p:cNvPicPr>
          <p:nvPr/>
        </p:nvPicPr>
        <p:blipFill>
          <a:blip r:embed="rId8"/>
          <a:stretch>
            <a:fillRect/>
          </a:stretch>
        </p:blipFill>
        <p:spPr>
          <a:xfrm>
            <a:off x="17580991" y="9484866"/>
            <a:ext cx="2620254" cy="2619747"/>
          </a:xfrm>
          <a:prstGeom prst="rect">
            <a:avLst/>
          </a:prstGeom>
        </p:spPr>
      </p:pic>
      <p:pic>
        <p:nvPicPr>
          <p:cNvPr id="10" name="Image 8" descr="preencoded.png">    </p:cNvPr>
          <p:cNvPicPr>
            <a:picLocks noChangeAspect="1"/>
          </p:cNvPicPr>
          <p:nvPr/>
        </p:nvPicPr>
        <p:blipFill>
          <a:blip r:embed="rId9"/>
          <a:stretch>
            <a:fillRect/>
          </a:stretch>
        </p:blipFill>
        <p:spPr>
          <a:xfrm>
            <a:off x="18891118" y="7848600"/>
            <a:ext cx="1644880" cy="1644848"/>
          </a:xfrm>
          <a:prstGeom prst="rect">
            <a:avLst/>
          </a:prstGeom>
        </p:spPr>
      </p:pic>
      <p:pic>
        <p:nvPicPr>
          <p:cNvPr id="11" name="Image 9" descr="preencoded.png">    </p:cNvPr>
          <p:cNvPicPr>
            <a:picLocks noChangeAspect="1"/>
          </p:cNvPicPr>
          <p:nvPr/>
        </p:nvPicPr>
        <p:blipFill>
          <a:blip r:embed="rId10"/>
          <a:stretch>
            <a:fillRect/>
          </a:stretch>
        </p:blipFill>
        <p:spPr>
          <a:xfrm>
            <a:off x="19939328" y="8964935"/>
            <a:ext cx="2168548" cy="2168277"/>
          </a:xfrm>
          <a:prstGeom prst="rect">
            <a:avLst/>
          </a:prstGeom>
        </p:spPr>
      </p:pic>
      <p:sp>
        <p:nvSpPr>
          <p:cNvPr id="12" name="Shape 0"/>
          <p:cNvSpPr/>
          <p:nvPr/>
        </p:nvSpPr>
        <p:spPr>
          <a:xfrm>
            <a:off x="23370921" y="10515600"/>
            <a:ext cx="1016127" cy="3200400"/>
          </a:xfrm>
          <a:prstGeom prst="rect">
            <a:avLst/>
          </a:prstGeom>
          <a:noFill/>
          <a:ln/>
        </p:spPr>
      </p:sp>
      <p:pic>
        <p:nvPicPr>
          <p:cNvPr id="13" name="Image 10" descr="preencoded.png">    </p:cNvPr>
          <p:cNvPicPr>
            <a:picLocks noChangeAspect="1"/>
          </p:cNvPicPr>
          <p:nvPr/>
        </p:nvPicPr>
        <p:blipFill>
          <a:blip r:embed="rId11"/>
          <a:stretch>
            <a:fillRect/>
          </a:stretch>
        </p:blipFill>
        <p:spPr>
          <a:xfrm>
            <a:off x="23523340" y="10820400"/>
            <a:ext cx="711289" cy="2590800"/>
          </a:xfrm>
          <a:prstGeom prst="rect">
            <a:avLst/>
          </a:prstGeom>
        </p:spPr>
      </p:pic>
      <p:sp>
        <p:nvSpPr>
          <p:cNvPr id="14" name="Shape 1"/>
          <p:cNvSpPr/>
          <p:nvPr/>
        </p:nvSpPr>
        <p:spPr>
          <a:xfrm>
            <a:off x="787498" y="3124200"/>
            <a:ext cx="22812051" cy="8597900"/>
          </a:xfrm>
          <a:prstGeom prst="rect">
            <a:avLst/>
          </a:prstGeom>
          <a:noFill/>
          <a:ln/>
        </p:spPr>
      </p:sp>
      <p:pic>
        <p:nvPicPr>
          <p:cNvPr id="15" name="Image 11" descr="preencoded.png">    </p:cNvPr>
          <p:cNvPicPr>
            <a:picLocks noChangeAspect="1"/>
          </p:cNvPicPr>
          <p:nvPr/>
        </p:nvPicPr>
        <p:blipFill>
          <a:blip r:embed="rId12"/>
          <a:stretch>
            <a:fillRect/>
          </a:stretch>
        </p:blipFill>
        <p:spPr>
          <a:xfrm>
            <a:off x="10173972" y="3124200"/>
            <a:ext cx="5131441" cy="1549400"/>
          </a:xfrm>
          <a:prstGeom prst="rect">
            <a:avLst/>
          </a:prstGeom>
        </p:spPr>
      </p:pic>
      <p:sp>
        <p:nvSpPr>
          <p:cNvPr id="16" name="Shape 2"/>
          <p:cNvSpPr/>
          <p:nvPr/>
        </p:nvSpPr>
        <p:spPr>
          <a:xfrm>
            <a:off x="10732841" y="3079750"/>
            <a:ext cx="4572572" cy="1638300"/>
          </a:xfrm>
          <a:prstGeom prst="roundRect">
            <a:avLst>
              <a:gd name="adj" fmla="val 3349"/>
            </a:avLst>
          </a:prstGeom>
          <a:noFill/>
          <a:ln w="12700">
            <a:solidFill>
              <a:srgbClr val="4D4D4D"/>
            </a:solidFill>
            <a:prstDash val="solid"/>
          </a:ln>
        </p:spPr>
      </p:sp>
      <p:sp>
        <p:nvSpPr>
          <p:cNvPr id="17" name="Text 3"/>
          <p:cNvSpPr/>
          <p:nvPr/>
        </p:nvSpPr>
        <p:spPr>
          <a:xfrm>
            <a:off x="11444130" y="3232150"/>
            <a:ext cx="3810476" cy="673100"/>
          </a:xfrm>
          <a:prstGeom prst="rect">
            <a:avLst/>
          </a:prstGeom>
          <a:noFill/>
          <a:ln/>
        </p:spPr>
        <p:txBody>
          <a:bodyPr wrap="square" lIns="0" tIns="0" rIns="0" bIns="0" rtlCol="0" anchor="t"/>
          <a:lstStyle/>
          <a:p>
            <a:pPr algn="l"/>
            <a:r>
              <a:rPr lang="en-US" sz="3600" dirty="0">
                <a:solidFill>
                  <a:srgbClr val="0E0E0E">
                    <a:alpha val="100000"/>
                  </a:srgbClr>
                </a:solidFill>
                <a:latin typeface="Belleza Regular" pitchFamily="34" charset="0"/>
                <a:ea typeface="Belleza Regular" pitchFamily="34" charset="-122"/>
                <a:cs typeface="Belleza Regular" pitchFamily="34" charset="-120"/>
              </a:rPr>
              <a:t>CHLOE NG</a:t>
            </a:r>
            <a:endParaRPr lang="en-US" sz="3600" dirty="0"/>
          </a:p>
        </p:txBody>
      </p:sp>
      <p:sp>
        <p:nvSpPr>
          <p:cNvPr id="18" name="Text 4"/>
          <p:cNvSpPr/>
          <p:nvPr/>
        </p:nvSpPr>
        <p:spPr>
          <a:xfrm>
            <a:off x="11444130" y="3956050"/>
            <a:ext cx="3793541" cy="7450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Poppins Regular" pitchFamily="34" charset="0"/>
                <a:ea typeface="Poppins Regular" pitchFamily="34" charset="-122"/>
                <a:cs typeface="Poppins Regular" pitchFamily="34" charset="-120"/>
              </a:rPr>
              <a:t>The Mage</a:t>
            </a:r>
            <a:endParaRPr lang="en-US" sz="3200" dirty="0"/>
          </a:p>
        </p:txBody>
      </p:sp>
      <p:pic>
        <p:nvPicPr>
          <p:cNvPr id="19" name="Image 12" descr="preencoded.png">    </p:cNvPr>
          <p:cNvPicPr>
            <a:picLocks noChangeAspect="1"/>
          </p:cNvPicPr>
          <p:nvPr/>
        </p:nvPicPr>
        <p:blipFill>
          <a:blip r:embed="rId13"/>
          <a:stretch>
            <a:fillRect/>
          </a:stretch>
        </p:blipFill>
        <p:spPr>
          <a:xfrm>
            <a:off x="10173972" y="3340100"/>
            <a:ext cx="1117740" cy="1117600"/>
          </a:xfrm>
          <a:prstGeom prst="rect">
            <a:avLst/>
          </a:prstGeom>
        </p:spPr>
      </p:pic>
      <p:pic>
        <p:nvPicPr>
          <p:cNvPr id="20" name="Image 13" descr="preencoded.png">    </p:cNvPr>
          <p:cNvPicPr>
            <a:picLocks noChangeAspect="1"/>
          </p:cNvPicPr>
          <p:nvPr/>
        </p:nvPicPr>
        <p:blipFill>
          <a:blip r:embed="rId14"/>
          <a:stretch>
            <a:fillRect/>
          </a:stretch>
        </p:blipFill>
        <p:spPr>
          <a:xfrm>
            <a:off x="787498" y="5486400"/>
            <a:ext cx="5131441" cy="1549400"/>
          </a:xfrm>
          <a:prstGeom prst="rect">
            <a:avLst/>
          </a:prstGeom>
        </p:spPr>
      </p:pic>
      <p:sp>
        <p:nvSpPr>
          <p:cNvPr id="21" name="Shape 5"/>
          <p:cNvSpPr/>
          <p:nvPr/>
        </p:nvSpPr>
        <p:spPr>
          <a:xfrm>
            <a:off x="1346368" y="5441950"/>
            <a:ext cx="4572572" cy="1638300"/>
          </a:xfrm>
          <a:prstGeom prst="roundRect">
            <a:avLst>
              <a:gd name="adj" fmla="val 3349"/>
            </a:avLst>
          </a:prstGeom>
          <a:noFill/>
          <a:ln w="12700">
            <a:solidFill>
              <a:srgbClr val="4D4D4D"/>
            </a:solidFill>
            <a:prstDash val="solid"/>
          </a:ln>
        </p:spPr>
      </p:sp>
      <p:sp>
        <p:nvSpPr>
          <p:cNvPr id="22" name="Text 6"/>
          <p:cNvSpPr/>
          <p:nvPr/>
        </p:nvSpPr>
        <p:spPr>
          <a:xfrm>
            <a:off x="2057657" y="5594350"/>
            <a:ext cx="3810476" cy="673100"/>
          </a:xfrm>
          <a:prstGeom prst="rect">
            <a:avLst/>
          </a:prstGeom>
          <a:noFill/>
          <a:ln/>
        </p:spPr>
        <p:txBody>
          <a:bodyPr wrap="square" lIns="0" tIns="0" rIns="0" bIns="0" rtlCol="0" anchor="t"/>
          <a:lstStyle/>
          <a:p>
            <a:pPr algn="l"/>
            <a:r>
              <a:rPr lang="en-US" sz="3600" dirty="0">
                <a:solidFill>
                  <a:srgbClr val="0E0E0E">
                    <a:alpha val="100000"/>
                  </a:srgbClr>
                </a:solidFill>
                <a:latin typeface="Belleza Regular" pitchFamily="34" charset="0"/>
                <a:ea typeface="Belleza Regular" pitchFamily="34" charset="-122"/>
                <a:cs typeface="Belleza Regular" pitchFamily="34" charset="-120"/>
              </a:rPr>
              <a:t>VALTORIN</a:t>
            </a:r>
            <a:endParaRPr lang="en-US" sz="3600" dirty="0"/>
          </a:p>
        </p:txBody>
      </p:sp>
      <p:sp>
        <p:nvSpPr>
          <p:cNvPr id="23" name="Text 7"/>
          <p:cNvSpPr/>
          <p:nvPr/>
        </p:nvSpPr>
        <p:spPr>
          <a:xfrm>
            <a:off x="2057657" y="6318250"/>
            <a:ext cx="3793541" cy="7450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Poppins Regular" pitchFamily="34" charset="0"/>
                <a:ea typeface="Poppins Regular" pitchFamily="34" charset="-122"/>
                <a:cs typeface="Poppins Regular" pitchFamily="34" charset="-120"/>
              </a:rPr>
              <a:t>The Assassin</a:t>
            </a:r>
            <a:endParaRPr lang="en-US" sz="3200" dirty="0"/>
          </a:p>
        </p:txBody>
      </p:sp>
      <p:pic>
        <p:nvPicPr>
          <p:cNvPr id="24" name="Image 14" descr="preencoded.png">    </p:cNvPr>
          <p:cNvPicPr>
            <a:picLocks noChangeAspect="1"/>
          </p:cNvPicPr>
          <p:nvPr/>
        </p:nvPicPr>
        <p:blipFill>
          <a:blip r:embed="rId15"/>
          <a:stretch>
            <a:fillRect/>
          </a:stretch>
        </p:blipFill>
        <p:spPr>
          <a:xfrm>
            <a:off x="787498" y="5702300"/>
            <a:ext cx="1117740" cy="1117600"/>
          </a:xfrm>
          <a:prstGeom prst="rect">
            <a:avLst/>
          </a:prstGeom>
        </p:spPr>
      </p:pic>
      <p:pic>
        <p:nvPicPr>
          <p:cNvPr id="25" name="Image 15" descr="preencoded.png">    </p:cNvPr>
          <p:cNvPicPr>
            <a:picLocks noChangeAspect="1"/>
          </p:cNvPicPr>
          <p:nvPr/>
        </p:nvPicPr>
        <p:blipFill>
          <a:blip r:embed="rId16"/>
          <a:stretch>
            <a:fillRect/>
          </a:stretch>
        </p:blipFill>
        <p:spPr>
          <a:xfrm>
            <a:off x="787498" y="7848600"/>
            <a:ext cx="5131441" cy="1549400"/>
          </a:xfrm>
          <a:prstGeom prst="rect">
            <a:avLst/>
          </a:prstGeom>
        </p:spPr>
      </p:pic>
      <p:sp>
        <p:nvSpPr>
          <p:cNvPr id="26" name="Shape 8"/>
          <p:cNvSpPr/>
          <p:nvPr/>
        </p:nvSpPr>
        <p:spPr>
          <a:xfrm>
            <a:off x="1346368" y="7804150"/>
            <a:ext cx="4572572" cy="1638300"/>
          </a:xfrm>
          <a:prstGeom prst="roundRect">
            <a:avLst>
              <a:gd name="adj" fmla="val 3349"/>
            </a:avLst>
          </a:prstGeom>
          <a:noFill/>
          <a:ln w="12700">
            <a:solidFill>
              <a:srgbClr val="4D4D4D"/>
            </a:solidFill>
            <a:prstDash val="solid"/>
          </a:ln>
        </p:spPr>
      </p:sp>
      <p:sp>
        <p:nvSpPr>
          <p:cNvPr id="27" name="Text 9"/>
          <p:cNvSpPr/>
          <p:nvPr/>
        </p:nvSpPr>
        <p:spPr>
          <a:xfrm>
            <a:off x="2057657" y="7956550"/>
            <a:ext cx="3810476" cy="673100"/>
          </a:xfrm>
          <a:prstGeom prst="rect">
            <a:avLst/>
          </a:prstGeom>
          <a:noFill/>
          <a:ln/>
        </p:spPr>
        <p:txBody>
          <a:bodyPr wrap="square" lIns="0" tIns="0" rIns="0" bIns="0" rtlCol="0" anchor="t"/>
          <a:lstStyle/>
          <a:p>
            <a:pPr algn="l"/>
            <a:r>
              <a:rPr lang="en-US" sz="3600" dirty="0">
                <a:solidFill>
                  <a:srgbClr val="0E0E0E">
                    <a:alpha val="100000"/>
                  </a:srgbClr>
                </a:solidFill>
                <a:latin typeface="Belleza Regular" pitchFamily="34" charset="0"/>
                <a:ea typeface="Belleza Regular" pitchFamily="34" charset="-122"/>
                <a:cs typeface="Belleza Regular" pitchFamily="34" charset="-120"/>
              </a:rPr>
              <a:t>LYRISA</a:t>
            </a:r>
            <a:endParaRPr lang="en-US" sz="3600" dirty="0"/>
          </a:p>
        </p:txBody>
      </p:sp>
      <p:sp>
        <p:nvSpPr>
          <p:cNvPr id="28" name="Text 10"/>
          <p:cNvSpPr/>
          <p:nvPr/>
        </p:nvSpPr>
        <p:spPr>
          <a:xfrm>
            <a:off x="2057657" y="8680450"/>
            <a:ext cx="3793541" cy="7450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Poppins Regular" pitchFamily="34" charset="0"/>
                <a:ea typeface="Poppins Regular" pitchFamily="34" charset="-122"/>
                <a:cs typeface="Poppins Regular" pitchFamily="34" charset="-120"/>
              </a:rPr>
              <a:t>The Dreamer</a:t>
            </a:r>
            <a:endParaRPr lang="en-US" sz="3200" dirty="0"/>
          </a:p>
        </p:txBody>
      </p:sp>
      <p:pic>
        <p:nvPicPr>
          <p:cNvPr id="29" name="Image 16" descr="preencoded.png">    </p:cNvPr>
          <p:cNvPicPr>
            <a:picLocks noChangeAspect="1"/>
          </p:cNvPicPr>
          <p:nvPr/>
        </p:nvPicPr>
        <p:blipFill>
          <a:blip r:embed="rId17"/>
          <a:stretch>
            <a:fillRect/>
          </a:stretch>
        </p:blipFill>
        <p:spPr>
          <a:xfrm>
            <a:off x="787498" y="8064500"/>
            <a:ext cx="1117740" cy="1117600"/>
          </a:xfrm>
          <a:prstGeom prst="rect">
            <a:avLst/>
          </a:prstGeom>
        </p:spPr>
      </p:pic>
      <p:pic>
        <p:nvPicPr>
          <p:cNvPr id="30" name="Image 17" descr="preencoded.png">    </p:cNvPr>
          <p:cNvPicPr>
            <a:picLocks noChangeAspect="1"/>
          </p:cNvPicPr>
          <p:nvPr/>
        </p:nvPicPr>
        <p:blipFill>
          <a:blip r:embed="rId18"/>
          <a:stretch>
            <a:fillRect/>
          </a:stretch>
        </p:blipFill>
        <p:spPr>
          <a:xfrm>
            <a:off x="6681035" y="7848600"/>
            <a:ext cx="5131441" cy="1549400"/>
          </a:xfrm>
          <a:prstGeom prst="rect">
            <a:avLst/>
          </a:prstGeom>
        </p:spPr>
      </p:pic>
      <p:sp>
        <p:nvSpPr>
          <p:cNvPr id="31" name="Shape 11"/>
          <p:cNvSpPr/>
          <p:nvPr/>
        </p:nvSpPr>
        <p:spPr>
          <a:xfrm>
            <a:off x="7239905" y="7804150"/>
            <a:ext cx="4572572" cy="1638300"/>
          </a:xfrm>
          <a:prstGeom prst="roundRect">
            <a:avLst>
              <a:gd name="adj" fmla="val 3349"/>
            </a:avLst>
          </a:prstGeom>
          <a:noFill/>
          <a:ln w="12700">
            <a:solidFill>
              <a:srgbClr val="4D4D4D"/>
            </a:solidFill>
            <a:prstDash val="solid"/>
          </a:ln>
        </p:spPr>
      </p:sp>
      <p:sp>
        <p:nvSpPr>
          <p:cNvPr id="32" name="Text 12"/>
          <p:cNvSpPr/>
          <p:nvPr/>
        </p:nvSpPr>
        <p:spPr>
          <a:xfrm>
            <a:off x="7951194" y="7956550"/>
            <a:ext cx="3810476" cy="673100"/>
          </a:xfrm>
          <a:prstGeom prst="rect">
            <a:avLst/>
          </a:prstGeom>
          <a:noFill/>
          <a:ln/>
        </p:spPr>
        <p:txBody>
          <a:bodyPr wrap="square" lIns="0" tIns="0" rIns="0" bIns="0" rtlCol="0" anchor="t"/>
          <a:lstStyle/>
          <a:p>
            <a:pPr algn="l"/>
            <a:r>
              <a:rPr lang="en-US" sz="3600" dirty="0">
                <a:solidFill>
                  <a:srgbClr val="0E0E0E">
                    <a:alpha val="100000"/>
                  </a:srgbClr>
                </a:solidFill>
                <a:latin typeface="Belleza Regular" pitchFamily="34" charset="0"/>
                <a:ea typeface="Belleza Regular" pitchFamily="34" charset="-122"/>
                <a:cs typeface="Belleza Regular" pitchFamily="34" charset="-120"/>
              </a:rPr>
              <a:t>LUCIAN</a:t>
            </a:r>
            <a:endParaRPr lang="en-US" sz="3600" dirty="0"/>
          </a:p>
        </p:txBody>
      </p:sp>
      <p:sp>
        <p:nvSpPr>
          <p:cNvPr id="33" name="Text 13"/>
          <p:cNvSpPr/>
          <p:nvPr/>
        </p:nvSpPr>
        <p:spPr>
          <a:xfrm>
            <a:off x="7951194" y="8680450"/>
            <a:ext cx="3793541" cy="7450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Poppins Regular" pitchFamily="34" charset="0"/>
                <a:ea typeface="Poppins Regular" pitchFamily="34" charset="-122"/>
                <a:cs typeface="Poppins Regular" pitchFamily="34" charset="-120"/>
              </a:rPr>
              <a:t>The Conjurer</a:t>
            </a:r>
            <a:endParaRPr lang="en-US" sz="3200" dirty="0"/>
          </a:p>
        </p:txBody>
      </p:sp>
      <p:pic>
        <p:nvPicPr>
          <p:cNvPr id="34" name="Image 18" descr="preencoded.png">    </p:cNvPr>
          <p:cNvPicPr>
            <a:picLocks noChangeAspect="1"/>
          </p:cNvPicPr>
          <p:nvPr/>
        </p:nvPicPr>
        <p:blipFill>
          <a:blip r:embed="rId19"/>
          <a:stretch>
            <a:fillRect/>
          </a:stretch>
        </p:blipFill>
        <p:spPr>
          <a:xfrm>
            <a:off x="6681035" y="8064500"/>
            <a:ext cx="1117740" cy="1117600"/>
          </a:xfrm>
          <a:prstGeom prst="rect">
            <a:avLst/>
          </a:prstGeom>
        </p:spPr>
      </p:pic>
      <p:pic>
        <p:nvPicPr>
          <p:cNvPr id="35" name="Image 19" descr="preencoded.png">    </p:cNvPr>
          <p:cNvPicPr>
            <a:picLocks noChangeAspect="1"/>
          </p:cNvPicPr>
          <p:nvPr/>
        </p:nvPicPr>
        <p:blipFill>
          <a:blip r:embed="rId20"/>
          <a:stretch>
            <a:fillRect/>
          </a:stretch>
        </p:blipFill>
        <p:spPr>
          <a:xfrm>
            <a:off x="6681035" y="10210800"/>
            <a:ext cx="5131441" cy="1549400"/>
          </a:xfrm>
          <a:prstGeom prst="rect">
            <a:avLst/>
          </a:prstGeom>
        </p:spPr>
      </p:pic>
      <p:sp>
        <p:nvSpPr>
          <p:cNvPr id="36" name="Shape 14"/>
          <p:cNvSpPr/>
          <p:nvPr/>
        </p:nvSpPr>
        <p:spPr>
          <a:xfrm>
            <a:off x="7239905" y="10166350"/>
            <a:ext cx="4572572" cy="1638300"/>
          </a:xfrm>
          <a:prstGeom prst="roundRect">
            <a:avLst>
              <a:gd name="adj" fmla="val 3349"/>
            </a:avLst>
          </a:prstGeom>
          <a:noFill/>
          <a:ln w="12700">
            <a:solidFill>
              <a:srgbClr val="4D4D4D"/>
            </a:solidFill>
            <a:prstDash val="solid"/>
          </a:ln>
        </p:spPr>
      </p:sp>
      <p:sp>
        <p:nvSpPr>
          <p:cNvPr id="37" name="Text 15"/>
          <p:cNvSpPr/>
          <p:nvPr/>
        </p:nvSpPr>
        <p:spPr>
          <a:xfrm>
            <a:off x="7951194" y="10318750"/>
            <a:ext cx="3810476" cy="673100"/>
          </a:xfrm>
          <a:prstGeom prst="rect">
            <a:avLst/>
          </a:prstGeom>
          <a:noFill/>
          <a:ln/>
        </p:spPr>
        <p:txBody>
          <a:bodyPr wrap="square" lIns="0" tIns="0" rIns="0" bIns="0" rtlCol="0" anchor="t"/>
          <a:lstStyle/>
          <a:p>
            <a:pPr algn="l"/>
            <a:r>
              <a:rPr lang="en-US" sz="3600" dirty="0">
                <a:solidFill>
                  <a:srgbClr val="0E0E0E">
                    <a:alpha val="100000"/>
                  </a:srgbClr>
                </a:solidFill>
                <a:latin typeface="Belleza Regular" pitchFamily="34" charset="0"/>
                <a:ea typeface="Belleza Regular" pitchFamily="34" charset="-122"/>
                <a:cs typeface="Belleza Regular" pitchFamily="34" charset="-120"/>
              </a:rPr>
              <a:t>CEDRIC</a:t>
            </a:r>
            <a:endParaRPr lang="en-US" sz="3600" dirty="0"/>
          </a:p>
        </p:txBody>
      </p:sp>
      <p:sp>
        <p:nvSpPr>
          <p:cNvPr id="38" name="Text 16"/>
          <p:cNvSpPr/>
          <p:nvPr/>
        </p:nvSpPr>
        <p:spPr>
          <a:xfrm>
            <a:off x="7951194" y="11042650"/>
            <a:ext cx="3793541" cy="7450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Poppins Regular" pitchFamily="34" charset="0"/>
                <a:ea typeface="Poppins Regular" pitchFamily="34" charset="-122"/>
                <a:cs typeface="Poppins Regular" pitchFamily="34" charset="-120"/>
              </a:rPr>
              <a:t>The Timekeeper</a:t>
            </a:r>
            <a:endParaRPr lang="en-US" sz="3200" dirty="0"/>
          </a:p>
        </p:txBody>
      </p:sp>
      <p:pic>
        <p:nvPicPr>
          <p:cNvPr id="39" name="Image 20" descr="preencoded.png">    </p:cNvPr>
          <p:cNvPicPr>
            <a:picLocks noChangeAspect="1"/>
          </p:cNvPicPr>
          <p:nvPr/>
        </p:nvPicPr>
        <p:blipFill>
          <a:blip r:embed="rId21"/>
          <a:stretch>
            <a:fillRect/>
          </a:stretch>
        </p:blipFill>
        <p:spPr>
          <a:xfrm>
            <a:off x="6681035" y="10426700"/>
            <a:ext cx="1117740" cy="1117600"/>
          </a:xfrm>
          <a:prstGeom prst="rect">
            <a:avLst/>
          </a:prstGeom>
        </p:spPr>
      </p:pic>
      <p:pic>
        <p:nvPicPr>
          <p:cNvPr id="40" name="Image 21" descr="preencoded.png">    </p:cNvPr>
          <p:cNvPicPr>
            <a:picLocks noChangeAspect="1"/>
          </p:cNvPicPr>
          <p:nvPr/>
        </p:nvPicPr>
        <p:blipFill>
          <a:blip r:embed="rId22"/>
          <a:stretch>
            <a:fillRect/>
          </a:stretch>
        </p:blipFill>
        <p:spPr>
          <a:xfrm>
            <a:off x="12574572" y="7848600"/>
            <a:ext cx="5131441" cy="1549400"/>
          </a:xfrm>
          <a:prstGeom prst="rect">
            <a:avLst/>
          </a:prstGeom>
        </p:spPr>
      </p:pic>
      <p:sp>
        <p:nvSpPr>
          <p:cNvPr id="41" name="Shape 17"/>
          <p:cNvSpPr/>
          <p:nvPr/>
        </p:nvSpPr>
        <p:spPr>
          <a:xfrm>
            <a:off x="13133441" y="7804150"/>
            <a:ext cx="4572572" cy="1638300"/>
          </a:xfrm>
          <a:prstGeom prst="roundRect">
            <a:avLst>
              <a:gd name="adj" fmla="val 3349"/>
            </a:avLst>
          </a:prstGeom>
          <a:noFill/>
          <a:ln w="12700">
            <a:solidFill>
              <a:srgbClr val="4D4D4D"/>
            </a:solidFill>
            <a:prstDash val="solid"/>
          </a:ln>
        </p:spPr>
      </p:sp>
      <p:sp>
        <p:nvSpPr>
          <p:cNvPr id="42" name="Text 18"/>
          <p:cNvSpPr/>
          <p:nvPr/>
        </p:nvSpPr>
        <p:spPr>
          <a:xfrm>
            <a:off x="13844730" y="7956550"/>
            <a:ext cx="3810476" cy="673100"/>
          </a:xfrm>
          <a:prstGeom prst="rect">
            <a:avLst/>
          </a:prstGeom>
          <a:noFill/>
          <a:ln/>
        </p:spPr>
        <p:txBody>
          <a:bodyPr wrap="square" lIns="0" tIns="0" rIns="0" bIns="0" rtlCol="0" anchor="t"/>
          <a:lstStyle/>
          <a:p>
            <a:pPr algn="l"/>
            <a:r>
              <a:rPr lang="en-US" sz="3600" dirty="0">
                <a:solidFill>
                  <a:srgbClr val="0E0E0E">
                    <a:alpha val="100000"/>
                  </a:srgbClr>
                </a:solidFill>
                <a:latin typeface="Belleza Regular" pitchFamily="34" charset="0"/>
                <a:ea typeface="Belleza Regular" pitchFamily="34" charset="-122"/>
                <a:cs typeface="Belleza Regular" pitchFamily="34" charset="-120"/>
              </a:rPr>
              <a:t>ELVINA</a:t>
            </a:r>
            <a:endParaRPr lang="en-US" sz="3600" dirty="0"/>
          </a:p>
        </p:txBody>
      </p:sp>
      <p:sp>
        <p:nvSpPr>
          <p:cNvPr id="43" name="Text 19"/>
          <p:cNvSpPr/>
          <p:nvPr/>
        </p:nvSpPr>
        <p:spPr>
          <a:xfrm>
            <a:off x="13844730" y="8680450"/>
            <a:ext cx="3793541" cy="7450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Poppins Regular" pitchFamily="34" charset="0"/>
                <a:ea typeface="Poppins Regular" pitchFamily="34" charset="-122"/>
                <a:cs typeface="Poppins Regular" pitchFamily="34" charset="-120"/>
              </a:rPr>
              <a:t>The Oracle</a:t>
            </a:r>
            <a:endParaRPr lang="en-US" sz="3200" dirty="0"/>
          </a:p>
        </p:txBody>
      </p:sp>
      <p:pic>
        <p:nvPicPr>
          <p:cNvPr id="44" name="Image 22" descr="preencoded.png">    </p:cNvPr>
          <p:cNvPicPr>
            <a:picLocks noChangeAspect="1"/>
          </p:cNvPicPr>
          <p:nvPr/>
        </p:nvPicPr>
        <p:blipFill>
          <a:blip r:embed="rId23"/>
          <a:stretch>
            <a:fillRect/>
          </a:stretch>
        </p:blipFill>
        <p:spPr>
          <a:xfrm>
            <a:off x="12574572" y="8064500"/>
            <a:ext cx="1117740" cy="1117600"/>
          </a:xfrm>
          <a:prstGeom prst="rect">
            <a:avLst/>
          </a:prstGeom>
        </p:spPr>
      </p:pic>
      <p:pic>
        <p:nvPicPr>
          <p:cNvPr id="45" name="Image 23" descr="preencoded.png">    </p:cNvPr>
          <p:cNvPicPr>
            <a:picLocks noChangeAspect="1"/>
          </p:cNvPicPr>
          <p:nvPr/>
        </p:nvPicPr>
        <p:blipFill>
          <a:blip r:embed="rId24"/>
          <a:stretch>
            <a:fillRect/>
          </a:stretch>
        </p:blipFill>
        <p:spPr>
          <a:xfrm>
            <a:off x="12574572" y="10210800"/>
            <a:ext cx="5131441" cy="1549400"/>
          </a:xfrm>
          <a:prstGeom prst="rect">
            <a:avLst/>
          </a:prstGeom>
        </p:spPr>
      </p:pic>
      <p:sp>
        <p:nvSpPr>
          <p:cNvPr id="46" name="Shape 20"/>
          <p:cNvSpPr/>
          <p:nvPr/>
        </p:nvSpPr>
        <p:spPr>
          <a:xfrm>
            <a:off x="13133441" y="10166350"/>
            <a:ext cx="4572572" cy="1638300"/>
          </a:xfrm>
          <a:prstGeom prst="roundRect">
            <a:avLst>
              <a:gd name="adj" fmla="val 3349"/>
            </a:avLst>
          </a:prstGeom>
          <a:noFill/>
          <a:ln w="12700">
            <a:solidFill>
              <a:srgbClr val="4D4D4D"/>
            </a:solidFill>
            <a:prstDash val="solid"/>
          </a:ln>
        </p:spPr>
      </p:sp>
      <p:sp>
        <p:nvSpPr>
          <p:cNvPr id="47" name="Text 21"/>
          <p:cNvSpPr/>
          <p:nvPr/>
        </p:nvSpPr>
        <p:spPr>
          <a:xfrm>
            <a:off x="13844730" y="10318750"/>
            <a:ext cx="3810476" cy="673100"/>
          </a:xfrm>
          <a:prstGeom prst="rect">
            <a:avLst/>
          </a:prstGeom>
          <a:noFill/>
          <a:ln/>
        </p:spPr>
        <p:txBody>
          <a:bodyPr wrap="square" lIns="0" tIns="0" rIns="0" bIns="0" rtlCol="0" anchor="t"/>
          <a:lstStyle/>
          <a:p>
            <a:pPr algn="l"/>
            <a:r>
              <a:rPr lang="en-US" sz="3600" dirty="0">
                <a:solidFill>
                  <a:srgbClr val="0E0E0E">
                    <a:alpha val="100000"/>
                  </a:srgbClr>
                </a:solidFill>
                <a:latin typeface="Belleza Regular" pitchFamily="34" charset="0"/>
                <a:ea typeface="Belleza Regular" pitchFamily="34" charset="-122"/>
                <a:cs typeface="Belleza Regular" pitchFamily="34" charset="-120"/>
              </a:rPr>
              <a:t>SERAPHINA</a:t>
            </a:r>
            <a:endParaRPr lang="en-US" sz="3600" dirty="0"/>
          </a:p>
        </p:txBody>
      </p:sp>
      <p:sp>
        <p:nvSpPr>
          <p:cNvPr id="48" name="Text 22"/>
          <p:cNvSpPr/>
          <p:nvPr/>
        </p:nvSpPr>
        <p:spPr>
          <a:xfrm>
            <a:off x="13844730" y="11042650"/>
            <a:ext cx="3793541" cy="7450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Poppins Regular" pitchFamily="34" charset="0"/>
                <a:ea typeface="Poppins Regular" pitchFamily="34" charset="-122"/>
                <a:cs typeface="Poppins Regular" pitchFamily="34" charset="-120"/>
              </a:rPr>
              <a:t>The Lightbringer</a:t>
            </a:r>
            <a:endParaRPr lang="en-US" sz="3200" dirty="0"/>
          </a:p>
        </p:txBody>
      </p:sp>
      <p:pic>
        <p:nvPicPr>
          <p:cNvPr id="49" name="Image 24" descr="preencoded.png">    </p:cNvPr>
          <p:cNvPicPr>
            <a:picLocks noChangeAspect="1"/>
          </p:cNvPicPr>
          <p:nvPr/>
        </p:nvPicPr>
        <p:blipFill>
          <a:blip r:embed="rId25"/>
          <a:stretch>
            <a:fillRect/>
          </a:stretch>
        </p:blipFill>
        <p:spPr>
          <a:xfrm>
            <a:off x="12574572" y="10426700"/>
            <a:ext cx="1117740" cy="1117600"/>
          </a:xfrm>
          <a:prstGeom prst="rect">
            <a:avLst/>
          </a:prstGeom>
        </p:spPr>
      </p:pic>
      <p:pic>
        <p:nvPicPr>
          <p:cNvPr id="50" name="Image 25" descr="preencoded.png">    </p:cNvPr>
          <p:cNvPicPr>
            <a:picLocks noChangeAspect="1"/>
          </p:cNvPicPr>
          <p:nvPr/>
        </p:nvPicPr>
        <p:blipFill>
          <a:blip r:embed="rId26"/>
          <a:stretch>
            <a:fillRect/>
          </a:stretch>
        </p:blipFill>
        <p:spPr>
          <a:xfrm>
            <a:off x="18468108" y="7848600"/>
            <a:ext cx="5131441" cy="1549400"/>
          </a:xfrm>
          <a:prstGeom prst="rect">
            <a:avLst/>
          </a:prstGeom>
        </p:spPr>
      </p:pic>
      <p:sp>
        <p:nvSpPr>
          <p:cNvPr id="51" name="Shape 23"/>
          <p:cNvSpPr/>
          <p:nvPr/>
        </p:nvSpPr>
        <p:spPr>
          <a:xfrm>
            <a:off x="19026978" y="7804150"/>
            <a:ext cx="4572572" cy="1638300"/>
          </a:xfrm>
          <a:prstGeom prst="roundRect">
            <a:avLst>
              <a:gd name="adj" fmla="val 3349"/>
            </a:avLst>
          </a:prstGeom>
          <a:noFill/>
          <a:ln w="12700">
            <a:solidFill>
              <a:srgbClr val="4D4D4D"/>
            </a:solidFill>
            <a:prstDash val="solid"/>
          </a:ln>
        </p:spPr>
      </p:sp>
      <p:sp>
        <p:nvSpPr>
          <p:cNvPr id="52" name="Text 24"/>
          <p:cNvSpPr/>
          <p:nvPr/>
        </p:nvSpPr>
        <p:spPr>
          <a:xfrm>
            <a:off x="19738267" y="7956550"/>
            <a:ext cx="3810476" cy="673100"/>
          </a:xfrm>
          <a:prstGeom prst="rect">
            <a:avLst/>
          </a:prstGeom>
          <a:noFill/>
          <a:ln/>
        </p:spPr>
        <p:txBody>
          <a:bodyPr wrap="square" lIns="0" tIns="0" rIns="0" bIns="0" rtlCol="0" anchor="t"/>
          <a:lstStyle/>
          <a:p>
            <a:pPr algn="l"/>
            <a:r>
              <a:rPr lang="en-US" sz="3600" dirty="0">
                <a:solidFill>
                  <a:srgbClr val="0E0E0E">
                    <a:alpha val="100000"/>
                  </a:srgbClr>
                </a:solidFill>
                <a:latin typeface="Belleza Regular" pitchFamily="34" charset="0"/>
                <a:ea typeface="Belleza Regular" pitchFamily="34" charset="-122"/>
                <a:cs typeface="Belleza Regular" pitchFamily="34" charset="-120"/>
              </a:rPr>
              <a:t>KAELEN</a:t>
            </a:r>
            <a:endParaRPr lang="en-US" sz="3600" dirty="0"/>
          </a:p>
        </p:txBody>
      </p:sp>
      <p:sp>
        <p:nvSpPr>
          <p:cNvPr id="53" name="Text 25"/>
          <p:cNvSpPr/>
          <p:nvPr/>
        </p:nvSpPr>
        <p:spPr>
          <a:xfrm>
            <a:off x="19738267" y="8680450"/>
            <a:ext cx="3793541" cy="7450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Poppins Regular" pitchFamily="34" charset="0"/>
                <a:ea typeface="Poppins Regular" pitchFamily="34" charset="-122"/>
                <a:cs typeface="Poppins Regular" pitchFamily="34" charset="-120"/>
              </a:rPr>
              <a:t>The Sentinel</a:t>
            </a:r>
            <a:endParaRPr lang="en-US" sz="3200" dirty="0"/>
          </a:p>
        </p:txBody>
      </p:sp>
      <p:pic>
        <p:nvPicPr>
          <p:cNvPr id="54" name="Image 26" descr="preencoded.png">    </p:cNvPr>
          <p:cNvPicPr>
            <a:picLocks noChangeAspect="1"/>
          </p:cNvPicPr>
          <p:nvPr/>
        </p:nvPicPr>
        <p:blipFill>
          <a:blip r:embed="rId27"/>
          <a:stretch>
            <a:fillRect/>
          </a:stretch>
        </p:blipFill>
        <p:spPr>
          <a:xfrm>
            <a:off x="18468108" y="8064500"/>
            <a:ext cx="1117740" cy="1117600"/>
          </a:xfrm>
          <a:prstGeom prst="rect">
            <a:avLst/>
          </a:prstGeom>
        </p:spPr>
      </p:pic>
      <p:pic>
        <p:nvPicPr>
          <p:cNvPr id="55" name="Image 27" descr="preencoded.png">    </p:cNvPr>
          <p:cNvPicPr>
            <a:picLocks noChangeAspect="1"/>
          </p:cNvPicPr>
          <p:nvPr/>
        </p:nvPicPr>
        <p:blipFill>
          <a:blip r:embed="rId28"/>
          <a:stretch>
            <a:fillRect/>
          </a:stretch>
        </p:blipFill>
        <p:spPr>
          <a:xfrm>
            <a:off x="6681035" y="5486400"/>
            <a:ext cx="5131441" cy="1549400"/>
          </a:xfrm>
          <a:prstGeom prst="rect">
            <a:avLst/>
          </a:prstGeom>
        </p:spPr>
      </p:pic>
      <p:sp>
        <p:nvSpPr>
          <p:cNvPr id="56" name="Shape 26"/>
          <p:cNvSpPr/>
          <p:nvPr/>
        </p:nvSpPr>
        <p:spPr>
          <a:xfrm>
            <a:off x="7239905" y="5441950"/>
            <a:ext cx="4572572" cy="1638300"/>
          </a:xfrm>
          <a:prstGeom prst="roundRect">
            <a:avLst>
              <a:gd name="adj" fmla="val 3349"/>
            </a:avLst>
          </a:prstGeom>
          <a:noFill/>
          <a:ln w="12700">
            <a:solidFill>
              <a:srgbClr val="4D4D4D"/>
            </a:solidFill>
            <a:prstDash val="solid"/>
          </a:ln>
        </p:spPr>
      </p:sp>
      <p:sp>
        <p:nvSpPr>
          <p:cNvPr id="57" name="Text 27"/>
          <p:cNvSpPr/>
          <p:nvPr/>
        </p:nvSpPr>
        <p:spPr>
          <a:xfrm>
            <a:off x="7951194" y="5594350"/>
            <a:ext cx="3810476" cy="673100"/>
          </a:xfrm>
          <a:prstGeom prst="rect">
            <a:avLst/>
          </a:prstGeom>
          <a:noFill/>
          <a:ln/>
        </p:spPr>
        <p:txBody>
          <a:bodyPr wrap="square" lIns="0" tIns="0" rIns="0" bIns="0" rtlCol="0" anchor="t"/>
          <a:lstStyle/>
          <a:p>
            <a:pPr algn="l"/>
            <a:r>
              <a:rPr lang="en-US" sz="3600" dirty="0">
                <a:solidFill>
                  <a:srgbClr val="0E0E0E">
                    <a:alpha val="100000"/>
                  </a:srgbClr>
                </a:solidFill>
                <a:latin typeface="Belleza Regular" pitchFamily="34" charset="0"/>
                <a:ea typeface="Belleza Regular" pitchFamily="34" charset="-122"/>
                <a:cs typeface="Belleza Regular" pitchFamily="34" charset="-120"/>
              </a:rPr>
              <a:t>AURIELLE</a:t>
            </a:r>
            <a:endParaRPr lang="en-US" sz="3600" dirty="0"/>
          </a:p>
        </p:txBody>
      </p:sp>
      <p:sp>
        <p:nvSpPr>
          <p:cNvPr id="58" name="Text 28"/>
          <p:cNvSpPr/>
          <p:nvPr/>
        </p:nvSpPr>
        <p:spPr>
          <a:xfrm>
            <a:off x="7951194" y="6318250"/>
            <a:ext cx="3793541" cy="7450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Poppins Regular" pitchFamily="34" charset="0"/>
                <a:ea typeface="Poppins Regular" pitchFamily="34" charset="-122"/>
                <a:cs typeface="Poppins Regular" pitchFamily="34" charset="-120"/>
              </a:rPr>
              <a:t>The Priestess</a:t>
            </a:r>
            <a:endParaRPr lang="en-US" sz="3200" dirty="0"/>
          </a:p>
        </p:txBody>
      </p:sp>
      <p:pic>
        <p:nvPicPr>
          <p:cNvPr id="59" name="Image 28" descr="preencoded.png">    </p:cNvPr>
          <p:cNvPicPr>
            <a:picLocks noChangeAspect="1"/>
          </p:cNvPicPr>
          <p:nvPr/>
        </p:nvPicPr>
        <p:blipFill>
          <a:blip r:embed="rId29"/>
          <a:stretch>
            <a:fillRect/>
          </a:stretch>
        </p:blipFill>
        <p:spPr>
          <a:xfrm>
            <a:off x="6681035" y="5702300"/>
            <a:ext cx="1117740" cy="1117600"/>
          </a:xfrm>
          <a:prstGeom prst="rect">
            <a:avLst/>
          </a:prstGeom>
        </p:spPr>
      </p:pic>
      <p:pic>
        <p:nvPicPr>
          <p:cNvPr id="60" name="Image 29" descr="preencoded.png">    </p:cNvPr>
          <p:cNvPicPr>
            <a:picLocks noChangeAspect="1"/>
          </p:cNvPicPr>
          <p:nvPr/>
        </p:nvPicPr>
        <p:blipFill>
          <a:blip r:embed="rId30"/>
          <a:stretch>
            <a:fillRect/>
          </a:stretch>
        </p:blipFill>
        <p:spPr>
          <a:xfrm>
            <a:off x="18468108" y="5486400"/>
            <a:ext cx="5131441" cy="1549400"/>
          </a:xfrm>
          <a:prstGeom prst="rect">
            <a:avLst/>
          </a:prstGeom>
        </p:spPr>
      </p:pic>
      <p:sp>
        <p:nvSpPr>
          <p:cNvPr id="61" name="Shape 29"/>
          <p:cNvSpPr/>
          <p:nvPr/>
        </p:nvSpPr>
        <p:spPr>
          <a:xfrm>
            <a:off x="19026978" y="5441950"/>
            <a:ext cx="4572572" cy="1638300"/>
          </a:xfrm>
          <a:prstGeom prst="roundRect">
            <a:avLst>
              <a:gd name="adj" fmla="val 3349"/>
            </a:avLst>
          </a:prstGeom>
          <a:noFill/>
          <a:ln w="12700">
            <a:solidFill>
              <a:srgbClr val="4D4D4D"/>
            </a:solidFill>
            <a:prstDash val="solid"/>
          </a:ln>
        </p:spPr>
      </p:sp>
      <p:sp>
        <p:nvSpPr>
          <p:cNvPr id="62" name="Text 30"/>
          <p:cNvSpPr/>
          <p:nvPr/>
        </p:nvSpPr>
        <p:spPr>
          <a:xfrm>
            <a:off x="19738267" y="5594350"/>
            <a:ext cx="3810476" cy="673100"/>
          </a:xfrm>
          <a:prstGeom prst="rect">
            <a:avLst/>
          </a:prstGeom>
          <a:noFill/>
          <a:ln/>
        </p:spPr>
        <p:txBody>
          <a:bodyPr wrap="square" lIns="0" tIns="0" rIns="0" bIns="0" rtlCol="0" anchor="t"/>
          <a:lstStyle/>
          <a:p>
            <a:pPr algn="l"/>
            <a:r>
              <a:rPr lang="en-US" sz="3600" dirty="0">
                <a:solidFill>
                  <a:srgbClr val="0E0E0E">
                    <a:alpha val="100000"/>
                  </a:srgbClr>
                </a:solidFill>
                <a:latin typeface="Belleza Regular" pitchFamily="34" charset="0"/>
                <a:ea typeface="Belleza Regular" pitchFamily="34" charset="-122"/>
                <a:cs typeface="Belleza Regular" pitchFamily="34" charset="-120"/>
              </a:rPr>
              <a:t>DARIANA</a:t>
            </a:r>
            <a:endParaRPr lang="en-US" sz="3600" dirty="0"/>
          </a:p>
        </p:txBody>
      </p:sp>
      <p:sp>
        <p:nvSpPr>
          <p:cNvPr id="63" name="Text 31"/>
          <p:cNvSpPr/>
          <p:nvPr/>
        </p:nvSpPr>
        <p:spPr>
          <a:xfrm>
            <a:off x="19738267" y="6318250"/>
            <a:ext cx="3793541" cy="7450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Poppins Regular" pitchFamily="34" charset="0"/>
                <a:ea typeface="Poppins Regular" pitchFamily="34" charset="-122"/>
                <a:cs typeface="Poppins Regular" pitchFamily="34" charset="-120"/>
              </a:rPr>
              <a:t>The Shaman</a:t>
            </a:r>
            <a:endParaRPr lang="en-US" sz="3200" dirty="0"/>
          </a:p>
        </p:txBody>
      </p:sp>
      <p:pic>
        <p:nvPicPr>
          <p:cNvPr id="64" name="Image 30" descr="preencoded.png">    </p:cNvPr>
          <p:cNvPicPr>
            <a:picLocks noChangeAspect="1"/>
          </p:cNvPicPr>
          <p:nvPr/>
        </p:nvPicPr>
        <p:blipFill>
          <a:blip r:embed="rId31"/>
          <a:stretch>
            <a:fillRect/>
          </a:stretch>
        </p:blipFill>
        <p:spPr>
          <a:xfrm>
            <a:off x="18468108" y="5702300"/>
            <a:ext cx="1117740" cy="1117600"/>
          </a:xfrm>
          <a:prstGeom prst="rect">
            <a:avLst/>
          </a:prstGeom>
        </p:spPr>
      </p:pic>
      <p:pic>
        <p:nvPicPr>
          <p:cNvPr id="65" name="Image 31" descr="preencoded.png">    </p:cNvPr>
          <p:cNvPicPr>
            <a:picLocks noChangeAspect="1"/>
          </p:cNvPicPr>
          <p:nvPr/>
        </p:nvPicPr>
        <p:blipFill>
          <a:blip r:embed="rId32"/>
          <a:stretch>
            <a:fillRect/>
          </a:stretch>
        </p:blipFill>
        <p:spPr>
          <a:xfrm>
            <a:off x="12574572" y="5486400"/>
            <a:ext cx="5131441" cy="1549400"/>
          </a:xfrm>
          <a:prstGeom prst="rect">
            <a:avLst/>
          </a:prstGeom>
        </p:spPr>
      </p:pic>
      <p:sp>
        <p:nvSpPr>
          <p:cNvPr id="66" name="Shape 32"/>
          <p:cNvSpPr/>
          <p:nvPr/>
        </p:nvSpPr>
        <p:spPr>
          <a:xfrm>
            <a:off x="13133441" y="5441950"/>
            <a:ext cx="4572572" cy="1638300"/>
          </a:xfrm>
          <a:prstGeom prst="roundRect">
            <a:avLst>
              <a:gd name="adj" fmla="val 3349"/>
            </a:avLst>
          </a:prstGeom>
          <a:noFill/>
          <a:ln w="12700">
            <a:solidFill>
              <a:srgbClr val="4D4D4D"/>
            </a:solidFill>
            <a:prstDash val="solid"/>
          </a:ln>
        </p:spPr>
      </p:sp>
      <p:sp>
        <p:nvSpPr>
          <p:cNvPr id="67" name="Text 33"/>
          <p:cNvSpPr/>
          <p:nvPr/>
        </p:nvSpPr>
        <p:spPr>
          <a:xfrm>
            <a:off x="13844730" y="5594350"/>
            <a:ext cx="3810476" cy="673100"/>
          </a:xfrm>
          <a:prstGeom prst="rect">
            <a:avLst/>
          </a:prstGeom>
          <a:noFill/>
          <a:ln/>
        </p:spPr>
        <p:txBody>
          <a:bodyPr wrap="square" lIns="0" tIns="0" rIns="0" bIns="0" rtlCol="0" anchor="t"/>
          <a:lstStyle/>
          <a:p>
            <a:pPr algn="l"/>
            <a:r>
              <a:rPr lang="en-US" sz="3600" dirty="0">
                <a:solidFill>
                  <a:srgbClr val="0E0E0E">
                    <a:alpha val="100000"/>
                  </a:srgbClr>
                </a:solidFill>
                <a:latin typeface="Belleza Regular" pitchFamily="34" charset="0"/>
                <a:ea typeface="Belleza Regular" pitchFamily="34" charset="-122"/>
                <a:cs typeface="Belleza Regular" pitchFamily="34" charset="-120"/>
              </a:rPr>
              <a:t>THERONIS</a:t>
            </a:r>
            <a:endParaRPr lang="en-US" sz="3600" dirty="0"/>
          </a:p>
        </p:txBody>
      </p:sp>
      <p:sp>
        <p:nvSpPr>
          <p:cNvPr id="68" name="Text 34"/>
          <p:cNvSpPr/>
          <p:nvPr/>
        </p:nvSpPr>
        <p:spPr>
          <a:xfrm>
            <a:off x="13844730" y="6318250"/>
            <a:ext cx="3793541" cy="7450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Poppins Regular" pitchFamily="34" charset="0"/>
                <a:ea typeface="Poppins Regular" pitchFamily="34" charset="-122"/>
                <a:cs typeface="Poppins Regular" pitchFamily="34" charset="-120"/>
              </a:rPr>
              <a:t>The Warrior</a:t>
            </a:r>
            <a:endParaRPr lang="en-US" sz="3200" dirty="0"/>
          </a:p>
        </p:txBody>
      </p:sp>
      <p:pic>
        <p:nvPicPr>
          <p:cNvPr id="69" name="Image 32" descr="preencoded.png">    </p:cNvPr>
          <p:cNvPicPr>
            <a:picLocks noChangeAspect="1"/>
          </p:cNvPicPr>
          <p:nvPr/>
        </p:nvPicPr>
        <p:blipFill>
          <a:blip r:embed="rId33"/>
          <a:stretch>
            <a:fillRect/>
          </a:stretch>
        </p:blipFill>
        <p:spPr>
          <a:xfrm>
            <a:off x="12574572" y="5702300"/>
            <a:ext cx="1117740" cy="1117600"/>
          </a:xfrm>
          <a:prstGeom prst="rect">
            <a:avLst/>
          </a:prstGeom>
        </p:spPr>
      </p:pic>
      <p:pic>
        <p:nvPicPr>
          <p:cNvPr id="70" name="Image 33" descr="preencoded.png">    </p:cNvPr>
          <p:cNvPicPr>
            <a:picLocks noChangeAspect="1"/>
          </p:cNvPicPr>
          <p:nvPr/>
        </p:nvPicPr>
        <p:blipFill>
          <a:blip r:embed="rId34"/>
          <a:stretch>
            <a:fillRect/>
          </a:stretch>
        </p:blipFill>
        <p:spPr>
          <a:xfrm>
            <a:off x="3353219" y="5067300"/>
            <a:ext cx="17680610" cy="12700"/>
          </a:xfrm>
          <a:prstGeom prst="rect">
            <a:avLst/>
          </a:prstGeom>
        </p:spPr>
      </p:pic>
      <p:pic>
        <p:nvPicPr>
          <p:cNvPr id="71" name="Image 34" descr="preencoded.png">    </p:cNvPr>
          <p:cNvPicPr>
            <a:picLocks noChangeAspect="1"/>
          </p:cNvPicPr>
          <p:nvPr/>
        </p:nvPicPr>
        <p:blipFill>
          <a:blip r:embed="rId35"/>
          <a:stretch>
            <a:fillRect/>
          </a:stretch>
        </p:blipFill>
        <p:spPr>
          <a:xfrm>
            <a:off x="13006426" y="4673600"/>
            <a:ext cx="12702" cy="406400"/>
          </a:xfrm>
          <a:prstGeom prst="rect">
            <a:avLst/>
          </a:prstGeom>
        </p:spPr>
      </p:pic>
      <p:pic>
        <p:nvPicPr>
          <p:cNvPr id="72" name="Image 35" descr="preencoded.png">    </p:cNvPr>
          <p:cNvPicPr>
            <a:picLocks noChangeAspect="1"/>
          </p:cNvPicPr>
          <p:nvPr/>
        </p:nvPicPr>
        <p:blipFill>
          <a:blip r:embed="rId36"/>
          <a:stretch>
            <a:fillRect/>
          </a:stretch>
        </p:blipFill>
        <p:spPr>
          <a:xfrm>
            <a:off x="3353219" y="5080000"/>
            <a:ext cx="12702" cy="419100"/>
          </a:xfrm>
          <a:prstGeom prst="rect">
            <a:avLst/>
          </a:prstGeom>
        </p:spPr>
      </p:pic>
      <p:pic>
        <p:nvPicPr>
          <p:cNvPr id="73" name="Image 36" descr="preencoded.png">    </p:cNvPr>
          <p:cNvPicPr>
            <a:picLocks noChangeAspect="1"/>
          </p:cNvPicPr>
          <p:nvPr/>
        </p:nvPicPr>
        <p:blipFill>
          <a:blip r:embed="rId37"/>
          <a:stretch>
            <a:fillRect/>
          </a:stretch>
        </p:blipFill>
        <p:spPr>
          <a:xfrm>
            <a:off x="9513489" y="5080000"/>
            <a:ext cx="12702" cy="419100"/>
          </a:xfrm>
          <a:prstGeom prst="rect">
            <a:avLst/>
          </a:prstGeom>
        </p:spPr>
      </p:pic>
      <p:pic>
        <p:nvPicPr>
          <p:cNvPr id="74" name="Image 37" descr="preencoded.png">    </p:cNvPr>
          <p:cNvPicPr>
            <a:picLocks noChangeAspect="1"/>
          </p:cNvPicPr>
          <p:nvPr/>
        </p:nvPicPr>
        <p:blipFill>
          <a:blip r:embed="rId38"/>
          <a:stretch>
            <a:fillRect/>
          </a:stretch>
        </p:blipFill>
        <p:spPr>
          <a:xfrm>
            <a:off x="15407026" y="5080000"/>
            <a:ext cx="12702" cy="419100"/>
          </a:xfrm>
          <a:prstGeom prst="rect">
            <a:avLst/>
          </a:prstGeom>
        </p:spPr>
      </p:pic>
      <p:pic>
        <p:nvPicPr>
          <p:cNvPr id="75" name="Image 38" descr="preencoded.png">    </p:cNvPr>
          <p:cNvPicPr>
            <a:picLocks noChangeAspect="1"/>
          </p:cNvPicPr>
          <p:nvPr/>
        </p:nvPicPr>
        <p:blipFill>
          <a:blip r:embed="rId39"/>
          <a:stretch>
            <a:fillRect/>
          </a:stretch>
        </p:blipFill>
        <p:spPr>
          <a:xfrm>
            <a:off x="21021127" y="5080000"/>
            <a:ext cx="12702" cy="419100"/>
          </a:xfrm>
          <a:prstGeom prst="rect">
            <a:avLst/>
          </a:prstGeom>
        </p:spPr>
      </p:pic>
      <p:pic>
        <p:nvPicPr>
          <p:cNvPr id="76" name="Image 39" descr="preencoded.png">    </p:cNvPr>
          <p:cNvPicPr>
            <a:picLocks noChangeAspect="1"/>
          </p:cNvPicPr>
          <p:nvPr/>
        </p:nvPicPr>
        <p:blipFill>
          <a:blip r:embed="rId40"/>
          <a:stretch>
            <a:fillRect/>
          </a:stretch>
        </p:blipFill>
        <p:spPr>
          <a:xfrm>
            <a:off x="3353219" y="7035800"/>
            <a:ext cx="12702" cy="812800"/>
          </a:xfrm>
          <a:prstGeom prst="rect">
            <a:avLst/>
          </a:prstGeom>
        </p:spPr>
      </p:pic>
      <p:pic>
        <p:nvPicPr>
          <p:cNvPr id="77" name="Image 40" descr="preencoded.png">    </p:cNvPr>
          <p:cNvPicPr>
            <a:picLocks noChangeAspect="1"/>
          </p:cNvPicPr>
          <p:nvPr/>
        </p:nvPicPr>
        <p:blipFill>
          <a:blip r:embed="rId41"/>
          <a:stretch>
            <a:fillRect/>
          </a:stretch>
        </p:blipFill>
        <p:spPr>
          <a:xfrm>
            <a:off x="9513489" y="7035800"/>
            <a:ext cx="12702" cy="812800"/>
          </a:xfrm>
          <a:prstGeom prst="rect">
            <a:avLst/>
          </a:prstGeom>
        </p:spPr>
      </p:pic>
      <p:pic>
        <p:nvPicPr>
          <p:cNvPr id="78" name="Image 41" descr="preencoded.png">    </p:cNvPr>
          <p:cNvPicPr>
            <a:picLocks noChangeAspect="1"/>
          </p:cNvPicPr>
          <p:nvPr/>
        </p:nvPicPr>
        <p:blipFill>
          <a:blip r:embed="rId42"/>
          <a:stretch>
            <a:fillRect/>
          </a:stretch>
        </p:blipFill>
        <p:spPr>
          <a:xfrm>
            <a:off x="15407026" y="7035800"/>
            <a:ext cx="12702" cy="812800"/>
          </a:xfrm>
          <a:prstGeom prst="rect">
            <a:avLst/>
          </a:prstGeom>
        </p:spPr>
      </p:pic>
      <p:pic>
        <p:nvPicPr>
          <p:cNvPr id="79" name="Image 42" descr="preencoded.png">    </p:cNvPr>
          <p:cNvPicPr>
            <a:picLocks noChangeAspect="1"/>
          </p:cNvPicPr>
          <p:nvPr/>
        </p:nvPicPr>
        <p:blipFill>
          <a:blip r:embed="rId43"/>
          <a:stretch>
            <a:fillRect/>
          </a:stretch>
        </p:blipFill>
        <p:spPr>
          <a:xfrm>
            <a:off x="21021127" y="7035800"/>
            <a:ext cx="12702" cy="812800"/>
          </a:xfrm>
          <a:prstGeom prst="rect">
            <a:avLst/>
          </a:prstGeom>
        </p:spPr>
      </p:pic>
      <p:pic>
        <p:nvPicPr>
          <p:cNvPr id="80" name="Image 43" descr="preencoded.png">    </p:cNvPr>
          <p:cNvPicPr>
            <a:picLocks noChangeAspect="1"/>
          </p:cNvPicPr>
          <p:nvPr/>
        </p:nvPicPr>
        <p:blipFill>
          <a:blip r:embed="rId44"/>
          <a:stretch>
            <a:fillRect/>
          </a:stretch>
        </p:blipFill>
        <p:spPr>
          <a:xfrm>
            <a:off x="9513489" y="9398000"/>
            <a:ext cx="12702" cy="812800"/>
          </a:xfrm>
          <a:prstGeom prst="rect">
            <a:avLst/>
          </a:prstGeom>
        </p:spPr>
      </p:pic>
      <p:pic>
        <p:nvPicPr>
          <p:cNvPr id="81" name="Image 44" descr="preencoded.png">    </p:cNvPr>
          <p:cNvPicPr>
            <a:picLocks noChangeAspect="1"/>
          </p:cNvPicPr>
          <p:nvPr/>
        </p:nvPicPr>
        <p:blipFill>
          <a:blip r:embed="rId45"/>
          <a:stretch>
            <a:fillRect/>
          </a:stretch>
        </p:blipFill>
        <p:spPr>
          <a:xfrm>
            <a:off x="15407026" y="9398000"/>
            <a:ext cx="12702" cy="812800"/>
          </a:xfrm>
          <a:prstGeom prst="rect">
            <a:avLst/>
          </a:prstGeom>
        </p:spPr>
      </p:pic>
      <p:sp>
        <p:nvSpPr>
          <p:cNvPr id="82" name="Text 35"/>
          <p:cNvSpPr/>
          <p:nvPr/>
        </p:nvSpPr>
        <p:spPr>
          <a:xfrm>
            <a:off x="7747968" y="12801600"/>
            <a:ext cx="9064700" cy="745067"/>
          </a:xfrm>
          <a:prstGeom prst="rect">
            <a:avLst/>
          </a:prstGeom>
          <a:noFill/>
          <a:ln/>
        </p:spPr>
        <p:txBody>
          <a:bodyPr wrap="square" lIns="0" tIns="0" rIns="0" bIns="0" rtlCol="0" anchor="t"/>
          <a:lstStyle/>
          <a:p>
            <a:pPr algn="l">
              <a:spcAft>
                <a:spcPts val="4000"/>
              </a:spcAft>
            </a:pPr>
            <a:r>
              <a:rPr lang="en-US" sz="3200" dirty="0">
                <a:solidFill>
                  <a:srgbClr val="000000">
                    <a:alpha val="100000"/>
                  </a:srgbClr>
                </a:solidFill>
                <a:latin typeface="Poppins Regular" pitchFamily="34" charset="0"/>
                <a:ea typeface="Poppins Regular" pitchFamily="34" charset="-122"/>
                <a:cs typeface="Poppins Regular" pitchFamily="34" charset="-120"/>
              </a:rPr>
              <a:t>To download more editable chart, </a:t>
            </a:r>
            <a:pPr algn="l">
              <a:spcAft>
                <a:spcPts val="4000"/>
              </a:spcAft>
            </a:pPr>
            <a:r>
              <a:rPr lang="en-US" sz="3200" u="sng" dirty="0">
                <a:solidFill>
                  <a:srgbClr val="000000">
                    <a:alpha val="100000"/>
                  </a:srgbClr>
                </a:solidFill>
                <a:latin typeface="Montserrat Regular" pitchFamily="34" charset="0"/>
                <a:ea typeface="Montserrat Regular" pitchFamily="34" charset="-122"/>
                <a:cs typeface="Montserrat Regular" pitchFamily="34" charset="-120"/>
                <a:hlinkClick r:id="rId46" invalidUrl="" action="" tgtFrame="" tooltip="Open https://eatemp.com/powerpoint-org-chart-template/" history="1" highlightClick="0" endSnd="0">
                  <a:extLst>
                    <a:ext uri="{A12FA001-AC4F-418D-AE19-62706E023703}">
                      <ahyp:hlinkClr xmlns:ahyp="http://schemas.microsoft.com/office/drawing/2018/hyperlinkcolor" val="tx"/>
                    </a:ext>
                  </a:extLst>
                </a:hlinkClick>
              </a:rPr>
              <a:t>click here</a:t>
            </a:r>
            <a:endParaRPr lang="en-US" sz="3200" dirty="0"/>
          </a:p>
        </p:txBody>
      </p:sp>
      <p:sp>
        <p:nvSpPr>
          <p:cNvPr id="83" name="Text 36"/>
          <p:cNvSpPr/>
          <p:nvPr/>
        </p:nvSpPr>
        <p:spPr>
          <a:xfrm>
            <a:off x="6816519" y="1676400"/>
            <a:ext cx="10754011" cy="1507067"/>
          </a:xfrm>
          <a:prstGeom prst="rect">
            <a:avLst/>
          </a:prstGeom>
          <a:noFill/>
          <a:ln/>
        </p:spPr>
        <p:txBody>
          <a:bodyPr wrap="square" lIns="0" tIns="0" rIns="0" bIns="0" rtlCol="0" anchor="t"/>
          <a:lstStyle/>
          <a:p>
            <a:pPr algn="ctr"/>
            <a:r>
              <a:rPr lang="en-US" sz="8000" dirty="0">
                <a:solidFill>
                  <a:srgbClr val="272727">
                    <a:alpha val="100000"/>
                  </a:srgbClr>
                </a:solidFill>
                <a:latin typeface="Belleza Regular" pitchFamily="34" charset="0"/>
                <a:ea typeface="Belleza Regular" pitchFamily="34" charset="-122"/>
                <a:cs typeface="Belleza Regular" pitchFamily="34" charset="-120"/>
              </a:rPr>
              <a:t>THE ORGANIZATION</a:t>
            </a:r>
            <a:endParaRPr lang="en-US" sz="8000" dirty="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name="Slide 23">
    <p:bg>
      <p:bgPr>
        <a:solidFill>
          <a:srgbClr val="FEE9C8"/>
        </a:solidFill>
      </p:bgPr>
    </p:bg>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24387048" cy="13716000"/>
          </a:xfrm>
          <a:prstGeom prst="rect">
            <a:avLst/>
          </a:prstGeom>
        </p:spPr>
      </p:pic>
      <p:pic>
        <p:nvPicPr>
          <p:cNvPr id="3" name="Image 1" descr="preencoded.png">    </p:cNvPr>
          <p:cNvPicPr>
            <a:picLocks noChangeAspect="1"/>
          </p:cNvPicPr>
          <p:nvPr/>
        </p:nvPicPr>
        <p:blipFill>
          <a:blip r:embed="rId2"/>
          <a:stretch>
            <a:fillRect/>
          </a:stretch>
        </p:blipFill>
        <p:spPr>
          <a:xfrm>
            <a:off x="377407" y="8470900"/>
            <a:ext cx="8920155" cy="4765650"/>
          </a:xfrm>
          <a:prstGeom prst="rect">
            <a:avLst/>
          </a:prstGeom>
        </p:spPr>
      </p:pic>
      <p:pic>
        <p:nvPicPr>
          <p:cNvPr id="4" name="Image 2" descr="preencoded.png">    </p:cNvPr>
          <p:cNvPicPr>
            <a:picLocks noChangeAspect="1"/>
          </p:cNvPicPr>
          <p:nvPr/>
        </p:nvPicPr>
        <p:blipFill>
          <a:blip r:embed="rId3"/>
          <a:stretch>
            <a:fillRect/>
          </a:stretch>
        </p:blipFill>
        <p:spPr>
          <a:xfrm>
            <a:off x="0" y="3860800"/>
            <a:ext cx="14314689" cy="38100"/>
          </a:xfrm>
          <a:prstGeom prst="rect">
            <a:avLst/>
          </a:prstGeom>
        </p:spPr>
      </p:pic>
      <p:pic>
        <p:nvPicPr>
          <p:cNvPr id="5" name="Image 3" descr="preencoded.png">    </p:cNvPr>
          <p:cNvPicPr>
            <a:picLocks noChangeAspect="1"/>
          </p:cNvPicPr>
          <p:nvPr/>
        </p:nvPicPr>
        <p:blipFill>
          <a:blip r:embed="rId4"/>
          <a:stretch>
            <a:fillRect/>
          </a:stretch>
        </p:blipFill>
        <p:spPr>
          <a:xfrm>
            <a:off x="20688343" y="3855591"/>
            <a:ext cx="3698705" cy="38100"/>
          </a:xfrm>
          <a:prstGeom prst="rect">
            <a:avLst/>
          </a:prstGeom>
        </p:spPr>
      </p:pic>
      <p:pic>
        <p:nvPicPr>
          <p:cNvPr id="6" name="Image 4" descr="preencoded.png">    </p:cNvPr>
          <p:cNvPicPr>
            <a:picLocks noChangeAspect="1"/>
          </p:cNvPicPr>
          <p:nvPr/>
        </p:nvPicPr>
        <p:blipFill>
          <a:blip r:embed="rId5"/>
          <a:stretch>
            <a:fillRect/>
          </a:stretch>
        </p:blipFill>
        <p:spPr>
          <a:xfrm>
            <a:off x="7684460" y="469900"/>
            <a:ext cx="15318115" cy="12763500"/>
          </a:xfrm>
          <a:prstGeom prst="rect">
            <a:avLst/>
          </a:prstGeom>
        </p:spPr>
      </p:pic>
      <p:pic>
        <p:nvPicPr>
          <p:cNvPr id="7" name="Image 5" descr="preencoded.png">    </p:cNvPr>
          <p:cNvPicPr>
            <a:picLocks noChangeAspect="1"/>
          </p:cNvPicPr>
          <p:nvPr/>
        </p:nvPicPr>
        <p:blipFill>
          <a:blip r:embed="rId6"/>
          <a:stretch>
            <a:fillRect/>
          </a:stretch>
        </p:blipFill>
        <p:spPr>
          <a:xfrm>
            <a:off x="21710951" y="740221"/>
            <a:ext cx="1924470" cy="1948879"/>
          </a:xfrm>
          <a:prstGeom prst="rect">
            <a:avLst/>
          </a:prstGeom>
        </p:spPr>
      </p:pic>
      <p:pic>
        <p:nvPicPr>
          <p:cNvPr id="8" name="Image 6" descr="preencoded.png">    </p:cNvPr>
          <p:cNvPicPr>
            <a:picLocks noChangeAspect="1"/>
          </p:cNvPicPr>
          <p:nvPr/>
        </p:nvPicPr>
        <p:blipFill>
          <a:blip r:embed="rId7"/>
          <a:stretch>
            <a:fillRect/>
          </a:stretch>
        </p:blipFill>
        <p:spPr>
          <a:xfrm>
            <a:off x="2675973" y="1222127"/>
            <a:ext cx="2163332" cy="2163068"/>
          </a:xfrm>
          <a:prstGeom prst="rect">
            <a:avLst/>
          </a:prstGeom>
        </p:spPr>
      </p:pic>
      <p:pic>
        <p:nvPicPr>
          <p:cNvPr id="9" name="Image 7" descr="preencoded.png">    </p:cNvPr>
          <p:cNvPicPr>
            <a:picLocks noChangeAspect="1"/>
          </p:cNvPicPr>
          <p:nvPr/>
        </p:nvPicPr>
        <p:blipFill>
          <a:blip r:embed="rId8"/>
          <a:stretch>
            <a:fillRect/>
          </a:stretch>
        </p:blipFill>
        <p:spPr>
          <a:xfrm>
            <a:off x="1737451" y="736600"/>
            <a:ext cx="1309026" cy="1308869"/>
          </a:xfrm>
          <a:prstGeom prst="rect">
            <a:avLst/>
          </a:prstGeom>
        </p:spPr>
      </p:pic>
      <p:pic>
        <p:nvPicPr>
          <p:cNvPr id="10" name="Image 8" descr="preencoded.png">    </p:cNvPr>
          <p:cNvPicPr>
            <a:picLocks noChangeAspect="1"/>
          </p:cNvPicPr>
          <p:nvPr/>
        </p:nvPicPr>
        <p:blipFill>
          <a:blip r:embed="rId9"/>
          <a:stretch>
            <a:fillRect/>
          </a:stretch>
        </p:blipFill>
        <p:spPr>
          <a:xfrm>
            <a:off x="1366946" y="2206997"/>
            <a:ext cx="1309026" cy="1308869"/>
          </a:xfrm>
          <a:prstGeom prst="rect">
            <a:avLst/>
          </a:prstGeom>
        </p:spPr>
      </p:pic>
      <p:pic>
        <p:nvPicPr>
          <p:cNvPr id="11" name="Image 9" descr="preencoded.png">    </p:cNvPr>
          <p:cNvPicPr>
            <a:picLocks noChangeAspect="1"/>
          </p:cNvPicPr>
          <p:nvPr/>
        </p:nvPicPr>
        <p:blipFill>
          <a:blip r:embed="rId10"/>
          <a:stretch>
            <a:fillRect/>
          </a:stretch>
        </p:blipFill>
        <p:spPr>
          <a:xfrm>
            <a:off x="21541892" y="10591800"/>
            <a:ext cx="2603825" cy="2641600"/>
          </a:xfrm>
          <a:prstGeom prst="rect">
            <a:avLst/>
          </a:prstGeom>
        </p:spPr>
      </p:pic>
      <p:sp>
        <p:nvSpPr>
          <p:cNvPr id="12" name="Shape 0"/>
          <p:cNvSpPr/>
          <p:nvPr/>
        </p:nvSpPr>
        <p:spPr>
          <a:xfrm>
            <a:off x="23370921" y="8483600"/>
            <a:ext cx="1016127" cy="3200400"/>
          </a:xfrm>
          <a:prstGeom prst="rect">
            <a:avLst/>
          </a:prstGeom>
          <a:noFill/>
          <a:ln/>
        </p:spPr>
      </p:sp>
      <p:pic>
        <p:nvPicPr>
          <p:cNvPr id="13" name="Image 10" descr="preencoded.png">    </p:cNvPr>
          <p:cNvPicPr>
            <a:picLocks noChangeAspect="1"/>
          </p:cNvPicPr>
          <p:nvPr/>
        </p:nvPicPr>
        <p:blipFill>
          <a:blip r:embed="rId11"/>
          <a:stretch>
            <a:fillRect/>
          </a:stretch>
        </p:blipFill>
        <p:spPr>
          <a:xfrm>
            <a:off x="23523340" y="8788400"/>
            <a:ext cx="711289" cy="2590800"/>
          </a:xfrm>
          <a:prstGeom prst="rect">
            <a:avLst/>
          </a:prstGeom>
        </p:spPr>
      </p:pic>
      <p:sp>
        <p:nvSpPr>
          <p:cNvPr id="14" name="Shape 1"/>
          <p:cNvSpPr/>
          <p:nvPr/>
        </p:nvSpPr>
        <p:spPr>
          <a:xfrm>
            <a:off x="9488086" y="7188200"/>
            <a:ext cx="12218927" cy="5791200"/>
          </a:xfrm>
          <a:prstGeom prst="roundRect">
            <a:avLst>
              <a:gd name="adj" fmla="val 21947"/>
            </a:avLst>
          </a:prstGeom>
          <a:noFill/>
          <a:ln/>
        </p:spPr>
      </p:sp>
      <p:sp>
        <p:nvSpPr>
          <p:cNvPr id="15" name="Text 2"/>
          <p:cNvSpPr/>
          <p:nvPr/>
        </p:nvSpPr>
        <p:spPr>
          <a:xfrm>
            <a:off x="10300987" y="8001000"/>
            <a:ext cx="10728608" cy="43010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Poppins Regular" pitchFamily="34" charset="0"/>
                <a:ea typeface="Poppins Regular" pitchFamily="34" charset="-122"/>
                <a:cs typeface="Poppins Regular" pitchFamily="34" charset="-120"/>
              </a:rPr>
              <a:t>We offer free and high-quality slides templates for your presentations. We appreciate you choosing us and hope our templates have been helpful. </a:t>
            </a:r>
            <a:endParaRPr lang="en-US" sz="3200" dirty="0"/>
          </a:p>
          <a:p>
            <a:pPr algn="l">
              <a:spcAft>
                <a:spcPts val="4000"/>
              </a:spcAft>
            </a:pPr>
            <a:r>
              <a:rPr lang="en-US" sz="3200" dirty="0">
                <a:solidFill>
                  <a:srgbClr val="0E0E0E">
                    <a:alpha val="100000"/>
                  </a:srgbClr>
                </a:solidFill>
                <a:latin typeface="Poppins Regular" pitchFamily="34" charset="0"/>
                <a:ea typeface="Poppins Regular" pitchFamily="34" charset="-122"/>
                <a:cs typeface="Poppins Regular" pitchFamily="34" charset="-120"/>
              </a:rPr>
              <a:t>As a new website, we rely on your support to grow, so please help us by sharing our site with your friends and colleagues. </a:t>
            </a:r>
            <a:endParaRPr lang="en-US" sz="3200" dirty="0"/>
          </a:p>
        </p:txBody>
      </p:sp>
      <p:sp>
        <p:nvSpPr>
          <p:cNvPr id="16" name="Text 3"/>
          <p:cNvSpPr/>
          <p:nvPr/>
        </p:nvSpPr>
        <p:spPr>
          <a:xfrm>
            <a:off x="1117740" y="2921000"/>
            <a:ext cx="8493128" cy="3843867"/>
          </a:xfrm>
          <a:prstGeom prst="rect">
            <a:avLst/>
          </a:prstGeom>
          <a:noFill/>
          <a:ln/>
        </p:spPr>
        <p:txBody>
          <a:bodyPr wrap="square" lIns="0" tIns="0" rIns="0" bIns="0" rtlCol="0" anchor="t"/>
          <a:lstStyle/>
          <a:p>
            <a:pPr algn="l"/>
            <a:r>
              <a:rPr lang="en-US" sz="8000" dirty="0">
                <a:solidFill>
                  <a:srgbClr val="272727">
                    <a:alpha val="100000"/>
                  </a:srgbClr>
                </a:solidFill>
                <a:latin typeface="Belleza Regular" pitchFamily="34" charset="0"/>
                <a:ea typeface="Belleza Regular" pitchFamily="34" charset="-122"/>
                <a:cs typeface="Belleza Regular" pitchFamily="34" charset="-120"/>
              </a:rPr>
              <a:t>THANK YOU FOR CHOOSING EATEMP</a:t>
            </a:r>
            <a:endParaRPr lang="en-US" sz="8000" dirty="0"/>
          </a:p>
        </p:txBody>
      </p:sp>
      <p:sp>
        <p:nvSpPr>
          <p:cNvPr id="17" name="Text 4"/>
          <p:cNvSpPr/>
          <p:nvPr/>
        </p:nvSpPr>
        <p:spPr>
          <a:xfrm rot="16200000">
            <a:off x="22199488" y="6306542"/>
            <a:ext cx="3645356" cy="469900"/>
          </a:xfrm>
          <a:prstGeom prst="rect">
            <a:avLst/>
          </a:prstGeom>
          <a:noFill/>
          <a:ln/>
        </p:spPr>
        <p:txBody>
          <a:bodyPr wrap="square" lIns="0" tIns="0" rIns="0" bIns="0" rtlCol="0" anchor="t"/>
          <a:lstStyle/>
          <a:p>
            <a:pPr algn="l">
              <a:spcAft>
                <a:spcPts val="4000"/>
              </a:spcAft>
            </a:pPr>
            <a:r>
              <a:rPr lang="en-US" sz="2400" dirty="0">
                <a:solidFill>
                  <a:srgbClr val="000000">
                    <a:alpha val="100000"/>
                  </a:srgbClr>
                </a:solidFill>
                <a:latin typeface="Inter Regular" pitchFamily="34" charset="0"/>
                <a:ea typeface="Inter Regular" pitchFamily="34" charset="-122"/>
                <a:cs typeface="Inter Regular" pitchFamily="34" charset="-120"/>
              </a:rPr>
              <a:t>Credit | Image: </a:t>
            </a:r>
            <a:pPr algn="l">
              <a:spcAft>
                <a:spcPts val="4000"/>
              </a:spcAft>
            </a:pPr>
            <a:r>
              <a:rPr lang="en-US" sz="2400" u="sng" dirty="0">
                <a:solidFill>
                  <a:srgbClr val="000000">
                    <a:alpha val="100000"/>
                  </a:srgbClr>
                </a:solidFill>
                <a:latin typeface="Inter Regular" pitchFamily="34" charset="0"/>
                <a:ea typeface="Inter Regular" pitchFamily="34" charset="-122"/>
                <a:cs typeface="Inter Regular" pitchFamily="34" charset="-120"/>
                <a:hlinkClick r:id="rId12" invalidUrl="" action="" tgtFrame="" tooltip="Open https://unsplash.com/" history="1" highlightClick="0" endSnd="0">
                  <a:extLst>
                    <a:ext uri="{A12FA001-AC4F-418D-AE19-62706E023703}">
                      <ahyp:hlinkClr xmlns:ahyp="http://schemas.microsoft.com/office/drawing/2018/hyperlinkcolor" val="tx"/>
                    </a:ext>
                  </a:extLst>
                </a:hlinkClick>
              </a:rPr>
              <a:t>Unsplash</a:t>
            </a:r>
            <a:pPr algn="l">
              <a:spcAft>
                <a:spcPts val="4000"/>
              </a:spcAft>
            </a:pPr>
            <a:r>
              <a:rPr lang="en-US" sz="2400" dirty="0">
                <a:solidFill>
                  <a:srgbClr val="000000">
                    <a:alpha val="100000"/>
                  </a:srgbClr>
                </a:solidFill>
                <a:latin typeface="Inter Regular" pitchFamily="34" charset="0"/>
                <a:ea typeface="Inter Regular" pitchFamily="34" charset="-122"/>
                <a:cs typeface="Inter Regular" pitchFamily="34" charset="-120"/>
              </a:rPr>
              <a:t> </a:t>
            </a:r>
            <a:endParaRPr lang="en-US" sz="2400"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name="Slide 3">
    <p:bg>
      <p:bgPr>
        <a:solidFill>
          <a:srgbClr val="FEE9C8"/>
        </a:solidFill>
      </p:bgPr>
    </p:bg>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2" y="0"/>
            <a:ext cx="24387046" cy="13716000"/>
          </a:xfrm>
          <a:prstGeom prst="rect">
            <a:avLst/>
          </a:prstGeom>
        </p:spPr>
      </p:pic>
      <p:pic>
        <p:nvPicPr>
          <p:cNvPr id="3" name="Image 1" descr="preencoded.png">    </p:cNvPr>
          <p:cNvPicPr>
            <a:picLocks noChangeAspect="1"/>
          </p:cNvPicPr>
          <p:nvPr/>
        </p:nvPicPr>
        <p:blipFill>
          <a:blip r:embed="rId2"/>
          <a:stretch>
            <a:fillRect/>
          </a:stretch>
        </p:blipFill>
        <p:spPr>
          <a:xfrm>
            <a:off x="1340526" y="0"/>
            <a:ext cx="88911" cy="7294370"/>
          </a:xfrm>
          <a:prstGeom prst="rect">
            <a:avLst/>
          </a:prstGeom>
        </p:spPr>
      </p:pic>
      <p:pic>
        <p:nvPicPr>
          <p:cNvPr id="4" name="Image 2" descr="preencoded.png">    </p:cNvPr>
          <p:cNvPicPr>
            <a:picLocks noChangeAspect="1"/>
          </p:cNvPicPr>
          <p:nvPr/>
        </p:nvPicPr>
        <p:blipFill>
          <a:blip r:embed="rId3"/>
          <a:stretch>
            <a:fillRect/>
          </a:stretch>
        </p:blipFill>
        <p:spPr>
          <a:xfrm>
            <a:off x="4825" y="7250050"/>
            <a:ext cx="2573597" cy="88900"/>
          </a:xfrm>
          <a:prstGeom prst="rect">
            <a:avLst/>
          </a:prstGeom>
        </p:spPr>
      </p:pic>
      <p:pic>
        <p:nvPicPr>
          <p:cNvPr id="5" name="Image 3" descr="preencoded.png">    </p:cNvPr>
          <p:cNvPicPr>
            <a:picLocks noChangeAspect="1"/>
          </p:cNvPicPr>
          <p:nvPr/>
        </p:nvPicPr>
        <p:blipFill>
          <a:blip r:embed="rId4"/>
          <a:stretch>
            <a:fillRect/>
          </a:stretch>
        </p:blipFill>
        <p:spPr>
          <a:xfrm>
            <a:off x="4825" y="3222749"/>
            <a:ext cx="1380153" cy="88900"/>
          </a:xfrm>
          <a:prstGeom prst="rect">
            <a:avLst/>
          </a:prstGeom>
        </p:spPr>
      </p:pic>
      <p:pic>
        <p:nvPicPr>
          <p:cNvPr id="6" name="Image 4" descr="preencoded.png">    </p:cNvPr>
          <p:cNvPicPr>
            <a:picLocks noChangeAspect="1"/>
          </p:cNvPicPr>
          <p:nvPr/>
        </p:nvPicPr>
        <p:blipFill>
          <a:blip r:embed="rId5"/>
          <a:stretch>
            <a:fillRect/>
          </a:stretch>
        </p:blipFill>
        <p:spPr>
          <a:xfrm>
            <a:off x="16121741" y="1271017"/>
            <a:ext cx="8264414" cy="88900"/>
          </a:xfrm>
          <a:prstGeom prst="rect">
            <a:avLst/>
          </a:prstGeom>
        </p:spPr>
      </p:pic>
      <p:pic>
        <p:nvPicPr>
          <p:cNvPr id="7" name="Image 5" descr="preencoded.png">    </p:cNvPr>
          <p:cNvPicPr>
            <a:picLocks noChangeAspect="1"/>
          </p:cNvPicPr>
          <p:nvPr/>
        </p:nvPicPr>
        <p:blipFill>
          <a:blip r:embed="rId6"/>
          <a:stretch>
            <a:fillRect/>
          </a:stretch>
        </p:blipFill>
        <p:spPr>
          <a:xfrm>
            <a:off x="0" y="12407900"/>
            <a:ext cx="24387048" cy="38100"/>
          </a:xfrm>
          <a:prstGeom prst="rect">
            <a:avLst/>
          </a:prstGeom>
        </p:spPr>
      </p:pic>
      <p:pic>
        <p:nvPicPr>
          <p:cNvPr id="8" name="Image 6" descr="preencoded.png">    </p:cNvPr>
          <p:cNvPicPr>
            <a:picLocks noChangeAspect="1"/>
          </p:cNvPicPr>
          <p:nvPr/>
        </p:nvPicPr>
        <p:blipFill>
          <a:blip r:embed="rId7"/>
          <a:stretch>
            <a:fillRect/>
          </a:stretch>
        </p:blipFill>
        <p:spPr>
          <a:xfrm>
            <a:off x="0" y="12357100"/>
            <a:ext cx="24387048" cy="88900"/>
          </a:xfrm>
          <a:prstGeom prst="rect">
            <a:avLst/>
          </a:prstGeom>
        </p:spPr>
      </p:pic>
      <p:pic>
        <p:nvPicPr>
          <p:cNvPr id="9" name="Image 7" descr="preencoded.png">    </p:cNvPr>
          <p:cNvPicPr>
            <a:picLocks noChangeAspect="1"/>
          </p:cNvPicPr>
          <p:nvPr/>
        </p:nvPicPr>
        <p:blipFill>
          <a:blip r:embed="rId8"/>
          <a:stretch>
            <a:fillRect/>
          </a:stretch>
        </p:blipFill>
        <p:spPr>
          <a:xfrm>
            <a:off x="16646826" y="7099300"/>
            <a:ext cx="88911" cy="5298570"/>
          </a:xfrm>
          <a:prstGeom prst="rect">
            <a:avLst/>
          </a:prstGeom>
        </p:spPr>
      </p:pic>
      <p:pic>
        <p:nvPicPr>
          <p:cNvPr id="10" name="Image 8" descr="preencoded.png">    </p:cNvPr>
          <p:cNvPicPr>
            <a:picLocks noChangeAspect="1"/>
          </p:cNvPicPr>
          <p:nvPr/>
        </p:nvPicPr>
        <p:blipFill>
          <a:blip r:embed="rId9"/>
          <a:stretch>
            <a:fillRect/>
          </a:stretch>
        </p:blipFill>
        <p:spPr>
          <a:xfrm>
            <a:off x="16689886" y="11137900"/>
            <a:ext cx="4204225" cy="88900"/>
          </a:xfrm>
          <a:prstGeom prst="rect">
            <a:avLst/>
          </a:prstGeom>
        </p:spPr>
      </p:pic>
      <p:pic>
        <p:nvPicPr>
          <p:cNvPr id="11" name="Image 9" descr="preencoded.png">    </p:cNvPr>
          <p:cNvPicPr>
            <a:picLocks noChangeAspect="1"/>
          </p:cNvPicPr>
          <p:nvPr/>
        </p:nvPicPr>
        <p:blipFill>
          <a:blip r:embed="rId10"/>
          <a:stretch>
            <a:fillRect/>
          </a:stretch>
        </p:blipFill>
        <p:spPr>
          <a:xfrm>
            <a:off x="3951685" y="1473659"/>
            <a:ext cx="1344877" cy="1344498"/>
          </a:xfrm>
          <a:prstGeom prst="rect">
            <a:avLst/>
          </a:prstGeom>
        </p:spPr>
      </p:pic>
      <p:pic>
        <p:nvPicPr>
          <p:cNvPr id="12" name="Image 10" descr="preencoded.png">    </p:cNvPr>
          <p:cNvPicPr>
            <a:picLocks noChangeAspect="1"/>
          </p:cNvPicPr>
          <p:nvPr/>
        </p:nvPicPr>
        <p:blipFill>
          <a:blip r:embed="rId11"/>
          <a:stretch>
            <a:fillRect/>
          </a:stretch>
        </p:blipFill>
        <p:spPr>
          <a:xfrm>
            <a:off x="2829793" y="1320800"/>
            <a:ext cx="910942" cy="911464"/>
          </a:xfrm>
          <a:prstGeom prst="rect">
            <a:avLst/>
          </a:prstGeom>
        </p:spPr>
      </p:pic>
      <p:pic>
        <p:nvPicPr>
          <p:cNvPr id="13" name="Image 11" descr="preencoded.png">    </p:cNvPr>
          <p:cNvPicPr>
            <a:picLocks noChangeAspect="1"/>
          </p:cNvPicPr>
          <p:nvPr/>
        </p:nvPicPr>
        <p:blipFill>
          <a:blip r:embed="rId12"/>
          <a:stretch>
            <a:fillRect/>
          </a:stretch>
        </p:blipFill>
        <p:spPr>
          <a:xfrm>
            <a:off x="2577880" y="2388502"/>
            <a:ext cx="2100193" cy="2099931"/>
          </a:xfrm>
          <a:prstGeom prst="rect">
            <a:avLst/>
          </a:prstGeom>
        </p:spPr>
      </p:pic>
      <p:pic>
        <p:nvPicPr>
          <p:cNvPr id="14" name="Image 12" descr="preencoded.png">    </p:cNvPr>
          <p:cNvPicPr>
            <a:picLocks noChangeAspect="1"/>
          </p:cNvPicPr>
          <p:nvPr/>
        </p:nvPicPr>
        <p:blipFill>
          <a:blip r:embed="rId13"/>
          <a:stretch>
            <a:fillRect/>
          </a:stretch>
        </p:blipFill>
        <p:spPr>
          <a:xfrm>
            <a:off x="21592699" y="9448800"/>
            <a:ext cx="2464108" cy="2489200"/>
          </a:xfrm>
          <a:prstGeom prst="rect">
            <a:avLst/>
          </a:prstGeom>
        </p:spPr>
      </p:pic>
      <p:pic>
        <p:nvPicPr>
          <p:cNvPr id="15" name="Image 13" descr="preencoded.png">    </p:cNvPr>
          <p:cNvPicPr>
            <a:picLocks noChangeAspect="1"/>
          </p:cNvPicPr>
          <p:nvPr/>
        </p:nvPicPr>
        <p:blipFill>
          <a:blip r:embed="rId14"/>
          <a:stretch>
            <a:fillRect/>
          </a:stretch>
        </p:blipFill>
        <p:spPr>
          <a:xfrm>
            <a:off x="21186248" y="12674600"/>
            <a:ext cx="3200800" cy="1016000"/>
          </a:xfrm>
          <a:prstGeom prst="rect">
            <a:avLst/>
          </a:prstGeom>
        </p:spPr>
      </p:pic>
      <p:sp>
        <p:nvSpPr>
          <p:cNvPr id="16" name="Text 0"/>
          <p:cNvSpPr/>
          <p:nvPr/>
        </p:nvSpPr>
        <p:spPr>
          <a:xfrm rot="16200000">
            <a:off x="15462607" y="4786973"/>
            <a:ext cx="8937684" cy="4275667"/>
          </a:xfrm>
          <a:prstGeom prst="rect">
            <a:avLst/>
          </a:prstGeom>
          <a:noFill/>
          <a:ln/>
        </p:spPr>
        <p:txBody>
          <a:bodyPr wrap="square" lIns="0" tIns="0" rIns="0" bIns="0" rtlCol="0" anchor="t"/>
          <a:lstStyle/>
          <a:p>
            <a:pPr algn="l"/>
            <a:r>
              <a:rPr lang="en-US" sz="12800" dirty="0">
                <a:solidFill>
                  <a:srgbClr val="272727">
                    <a:alpha val="100000"/>
                  </a:srgbClr>
                </a:solidFill>
                <a:latin typeface="Belleza Regular" pitchFamily="34" charset="0"/>
                <a:ea typeface="Belleza Regular" pitchFamily="34" charset="-122"/>
                <a:cs typeface="Belleza Regular" pitchFamily="34" charset="-120"/>
              </a:rPr>
              <a:t>TABLE OF CONTENTS</a:t>
            </a:r>
            <a:endParaRPr lang="en-US" sz="12800" dirty="0"/>
          </a:p>
        </p:txBody>
      </p:sp>
      <p:sp>
        <p:nvSpPr>
          <p:cNvPr id="17" name="Shape 1"/>
          <p:cNvSpPr/>
          <p:nvPr/>
        </p:nvSpPr>
        <p:spPr>
          <a:xfrm>
            <a:off x="5309264" y="1638300"/>
            <a:ext cx="7760670" cy="1625600"/>
          </a:xfrm>
          <a:prstGeom prst="rect">
            <a:avLst/>
          </a:prstGeom>
          <a:noFill/>
          <a:ln/>
        </p:spPr>
      </p:sp>
      <p:sp>
        <p:nvSpPr>
          <p:cNvPr id="18" name="Shape 2"/>
          <p:cNvSpPr/>
          <p:nvPr/>
        </p:nvSpPr>
        <p:spPr>
          <a:xfrm>
            <a:off x="5309264" y="1746250"/>
            <a:ext cx="5931641" cy="1409700"/>
          </a:xfrm>
          <a:prstGeom prst="rect">
            <a:avLst/>
          </a:prstGeom>
          <a:noFill/>
          <a:ln/>
        </p:spPr>
      </p:sp>
      <p:sp>
        <p:nvSpPr>
          <p:cNvPr id="19" name="Text 3"/>
          <p:cNvSpPr/>
          <p:nvPr/>
        </p:nvSpPr>
        <p:spPr>
          <a:xfrm>
            <a:off x="5106038" y="1746250"/>
            <a:ext cx="6134867" cy="901700"/>
          </a:xfrm>
          <a:prstGeom prst="rect">
            <a:avLst/>
          </a:prstGeom>
          <a:noFill/>
          <a:ln/>
        </p:spPr>
        <p:txBody>
          <a:bodyPr wrap="square" lIns="0" tIns="0" rIns="0" bIns="0" rtlCol="0" anchor="t"/>
          <a:lstStyle/>
          <a:p>
            <a:pPr algn="r"/>
            <a:r>
              <a:rPr lang="en-US" sz="4800" dirty="0">
                <a:solidFill>
                  <a:srgbClr val="0E0E0E">
                    <a:alpha val="100000"/>
                  </a:srgbClr>
                </a:solidFill>
                <a:latin typeface="Belleza Regular" pitchFamily="34" charset="0"/>
                <a:ea typeface="Belleza Regular" pitchFamily="34" charset="-122"/>
                <a:cs typeface="Belleza Regular" pitchFamily="34" charset="-120"/>
              </a:rPr>
              <a:t>INTRODUCTION</a:t>
            </a:r>
            <a:endParaRPr lang="en-US" sz="4800" dirty="0"/>
          </a:p>
        </p:txBody>
      </p:sp>
      <p:sp>
        <p:nvSpPr>
          <p:cNvPr id="20" name="Text 4"/>
          <p:cNvSpPr/>
          <p:nvPr/>
        </p:nvSpPr>
        <p:spPr>
          <a:xfrm>
            <a:off x="5173780" y="2546350"/>
            <a:ext cx="6067125" cy="745067"/>
          </a:xfrm>
          <a:prstGeom prst="rect">
            <a:avLst/>
          </a:prstGeom>
          <a:noFill/>
          <a:ln/>
        </p:spPr>
        <p:txBody>
          <a:bodyPr wrap="square" lIns="0" tIns="0" rIns="0" bIns="0" rtlCol="0" anchor="t"/>
          <a:lstStyle/>
          <a:p>
            <a:pPr algn="r">
              <a:spcAft>
                <a:spcPts val="4000"/>
              </a:spcAft>
            </a:pPr>
            <a:r>
              <a:rPr lang="en-US" sz="3200" dirty="0">
                <a:solidFill>
                  <a:srgbClr val="0E0E0E">
                    <a:alpha val="100000"/>
                  </a:srgbClr>
                </a:solidFill>
                <a:latin typeface="Poppins Regular" pitchFamily="34" charset="0"/>
                <a:ea typeface="Poppins Regular" pitchFamily="34" charset="-122"/>
                <a:cs typeface="Poppins Regular" pitchFamily="34" charset="-120"/>
              </a:rPr>
              <a:t>The Extraordinary Realm</a:t>
            </a:r>
            <a:endParaRPr lang="en-US" sz="3200" dirty="0"/>
          </a:p>
        </p:txBody>
      </p:sp>
      <p:pic>
        <p:nvPicPr>
          <p:cNvPr id="21" name="Image 14" descr="preencoded.png">    </p:cNvPr>
          <p:cNvPicPr>
            <a:picLocks noChangeAspect="1"/>
          </p:cNvPicPr>
          <p:nvPr/>
        </p:nvPicPr>
        <p:blipFill>
          <a:blip r:embed="rId15"/>
          <a:stretch>
            <a:fillRect/>
          </a:stretch>
        </p:blipFill>
        <p:spPr>
          <a:xfrm>
            <a:off x="11444130" y="1638300"/>
            <a:ext cx="1625803" cy="1625600"/>
          </a:xfrm>
          <a:prstGeom prst="rect">
            <a:avLst/>
          </a:prstGeom>
        </p:spPr>
      </p:pic>
      <p:sp>
        <p:nvSpPr>
          <p:cNvPr id="22" name="Shape 5"/>
          <p:cNvSpPr/>
          <p:nvPr/>
        </p:nvSpPr>
        <p:spPr>
          <a:xfrm>
            <a:off x="11444130" y="1638300"/>
            <a:ext cx="1625803" cy="1625600"/>
          </a:xfrm>
          <a:prstGeom prst="roundRect">
            <a:avLst>
              <a:gd name="adj" fmla="val 781313"/>
            </a:avLst>
          </a:prstGeom>
          <a:noFill/>
          <a:ln w="12700">
            <a:solidFill>
              <a:srgbClr val="000000"/>
            </a:solidFill>
            <a:prstDash val="solid"/>
          </a:ln>
        </p:spPr>
      </p:sp>
      <p:sp>
        <p:nvSpPr>
          <p:cNvPr id="23" name="Text 6"/>
          <p:cNvSpPr/>
          <p:nvPr/>
        </p:nvSpPr>
        <p:spPr>
          <a:xfrm>
            <a:off x="11850581" y="2000250"/>
            <a:ext cx="812902" cy="901700"/>
          </a:xfrm>
          <a:prstGeom prst="rect">
            <a:avLst/>
          </a:prstGeom>
          <a:noFill/>
          <a:ln/>
        </p:spPr>
        <p:txBody>
          <a:bodyPr wrap="square" lIns="0" tIns="0" rIns="0" bIns="0" rtlCol="0" anchor="ctr"/>
          <a:lstStyle/>
          <a:p>
            <a:pPr algn="ctr"/>
            <a:r>
              <a:rPr lang="en-US" sz="4800" dirty="0">
                <a:solidFill>
                  <a:srgbClr val="000000">
                    <a:alpha val="100000"/>
                  </a:srgbClr>
                </a:solidFill>
                <a:latin typeface="Belleza Regular" pitchFamily="34" charset="0"/>
                <a:ea typeface="Belleza Regular" pitchFamily="34" charset="-122"/>
                <a:cs typeface="Belleza Regular" pitchFamily="34" charset="-120"/>
              </a:rPr>
              <a:t>01</a:t>
            </a:r>
            <a:endParaRPr lang="en-US" sz="4800" dirty="0"/>
          </a:p>
        </p:txBody>
      </p:sp>
      <p:sp>
        <p:nvSpPr>
          <p:cNvPr id="24" name="Shape 7"/>
          <p:cNvSpPr/>
          <p:nvPr/>
        </p:nvSpPr>
        <p:spPr>
          <a:xfrm>
            <a:off x="3746968" y="4356100"/>
            <a:ext cx="7760670" cy="1625600"/>
          </a:xfrm>
          <a:prstGeom prst="rect">
            <a:avLst/>
          </a:prstGeom>
          <a:noFill/>
          <a:ln/>
        </p:spPr>
      </p:sp>
      <p:pic>
        <p:nvPicPr>
          <p:cNvPr id="25" name="Image 15" descr="preencoded.png">    </p:cNvPr>
          <p:cNvPicPr>
            <a:picLocks noChangeAspect="1"/>
          </p:cNvPicPr>
          <p:nvPr/>
        </p:nvPicPr>
        <p:blipFill>
          <a:blip r:embed="rId16"/>
          <a:stretch>
            <a:fillRect/>
          </a:stretch>
        </p:blipFill>
        <p:spPr>
          <a:xfrm>
            <a:off x="3746968" y="4356100"/>
            <a:ext cx="1625803" cy="1625600"/>
          </a:xfrm>
          <a:prstGeom prst="rect">
            <a:avLst/>
          </a:prstGeom>
        </p:spPr>
      </p:pic>
      <p:sp>
        <p:nvSpPr>
          <p:cNvPr id="26" name="Shape 8"/>
          <p:cNvSpPr/>
          <p:nvPr/>
        </p:nvSpPr>
        <p:spPr>
          <a:xfrm>
            <a:off x="3746968" y="4356100"/>
            <a:ext cx="1625803" cy="1625600"/>
          </a:xfrm>
          <a:prstGeom prst="roundRect">
            <a:avLst>
              <a:gd name="adj" fmla="val 781313"/>
            </a:avLst>
          </a:prstGeom>
          <a:noFill/>
          <a:ln w="12700">
            <a:solidFill>
              <a:srgbClr val="000000"/>
            </a:solidFill>
            <a:prstDash val="solid"/>
          </a:ln>
        </p:spPr>
      </p:sp>
      <p:sp>
        <p:nvSpPr>
          <p:cNvPr id="27" name="Text 9"/>
          <p:cNvSpPr/>
          <p:nvPr/>
        </p:nvSpPr>
        <p:spPr>
          <a:xfrm>
            <a:off x="4153419" y="4718050"/>
            <a:ext cx="812902" cy="901700"/>
          </a:xfrm>
          <a:prstGeom prst="rect">
            <a:avLst/>
          </a:prstGeom>
          <a:noFill/>
          <a:ln/>
        </p:spPr>
        <p:txBody>
          <a:bodyPr wrap="square" lIns="0" tIns="0" rIns="0" bIns="0" rtlCol="0" anchor="ctr"/>
          <a:lstStyle/>
          <a:p>
            <a:pPr algn="ctr"/>
            <a:r>
              <a:rPr lang="en-US" sz="4800" dirty="0">
                <a:solidFill>
                  <a:srgbClr val="000000">
                    <a:alpha val="100000"/>
                  </a:srgbClr>
                </a:solidFill>
                <a:latin typeface="Belleza Regular" pitchFamily="34" charset="0"/>
                <a:ea typeface="Belleza Regular" pitchFamily="34" charset="-122"/>
                <a:cs typeface="Belleza Regular" pitchFamily="34" charset="-120"/>
              </a:rPr>
              <a:t>02</a:t>
            </a:r>
            <a:endParaRPr lang="en-US" sz="4800" dirty="0"/>
          </a:p>
        </p:txBody>
      </p:sp>
      <p:sp>
        <p:nvSpPr>
          <p:cNvPr id="28" name="Shape 10"/>
          <p:cNvSpPr/>
          <p:nvPr/>
        </p:nvSpPr>
        <p:spPr>
          <a:xfrm>
            <a:off x="5575997" y="4464050"/>
            <a:ext cx="5931641" cy="1409700"/>
          </a:xfrm>
          <a:prstGeom prst="rect">
            <a:avLst/>
          </a:prstGeom>
          <a:noFill/>
          <a:ln/>
        </p:spPr>
      </p:sp>
      <p:sp>
        <p:nvSpPr>
          <p:cNvPr id="29" name="Text 11"/>
          <p:cNvSpPr/>
          <p:nvPr/>
        </p:nvSpPr>
        <p:spPr>
          <a:xfrm>
            <a:off x="5575997" y="4464050"/>
            <a:ext cx="6134867" cy="901700"/>
          </a:xfrm>
          <a:prstGeom prst="rect">
            <a:avLst/>
          </a:prstGeom>
          <a:noFill/>
          <a:ln/>
        </p:spPr>
        <p:txBody>
          <a:bodyPr wrap="square" lIns="0" tIns="0" rIns="0" bIns="0" rtlCol="0" anchor="t"/>
          <a:lstStyle/>
          <a:p>
            <a:pPr algn="l"/>
            <a:r>
              <a:rPr lang="en-US" sz="4800" dirty="0">
                <a:solidFill>
                  <a:srgbClr val="0E0E0E">
                    <a:alpha val="100000"/>
                  </a:srgbClr>
                </a:solidFill>
                <a:latin typeface="Belleza Regular" pitchFamily="34" charset="0"/>
                <a:ea typeface="Belleza Regular" pitchFamily="34" charset="-122"/>
                <a:cs typeface="Belleza Regular" pitchFamily="34" charset="-120"/>
              </a:rPr>
              <a:t>ENCOUNTERS</a:t>
            </a:r>
            <a:endParaRPr lang="en-US" sz="4800" dirty="0"/>
          </a:p>
        </p:txBody>
      </p:sp>
      <p:sp>
        <p:nvSpPr>
          <p:cNvPr id="30" name="Text 12"/>
          <p:cNvSpPr/>
          <p:nvPr/>
        </p:nvSpPr>
        <p:spPr>
          <a:xfrm>
            <a:off x="5575997" y="5264150"/>
            <a:ext cx="6067125" cy="7450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Poppins Regular" pitchFamily="34" charset="0"/>
                <a:ea typeface="Poppins Regular" pitchFamily="34" charset="-122"/>
                <a:cs typeface="Poppins Regular" pitchFamily="34" charset="-120"/>
              </a:rPr>
              <a:t>Unicorn Sightings</a:t>
            </a:r>
            <a:endParaRPr lang="en-US" sz="3200" dirty="0"/>
          </a:p>
        </p:txBody>
      </p:sp>
      <p:sp>
        <p:nvSpPr>
          <p:cNvPr id="31" name="Shape 13"/>
          <p:cNvSpPr/>
          <p:nvPr/>
        </p:nvSpPr>
        <p:spPr>
          <a:xfrm>
            <a:off x="5309264" y="7073900"/>
            <a:ext cx="7760670" cy="1625600"/>
          </a:xfrm>
          <a:prstGeom prst="rect">
            <a:avLst/>
          </a:prstGeom>
          <a:noFill/>
          <a:ln/>
        </p:spPr>
      </p:sp>
      <p:sp>
        <p:nvSpPr>
          <p:cNvPr id="32" name="Shape 14"/>
          <p:cNvSpPr/>
          <p:nvPr/>
        </p:nvSpPr>
        <p:spPr>
          <a:xfrm>
            <a:off x="5309264" y="7181850"/>
            <a:ext cx="5931641" cy="1409700"/>
          </a:xfrm>
          <a:prstGeom prst="rect">
            <a:avLst/>
          </a:prstGeom>
          <a:noFill/>
          <a:ln/>
        </p:spPr>
      </p:sp>
      <p:sp>
        <p:nvSpPr>
          <p:cNvPr id="33" name="Text 15"/>
          <p:cNvSpPr/>
          <p:nvPr/>
        </p:nvSpPr>
        <p:spPr>
          <a:xfrm>
            <a:off x="5106038" y="7181850"/>
            <a:ext cx="6134867" cy="901700"/>
          </a:xfrm>
          <a:prstGeom prst="rect">
            <a:avLst/>
          </a:prstGeom>
          <a:noFill/>
          <a:ln/>
        </p:spPr>
        <p:txBody>
          <a:bodyPr wrap="square" lIns="0" tIns="0" rIns="0" bIns="0" rtlCol="0" anchor="t"/>
          <a:lstStyle/>
          <a:p>
            <a:pPr algn="r"/>
            <a:r>
              <a:rPr lang="en-US" sz="4800" dirty="0">
                <a:solidFill>
                  <a:srgbClr val="0E0E0E">
                    <a:alpha val="100000"/>
                  </a:srgbClr>
                </a:solidFill>
                <a:latin typeface="Belleza Regular" pitchFamily="34" charset="0"/>
                <a:ea typeface="Belleza Regular" pitchFamily="34" charset="-122"/>
                <a:cs typeface="Belleza Regular" pitchFamily="34" charset="-120"/>
              </a:rPr>
              <a:t>WONDERS</a:t>
            </a:r>
            <a:endParaRPr lang="en-US" sz="4800" dirty="0"/>
          </a:p>
        </p:txBody>
      </p:sp>
      <p:sp>
        <p:nvSpPr>
          <p:cNvPr id="34" name="Text 16"/>
          <p:cNvSpPr/>
          <p:nvPr/>
        </p:nvSpPr>
        <p:spPr>
          <a:xfrm>
            <a:off x="5173780" y="7981950"/>
            <a:ext cx="6067125" cy="745067"/>
          </a:xfrm>
          <a:prstGeom prst="rect">
            <a:avLst/>
          </a:prstGeom>
          <a:noFill/>
          <a:ln/>
        </p:spPr>
        <p:txBody>
          <a:bodyPr wrap="square" lIns="0" tIns="0" rIns="0" bIns="0" rtlCol="0" anchor="t"/>
          <a:lstStyle/>
          <a:p>
            <a:pPr algn="r">
              <a:spcAft>
                <a:spcPts val="4000"/>
              </a:spcAft>
            </a:pPr>
            <a:r>
              <a:rPr lang="en-US" sz="3200" dirty="0">
                <a:solidFill>
                  <a:srgbClr val="0E0E0E">
                    <a:alpha val="100000"/>
                  </a:srgbClr>
                </a:solidFill>
                <a:latin typeface="Poppins Regular" pitchFamily="34" charset="0"/>
                <a:ea typeface="Poppins Regular" pitchFamily="34" charset="-122"/>
                <a:cs typeface="Poppins Regular" pitchFamily="34" charset="-120"/>
              </a:rPr>
              <a:t>Wishes Granted</a:t>
            </a:r>
            <a:endParaRPr lang="en-US" sz="3200" dirty="0"/>
          </a:p>
        </p:txBody>
      </p:sp>
      <p:pic>
        <p:nvPicPr>
          <p:cNvPr id="35" name="Image 16" descr="preencoded.png">    </p:cNvPr>
          <p:cNvPicPr>
            <a:picLocks noChangeAspect="1"/>
          </p:cNvPicPr>
          <p:nvPr/>
        </p:nvPicPr>
        <p:blipFill>
          <a:blip r:embed="rId17"/>
          <a:stretch>
            <a:fillRect/>
          </a:stretch>
        </p:blipFill>
        <p:spPr>
          <a:xfrm>
            <a:off x="11444130" y="7073900"/>
            <a:ext cx="1625803" cy="1625600"/>
          </a:xfrm>
          <a:prstGeom prst="rect">
            <a:avLst/>
          </a:prstGeom>
        </p:spPr>
      </p:pic>
      <p:sp>
        <p:nvSpPr>
          <p:cNvPr id="36" name="Shape 17"/>
          <p:cNvSpPr/>
          <p:nvPr/>
        </p:nvSpPr>
        <p:spPr>
          <a:xfrm>
            <a:off x="11444130" y="7073900"/>
            <a:ext cx="1625803" cy="1625600"/>
          </a:xfrm>
          <a:prstGeom prst="roundRect">
            <a:avLst>
              <a:gd name="adj" fmla="val 781313"/>
            </a:avLst>
          </a:prstGeom>
          <a:noFill/>
          <a:ln w="12700">
            <a:solidFill>
              <a:srgbClr val="000000"/>
            </a:solidFill>
            <a:prstDash val="solid"/>
          </a:ln>
        </p:spPr>
      </p:sp>
      <p:sp>
        <p:nvSpPr>
          <p:cNvPr id="37" name="Text 18"/>
          <p:cNvSpPr/>
          <p:nvPr/>
        </p:nvSpPr>
        <p:spPr>
          <a:xfrm>
            <a:off x="11850581" y="7435850"/>
            <a:ext cx="812902" cy="901700"/>
          </a:xfrm>
          <a:prstGeom prst="rect">
            <a:avLst/>
          </a:prstGeom>
          <a:noFill/>
          <a:ln/>
        </p:spPr>
        <p:txBody>
          <a:bodyPr wrap="square" lIns="0" tIns="0" rIns="0" bIns="0" rtlCol="0" anchor="ctr"/>
          <a:lstStyle/>
          <a:p>
            <a:pPr algn="ctr"/>
            <a:r>
              <a:rPr lang="en-US" sz="4800" dirty="0">
                <a:solidFill>
                  <a:srgbClr val="000000">
                    <a:alpha val="100000"/>
                  </a:srgbClr>
                </a:solidFill>
                <a:latin typeface="Belleza Regular" pitchFamily="34" charset="0"/>
                <a:ea typeface="Belleza Regular" pitchFamily="34" charset="-122"/>
                <a:cs typeface="Belleza Regular" pitchFamily="34" charset="-120"/>
              </a:rPr>
              <a:t>03</a:t>
            </a:r>
            <a:endParaRPr lang="en-US" sz="4800" dirty="0"/>
          </a:p>
        </p:txBody>
      </p:sp>
      <p:sp>
        <p:nvSpPr>
          <p:cNvPr id="38" name="Shape 19"/>
          <p:cNvSpPr/>
          <p:nvPr/>
        </p:nvSpPr>
        <p:spPr>
          <a:xfrm>
            <a:off x="3746968" y="9791700"/>
            <a:ext cx="7760670" cy="1625600"/>
          </a:xfrm>
          <a:prstGeom prst="rect">
            <a:avLst/>
          </a:prstGeom>
          <a:noFill/>
          <a:ln/>
        </p:spPr>
      </p:sp>
      <p:pic>
        <p:nvPicPr>
          <p:cNvPr id="39" name="Image 17" descr="preencoded.png">    </p:cNvPr>
          <p:cNvPicPr>
            <a:picLocks noChangeAspect="1"/>
          </p:cNvPicPr>
          <p:nvPr/>
        </p:nvPicPr>
        <p:blipFill>
          <a:blip r:embed="rId18"/>
          <a:stretch>
            <a:fillRect/>
          </a:stretch>
        </p:blipFill>
        <p:spPr>
          <a:xfrm>
            <a:off x="3746968" y="9791700"/>
            <a:ext cx="1625803" cy="1625600"/>
          </a:xfrm>
          <a:prstGeom prst="rect">
            <a:avLst/>
          </a:prstGeom>
        </p:spPr>
      </p:pic>
      <p:sp>
        <p:nvSpPr>
          <p:cNvPr id="40" name="Shape 20"/>
          <p:cNvSpPr/>
          <p:nvPr/>
        </p:nvSpPr>
        <p:spPr>
          <a:xfrm>
            <a:off x="3746968" y="9791700"/>
            <a:ext cx="1625803" cy="1625600"/>
          </a:xfrm>
          <a:prstGeom prst="roundRect">
            <a:avLst>
              <a:gd name="adj" fmla="val 781313"/>
            </a:avLst>
          </a:prstGeom>
          <a:noFill/>
          <a:ln w="12700">
            <a:solidFill>
              <a:srgbClr val="000000"/>
            </a:solidFill>
            <a:prstDash val="solid"/>
          </a:ln>
        </p:spPr>
      </p:sp>
      <p:sp>
        <p:nvSpPr>
          <p:cNvPr id="41" name="Text 21"/>
          <p:cNvSpPr/>
          <p:nvPr/>
        </p:nvSpPr>
        <p:spPr>
          <a:xfrm>
            <a:off x="4153419" y="10153650"/>
            <a:ext cx="812902" cy="901700"/>
          </a:xfrm>
          <a:prstGeom prst="rect">
            <a:avLst/>
          </a:prstGeom>
          <a:noFill/>
          <a:ln/>
        </p:spPr>
        <p:txBody>
          <a:bodyPr wrap="square" lIns="0" tIns="0" rIns="0" bIns="0" rtlCol="0" anchor="ctr"/>
          <a:lstStyle/>
          <a:p>
            <a:pPr algn="ctr"/>
            <a:r>
              <a:rPr lang="en-US" sz="4800" dirty="0">
                <a:solidFill>
                  <a:srgbClr val="000000">
                    <a:alpha val="100000"/>
                  </a:srgbClr>
                </a:solidFill>
                <a:latin typeface="Belleza Regular" pitchFamily="34" charset="0"/>
                <a:ea typeface="Belleza Regular" pitchFamily="34" charset="-122"/>
                <a:cs typeface="Belleza Regular" pitchFamily="34" charset="-120"/>
              </a:rPr>
              <a:t>04</a:t>
            </a:r>
            <a:endParaRPr lang="en-US" sz="4800" dirty="0"/>
          </a:p>
        </p:txBody>
      </p:sp>
      <p:sp>
        <p:nvSpPr>
          <p:cNvPr id="42" name="Shape 22"/>
          <p:cNvSpPr/>
          <p:nvPr/>
        </p:nvSpPr>
        <p:spPr>
          <a:xfrm>
            <a:off x="5575997" y="9899650"/>
            <a:ext cx="5931641" cy="1409700"/>
          </a:xfrm>
          <a:prstGeom prst="rect">
            <a:avLst/>
          </a:prstGeom>
          <a:noFill/>
          <a:ln/>
        </p:spPr>
      </p:sp>
      <p:sp>
        <p:nvSpPr>
          <p:cNvPr id="43" name="Text 23"/>
          <p:cNvSpPr/>
          <p:nvPr/>
        </p:nvSpPr>
        <p:spPr>
          <a:xfrm>
            <a:off x="5575997" y="9899650"/>
            <a:ext cx="6134867" cy="901700"/>
          </a:xfrm>
          <a:prstGeom prst="rect">
            <a:avLst/>
          </a:prstGeom>
          <a:noFill/>
          <a:ln/>
        </p:spPr>
        <p:txBody>
          <a:bodyPr wrap="square" lIns="0" tIns="0" rIns="0" bIns="0" rtlCol="0" anchor="t"/>
          <a:lstStyle/>
          <a:p>
            <a:pPr algn="l"/>
            <a:r>
              <a:rPr lang="en-US" sz="4800" dirty="0">
                <a:solidFill>
                  <a:srgbClr val="0E0E0E">
                    <a:alpha val="100000"/>
                  </a:srgbClr>
                </a:solidFill>
                <a:latin typeface="Belleza Regular" pitchFamily="34" charset="0"/>
                <a:ea typeface="Belleza Regular" pitchFamily="34" charset="-122"/>
                <a:cs typeface="Belleza Regular" pitchFamily="34" charset="-120"/>
              </a:rPr>
              <a:t>MAGIC</a:t>
            </a:r>
            <a:endParaRPr lang="en-US" sz="4800" dirty="0"/>
          </a:p>
        </p:txBody>
      </p:sp>
      <p:sp>
        <p:nvSpPr>
          <p:cNvPr id="44" name="Text 24"/>
          <p:cNvSpPr/>
          <p:nvPr/>
        </p:nvSpPr>
        <p:spPr>
          <a:xfrm>
            <a:off x="5575997" y="10699750"/>
            <a:ext cx="6067125" cy="7450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Poppins Regular" pitchFamily="34" charset="0"/>
                <a:ea typeface="Poppins Regular" pitchFamily="34" charset="-122"/>
                <a:cs typeface="Poppins Regular" pitchFamily="34" charset="-120"/>
              </a:rPr>
              <a:t>Spellcasting</a:t>
            </a:r>
            <a:endParaRPr lang="en-US" sz="3200" dirty="0"/>
          </a:p>
        </p:txBody>
      </p:sp>
      <p:sp>
        <p:nvSpPr>
          <p:cNvPr id="45" name="Shape 25"/>
          <p:cNvSpPr/>
          <p:nvPr/>
        </p:nvSpPr>
        <p:spPr>
          <a:xfrm>
            <a:off x="3746968" y="3810000"/>
            <a:ext cx="9322965" cy="0"/>
          </a:xfrm>
          <a:prstGeom prst="rect">
            <a:avLst/>
          </a:prstGeom>
          <a:noFill/>
          <a:ln/>
        </p:spPr>
      </p:sp>
      <p:pic>
        <p:nvPicPr>
          <p:cNvPr id="46" name="Image 18" descr="preencoded.png">    </p:cNvPr>
          <p:cNvPicPr>
            <a:picLocks noChangeAspect="1"/>
          </p:cNvPicPr>
          <p:nvPr/>
        </p:nvPicPr>
        <p:blipFill>
          <a:blip r:embed="rId19"/>
          <a:stretch>
            <a:fillRect/>
          </a:stretch>
        </p:blipFill>
        <p:spPr>
          <a:xfrm>
            <a:off x="3746968" y="3771900"/>
            <a:ext cx="9322965" cy="38100"/>
          </a:xfrm>
          <a:prstGeom prst="rect">
            <a:avLst/>
          </a:prstGeom>
        </p:spPr>
      </p:pic>
      <p:sp>
        <p:nvSpPr>
          <p:cNvPr id="47" name="Shape 26"/>
          <p:cNvSpPr/>
          <p:nvPr/>
        </p:nvSpPr>
        <p:spPr>
          <a:xfrm>
            <a:off x="3746968" y="6527800"/>
            <a:ext cx="9322965" cy="0"/>
          </a:xfrm>
          <a:prstGeom prst="rect">
            <a:avLst/>
          </a:prstGeom>
          <a:noFill/>
          <a:ln/>
        </p:spPr>
      </p:sp>
      <p:pic>
        <p:nvPicPr>
          <p:cNvPr id="48" name="Image 19" descr="preencoded.png">    </p:cNvPr>
          <p:cNvPicPr>
            <a:picLocks noChangeAspect="1"/>
          </p:cNvPicPr>
          <p:nvPr/>
        </p:nvPicPr>
        <p:blipFill>
          <a:blip r:embed="rId20"/>
          <a:stretch>
            <a:fillRect/>
          </a:stretch>
        </p:blipFill>
        <p:spPr>
          <a:xfrm>
            <a:off x="3746968" y="6489700"/>
            <a:ext cx="9322965" cy="38100"/>
          </a:xfrm>
          <a:prstGeom prst="rect">
            <a:avLst/>
          </a:prstGeom>
        </p:spPr>
      </p:pic>
      <p:sp>
        <p:nvSpPr>
          <p:cNvPr id="49" name="Shape 27"/>
          <p:cNvSpPr/>
          <p:nvPr/>
        </p:nvSpPr>
        <p:spPr>
          <a:xfrm>
            <a:off x="3746968" y="9245600"/>
            <a:ext cx="9322965" cy="0"/>
          </a:xfrm>
          <a:prstGeom prst="rect">
            <a:avLst/>
          </a:prstGeom>
          <a:noFill/>
          <a:ln/>
        </p:spPr>
      </p:sp>
      <p:pic>
        <p:nvPicPr>
          <p:cNvPr id="50" name="Image 20" descr="preencoded.png">    </p:cNvPr>
          <p:cNvPicPr>
            <a:picLocks noChangeAspect="1"/>
          </p:cNvPicPr>
          <p:nvPr/>
        </p:nvPicPr>
        <p:blipFill>
          <a:blip r:embed="rId21"/>
          <a:stretch>
            <a:fillRect/>
          </a:stretch>
        </p:blipFill>
        <p:spPr>
          <a:xfrm>
            <a:off x="3746968" y="9207500"/>
            <a:ext cx="9322965" cy="38100"/>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name="Slide 4">
    <p:bg>
      <p:bgPr>
        <a:solidFill>
          <a:srgbClr val="FEE9C8"/>
        </a:solidFill>
      </p:bgPr>
    </p:bg>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1141"/>
            <a:ext cx="24383618" cy="13714859"/>
          </a:xfrm>
          <a:prstGeom prst="rect">
            <a:avLst/>
          </a:prstGeom>
        </p:spPr>
      </p:pic>
      <p:pic>
        <p:nvPicPr>
          <p:cNvPr id="3" name="Image 1" descr="preencoded.png">    </p:cNvPr>
          <p:cNvPicPr>
            <a:picLocks noChangeAspect="1"/>
          </p:cNvPicPr>
          <p:nvPr/>
        </p:nvPicPr>
        <p:blipFill>
          <a:blip r:embed="rId2"/>
          <a:stretch>
            <a:fillRect/>
          </a:stretch>
        </p:blipFill>
        <p:spPr>
          <a:xfrm>
            <a:off x="1549594" y="2247900"/>
            <a:ext cx="2210076" cy="2209800"/>
          </a:xfrm>
          <a:prstGeom prst="rect">
            <a:avLst/>
          </a:prstGeom>
        </p:spPr>
      </p:pic>
      <p:pic>
        <p:nvPicPr>
          <p:cNvPr id="4" name="Image 2" descr="preencoded.png">    </p:cNvPr>
          <p:cNvPicPr>
            <a:picLocks noChangeAspect="1"/>
          </p:cNvPicPr>
          <p:nvPr/>
        </p:nvPicPr>
        <p:blipFill>
          <a:blip r:embed="rId3"/>
          <a:stretch>
            <a:fillRect/>
          </a:stretch>
        </p:blipFill>
        <p:spPr>
          <a:xfrm>
            <a:off x="3226203" y="1473200"/>
            <a:ext cx="1333667" cy="1333500"/>
          </a:xfrm>
          <a:prstGeom prst="rect">
            <a:avLst/>
          </a:prstGeom>
        </p:spPr>
      </p:pic>
      <p:pic>
        <p:nvPicPr>
          <p:cNvPr id="5" name="Image 3" descr="preencoded.png">    </p:cNvPr>
          <p:cNvPicPr>
            <a:picLocks noChangeAspect="1"/>
          </p:cNvPicPr>
          <p:nvPr/>
        </p:nvPicPr>
        <p:blipFill>
          <a:blip r:embed="rId4"/>
          <a:stretch>
            <a:fillRect/>
          </a:stretch>
        </p:blipFill>
        <p:spPr>
          <a:xfrm>
            <a:off x="3467533" y="3175000"/>
            <a:ext cx="1333667" cy="1333500"/>
          </a:xfrm>
          <a:prstGeom prst="rect">
            <a:avLst/>
          </a:prstGeom>
        </p:spPr>
      </p:pic>
      <p:pic>
        <p:nvPicPr>
          <p:cNvPr id="6" name="Image 4" descr="preencoded.png">    </p:cNvPr>
          <p:cNvPicPr>
            <a:picLocks noChangeAspect="1"/>
          </p:cNvPicPr>
          <p:nvPr/>
        </p:nvPicPr>
        <p:blipFill>
          <a:blip r:embed="rId5"/>
          <a:stretch>
            <a:fillRect/>
          </a:stretch>
        </p:blipFill>
        <p:spPr>
          <a:xfrm>
            <a:off x="0" y="1358903"/>
            <a:ext cx="1025653" cy="10997440"/>
          </a:xfrm>
          <a:prstGeom prst="rect">
            <a:avLst/>
          </a:prstGeom>
        </p:spPr>
      </p:pic>
      <p:pic>
        <p:nvPicPr>
          <p:cNvPr id="7" name="Image 5" descr="preencoded.png">    </p:cNvPr>
          <p:cNvPicPr>
            <a:picLocks noChangeAspect="1"/>
          </p:cNvPicPr>
          <p:nvPr/>
        </p:nvPicPr>
        <p:blipFill>
          <a:blip r:embed="rId6"/>
          <a:stretch>
            <a:fillRect/>
          </a:stretch>
        </p:blipFill>
        <p:spPr>
          <a:xfrm>
            <a:off x="0" y="3575053"/>
            <a:ext cx="1000123" cy="6565140"/>
          </a:xfrm>
          <a:prstGeom prst="rect">
            <a:avLst/>
          </a:prstGeom>
        </p:spPr>
      </p:pic>
      <p:pic>
        <p:nvPicPr>
          <p:cNvPr id="8" name="Image 6" descr="preencoded.png">    </p:cNvPr>
          <p:cNvPicPr>
            <a:picLocks noChangeAspect="1"/>
          </p:cNvPicPr>
          <p:nvPr/>
        </p:nvPicPr>
        <p:blipFill>
          <a:blip r:embed="rId7"/>
          <a:stretch>
            <a:fillRect/>
          </a:stretch>
        </p:blipFill>
        <p:spPr>
          <a:xfrm>
            <a:off x="1003425" y="6337300"/>
            <a:ext cx="23383623" cy="88900"/>
          </a:xfrm>
          <a:prstGeom prst="rect">
            <a:avLst/>
          </a:prstGeom>
        </p:spPr>
      </p:pic>
      <p:pic>
        <p:nvPicPr>
          <p:cNvPr id="9" name="Image 7" descr="preencoded.png">    </p:cNvPr>
          <p:cNvPicPr>
            <a:picLocks noChangeAspect="1"/>
          </p:cNvPicPr>
          <p:nvPr/>
        </p:nvPicPr>
        <p:blipFill>
          <a:blip r:embed="rId8"/>
          <a:stretch>
            <a:fillRect/>
          </a:stretch>
        </p:blipFill>
        <p:spPr>
          <a:xfrm>
            <a:off x="1003425" y="5207000"/>
            <a:ext cx="23383623" cy="88900"/>
          </a:xfrm>
          <a:prstGeom prst="rect">
            <a:avLst/>
          </a:prstGeom>
        </p:spPr>
      </p:pic>
      <p:pic>
        <p:nvPicPr>
          <p:cNvPr id="10" name="Image 8" descr="preencoded.png">    </p:cNvPr>
          <p:cNvPicPr>
            <a:picLocks noChangeAspect="1"/>
          </p:cNvPicPr>
          <p:nvPr/>
        </p:nvPicPr>
        <p:blipFill>
          <a:blip r:embed="rId9"/>
          <a:stretch>
            <a:fillRect/>
          </a:stretch>
        </p:blipFill>
        <p:spPr>
          <a:xfrm>
            <a:off x="20969304" y="5251450"/>
            <a:ext cx="88911" cy="1125221"/>
          </a:xfrm>
          <a:prstGeom prst="rect">
            <a:avLst/>
          </a:prstGeom>
        </p:spPr>
      </p:pic>
      <p:pic>
        <p:nvPicPr>
          <p:cNvPr id="11" name="Image 9" descr="preencoded.png">    </p:cNvPr>
          <p:cNvPicPr>
            <a:picLocks noChangeAspect="1"/>
          </p:cNvPicPr>
          <p:nvPr/>
        </p:nvPicPr>
        <p:blipFill>
          <a:blip r:embed="rId10"/>
          <a:stretch>
            <a:fillRect/>
          </a:stretch>
        </p:blipFill>
        <p:spPr>
          <a:xfrm>
            <a:off x="18747543" y="10134600"/>
            <a:ext cx="2311689" cy="2336800"/>
          </a:xfrm>
          <a:prstGeom prst="rect">
            <a:avLst/>
          </a:prstGeom>
        </p:spPr>
      </p:pic>
      <p:sp>
        <p:nvSpPr>
          <p:cNvPr id="12" name="Shape 0"/>
          <p:cNvSpPr/>
          <p:nvPr/>
        </p:nvSpPr>
        <p:spPr>
          <a:xfrm>
            <a:off x="23370921" y="10515600"/>
            <a:ext cx="1016127" cy="3200400"/>
          </a:xfrm>
          <a:prstGeom prst="rect">
            <a:avLst/>
          </a:prstGeom>
          <a:noFill/>
          <a:ln/>
        </p:spPr>
      </p:sp>
      <p:pic>
        <p:nvPicPr>
          <p:cNvPr id="13" name="Image 10" descr="preencoded.png">    </p:cNvPr>
          <p:cNvPicPr>
            <a:picLocks noChangeAspect="1"/>
          </p:cNvPicPr>
          <p:nvPr/>
        </p:nvPicPr>
        <p:blipFill>
          <a:blip r:embed="rId11"/>
          <a:stretch>
            <a:fillRect/>
          </a:stretch>
        </p:blipFill>
        <p:spPr>
          <a:xfrm>
            <a:off x="23523340" y="10820400"/>
            <a:ext cx="711289" cy="2590800"/>
          </a:xfrm>
          <a:prstGeom prst="rect">
            <a:avLst/>
          </a:prstGeom>
        </p:spPr>
      </p:pic>
      <p:sp>
        <p:nvSpPr>
          <p:cNvPr id="14" name="Text 1"/>
          <p:cNvSpPr/>
          <p:nvPr/>
        </p:nvSpPr>
        <p:spPr>
          <a:xfrm>
            <a:off x="2857857" y="2413000"/>
            <a:ext cx="17396941" cy="1507067"/>
          </a:xfrm>
          <a:prstGeom prst="rect">
            <a:avLst/>
          </a:prstGeom>
          <a:noFill/>
          <a:ln/>
        </p:spPr>
        <p:txBody>
          <a:bodyPr wrap="square" lIns="0" tIns="0" rIns="0" bIns="0" rtlCol="0" anchor="t"/>
          <a:lstStyle/>
          <a:p>
            <a:pPr algn="l"/>
            <a:r>
              <a:rPr lang="en-US" sz="8000" dirty="0">
                <a:solidFill>
                  <a:srgbClr val="272727">
                    <a:alpha val="100000"/>
                  </a:srgbClr>
                </a:solidFill>
                <a:latin typeface="Belleza Regular" pitchFamily="34" charset="0"/>
                <a:ea typeface="Belleza Regular" pitchFamily="34" charset="-122"/>
                <a:cs typeface="Belleza Regular" pitchFamily="34" charset="-120"/>
              </a:rPr>
              <a:t>THE REALM OF THE EXTRAORDINARY</a:t>
            </a:r>
            <a:endParaRPr lang="en-US" sz="8000" dirty="0"/>
          </a:p>
        </p:txBody>
      </p:sp>
      <p:sp>
        <p:nvSpPr>
          <p:cNvPr id="15" name="Text 2"/>
          <p:cNvSpPr/>
          <p:nvPr/>
        </p:nvSpPr>
        <p:spPr>
          <a:xfrm>
            <a:off x="2654632" y="5651500"/>
            <a:ext cx="8861474" cy="68410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Poppins Regular" pitchFamily="34" charset="0"/>
                <a:ea typeface="Poppins Regular" pitchFamily="34" charset="-122"/>
                <a:cs typeface="Poppins Regular" pitchFamily="34" charset="-120"/>
              </a:rPr>
              <a:t>Welcome to the Fantasy World, a realm of wonder and enchantment where anything is possible. Here, dragons breathe fire, unicorns prance through meadows, and rainbows shine brightly. This world is a place where wishes come true, where potions can be cursed and spells are cast. It's a place of treasure and adventure, where the impossible becomes possible. But the greatest treasure of all is the one that lies within. </a:t>
            </a:r>
            <a:endParaRPr lang="en-US" sz="3200" dirty="0"/>
          </a:p>
        </p:txBody>
      </p:sp>
      <p:sp>
        <p:nvSpPr>
          <p:cNvPr id="16" name="Text 3"/>
          <p:cNvSpPr/>
          <p:nvPr/>
        </p:nvSpPr>
        <p:spPr>
          <a:xfrm>
            <a:off x="12396749" y="5651500"/>
            <a:ext cx="8861474" cy="68410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Poppins Regular" pitchFamily="34" charset="0"/>
                <a:ea typeface="Poppins Regular" pitchFamily="34" charset="-122"/>
                <a:cs typeface="Poppins Regular" pitchFamily="34" charset="-120"/>
              </a:rPr>
              <a:t>The world of fantasy is a reflection of our deepest desires, our fondest dreams, and our wildest imaginations. It's a place where we can let go of the constraints of reality and explore the boundless possibilities of the human mind. In this introduction, we will delve into the mysteries of this realm, uncovering the magic and wonder that lies within. So come with us and let's embark on a journey through the Fantasy World.</a:t>
            </a:r>
            <a:endParaRPr lang="en-US" sz="3200"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name="Slide 5">
    <p:bg>
      <p:bgPr>
        <a:solidFill>
          <a:srgbClr val="FEE9C8"/>
        </a:solidFill>
      </p:bgPr>
    </p:bg>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24387048" cy="13716000"/>
          </a:xfrm>
          <a:prstGeom prst="rect">
            <a:avLst/>
          </a:prstGeom>
        </p:spPr>
      </p:pic>
      <p:pic>
        <p:nvPicPr>
          <p:cNvPr id="3" name="Image 1" descr="preencoded.png">    </p:cNvPr>
          <p:cNvPicPr>
            <a:picLocks noChangeAspect="1"/>
          </p:cNvPicPr>
          <p:nvPr/>
        </p:nvPicPr>
        <p:blipFill>
          <a:blip r:embed="rId2"/>
          <a:stretch>
            <a:fillRect/>
          </a:stretch>
        </p:blipFill>
        <p:spPr>
          <a:xfrm>
            <a:off x="23751969" y="12700"/>
            <a:ext cx="88911" cy="13703300"/>
          </a:xfrm>
          <a:prstGeom prst="rect">
            <a:avLst/>
          </a:prstGeom>
        </p:spPr>
      </p:pic>
      <p:pic>
        <p:nvPicPr>
          <p:cNvPr id="4" name="Image 2" descr="preencoded.png">    </p:cNvPr>
          <p:cNvPicPr>
            <a:picLocks noChangeAspect="1"/>
          </p:cNvPicPr>
          <p:nvPr/>
        </p:nvPicPr>
        <p:blipFill>
          <a:blip r:embed="rId3"/>
          <a:stretch>
            <a:fillRect/>
          </a:stretch>
        </p:blipFill>
        <p:spPr>
          <a:xfrm>
            <a:off x="22723140" y="0"/>
            <a:ext cx="88911" cy="13716000"/>
          </a:xfrm>
          <a:prstGeom prst="rect">
            <a:avLst/>
          </a:prstGeom>
        </p:spPr>
      </p:pic>
      <p:pic>
        <p:nvPicPr>
          <p:cNvPr id="5" name="Image 3" descr="preencoded.png">    </p:cNvPr>
          <p:cNvPicPr>
            <a:picLocks noChangeAspect="1"/>
          </p:cNvPicPr>
          <p:nvPr/>
        </p:nvPicPr>
        <p:blipFill>
          <a:blip r:embed="rId4"/>
          <a:stretch>
            <a:fillRect/>
          </a:stretch>
        </p:blipFill>
        <p:spPr>
          <a:xfrm>
            <a:off x="3518340" y="1244600"/>
            <a:ext cx="20271734" cy="88900"/>
          </a:xfrm>
          <a:prstGeom prst="rect">
            <a:avLst/>
          </a:prstGeom>
        </p:spPr>
      </p:pic>
      <p:pic>
        <p:nvPicPr>
          <p:cNvPr id="6" name="Image 4" descr="preencoded.png">    </p:cNvPr>
          <p:cNvPicPr>
            <a:picLocks noChangeAspect="1"/>
          </p:cNvPicPr>
          <p:nvPr/>
        </p:nvPicPr>
        <p:blipFill>
          <a:blip r:embed="rId5"/>
          <a:stretch>
            <a:fillRect/>
          </a:stretch>
        </p:blipFill>
        <p:spPr>
          <a:xfrm>
            <a:off x="1028830" y="0"/>
            <a:ext cx="88910" cy="12661900"/>
          </a:xfrm>
          <a:prstGeom prst="rect">
            <a:avLst/>
          </a:prstGeom>
        </p:spPr>
      </p:pic>
      <p:pic>
        <p:nvPicPr>
          <p:cNvPr id="7" name="Image 5" descr="preencoded.png">    </p:cNvPr>
          <p:cNvPicPr>
            <a:picLocks noChangeAspect="1"/>
          </p:cNvPicPr>
          <p:nvPr/>
        </p:nvPicPr>
        <p:blipFill>
          <a:blip r:embed="rId6"/>
          <a:stretch>
            <a:fillRect/>
          </a:stretch>
        </p:blipFill>
        <p:spPr>
          <a:xfrm>
            <a:off x="0" y="12616817"/>
            <a:ext cx="24387048" cy="88900"/>
          </a:xfrm>
          <a:prstGeom prst="rect">
            <a:avLst/>
          </a:prstGeom>
        </p:spPr>
      </p:pic>
      <p:pic>
        <p:nvPicPr>
          <p:cNvPr id="8" name="Image 6" descr="preencoded.png">    </p:cNvPr>
          <p:cNvPicPr>
            <a:picLocks noChangeAspect="1"/>
          </p:cNvPicPr>
          <p:nvPr/>
        </p:nvPicPr>
        <p:blipFill>
          <a:blip r:embed="rId7"/>
          <a:stretch>
            <a:fillRect/>
          </a:stretch>
        </p:blipFill>
        <p:spPr>
          <a:xfrm>
            <a:off x="1587698" y="596900"/>
            <a:ext cx="1930641" cy="1955800"/>
          </a:xfrm>
          <a:prstGeom prst="rect">
            <a:avLst/>
          </a:prstGeom>
        </p:spPr>
      </p:pic>
      <p:pic>
        <p:nvPicPr>
          <p:cNvPr id="9" name="Image 7" descr="preencoded.png">    </p:cNvPr>
          <p:cNvPicPr>
            <a:picLocks noChangeAspect="1"/>
          </p:cNvPicPr>
          <p:nvPr/>
        </p:nvPicPr>
        <p:blipFill>
          <a:blip r:embed="rId8"/>
          <a:stretch>
            <a:fillRect/>
          </a:stretch>
        </p:blipFill>
        <p:spPr>
          <a:xfrm>
            <a:off x="17580991" y="9484866"/>
            <a:ext cx="2620254" cy="2619753"/>
          </a:xfrm>
          <a:prstGeom prst="rect">
            <a:avLst/>
          </a:prstGeom>
        </p:spPr>
      </p:pic>
      <p:pic>
        <p:nvPicPr>
          <p:cNvPr id="10" name="Image 8" descr="preencoded.png">    </p:cNvPr>
          <p:cNvPicPr>
            <a:picLocks noChangeAspect="1"/>
          </p:cNvPicPr>
          <p:nvPr/>
        </p:nvPicPr>
        <p:blipFill>
          <a:blip r:embed="rId9"/>
          <a:stretch>
            <a:fillRect/>
          </a:stretch>
        </p:blipFill>
        <p:spPr>
          <a:xfrm>
            <a:off x="18891118" y="7848600"/>
            <a:ext cx="1644880" cy="1644848"/>
          </a:xfrm>
          <a:prstGeom prst="rect">
            <a:avLst/>
          </a:prstGeom>
        </p:spPr>
      </p:pic>
      <p:pic>
        <p:nvPicPr>
          <p:cNvPr id="11" name="Image 9" descr="preencoded.png">    </p:cNvPr>
          <p:cNvPicPr>
            <a:picLocks noChangeAspect="1"/>
          </p:cNvPicPr>
          <p:nvPr/>
        </p:nvPicPr>
        <p:blipFill>
          <a:blip r:embed="rId10"/>
          <a:stretch>
            <a:fillRect/>
          </a:stretch>
        </p:blipFill>
        <p:spPr>
          <a:xfrm>
            <a:off x="19939328" y="8964941"/>
            <a:ext cx="2168548" cy="2168277"/>
          </a:xfrm>
          <a:prstGeom prst="rect">
            <a:avLst/>
          </a:prstGeom>
        </p:spPr>
      </p:pic>
      <p:sp>
        <p:nvSpPr>
          <p:cNvPr id="12" name="Shape 0"/>
          <p:cNvSpPr/>
          <p:nvPr/>
        </p:nvSpPr>
        <p:spPr>
          <a:xfrm>
            <a:off x="23370921" y="10515600"/>
            <a:ext cx="1016127" cy="3200400"/>
          </a:xfrm>
          <a:prstGeom prst="rect">
            <a:avLst/>
          </a:prstGeom>
          <a:noFill/>
          <a:ln/>
        </p:spPr>
      </p:sp>
      <p:pic>
        <p:nvPicPr>
          <p:cNvPr id="13" name="Image 10" descr="preencoded.png">    </p:cNvPr>
          <p:cNvPicPr>
            <a:picLocks noChangeAspect="1"/>
          </p:cNvPicPr>
          <p:nvPr/>
        </p:nvPicPr>
        <p:blipFill>
          <a:blip r:embed="rId11"/>
          <a:stretch>
            <a:fillRect/>
          </a:stretch>
        </p:blipFill>
        <p:spPr>
          <a:xfrm>
            <a:off x="23523340" y="10820400"/>
            <a:ext cx="711289" cy="2590800"/>
          </a:xfrm>
          <a:prstGeom prst="rect">
            <a:avLst/>
          </a:prstGeom>
        </p:spPr>
      </p:pic>
      <p:pic>
        <p:nvPicPr>
          <p:cNvPr id="14" name="Image 11" descr="preencoded.png">    </p:cNvPr>
          <p:cNvPicPr>
            <a:picLocks noChangeAspect="1"/>
          </p:cNvPicPr>
          <p:nvPr/>
        </p:nvPicPr>
        <p:blipFill>
          <a:blip r:embed="rId12"/>
          <a:stretch>
            <a:fillRect/>
          </a:stretch>
        </p:blipFill>
        <p:spPr>
          <a:xfrm>
            <a:off x="13260457" y="1270000"/>
            <a:ext cx="9818327" cy="12446000"/>
          </a:xfrm>
          <a:prstGeom prst="rect">
            <a:avLst/>
          </a:prstGeom>
        </p:spPr>
      </p:pic>
      <p:sp>
        <p:nvSpPr>
          <p:cNvPr id="15" name="Shape 1"/>
          <p:cNvSpPr/>
          <p:nvPr/>
        </p:nvSpPr>
        <p:spPr>
          <a:xfrm>
            <a:off x="2502213" y="2489200"/>
            <a:ext cx="7874984" cy="4660900"/>
          </a:xfrm>
          <a:prstGeom prst="rect">
            <a:avLst/>
          </a:prstGeom>
          <a:noFill/>
          <a:ln/>
        </p:spPr>
      </p:sp>
      <p:pic>
        <p:nvPicPr>
          <p:cNvPr id="16" name="Image 12" descr="preencoded.png">    </p:cNvPr>
          <p:cNvPicPr>
            <a:picLocks noChangeAspect="1"/>
          </p:cNvPicPr>
          <p:nvPr/>
        </p:nvPicPr>
        <p:blipFill>
          <a:blip r:embed="rId13"/>
          <a:stretch>
            <a:fillRect/>
          </a:stretch>
        </p:blipFill>
        <p:spPr>
          <a:xfrm>
            <a:off x="2502213" y="2489200"/>
            <a:ext cx="477072" cy="1016000"/>
          </a:xfrm>
          <a:prstGeom prst="rect">
            <a:avLst/>
          </a:prstGeom>
        </p:spPr>
      </p:pic>
      <p:sp>
        <p:nvSpPr>
          <p:cNvPr id="17" name="Shape 2"/>
          <p:cNvSpPr/>
          <p:nvPr/>
        </p:nvSpPr>
        <p:spPr>
          <a:xfrm>
            <a:off x="2502213" y="3810000"/>
            <a:ext cx="7874984" cy="3340100"/>
          </a:xfrm>
          <a:prstGeom prst="rect">
            <a:avLst/>
          </a:prstGeom>
          <a:noFill/>
          <a:ln/>
        </p:spPr>
      </p:sp>
      <p:sp>
        <p:nvSpPr>
          <p:cNvPr id="18" name="Text 3"/>
          <p:cNvSpPr/>
          <p:nvPr/>
        </p:nvSpPr>
        <p:spPr>
          <a:xfrm>
            <a:off x="2502213" y="3810000"/>
            <a:ext cx="8078210" cy="901700"/>
          </a:xfrm>
          <a:prstGeom prst="rect">
            <a:avLst/>
          </a:prstGeom>
          <a:noFill/>
          <a:ln/>
        </p:spPr>
        <p:txBody>
          <a:bodyPr wrap="square" lIns="0" tIns="0" rIns="0" bIns="0" rtlCol="0" anchor="t"/>
          <a:lstStyle/>
          <a:p>
            <a:pPr algn="l"/>
            <a:r>
              <a:rPr lang="en-US" sz="4800" dirty="0">
                <a:solidFill>
                  <a:srgbClr val="0E0E0E">
                    <a:alpha val="100000"/>
                  </a:srgbClr>
                </a:solidFill>
                <a:latin typeface="Belleza Regular" pitchFamily="34" charset="0"/>
                <a:ea typeface="Belleza Regular" pitchFamily="34" charset="-122"/>
                <a:cs typeface="Belleza Regular" pitchFamily="34" charset="-120"/>
              </a:rPr>
              <a:t>UNICORN SIGHTINGS</a:t>
            </a:r>
            <a:endParaRPr lang="en-US" sz="4800" dirty="0"/>
          </a:p>
        </p:txBody>
      </p:sp>
      <p:sp>
        <p:nvSpPr>
          <p:cNvPr id="19" name="Text 4"/>
          <p:cNvSpPr/>
          <p:nvPr/>
        </p:nvSpPr>
        <p:spPr>
          <a:xfrm>
            <a:off x="2502213" y="4711700"/>
            <a:ext cx="8010468" cy="25738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Poppins Regular" pitchFamily="34" charset="0"/>
                <a:ea typeface="Poppins Regular" pitchFamily="34" charset="-122"/>
                <a:cs typeface="Poppins Regular" pitchFamily="34" charset="-120"/>
              </a:rPr>
              <a:t>A record of the number of unicorns spotted in the fantasy realm and the beauty and mystery that surrounds these enchanting creatures.</a:t>
            </a:r>
            <a:endParaRPr lang="en-US" sz="3200" dirty="0"/>
          </a:p>
        </p:txBody>
      </p:sp>
      <p:sp>
        <p:nvSpPr>
          <p:cNvPr id="20" name="Shape 5"/>
          <p:cNvSpPr/>
          <p:nvPr/>
        </p:nvSpPr>
        <p:spPr>
          <a:xfrm>
            <a:off x="2502213" y="8001000"/>
            <a:ext cx="7874984" cy="4660900"/>
          </a:xfrm>
          <a:prstGeom prst="rect">
            <a:avLst/>
          </a:prstGeom>
          <a:noFill/>
          <a:ln/>
        </p:spPr>
      </p:sp>
      <p:pic>
        <p:nvPicPr>
          <p:cNvPr id="21" name="Image 13" descr="preencoded.png">    </p:cNvPr>
          <p:cNvPicPr>
            <a:picLocks noChangeAspect="1"/>
          </p:cNvPicPr>
          <p:nvPr/>
        </p:nvPicPr>
        <p:blipFill>
          <a:blip r:embed="rId14"/>
          <a:stretch>
            <a:fillRect/>
          </a:stretch>
        </p:blipFill>
        <p:spPr>
          <a:xfrm>
            <a:off x="2502213" y="8001000"/>
            <a:ext cx="534989" cy="1016000"/>
          </a:xfrm>
          <a:prstGeom prst="rect">
            <a:avLst/>
          </a:prstGeom>
        </p:spPr>
      </p:pic>
      <p:sp>
        <p:nvSpPr>
          <p:cNvPr id="22" name="Shape 6"/>
          <p:cNvSpPr/>
          <p:nvPr/>
        </p:nvSpPr>
        <p:spPr>
          <a:xfrm>
            <a:off x="2502213" y="9321800"/>
            <a:ext cx="7874984" cy="3340100"/>
          </a:xfrm>
          <a:prstGeom prst="rect">
            <a:avLst/>
          </a:prstGeom>
          <a:noFill/>
          <a:ln/>
        </p:spPr>
      </p:sp>
      <p:sp>
        <p:nvSpPr>
          <p:cNvPr id="23" name="Text 7"/>
          <p:cNvSpPr/>
          <p:nvPr/>
        </p:nvSpPr>
        <p:spPr>
          <a:xfrm>
            <a:off x="2502213" y="9321800"/>
            <a:ext cx="8078210" cy="901700"/>
          </a:xfrm>
          <a:prstGeom prst="rect">
            <a:avLst/>
          </a:prstGeom>
          <a:noFill/>
          <a:ln/>
        </p:spPr>
        <p:txBody>
          <a:bodyPr wrap="square" lIns="0" tIns="0" rIns="0" bIns="0" rtlCol="0" anchor="t"/>
          <a:lstStyle/>
          <a:p>
            <a:pPr algn="l"/>
            <a:r>
              <a:rPr lang="en-US" sz="4800" dirty="0">
                <a:solidFill>
                  <a:srgbClr val="0E0E0E">
                    <a:alpha val="100000"/>
                  </a:srgbClr>
                </a:solidFill>
                <a:latin typeface="Belleza Regular" pitchFamily="34" charset="0"/>
                <a:ea typeface="Belleza Regular" pitchFamily="34" charset="-122"/>
                <a:cs typeface="Belleza Regular" pitchFamily="34" charset="-120"/>
              </a:rPr>
              <a:t>DRAGON TAMING</a:t>
            </a:r>
            <a:endParaRPr lang="en-US" sz="4800" dirty="0"/>
          </a:p>
        </p:txBody>
      </p:sp>
      <p:sp>
        <p:nvSpPr>
          <p:cNvPr id="24" name="Text 8"/>
          <p:cNvSpPr/>
          <p:nvPr/>
        </p:nvSpPr>
        <p:spPr>
          <a:xfrm>
            <a:off x="2502213" y="10223500"/>
            <a:ext cx="8010468" cy="25738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Poppins Regular" pitchFamily="34" charset="0"/>
                <a:ea typeface="Poppins Regular" pitchFamily="34" charset="-122"/>
                <a:cs typeface="Poppins Regular" pitchFamily="34" charset="-120"/>
              </a:rPr>
              <a:t>A closer look at the art of taming dragons and the brave adventurers who dare to take on these fearsome creatures.</a:t>
            </a:r>
            <a:endParaRPr lang="en-US" sz="3200"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name="Slide 6">
    <p:bg>
      <p:bgPr>
        <a:solidFill>
          <a:srgbClr val="FEE9C8"/>
        </a:solidFill>
      </p:bgPr>
    </p:bg>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24387048" cy="13716000"/>
          </a:xfrm>
          <a:prstGeom prst="rect">
            <a:avLst/>
          </a:prstGeom>
        </p:spPr>
      </p:pic>
      <p:pic>
        <p:nvPicPr>
          <p:cNvPr id="3" name="Image 1" descr="preencoded.png">    </p:cNvPr>
          <p:cNvPicPr>
            <a:picLocks noChangeAspect="1"/>
          </p:cNvPicPr>
          <p:nvPr/>
        </p:nvPicPr>
        <p:blipFill>
          <a:blip r:embed="rId2"/>
          <a:stretch>
            <a:fillRect/>
          </a:stretch>
        </p:blipFill>
        <p:spPr>
          <a:xfrm>
            <a:off x="22957611" y="0"/>
            <a:ext cx="88911" cy="7294370"/>
          </a:xfrm>
          <a:prstGeom prst="rect">
            <a:avLst/>
          </a:prstGeom>
        </p:spPr>
      </p:pic>
      <p:pic>
        <p:nvPicPr>
          <p:cNvPr id="4" name="Image 2" descr="preencoded.png">    </p:cNvPr>
          <p:cNvPicPr>
            <a:picLocks noChangeAspect="1"/>
          </p:cNvPicPr>
          <p:nvPr/>
        </p:nvPicPr>
        <p:blipFill>
          <a:blip r:embed="rId3"/>
          <a:stretch>
            <a:fillRect/>
          </a:stretch>
        </p:blipFill>
        <p:spPr>
          <a:xfrm>
            <a:off x="21808626" y="7250050"/>
            <a:ext cx="2573597" cy="88900"/>
          </a:xfrm>
          <a:prstGeom prst="rect">
            <a:avLst/>
          </a:prstGeom>
        </p:spPr>
      </p:pic>
      <p:pic>
        <p:nvPicPr>
          <p:cNvPr id="5" name="Image 3" descr="preencoded.png">    </p:cNvPr>
          <p:cNvPicPr>
            <a:picLocks noChangeAspect="1"/>
          </p:cNvPicPr>
          <p:nvPr/>
        </p:nvPicPr>
        <p:blipFill>
          <a:blip r:embed="rId4"/>
          <a:stretch>
            <a:fillRect/>
          </a:stretch>
        </p:blipFill>
        <p:spPr>
          <a:xfrm>
            <a:off x="23002070" y="3222749"/>
            <a:ext cx="1380153" cy="88900"/>
          </a:xfrm>
          <a:prstGeom prst="rect">
            <a:avLst/>
          </a:prstGeom>
        </p:spPr>
      </p:pic>
      <p:pic>
        <p:nvPicPr>
          <p:cNvPr id="6" name="Image 4" descr="preencoded.png">    </p:cNvPr>
          <p:cNvPicPr>
            <a:picLocks noChangeAspect="1"/>
          </p:cNvPicPr>
          <p:nvPr/>
        </p:nvPicPr>
        <p:blipFill>
          <a:blip r:embed="rId5"/>
          <a:stretch>
            <a:fillRect/>
          </a:stretch>
        </p:blipFill>
        <p:spPr>
          <a:xfrm>
            <a:off x="893" y="1271017"/>
            <a:ext cx="8264414" cy="88900"/>
          </a:xfrm>
          <a:prstGeom prst="rect">
            <a:avLst/>
          </a:prstGeom>
        </p:spPr>
      </p:pic>
      <p:pic>
        <p:nvPicPr>
          <p:cNvPr id="7" name="Image 5" descr="preencoded.png">    </p:cNvPr>
          <p:cNvPicPr>
            <a:picLocks noChangeAspect="1"/>
          </p:cNvPicPr>
          <p:nvPr/>
        </p:nvPicPr>
        <p:blipFill>
          <a:blip r:embed="rId6"/>
          <a:stretch>
            <a:fillRect/>
          </a:stretch>
        </p:blipFill>
        <p:spPr>
          <a:xfrm>
            <a:off x="0" y="12407900"/>
            <a:ext cx="24387048" cy="38100"/>
          </a:xfrm>
          <a:prstGeom prst="rect">
            <a:avLst/>
          </a:prstGeom>
        </p:spPr>
      </p:pic>
      <p:pic>
        <p:nvPicPr>
          <p:cNvPr id="8" name="Image 6" descr="preencoded.png">    </p:cNvPr>
          <p:cNvPicPr>
            <a:picLocks noChangeAspect="1"/>
          </p:cNvPicPr>
          <p:nvPr/>
        </p:nvPicPr>
        <p:blipFill>
          <a:blip r:embed="rId7"/>
          <a:stretch>
            <a:fillRect/>
          </a:stretch>
        </p:blipFill>
        <p:spPr>
          <a:xfrm>
            <a:off x="0" y="12357100"/>
            <a:ext cx="24387048" cy="88900"/>
          </a:xfrm>
          <a:prstGeom prst="rect">
            <a:avLst/>
          </a:prstGeom>
        </p:spPr>
      </p:pic>
      <p:pic>
        <p:nvPicPr>
          <p:cNvPr id="9" name="Image 7" descr="preencoded.png">    </p:cNvPr>
          <p:cNvPicPr>
            <a:picLocks noChangeAspect="1"/>
          </p:cNvPicPr>
          <p:nvPr/>
        </p:nvPicPr>
        <p:blipFill>
          <a:blip r:embed="rId8"/>
          <a:stretch>
            <a:fillRect/>
          </a:stretch>
        </p:blipFill>
        <p:spPr>
          <a:xfrm>
            <a:off x="7651311" y="7099300"/>
            <a:ext cx="88911" cy="5298567"/>
          </a:xfrm>
          <a:prstGeom prst="rect">
            <a:avLst/>
          </a:prstGeom>
        </p:spPr>
      </p:pic>
      <p:pic>
        <p:nvPicPr>
          <p:cNvPr id="10" name="Image 8" descr="preencoded.png">    </p:cNvPr>
          <p:cNvPicPr>
            <a:picLocks noChangeAspect="1"/>
          </p:cNvPicPr>
          <p:nvPr/>
        </p:nvPicPr>
        <p:blipFill>
          <a:blip r:embed="rId9"/>
          <a:stretch>
            <a:fillRect/>
          </a:stretch>
        </p:blipFill>
        <p:spPr>
          <a:xfrm>
            <a:off x="3492937" y="11137900"/>
            <a:ext cx="4204225" cy="88900"/>
          </a:xfrm>
          <a:prstGeom prst="rect">
            <a:avLst/>
          </a:prstGeom>
        </p:spPr>
      </p:pic>
      <p:pic>
        <p:nvPicPr>
          <p:cNvPr id="11" name="Image 9" descr="preencoded.png">    </p:cNvPr>
          <p:cNvPicPr>
            <a:picLocks noChangeAspect="1"/>
          </p:cNvPicPr>
          <p:nvPr/>
        </p:nvPicPr>
        <p:blipFill>
          <a:blip r:embed="rId10"/>
          <a:stretch>
            <a:fillRect/>
          </a:stretch>
        </p:blipFill>
        <p:spPr>
          <a:xfrm>
            <a:off x="19090486" y="1473659"/>
            <a:ext cx="1344877" cy="1344495"/>
          </a:xfrm>
          <a:prstGeom prst="rect">
            <a:avLst/>
          </a:prstGeom>
        </p:spPr>
      </p:pic>
      <p:pic>
        <p:nvPicPr>
          <p:cNvPr id="12" name="Image 10" descr="preencoded.png">    </p:cNvPr>
          <p:cNvPicPr>
            <a:picLocks noChangeAspect="1"/>
          </p:cNvPicPr>
          <p:nvPr/>
        </p:nvPicPr>
        <p:blipFill>
          <a:blip r:embed="rId11"/>
          <a:stretch>
            <a:fillRect/>
          </a:stretch>
        </p:blipFill>
        <p:spPr>
          <a:xfrm>
            <a:off x="20646313" y="1320800"/>
            <a:ext cx="910942" cy="911461"/>
          </a:xfrm>
          <a:prstGeom prst="rect">
            <a:avLst/>
          </a:prstGeom>
        </p:spPr>
      </p:pic>
      <p:pic>
        <p:nvPicPr>
          <p:cNvPr id="13" name="Image 11" descr="preencoded.png">    </p:cNvPr>
          <p:cNvPicPr>
            <a:picLocks noChangeAspect="1"/>
          </p:cNvPicPr>
          <p:nvPr/>
        </p:nvPicPr>
        <p:blipFill>
          <a:blip r:embed="rId12"/>
          <a:stretch>
            <a:fillRect/>
          </a:stretch>
        </p:blipFill>
        <p:spPr>
          <a:xfrm>
            <a:off x="19708975" y="2388505"/>
            <a:ext cx="2100193" cy="2099928"/>
          </a:xfrm>
          <a:prstGeom prst="rect">
            <a:avLst/>
          </a:prstGeom>
        </p:spPr>
      </p:pic>
      <p:sp>
        <p:nvSpPr>
          <p:cNvPr id="14" name="Shape 0"/>
          <p:cNvSpPr/>
          <p:nvPr/>
        </p:nvSpPr>
        <p:spPr>
          <a:xfrm>
            <a:off x="23370921" y="10515600"/>
            <a:ext cx="1016127" cy="3200400"/>
          </a:xfrm>
          <a:prstGeom prst="rect">
            <a:avLst/>
          </a:prstGeom>
          <a:noFill/>
          <a:ln/>
        </p:spPr>
      </p:sp>
      <p:pic>
        <p:nvPicPr>
          <p:cNvPr id="15" name="Image 12" descr="preencoded.png">    </p:cNvPr>
          <p:cNvPicPr>
            <a:picLocks noChangeAspect="1"/>
          </p:cNvPicPr>
          <p:nvPr/>
        </p:nvPicPr>
        <p:blipFill>
          <a:blip r:embed="rId13"/>
          <a:stretch>
            <a:fillRect/>
          </a:stretch>
        </p:blipFill>
        <p:spPr>
          <a:xfrm>
            <a:off x="23523340" y="10820400"/>
            <a:ext cx="711289" cy="2590800"/>
          </a:xfrm>
          <a:prstGeom prst="rect">
            <a:avLst/>
          </a:prstGeom>
        </p:spPr>
      </p:pic>
      <p:sp>
        <p:nvSpPr>
          <p:cNvPr id="16" name="Shape 1"/>
          <p:cNvSpPr/>
          <p:nvPr/>
        </p:nvSpPr>
        <p:spPr>
          <a:xfrm>
            <a:off x="800200" y="1181100"/>
            <a:ext cx="7049381" cy="11214100"/>
          </a:xfrm>
          <a:prstGeom prst="rect">
            <a:avLst/>
          </a:prstGeom>
          <a:noFill/>
          <a:ln/>
        </p:spPr>
      </p:sp>
      <p:pic>
        <p:nvPicPr>
          <p:cNvPr id="17" name="Image 13" descr="preencoded.png">    </p:cNvPr>
          <p:cNvPicPr>
            <a:picLocks noChangeAspect="1"/>
          </p:cNvPicPr>
          <p:nvPr/>
        </p:nvPicPr>
        <p:blipFill>
          <a:blip r:embed="rId14"/>
          <a:stretch>
            <a:fillRect/>
          </a:stretch>
        </p:blipFill>
        <p:spPr>
          <a:xfrm>
            <a:off x="800200" y="1181100"/>
            <a:ext cx="7049381" cy="5549900"/>
          </a:xfrm>
          <a:prstGeom prst="rect">
            <a:avLst/>
          </a:prstGeom>
        </p:spPr>
      </p:pic>
      <p:sp>
        <p:nvSpPr>
          <p:cNvPr id="18" name="Shape 2"/>
          <p:cNvSpPr/>
          <p:nvPr/>
        </p:nvSpPr>
        <p:spPr>
          <a:xfrm>
            <a:off x="1441630" y="7340600"/>
            <a:ext cx="5766521" cy="698500"/>
          </a:xfrm>
          <a:prstGeom prst="rect">
            <a:avLst/>
          </a:prstGeom>
          <a:noFill/>
          <a:ln/>
        </p:spPr>
      </p:sp>
      <p:sp>
        <p:nvSpPr>
          <p:cNvPr id="19" name="Text 3"/>
          <p:cNvSpPr/>
          <p:nvPr/>
        </p:nvSpPr>
        <p:spPr>
          <a:xfrm>
            <a:off x="1441630" y="7340600"/>
            <a:ext cx="5969746" cy="901700"/>
          </a:xfrm>
          <a:prstGeom prst="rect">
            <a:avLst/>
          </a:prstGeom>
          <a:noFill/>
          <a:ln/>
        </p:spPr>
        <p:txBody>
          <a:bodyPr wrap="square" lIns="0" tIns="0" rIns="0" bIns="0" rtlCol="0" anchor="t"/>
          <a:lstStyle/>
          <a:p>
            <a:pPr algn="l"/>
            <a:r>
              <a:rPr lang="en-US" sz="4800" dirty="0">
                <a:solidFill>
                  <a:srgbClr val="0E0E0E">
                    <a:alpha val="100000"/>
                  </a:srgbClr>
                </a:solidFill>
                <a:latin typeface="Belleza Regular" pitchFamily="34" charset="0"/>
                <a:ea typeface="Belleza Regular" pitchFamily="34" charset="-122"/>
                <a:cs typeface="Belleza Regular" pitchFamily="34" charset="-120"/>
              </a:rPr>
              <a:t>UNICORN SIGHTINGS</a:t>
            </a:r>
            <a:endParaRPr lang="en-US" sz="4800" dirty="0"/>
          </a:p>
        </p:txBody>
      </p:sp>
      <p:sp>
        <p:nvSpPr>
          <p:cNvPr id="20" name="Shape 4"/>
          <p:cNvSpPr/>
          <p:nvPr/>
        </p:nvSpPr>
        <p:spPr>
          <a:xfrm>
            <a:off x="800200" y="8648700"/>
            <a:ext cx="7049381" cy="2438400"/>
          </a:xfrm>
          <a:prstGeom prst="rect">
            <a:avLst/>
          </a:prstGeom>
          <a:noFill/>
          <a:ln/>
        </p:spPr>
      </p:sp>
      <p:sp>
        <p:nvSpPr>
          <p:cNvPr id="21" name="Text 5"/>
          <p:cNvSpPr/>
          <p:nvPr/>
        </p:nvSpPr>
        <p:spPr>
          <a:xfrm>
            <a:off x="732458" y="8648700"/>
            <a:ext cx="7184865" cy="2573867"/>
          </a:xfrm>
          <a:prstGeom prst="rect">
            <a:avLst/>
          </a:prstGeom>
          <a:noFill/>
          <a:ln/>
        </p:spPr>
        <p:txBody>
          <a:bodyPr wrap="square" lIns="0" tIns="0" rIns="0" bIns="0" rtlCol="0" anchor="t"/>
          <a:lstStyle/>
          <a:p>
            <a:pPr algn="ctr">
              <a:spcAft>
                <a:spcPts val="4000"/>
              </a:spcAft>
            </a:pPr>
            <a:r>
              <a:rPr lang="en-US" sz="3200" dirty="0">
                <a:solidFill>
                  <a:srgbClr val="0E0E0E">
                    <a:alpha val="100000"/>
                  </a:srgbClr>
                </a:solidFill>
                <a:latin typeface="Poppins Regular" pitchFamily="34" charset="0"/>
                <a:ea typeface="Poppins Regular" pitchFamily="34" charset="-122"/>
                <a:cs typeface="Poppins Regular" pitchFamily="34" charset="-120"/>
              </a:rPr>
              <a:t>A record of the number of unicorns spotted in the fantasy realm and the beauty and mystery.</a:t>
            </a:r>
            <a:endParaRPr lang="en-US" sz="3200" dirty="0"/>
          </a:p>
        </p:txBody>
      </p:sp>
      <p:sp>
        <p:nvSpPr>
          <p:cNvPr id="22" name="Shape 6"/>
          <p:cNvSpPr/>
          <p:nvPr/>
        </p:nvSpPr>
        <p:spPr>
          <a:xfrm>
            <a:off x="3772371" y="11696700"/>
            <a:ext cx="1105038" cy="698500"/>
          </a:xfrm>
          <a:prstGeom prst="rect">
            <a:avLst/>
          </a:prstGeom>
          <a:noFill/>
          <a:ln/>
        </p:spPr>
      </p:sp>
      <p:sp>
        <p:nvSpPr>
          <p:cNvPr id="23" name="Text 7"/>
          <p:cNvSpPr/>
          <p:nvPr/>
        </p:nvSpPr>
        <p:spPr>
          <a:xfrm>
            <a:off x="3772371" y="11696700"/>
            <a:ext cx="1308264" cy="901700"/>
          </a:xfrm>
          <a:prstGeom prst="rect">
            <a:avLst/>
          </a:prstGeom>
          <a:noFill/>
          <a:ln/>
        </p:spPr>
        <p:txBody>
          <a:bodyPr wrap="square" lIns="0" tIns="0" rIns="0" bIns="0" rtlCol="0" anchor="t"/>
          <a:lstStyle/>
          <a:p>
            <a:pPr algn="l"/>
            <a:r>
              <a:rPr lang="en-US" sz="4800" dirty="0">
                <a:solidFill>
                  <a:srgbClr val="181818">
                    <a:alpha val="100000"/>
                  </a:srgbClr>
                </a:solidFill>
                <a:latin typeface="Belleza Regular" pitchFamily="34" charset="0"/>
                <a:ea typeface="Belleza Regular" pitchFamily="34" charset="-122"/>
                <a:cs typeface="Belleza Regular" pitchFamily="34" charset="-120"/>
              </a:rPr>
              <a:t>45%</a:t>
            </a:r>
            <a:endParaRPr lang="en-US" sz="4800" dirty="0"/>
          </a:p>
        </p:txBody>
      </p:sp>
      <p:sp>
        <p:nvSpPr>
          <p:cNvPr id="24" name="Shape 8"/>
          <p:cNvSpPr/>
          <p:nvPr/>
        </p:nvSpPr>
        <p:spPr>
          <a:xfrm>
            <a:off x="16016702" y="1181100"/>
            <a:ext cx="7049381" cy="11214100"/>
          </a:xfrm>
          <a:prstGeom prst="rect">
            <a:avLst/>
          </a:prstGeom>
          <a:noFill/>
          <a:ln/>
        </p:spPr>
      </p:sp>
      <p:pic>
        <p:nvPicPr>
          <p:cNvPr id="25" name="Image 14" descr="preencoded.png">    </p:cNvPr>
          <p:cNvPicPr>
            <a:picLocks noChangeAspect="1"/>
          </p:cNvPicPr>
          <p:nvPr/>
        </p:nvPicPr>
        <p:blipFill>
          <a:blip r:embed="rId15"/>
          <a:stretch>
            <a:fillRect/>
          </a:stretch>
        </p:blipFill>
        <p:spPr>
          <a:xfrm>
            <a:off x="16016702" y="1181100"/>
            <a:ext cx="7049381" cy="5549900"/>
          </a:xfrm>
          <a:prstGeom prst="rect">
            <a:avLst/>
          </a:prstGeom>
        </p:spPr>
      </p:pic>
      <p:sp>
        <p:nvSpPr>
          <p:cNvPr id="26" name="Shape 9"/>
          <p:cNvSpPr/>
          <p:nvPr/>
        </p:nvSpPr>
        <p:spPr>
          <a:xfrm>
            <a:off x="16658132" y="7340600"/>
            <a:ext cx="5766521" cy="698500"/>
          </a:xfrm>
          <a:prstGeom prst="rect">
            <a:avLst/>
          </a:prstGeom>
          <a:noFill/>
          <a:ln/>
        </p:spPr>
      </p:sp>
      <p:sp>
        <p:nvSpPr>
          <p:cNvPr id="27" name="Text 10"/>
          <p:cNvSpPr/>
          <p:nvPr/>
        </p:nvSpPr>
        <p:spPr>
          <a:xfrm>
            <a:off x="16658132" y="7340600"/>
            <a:ext cx="5969746" cy="901700"/>
          </a:xfrm>
          <a:prstGeom prst="rect">
            <a:avLst/>
          </a:prstGeom>
          <a:noFill/>
          <a:ln/>
        </p:spPr>
        <p:txBody>
          <a:bodyPr wrap="square" lIns="0" tIns="0" rIns="0" bIns="0" rtlCol="0" anchor="t"/>
          <a:lstStyle/>
          <a:p>
            <a:pPr algn="l"/>
            <a:r>
              <a:rPr lang="en-US" sz="4800" dirty="0">
                <a:solidFill>
                  <a:srgbClr val="0E0E0E">
                    <a:alpha val="100000"/>
                  </a:srgbClr>
                </a:solidFill>
                <a:latin typeface="Belleza Regular" pitchFamily="34" charset="0"/>
                <a:ea typeface="Belleza Regular" pitchFamily="34" charset="-122"/>
                <a:cs typeface="Belleza Regular" pitchFamily="34" charset="-120"/>
              </a:rPr>
              <a:t>UNICORN SIGHTINGS</a:t>
            </a:r>
            <a:endParaRPr lang="en-US" sz="4800" dirty="0"/>
          </a:p>
        </p:txBody>
      </p:sp>
      <p:sp>
        <p:nvSpPr>
          <p:cNvPr id="28" name="Shape 11"/>
          <p:cNvSpPr/>
          <p:nvPr/>
        </p:nvSpPr>
        <p:spPr>
          <a:xfrm>
            <a:off x="16016702" y="8648700"/>
            <a:ext cx="7049381" cy="2438400"/>
          </a:xfrm>
          <a:prstGeom prst="rect">
            <a:avLst/>
          </a:prstGeom>
          <a:noFill/>
          <a:ln/>
        </p:spPr>
      </p:sp>
      <p:sp>
        <p:nvSpPr>
          <p:cNvPr id="29" name="Text 12"/>
          <p:cNvSpPr/>
          <p:nvPr/>
        </p:nvSpPr>
        <p:spPr>
          <a:xfrm>
            <a:off x="15948960" y="8648700"/>
            <a:ext cx="7184865" cy="2573867"/>
          </a:xfrm>
          <a:prstGeom prst="rect">
            <a:avLst/>
          </a:prstGeom>
          <a:noFill/>
          <a:ln/>
        </p:spPr>
        <p:txBody>
          <a:bodyPr wrap="square" lIns="0" tIns="0" rIns="0" bIns="0" rtlCol="0" anchor="t"/>
          <a:lstStyle/>
          <a:p>
            <a:pPr algn="ctr">
              <a:spcAft>
                <a:spcPts val="4000"/>
              </a:spcAft>
            </a:pPr>
            <a:r>
              <a:rPr lang="en-US" sz="3200" dirty="0">
                <a:solidFill>
                  <a:srgbClr val="0E0E0E">
                    <a:alpha val="100000"/>
                  </a:srgbClr>
                </a:solidFill>
                <a:latin typeface="Poppins Regular" pitchFamily="34" charset="0"/>
                <a:ea typeface="Poppins Regular" pitchFamily="34" charset="-122"/>
                <a:cs typeface="Poppins Regular" pitchFamily="34" charset="-120"/>
              </a:rPr>
              <a:t>A record of the number of unicorns spotted in the fantasy realm and the beauty and mystery.</a:t>
            </a:r>
            <a:endParaRPr lang="en-US" sz="3200" dirty="0"/>
          </a:p>
        </p:txBody>
      </p:sp>
      <p:sp>
        <p:nvSpPr>
          <p:cNvPr id="30" name="Shape 13"/>
          <p:cNvSpPr/>
          <p:nvPr/>
        </p:nvSpPr>
        <p:spPr>
          <a:xfrm>
            <a:off x="18988873" y="11696700"/>
            <a:ext cx="1105038" cy="698500"/>
          </a:xfrm>
          <a:prstGeom prst="rect">
            <a:avLst/>
          </a:prstGeom>
          <a:noFill/>
          <a:ln/>
        </p:spPr>
      </p:sp>
      <p:sp>
        <p:nvSpPr>
          <p:cNvPr id="31" name="Text 14"/>
          <p:cNvSpPr/>
          <p:nvPr/>
        </p:nvSpPr>
        <p:spPr>
          <a:xfrm>
            <a:off x="18988873" y="11696700"/>
            <a:ext cx="1308264" cy="901700"/>
          </a:xfrm>
          <a:prstGeom prst="rect">
            <a:avLst/>
          </a:prstGeom>
          <a:noFill/>
          <a:ln/>
        </p:spPr>
        <p:txBody>
          <a:bodyPr wrap="square" lIns="0" tIns="0" rIns="0" bIns="0" rtlCol="0" anchor="t"/>
          <a:lstStyle/>
          <a:p>
            <a:pPr algn="l"/>
            <a:r>
              <a:rPr lang="en-US" sz="4800" dirty="0">
                <a:solidFill>
                  <a:srgbClr val="181818">
                    <a:alpha val="100000"/>
                  </a:srgbClr>
                </a:solidFill>
                <a:latin typeface="Belleza Regular" pitchFamily="34" charset="0"/>
                <a:ea typeface="Belleza Regular" pitchFamily="34" charset="-122"/>
                <a:cs typeface="Belleza Regular" pitchFamily="34" charset="-120"/>
              </a:rPr>
              <a:t>45%</a:t>
            </a:r>
            <a:endParaRPr lang="en-US" sz="4800" dirty="0"/>
          </a:p>
        </p:txBody>
      </p:sp>
      <p:sp>
        <p:nvSpPr>
          <p:cNvPr id="32" name="Shape 15"/>
          <p:cNvSpPr/>
          <p:nvPr/>
        </p:nvSpPr>
        <p:spPr>
          <a:xfrm>
            <a:off x="8408451" y="1181100"/>
            <a:ext cx="7049381" cy="11214100"/>
          </a:xfrm>
          <a:prstGeom prst="rect">
            <a:avLst/>
          </a:prstGeom>
          <a:noFill/>
          <a:ln/>
        </p:spPr>
      </p:sp>
      <p:sp>
        <p:nvSpPr>
          <p:cNvPr id="33" name="Shape 16"/>
          <p:cNvSpPr/>
          <p:nvPr/>
        </p:nvSpPr>
        <p:spPr>
          <a:xfrm>
            <a:off x="9513489" y="1181100"/>
            <a:ext cx="4839305" cy="698500"/>
          </a:xfrm>
          <a:prstGeom prst="rect">
            <a:avLst/>
          </a:prstGeom>
          <a:noFill/>
          <a:ln/>
        </p:spPr>
      </p:sp>
      <p:sp>
        <p:nvSpPr>
          <p:cNvPr id="34" name="Text 17"/>
          <p:cNvSpPr/>
          <p:nvPr/>
        </p:nvSpPr>
        <p:spPr>
          <a:xfrm>
            <a:off x="9513489" y="1181100"/>
            <a:ext cx="5042530" cy="901700"/>
          </a:xfrm>
          <a:prstGeom prst="rect">
            <a:avLst/>
          </a:prstGeom>
          <a:noFill/>
          <a:ln/>
        </p:spPr>
        <p:txBody>
          <a:bodyPr wrap="square" lIns="0" tIns="0" rIns="0" bIns="0" rtlCol="0" anchor="t"/>
          <a:lstStyle/>
          <a:p>
            <a:pPr algn="l"/>
            <a:r>
              <a:rPr lang="en-US" sz="4800" dirty="0">
                <a:solidFill>
                  <a:srgbClr val="0E0E0E">
                    <a:alpha val="100000"/>
                  </a:srgbClr>
                </a:solidFill>
                <a:latin typeface="Belleza Regular" pitchFamily="34" charset="0"/>
                <a:ea typeface="Belleza Regular" pitchFamily="34" charset="-122"/>
                <a:cs typeface="Belleza Regular" pitchFamily="34" charset="-120"/>
              </a:rPr>
              <a:t>DRAGON TAMING</a:t>
            </a:r>
            <a:endParaRPr lang="en-US" sz="4800" dirty="0"/>
          </a:p>
        </p:txBody>
      </p:sp>
      <p:sp>
        <p:nvSpPr>
          <p:cNvPr id="35" name="Shape 18"/>
          <p:cNvSpPr/>
          <p:nvPr/>
        </p:nvSpPr>
        <p:spPr>
          <a:xfrm>
            <a:off x="8408451" y="2489200"/>
            <a:ext cx="7049381" cy="2438400"/>
          </a:xfrm>
          <a:prstGeom prst="rect">
            <a:avLst/>
          </a:prstGeom>
          <a:noFill/>
          <a:ln/>
        </p:spPr>
      </p:sp>
      <p:sp>
        <p:nvSpPr>
          <p:cNvPr id="36" name="Text 19"/>
          <p:cNvSpPr/>
          <p:nvPr/>
        </p:nvSpPr>
        <p:spPr>
          <a:xfrm>
            <a:off x="8340709" y="2489200"/>
            <a:ext cx="7184865" cy="2573867"/>
          </a:xfrm>
          <a:prstGeom prst="rect">
            <a:avLst/>
          </a:prstGeom>
          <a:noFill/>
          <a:ln/>
        </p:spPr>
        <p:txBody>
          <a:bodyPr wrap="square" lIns="0" tIns="0" rIns="0" bIns="0" rtlCol="0" anchor="t"/>
          <a:lstStyle/>
          <a:p>
            <a:pPr algn="ctr">
              <a:spcAft>
                <a:spcPts val="4000"/>
              </a:spcAft>
            </a:pPr>
            <a:r>
              <a:rPr lang="en-US" sz="3200" dirty="0">
                <a:solidFill>
                  <a:srgbClr val="0E0E0E">
                    <a:alpha val="100000"/>
                  </a:srgbClr>
                </a:solidFill>
                <a:latin typeface="Poppins Regular" pitchFamily="34" charset="0"/>
                <a:ea typeface="Poppins Regular" pitchFamily="34" charset="-122"/>
                <a:cs typeface="Poppins Regular" pitchFamily="34" charset="-120"/>
              </a:rPr>
              <a:t>A closer look at the art of taming dragons and the brave adventurers who take on these creatures.</a:t>
            </a:r>
            <a:endParaRPr lang="en-US" sz="3200" dirty="0"/>
          </a:p>
        </p:txBody>
      </p:sp>
      <p:pic>
        <p:nvPicPr>
          <p:cNvPr id="37" name="Image 15" descr="preencoded.png">    </p:cNvPr>
          <p:cNvPicPr>
            <a:picLocks noChangeAspect="1"/>
          </p:cNvPicPr>
          <p:nvPr/>
        </p:nvPicPr>
        <p:blipFill>
          <a:blip r:embed="rId16"/>
          <a:stretch>
            <a:fillRect/>
          </a:stretch>
        </p:blipFill>
        <p:spPr>
          <a:xfrm>
            <a:off x="8408451" y="5537200"/>
            <a:ext cx="7049381" cy="5549900"/>
          </a:xfrm>
          <a:prstGeom prst="rect">
            <a:avLst/>
          </a:prstGeom>
        </p:spPr>
      </p:pic>
      <p:sp>
        <p:nvSpPr>
          <p:cNvPr id="38" name="Shape 20"/>
          <p:cNvSpPr/>
          <p:nvPr/>
        </p:nvSpPr>
        <p:spPr>
          <a:xfrm>
            <a:off x="11380622" y="11696700"/>
            <a:ext cx="1105038" cy="698500"/>
          </a:xfrm>
          <a:prstGeom prst="rect">
            <a:avLst/>
          </a:prstGeom>
          <a:noFill/>
          <a:ln/>
        </p:spPr>
      </p:sp>
      <p:sp>
        <p:nvSpPr>
          <p:cNvPr id="39" name="Text 21"/>
          <p:cNvSpPr/>
          <p:nvPr/>
        </p:nvSpPr>
        <p:spPr>
          <a:xfrm>
            <a:off x="11380622" y="11696700"/>
            <a:ext cx="1308264" cy="901700"/>
          </a:xfrm>
          <a:prstGeom prst="rect">
            <a:avLst/>
          </a:prstGeom>
          <a:noFill/>
          <a:ln/>
        </p:spPr>
        <p:txBody>
          <a:bodyPr wrap="square" lIns="0" tIns="0" rIns="0" bIns="0" rtlCol="0" anchor="t"/>
          <a:lstStyle/>
          <a:p>
            <a:pPr algn="l"/>
            <a:r>
              <a:rPr lang="en-US" sz="4800" dirty="0">
                <a:solidFill>
                  <a:srgbClr val="181818">
                    <a:alpha val="100000"/>
                  </a:srgbClr>
                </a:solidFill>
                <a:latin typeface="Belleza Regular" pitchFamily="34" charset="0"/>
                <a:ea typeface="Belleza Regular" pitchFamily="34" charset="-122"/>
                <a:cs typeface="Belleza Regular" pitchFamily="34" charset="-120"/>
              </a:rPr>
              <a:t>67%</a:t>
            </a:r>
            <a:endParaRPr lang="en-US" sz="4800"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name="Slide 7">
    <p:bg>
      <p:bgPr>
        <a:solidFill>
          <a:srgbClr val="FEE9C8"/>
        </a:solidFill>
      </p:bgPr>
    </p:bg>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24387048" cy="13716000"/>
          </a:xfrm>
          <a:prstGeom prst="rect">
            <a:avLst/>
          </a:prstGeom>
        </p:spPr>
      </p:pic>
      <p:pic>
        <p:nvPicPr>
          <p:cNvPr id="3" name="Image 1" descr="preencoded.png">    </p:cNvPr>
          <p:cNvPicPr>
            <a:picLocks noChangeAspect="1"/>
          </p:cNvPicPr>
          <p:nvPr/>
        </p:nvPicPr>
        <p:blipFill>
          <a:blip r:embed="rId2"/>
          <a:stretch>
            <a:fillRect/>
          </a:stretch>
        </p:blipFill>
        <p:spPr>
          <a:xfrm>
            <a:off x="0" y="3860800"/>
            <a:ext cx="14314689" cy="38100"/>
          </a:xfrm>
          <a:prstGeom prst="rect">
            <a:avLst/>
          </a:prstGeom>
        </p:spPr>
      </p:pic>
      <p:pic>
        <p:nvPicPr>
          <p:cNvPr id="4" name="Image 2" descr="preencoded.png">    </p:cNvPr>
          <p:cNvPicPr>
            <a:picLocks noChangeAspect="1"/>
          </p:cNvPicPr>
          <p:nvPr/>
        </p:nvPicPr>
        <p:blipFill>
          <a:blip r:embed="rId3"/>
          <a:stretch>
            <a:fillRect/>
          </a:stretch>
        </p:blipFill>
        <p:spPr>
          <a:xfrm>
            <a:off x="20688343" y="3855591"/>
            <a:ext cx="3698705" cy="38100"/>
          </a:xfrm>
          <a:prstGeom prst="rect">
            <a:avLst/>
          </a:prstGeom>
        </p:spPr>
      </p:pic>
      <p:pic>
        <p:nvPicPr>
          <p:cNvPr id="5" name="Image 3" descr="preencoded.png">    </p:cNvPr>
          <p:cNvPicPr>
            <a:picLocks noChangeAspect="1"/>
          </p:cNvPicPr>
          <p:nvPr/>
        </p:nvPicPr>
        <p:blipFill>
          <a:blip r:embed="rId4"/>
          <a:stretch>
            <a:fillRect/>
          </a:stretch>
        </p:blipFill>
        <p:spPr>
          <a:xfrm>
            <a:off x="7684460" y="469900"/>
            <a:ext cx="15318115" cy="12763500"/>
          </a:xfrm>
          <a:prstGeom prst="rect">
            <a:avLst/>
          </a:prstGeom>
        </p:spPr>
      </p:pic>
      <p:pic>
        <p:nvPicPr>
          <p:cNvPr id="6" name="Image 4" descr="preencoded.png">    </p:cNvPr>
          <p:cNvPicPr>
            <a:picLocks noChangeAspect="1"/>
          </p:cNvPicPr>
          <p:nvPr/>
        </p:nvPicPr>
        <p:blipFill>
          <a:blip r:embed="rId5"/>
          <a:stretch>
            <a:fillRect/>
          </a:stretch>
        </p:blipFill>
        <p:spPr>
          <a:xfrm>
            <a:off x="21710951" y="740221"/>
            <a:ext cx="1924470" cy="1948873"/>
          </a:xfrm>
          <a:prstGeom prst="rect">
            <a:avLst/>
          </a:prstGeom>
        </p:spPr>
      </p:pic>
      <p:pic>
        <p:nvPicPr>
          <p:cNvPr id="7" name="Image 5" descr="preencoded.png">    </p:cNvPr>
          <p:cNvPicPr>
            <a:picLocks noChangeAspect="1"/>
          </p:cNvPicPr>
          <p:nvPr/>
        </p:nvPicPr>
        <p:blipFill>
          <a:blip r:embed="rId6"/>
          <a:stretch>
            <a:fillRect/>
          </a:stretch>
        </p:blipFill>
        <p:spPr>
          <a:xfrm>
            <a:off x="2675973" y="1222121"/>
            <a:ext cx="2163332" cy="2163062"/>
          </a:xfrm>
          <a:prstGeom prst="rect">
            <a:avLst/>
          </a:prstGeom>
        </p:spPr>
      </p:pic>
      <p:pic>
        <p:nvPicPr>
          <p:cNvPr id="8" name="Image 6" descr="preencoded.png">    </p:cNvPr>
          <p:cNvPicPr>
            <a:picLocks noChangeAspect="1"/>
          </p:cNvPicPr>
          <p:nvPr/>
        </p:nvPicPr>
        <p:blipFill>
          <a:blip r:embed="rId7"/>
          <a:stretch>
            <a:fillRect/>
          </a:stretch>
        </p:blipFill>
        <p:spPr>
          <a:xfrm>
            <a:off x="1737451" y="736600"/>
            <a:ext cx="1309026" cy="1308863"/>
          </a:xfrm>
          <a:prstGeom prst="rect">
            <a:avLst/>
          </a:prstGeom>
        </p:spPr>
      </p:pic>
      <p:pic>
        <p:nvPicPr>
          <p:cNvPr id="9" name="Image 7" descr="preencoded.png">    </p:cNvPr>
          <p:cNvPicPr>
            <a:picLocks noChangeAspect="1"/>
          </p:cNvPicPr>
          <p:nvPr/>
        </p:nvPicPr>
        <p:blipFill>
          <a:blip r:embed="rId8"/>
          <a:stretch>
            <a:fillRect/>
          </a:stretch>
        </p:blipFill>
        <p:spPr>
          <a:xfrm>
            <a:off x="1366946" y="2207003"/>
            <a:ext cx="1309026" cy="1308863"/>
          </a:xfrm>
          <a:prstGeom prst="rect">
            <a:avLst/>
          </a:prstGeom>
        </p:spPr>
      </p:pic>
      <p:pic>
        <p:nvPicPr>
          <p:cNvPr id="10" name="Image 8" descr="preencoded.png">    </p:cNvPr>
          <p:cNvPicPr>
            <a:picLocks noChangeAspect="1"/>
          </p:cNvPicPr>
          <p:nvPr/>
        </p:nvPicPr>
        <p:blipFill>
          <a:blip r:embed="rId9"/>
          <a:stretch>
            <a:fillRect/>
          </a:stretch>
        </p:blipFill>
        <p:spPr>
          <a:xfrm>
            <a:off x="21541892" y="10591800"/>
            <a:ext cx="2603825" cy="2641600"/>
          </a:xfrm>
          <a:prstGeom prst="rect">
            <a:avLst/>
          </a:prstGeom>
        </p:spPr>
      </p:pic>
      <p:sp>
        <p:nvSpPr>
          <p:cNvPr id="11" name="Shape 0"/>
          <p:cNvSpPr/>
          <p:nvPr/>
        </p:nvSpPr>
        <p:spPr>
          <a:xfrm>
            <a:off x="23370921" y="10515600"/>
            <a:ext cx="1016127" cy="3200400"/>
          </a:xfrm>
          <a:prstGeom prst="rect">
            <a:avLst/>
          </a:prstGeom>
          <a:noFill/>
          <a:ln/>
        </p:spPr>
      </p:sp>
      <p:pic>
        <p:nvPicPr>
          <p:cNvPr id="12" name="Image 9" descr="preencoded.png">    </p:cNvPr>
          <p:cNvPicPr>
            <a:picLocks noChangeAspect="1"/>
          </p:cNvPicPr>
          <p:nvPr/>
        </p:nvPicPr>
        <p:blipFill>
          <a:blip r:embed="rId10"/>
          <a:stretch>
            <a:fillRect/>
          </a:stretch>
        </p:blipFill>
        <p:spPr>
          <a:xfrm>
            <a:off x="23523340" y="10820400"/>
            <a:ext cx="711289" cy="2590800"/>
          </a:xfrm>
          <a:prstGeom prst="rect">
            <a:avLst/>
          </a:prstGeom>
        </p:spPr>
      </p:pic>
      <p:pic>
        <p:nvPicPr>
          <p:cNvPr id="13" name="Image 10" descr="preencoded.png">    </p:cNvPr>
          <p:cNvPicPr>
            <a:picLocks noChangeAspect="1"/>
          </p:cNvPicPr>
          <p:nvPr/>
        </p:nvPicPr>
        <p:blipFill>
          <a:blip r:embed="rId11"/>
          <a:stretch>
            <a:fillRect/>
          </a:stretch>
        </p:blipFill>
        <p:spPr>
          <a:xfrm>
            <a:off x="3759670" y="3390900"/>
            <a:ext cx="5966698" cy="4437887"/>
          </a:xfrm>
          <a:prstGeom prst="rect">
            <a:avLst/>
          </a:prstGeom>
        </p:spPr>
      </p:pic>
      <p:sp>
        <p:nvSpPr>
          <p:cNvPr id="14" name="Shape 1"/>
          <p:cNvSpPr/>
          <p:nvPr/>
        </p:nvSpPr>
        <p:spPr>
          <a:xfrm>
            <a:off x="9195949" y="6197600"/>
            <a:ext cx="12345943" cy="5715000"/>
          </a:xfrm>
          <a:prstGeom prst="rect">
            <a:avLst/>
          </a:prstGeom>
          <a:noFill/>
          <a:ln/>
        </p:spPr>
      </p:sp>
      <p:sp>
        <p:nvSpPr>
          <p:cNvPr id="15" name="Text 2"/>
          <p:cNvSpPr/>
          <p:nvPr/>
        </p:nvSpPr>
        <p:spPr>
          <a:xfrm>
            <a:off x="9195949" y="6197600"/>
            <a:ext cx="12549168" cy="5092700"/>
          </a:xfrm>
          <a:prstGeom prst="rect">
            <a:avLst/>
          </a:prstGeom>
          <a:noFill/>
          <a:ln/>
        </p:spPr>
        <p:txBody>
          <a:bodyPr wrap="square" lIns="0" tIns="0" rIns="0" bIns="0" rtlCol="0" anchor="t"/>
          <a:lstStyle/>
          <a:p>
            <a:pPr algn="l"/>
            <a:r>
              <a:rPr lang="en-US" sz="4800" dirty="0">
                <a:solidFill>
                  <a:srgbClr val="0E0E0E">
                    <a:alpha val="100000"/>
                  </a:srgbClr>
                </a:solidFill>
                <a:latin typeface="Belleza Regular" pitchFamily="34" charset="0"/>
                <a:ea typeface="Belleza Regular" pitchFamily="34" charset="-122"/>
                <a:cs typeface="Belleza Regular" pitchFamily="34" charset="-120"/>
              </a:rPr>
              <a:t>FANTASY IS THE GATEWAY TO THE IMPOSSIBLE, THE LAND WHERE THE ORDINARY BECOMES EXTRAORDINARY, AND THE IMPOSSIBLE BECOMES POSSIBLE. IT IS THE REALM OF THE IMAGINATION, WHERE ANYTHING CAN HAPPEN AND EVERYTHING IS POSSIBLE.</a:t>
            </a:r>
            <a:endParaRPr lang="en-US" sz="4800" dirty="0"/>
          </a:p>
        </p:txBody>
      </p:sp>
      <p:sp>
        <p:nvSpPr>
          <p:cNvPr id="16" name="Text 3"/>
          <p:cNvSpPr/>
          <p:nvPr/>
        </p:nvSpPr>
        <p:spPr>
          <a:xfrm>
            <a:off x="17185248" y="11391900"/>
            <a:ext cx="4509064" cy="673100"/>
          </a:xfrm>
          <a:prstGeom prst="rect">
            <a:avLst/>
          </a:prstGeom>
          <a:noFill/>
          <a:ln/>
        </p:spPr>
        <p:txBody>
          <a:bodyPr wrap="square" lIns="0" tIns="0" rIns="0" bIns="0" rtlCol="0" anchor="t"/>
          <a:lstStyle/>
          <a:p>
            <a:pPr algn="l"/>
            <a:r>
              <a:rPr lang="en-US" sz="3600" dirty="0">
                <a:solidFill>
                  <a:srgbClr val="0E0E0E">
                    <a:alpha val="100000"/>
                  </a:srgbClr>
                </a:solidFill>
                <a:latin typeface="Belleza Regular" pitchFamily="34" charset="0"/>
                <a:ea typeface="Belleza Regular" pitchFamily="34" charset="-122"/>
                <a:cs typeface="Belleza Regular" pitchFamily="34" charset="-120"/>
              </a:rPr>
              <a:t>THE DREAM WEAVER</a:t>
            </a:r>
            <a:endParaRPr lang="en-US" sz="3600" dirty="0"/>
          </a:p>
        </p:txBody>
      </p:sp>
      <p:pic>
        <p:nvPicPr>
          <p:cNvPr id="17" name="Image 11" descr="preencoded.png">    </p:cNvPr>
          <p:cNvPicPr>
            <a:picLocks noChangeAspect="1"/>
          </p:cNvPicPr>
          <p:nvPr/>
        </p:nvPicPr>
        <p:blipFill>
          <a:blip r:embed="rId12"/>
          <a:stretch>
            <a:fillRect/>
          </a:stretch>
        </p:blipFill>
        <p:spPr>
          <a:xfrm>
            <a:off x="4554769" y="10936728"/>
            <a:ext cx="2473786" cy="2473480"/>
          </a:xfrm>
          <a:prstGeom prst="rect">
            <a:avLst/>
          </a:prstGeom>
        </p:spPr>
      </p:pic>
      <p:pic>
        <p:nvPicPr>
          <p:cNvPr id="18" name="Image 12" descr="preencoded.png">    </p:cNvPr>
          <p:cNvPicPr>
            <a:picLocks noChangeAspect="1"/>
          </p:cNvPicPr>
          <p:nvPr/>
        </p:nvPicPr>
        <p:blipFill>
          <a:blip r:embed="rId13"/>
          <a:stretch>
            <a:fillRect/>
          </a:stretch>
        </p:blipFill>
        <p:spPr>
          <a:xfrm>
            <a:off x="2019552" y="10809368"/>
            <a:ext cx="1676191" cy="1676282"/>
          </a:xfrm>
          <a:prstGeom prst="rect">
            <a:avLst/>
          </a:prstGeom>
        </p:spPr>
      </p:pic>
      <p:pic>
        <p:nvPicPr>
          <p:cNvPr id="19" name="Image 13" descr="preencoded.png">    </p:cNvPr>
          <p:cNvPicPr>
            <a:picLocks noChangeAspect="1"/>
          </p:cNvPicPr>
          <p:nvPr/>
        </p:nvPicPr>
        <p:blipFill>
          <a:blip r:embed="rId14"/>
          <a:stretch>
            <a:fillRect/>
          </a:stretch>
        </p:blipFill>
        <p:spPr>
          <a:xfrm>
            <a:off x="2308607" y="7683500"/>
            <a:ext cx="3863937" cy="3863156"/>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name="Slide 8">
    <p:bg>
      <p:bgPr>
        <a:solidFill>
          <a:srgbClr val="FEE9C8"/>
        </a:solidFill>
      </p:bgPr>
    </p:bg>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1141"/>
            <a:ext cx="24383618" cy="13714859"/>
          </a:xfrm>
          <a:prstGeom prst="rect">
            <a:avLst/>
          </a:prstGeom>
        </p:spPr>
      </p:pic>
      <p:pic>
        <p:nvPicPr>
          <p:cNvPr id="3" name="Image 1" descr="preencoded.png">    </p:cNvPr>
          <p:cNvPicPr>
            <a:picLocks noChangeAspect="1"/>
          </p:cNvPicPr>
          <p:nvPr/>
        </p:nvPicPr>
        <p:blipFill>
          <a:blip r:embed="rId2"/>
          <a:stretch>
            <a:fillRect/>
          </a:stretch>
        </p:blipFill>
        <p:spPr>
          <a:xfrm>
            <a:off x="1549594" y="2247900"/>
            <a:ext cx="2210076" cy="2209800"/>
          </a:xfrm>
          <a:prstGeom prst="rect">
            <a:avLst/>
          </a:prstGeom>
        </p:spPr>
      </p:pic>
      <p:pic>
        <p:nvPicPr>
          <p:cNvPr id="4" name="Image 2" descr="preencoded.png">    </p:cNvPr>
          <p:cNvPicPr>
            <a:picLocks noChangeAspect="1"/>
          </p:cNvPicPr>
          <p:nvPr/>
        </p:nvPicPr>
        <p:blipFill>
          <a:blip r:embed="rId3"/>
          <a:stretch>
            <a:fillRect/>
          </a:stretch>
        </p:blipFill>
        <p:spPr>
          <a:xfrm>
            <a:off x="3226203" y="1473200"/>
            <a:ext cx="1333667" cy="1333500"/>
          </a:xfrm>
          <a:prstGeom prst="rect">
            <a:avLst/>
          </a:prstGeom>
        </p:spPr>
      </p:pic>
      <p:pic>
        <p:nvPicPr>
          <p:cNvPr id="5" name="Image 3" descr="preencoded.png">    </p:cNvPr>
          <p:cNvPicPr>
            <a:picLocks noChangeAspect="1"/>
          </p:cNvPicPr>
          <p:nvPr/>
        </p:nvPicPr>
        <p:blipFill>
          <a:blip r:embed="rId4"/>
          <a:stretch>
            <a:fillRect/>
          </a:stretch>
        </p:blipFill>
        <p:spPr>
          <a:xfrm>
            <a:off x="3467533" y="3175000"/>
            <a:ext cx="1333667" cy="1333500"/>
          </a:xfrm>
          <a:prstGeom prst="rect">
            <a:avLst/>
          </a:prstGeom>
        </p:spPr>
      </p:pic>
      <p:pic>
        <p:nvPicPr>
          <p:cNvPr id="6" name="Image 4" descr="preencoded.png">    </p:cNvPr>
          <p:cNvPicPr>
            <a:picLocks noChangeAspect="1"/>
          </p:cNvPicPr>
          <p:nvPr/>
        </p:nvPicPr>
        <p:blipFill>
          <a:blip r:embed="rId5"/>
          <a:stretch>
            <a:fillRect/>
          </a:stretch>
        </p:blipFill>
        <p:spPr>
          <a:xfrm>
            <a:off x="0" y="1358900"/>
            <a:ext cx="1025653" cy="10997443"/>
          </a:xfrm>
          <a:prstGeom prst="rect">
            <a:avLst/>
          </a:prstGeom>
        </p:spPr>
      </p:pic>
      <p:pic>
        <p:nvPicPr>
          <p:cNvPr id="7" name="Image 5" descr="preencoded.png">    </p:cNvPr>
          <p:cNvPicPr>
            <a:picLocks noChangeAspect="1"/>
          </p:cNvPicPr>
          <p:nvPr/>
        </p:nvPicPr>
        <p:blipFill>
          <a:blip r:embed="rId6"/>
          <a:stretch>
            <a:fillRect/>
          </a:stretch>
        </p:blipFill>
        <p:spPr>
          <a:xfrm>
            <a:off x="0" y="3575050"/>
            <a:ext cx="1000123" cy="6565143"/>
          </a:xfrm>
          <a:prstGeom prst="rect">
            <a:avLst/>
          </a:prstGeom>
        </p:spPr>
      </p:pic>
      <p:pic>
        <p:nvPicPr>
          <p:cNvPr id="8" name="Image 6" descr="preencoded.png">    </p:cNvPr>
          <p:cNvPicPr>
            <a:picLocks noChangeAspect="1"/>
          </p:cNvPicPr>
          <p:nvPr/>
        </p:nvPicPr>
        <p:blipFill>
          <a:blip r:embed="rId7"/>
          <a:stretch>
            <a:fillRect/>
          </a:stretch>
        </p:blipFill>
        <p:spPr>
          <a:xfrm>
            <a:off x="1003425" y="6337300"/>
            <a:ext cx="23383623" cy="88900"/>
          </a:xfrm>
          <a:prstGeom prst="rect">
            <a:avLst/>
          </a:prstGeom>
        </p:spPr>
      </p:pic>
      <p:pic>
        <p:nvPicPr>
          <p:cNvPr id="9" name="Image 7" descr="preencoded.png">    </p:cNvPr>
          <p:cNvPicPr>
            <a:picLocks noChangeAspect="1"/>
          </p:cNvPicPr>
          <p:nvPr/>
        </p:nvPicPr>
        <p:blipFill>
          <a:blip r:embed="rId8"/>
          <a:stretch>
            <a:fillRect/>
          </a:stretch>
        </p:blipFill>
        <p:spPr>
          <a:xfrm>
            <a:off x="1003425" y="5207000"/>
            <a:ext cx="23383623" cy="88900"/>
          </a:xfrm>
          <a:prstGeom prst="rect">
            <a:avLst/>
          </a:prstGeom>
        </p:spPr>
      </p:pic>
      <p:pic>
        <p:nvPicPr>
          <p:cNvPr id="10" name="Image 8" descr="preencoded.png">    </p:cNvPr>
          <p:cNvPicPr>
            <a:picLocks noChangeAspect="1"/>
          </p:cNvPicPr>
          <p:nvPr/>
        </p:nvPicPr>
        <p:blipFill>
          <a:blip r:embed="rId9"/>
          <a:stretch>
            <a:fillRect/>
          </a:stretch>
        </p:blipFill>
        <p:spPr>
          <a:xfrm>
            <a:off x="20969304" y="5251450"/>
            <a:ext cx="88911" cy="1125215"/>
          </a:xfrm>
          <a:prstGeom prst="rect">
            <a:avLst/>
          </a:prstGeom>
        </p:spPr>
      </p:pic>
      <p:pic>
        <p:nvPicPr>
          <p:cNvPr id="11" name="Image 9" descr="preencoded.png">    </p:cNvPr>
          <p:cNvPicPr>
            <a:picLocks noChangeAspect="1"/>
          </p:cNvPicPr>
          <p:nvPr/>
        </p:nvPicPr>
        <p:blipFill>
          <a:blip r:embed="rId10"/>
          <a:stretch>
            <a:fillRect/>
          </a:stretch>
        </p:blipFill>
        <p:spPr>
          <a:xfrm>
            <a:off x="18747543" y="10134600"/>
            <a:ext cx="2311689" cy="2336800"/>
          </a:xfrm>
          <a:prstGeom prst="rect">
            <a:avLst/>
          </a:prstGeom>
        </p:spPr>
      </p:pic>
      <p:sp>
        <p:nvSpPr>
          <p:cNvPr id="12" name="Shape 0"/>
          <p:cNvSpPr/>
          <p:nvPr/>
        </p:nvSpPr>
        <p:spPr>
          <a:xfrm>
            <a:off x="23370921" y="10515600"/>
            <a:ext cx="1016127" cy="3200400"/>
          </a:xfrm>
          <a:prstGeom prst="rect">
            <a:avLst/>
          </a:prstGeom>
          <a:noFill/>
          <a:ln/>
        </p:spPr>
      </p:sp>
      <p:pic>
        <p:nvPicPr>
          <p:cNvPr id="13" name="Image 10" descr="preencoded.png">    </p:cNvPr>
          <p:cNvPicPr>
            <a:picLocks noChangeAspect="1"/>
          </p:cNvPicPr>
          <p:nvPr/>
        </p:nvPicPr>
        <p:blipFill>
          <a:blip r:embed="rId11"/>
          <a:stretch>
            <a:fillRect/>
          </a:stretch>
        </p:blipFill>
        <p:spPr>
          <a:xfrm>
            <a:off x="23523340" y="10820400"/>
            <a:ext cx="711289" cy="2590800"/>
          </a:xfrm>
          <a:prstGeom prst="rect">
            <a:avLst/>
          </a:prstGeom>
        </p:spPr>
      </p:pic>
      <p:pic>
        <p:nvPicPr>
          <p:cNvPr id="14" name="Image 11" descr="preencoded.png">    </p:cNvPr>
          <p:cNvPicPr>
            <a:picLocks noChangeAspect="1"/>
          </p:cNvPicPr>
          <p:nvPr/>
        </p:nvPicPr>
        <p:blipFill>
          <a:blip r:embed="rId12"/>
          <a:stretch>
            <a:fillRect/>
          </a:stretch>
        </p:blipFill>
        <p:spPr>
          <a:xfrm>
            <a:off x="8395749" y="1155700"/>
            <a:ext cx="7595549" cy="11404600"/>
          </a:xfrm>
          <a:prstGeom prst="rect">
            <a:avLst/>
          </a:prstGeom>
        </p:spPr>
      </p:pic>
      <p:sp>
        <p:nvSpPr>
          <p:cNvPr id="15" name="Shape 1"/>
          <p:cNvSpPr/>
          <p:nvPr/>
        </p:nvSpPr>
        <p:spPr>
          <a:xfrm>
            <a:off x="2413302" y="8750300"/>
            <a:ext cx="5067933" cy="3530600"/>
          </a:xfrm>
          <a:prstGeom prst="rect">
            <a:avLst/>
          </a:prstGeom>
          <a:noFill/>
          <a:ln/>
        </p:spPr>
      </p:sp>
      <p:sp>
        <p:nvSpPr>
          <p:cNvPr id="16" name="Text 2"/>
          <p:cNvSpPr/>
          <p:nvPr/>
        </p:nvSpPr>
        <p:spPr>
          <a:xfrm>
            <a:off x="2413302" y="8750300"/>
            <a:ext cx="5271159" cy="1600200"/>
          </a:xfrm>
          <a:prstGeom prst="rect">
            <a:avLst/>
          </a:prstGeom>
          <a:noFill/>
          <a:ln/>
        </p:spPr>
        <p:txBody>
          <a:bodyPr wrap="square" lIns="0" tIns="0" rIns="0" bIns="0" rtlCol="0" anchor="t"/>
          <a:lstStyle/>
          <a:p>
            <a:pPr algn="l"/>
            <a:r>
              <a:rPr lang="en-US" sz="4800" dirty="0">
                <a:solidFill>
                  <a:srgbClr val="0E0E0E">
                    <a:alpha val="100000"/>
                  </a:srgbClr>
                </a:solidFill>
                <a:latin typeface="Belleza Regular" pitchFamily="34" charset="0"/>
                <a:ea typeface="Belleza Regular" pitchFamily="34" charset="-122"/>
                <a:cs typeface="Belleza Regular" pitchFamily="34" charset="-120"/>
              </a:rPr>
              <a:t>DRAGON TAMING TECHNIQUE</a:t>
            </a:r>
            <a:endParaRPr lang="en-US" sz="4800" dirty="0"/>
          </a:p>
        </p:txBody>
      </p:sp>
      <p:sp>
        <p:nvSpPr>
          <p:cNvPr id="17" name="Text 3"/>
          <p:cNvSpPr/>
          <p:nvPr/>
        </p:nvSpPr>
        <p:spPr>
          <a:xfrm>
            <a:off x="2413302" y="10452100"/>
            <a:ext cx="5203417" cy="19642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Poppins Regular" pitchFamily="34" charset="0"/>
                <a:ea typeface="Poppins Regular" pitchFamily="34" charset="-122"/>
                <a:cs typeface="Poppins Regular" pitchFamily="34" charset="-120"/>
              </a:rPr>
              <a:t>A guide to taming and caring for dragons in the realm of magic.</a:t>
            </a:r>
            <a:endParaRPr lang="en-US" sz="3200" dirty="0"/>
          </a:p>
        </p:txBody>
      </p:sp>
      <p:sp>
        <p:nvSpPr>
          <p:cNvPr id="18" name="Shape 4"/>
          <p:cNvSpPr/>
          <p:nvPr/>
        </p:nvSpPr>
        <p:spPr>
          <a:xfrm>
            <a:off x="16715289" y="1155700"/>
            <a:ext cx="5436279" cy="3530600"/>
          </a:xfrm>
          <a:prstGeom prst="rect">
            <a:avLst/>
          </a:prstGeom>
          <a:noFill/>
          <a:ln/>
        </p:spPr>
      </p:sp>
      <p:sp>
        <p:nvSpPr>
          <p:cNvPr id="19" name="Text 5"/>
          <p:cNvSpPr/>
          <p:nvPr/>
        </p:nvSpPr>
        <p:spPr>
          <a:xfrm>
            <a:off x="16715289" y="1155700"/>
            <a:ext cx="5639505" cy="1600200"/>
          </a:xfrm>
          <a:prstGeom prst="rect">
            <a:avLst/>
          </a:prstGeom>
          <a:noFill/>
          <a:ln/>
        </p:spPr>
        <p:txBody>
          <a:bodyPr wrap="square" lIns="0" tIns="0" rIns="0" bIns="0" rtlCol="0" anchor="t"/>
          <a:lstStyle/>
          <a:p>
            <a:pPr algn="l"/>
            <a:r>
              <a:rPr lang="en-US" sz="4800" dirty="0">
                <a:solidFill>
                  <a:srgbClr val="0E0E0E">
                    <a:alpha val="100000"/>
                  </a:srgbClr>
                </a:solidFill>
                <a:latin typeface="Belleza Regular" pitchFamily="34" charset="0"/>
                <a:ea typeface="Belleza Regular" pitchFamily="34" charset="-122"/>
                <a:cs typeface="Belleza Regular" pitchFamily="34" charset="-120"/>
              </a:rPr>
              <a:t>THE ART OF UNICORN SIGHTING</a:t>
            </a:r>
            <a:endParaRPr lang="en-US" sz="4800" dirty="0"/>
          </a:p>
        </p:txBody>
      </p:sp>
      <p:sp>
        <p:nvSpPr>
          <p:cNvPr id="20" name="Text 6"/>
          <p:cNvSpPr/>
          <p:nvPr/>
        </p:nvSpPr>
        <p:spPr>
          <a:xfrm>
            <a:off x="16715289" y="2857500"/>
            <a:ext cx="5571763" cy="19642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Poppins Regular" pitchFamily="34" charset="0"/>
                <a:ea typeface="Poppins Regular" pitchFamily="34" charset="-122"/>
                <a:cs typeface="Poppins Regular" pitchFamily="34" charset="-120"/>
              </a:rPr>
              <a:t>Tips and tricks for spotting the elusive unicorns in their natural habitat.</a:t>
            </a:r>
            <a:endParaRPr lang="en-US" sz="3200" dirty="0"/>
          </a:p>
        </p:txBody>
      </p:sp>
      <p:pic>
        <p:nvPicPr>
          <p:cNvPr id="21" name="Image 12" descr="preencoded.png">    </p:cNvPr>
          <p:cNvPicPr>
            <a:picLocks noChangeAspect="1"/>
          </p:cNvPicPr>
          <p:nvPr/>
        </p:nvPicPr>
        <p:blipFill>
          <a:blip r:embed="rId13"/>
          <a:stretch>
            <a:fillRect/>
          </a:stretch>
        </p:blipFill>
        <p:spPr>
          <a:xfrm>
            <a:off x="2235479" y="1155700"/>
            <a:ext cx="5436279" cy="4305300"/>
          </a:xfrm>
          <a:prstGeom prst="rect">
            <a:avLst/>
          </a:prstGeom>
        </p:spPr>
      </p:pic>
      <p:pic>
        <p:nvPicPr>
          <p:cNvPr id="22" name="Image 13" descr="preencoded.png">    </p:cNvPr>
          <p:cNvPicPr>
            <a:picLocks noChangeAspect="1"/>
          </p:cNvPicPr>
          <p:nvPr/>
        </p:nvPicPr>
        <p:blipFill>
          <a:blip r:embed="rId14"/>
          <a:stretch>
            <a:fillRect/>
          </a:stretch>
        </p:blipFill>
        <p:spPr>
          <a:xfrm>
            <a:off x="16715289" y="6858000"/>
            <a:ext cx="5436279" cy="5702300"/>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name="Slide 9">
    <p:bg>
      <p:bgPr>
        <a:solidFill>
          <a:srgbClr val="FEE9C8"/>
        </a:solidFill>
      </p:bgPr>
    </p:bg>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24387048" cy="13716000"/>
          </a:xfrm>
          <a:prstGeom prst="rect">
            <a:avLst/>
          </a:prstGeom>
        </p:spPr>
      </p:pic>
      <p:pic>
        <p:nvPicPr>
          <p:cNvPr id="3" name="Image 1" descr="preencoded.png">    </p:cNvPr>
          <p:cNvPicPr>
            <a:picLocks noChangeAspect="1"/>
          </p:cNvPicPr>
          <p:nvPr/>
        </p:nvPicPr>
        <p:blipFill>
          <a:blip r:embed="rId2"/>
          <a:stretch>
            <a:fillRect/>
          </a:stretch>
        </p:blipFill>
        <p:spPr>
          <a:xfrm>
            <a:off x="23751969" y="12700"/>
            <a:ext cx="88911" cy="13703300"/>
          </a:xfrm>
          <a:prstGeom prst="rect">
            <a:avLst/>
          </a:prstGeom>
        </p:spPr>
      </p:pic>
      <p:pic>
        <p:nvPicPr>
          <p:cNvPr id="4" name="Image 2" descr="preencoded.png">    </p:cNvPr>
          <p:cNvPicPr>
            <a:picLocks noChangeAspect="1"/>
          </p:cNvPicPr>
          <p:nvPr/>
        </p:nvPicPr>
        <p:blipFill>
          <a:blip r:embed="rId3"/>
          <a:stretch>
            <a:fillRect/>
          </a:stretch>
        </p:blipFill>
        <p:spPr>
          <a:xfrm>
            <a:off x="22723140" y="0"/>
            <a:ext cx="88911" cy="13716000"/>
          </a:xfrm>
          <a:prstGeom prst="rect">
            <a:avLst/>
          </a:prstGeom>
        </p:spPr>
      </p:pic>
      <p:pic>
        <p:nvPicPr>
          <p:cNvPr id="5" name="Image 3" descr="preencoded.png">    </p:cNvPr>
          <p:cNvPicPr>
            <a:picLocks noChangeAspect="1"/>
          </p:cNvPicPr>
          <p:nvPr/>
        </p:nvPicPr>
        <p:blipFill>
          <a:blip r:embed="rId4"/>
          <a:stretch>
            <a:fillRect/>
          </a:stretch>
        </p:blipFill>
        <p:spPr>
          <a:xfrm>
            <a:off x="3518340" y="1244600"/>
            <a:ext cx="20271734" cy="88900"/>
          </a:xfrm>
          <a:prstGeom prst="rect">
            <a:avLst/>
          </a:prstGeom>
        </p:spPr>
      </p:pic>
      <p:pic>
        <p:nvPicPr>
          <p:cNvPr id="6" name="Image 4" descr="preencoded.png">    </p:cNvPr>
          <p:cNvPicPr>
            <a:picLocks noChangeAspect="1"/>
          </p:cNvPicPr>
          <p:nvPr/>
        </p:nvPicPr>
        <p:blipFill>
          <a:blip r:embed="rId5"/>
          <a:stretch>
            <a:fillRect/>
          </a:stretch>
        </p:blipFill>
        <p:spPr>
          <a:xfrm>
            <a:off x="1028830" y="0"/>
            <a:ext cx="88910" cy="12661900"/>
          </a:xfrm>
          <a:prstGeom prst="rect">
            <a:avLst/>
          </a:prstGeom>
        </p:spPr>
      </p:pic>
      <p:pic>
        <p:nvPicPr>
          <p:cNvPr id="7" name="Image 5" descr="preencoded.png">    </p:cNvPr>
          <p:cNvPicPr>
            <a:picLocks noChangeAspect="1"/>
          </p:cNvPicPr>
          <p:nvPr/>
        </p:nvPicPr>
        <p:blipFill>
          <a:blip r:embed="rId6"/>
          <a:stretch>
            <a:fillRect/>
          </a:stretch>
        </p:blipFill>
        <p:spPr>
          <a:xfrm>
            <a:off x="0" y="12616817"/>
            <a:ext cx="24387048" cy="88900"/>
          </a:xfrm>
          <a:prstGeom prst="rect">
            <a:avLst/>
          </a:prstGeom>
        </p:spPr>
      </p:pic>
      <p:pic>
        <p:nvPicPr>
          <p:cNvPr id="8" name="Image 6" descr="preencoded.png">    </p:cNvPr>
          <p:cNvPicPr>
            <a:picLocks noChangeAspect="1"/>
          </p:cNvPicPr>
          <p:nvPr/>
        </p:nvPicPr>
        <p:blipFill>
          <a:blip r:embed="rId7"/>
          <a:stretch>
            <a:fillRect/>
          </a:stretch>
        </p:blipFill>
        <p:spPr>
          <a:xfrm>
            <a:off x="1587698" y="596900"/>
            <a:ext cx="1930641" cy="1955800"/>
          </a:xfrm>
          <a:prstGeom prst="rect">
            <a:avLst/>
          </a:prstGeom>
        </p:spPr>
      </p:pic>
      <p:pic>
        <p:nvPicPr>
          <p:cNvPr id="9" name="Image 7" descr="preencoded.png">    </p:cNvPr>
          <p:cNvPicPr>
            <a:picLocks noChangeAspect="1"/>
          </p:cNvPicPr>
          <p:nvPr/>
        </p:nvPicPr>
        <p:blipFill>
          <a:blip r:embed="rId8"/>
          <a:stretch>
            <a:fillRect/>
          </a:stretch>
        </p:blipFill>
        <p:spPr>
          <a:xfrm>
            <a:off x="17580991" y="9484866"/>
            <a:ext cx="2620254" cy="2619747"/>
          </a:xfrm>
          <a:prstGeom prst="rect">
            <a:avLst/>
          </a:prstGeom>
        </p:spPr>
      </p:pic>
      <p:pic>
        <p:nvPicPr>
          <p:cNvPr id="10" name="Image 8" descr="preencoded.png">    </p:cNvPr>
          <p:cNvPicPr>
            <a:picLocks noChangeAspect="1"/>
          </p:cNvPicPr>
          <p:nvPr/>
        </p:nvPicPr>
        <p:blipFill>
          <a:blip r:embed="rId9"/>
          <a:stretch>
            <a:fillRect/>
          </a:stretch>
        </p:blipFill>
        <p:spPr>
          <a:xfrm>
            <a:off x="19939328" y="8964935"/>
            <a:ext cx="2168548" cy="2168277"/>
          </a:xfrm>
          <a:prstGeom prst="rect">
            <a:avLst/>
          </a:prstGeom>
        </p:spPr>
      </p:pic>
      <p:sp>
        <p:nvSpPr>
          <p:cNvPr id="11" name="Text 0"/>
          <p:cNvSpPr/>
          <p:nvPr/>
        </p:nvSpPr>
        <p:spPr>
          <a:xfrm>
            <a:off x="1621569" y="1930400"/>
            <a:ext cx="20216693" cy="1507067"/>
          </a:xfrm>
          <a:prstGeom prst="rect">
            <a:avLst/>
          </a:prstGeom>
          <a:noFill/>
          <a:ln/>
        </p:spPr>
        <p:txBody>
          <a:bodyPr wrap="square" lIns="0" tIns="0" rIns="0" bIns="0" rtlCol="0" anchor="t"/>
          <a:lstStyle/>
          <a:p>
            <a:pPr algn="ctr"/>
            <a:r>
              <a:rPr lang="en-US" sz="8000" dirty="0">
                <a:solidFill>
                  <a:srgbClr val="272727">
                    <a:alpha val="100000"/>
                  </a:srgbClr>
                </a:solidFill>
                <a:latin typeface="Belleza Regular" pitchFamily="34" charset="0"/>
                <a:ea typeface="Belleza Regular" pitchFamily="34" charset="-122"/>
                <a:cs typeface="Belleza Regular" pitchFamily="34" charset="-120"/>
              </a:rPr>
              <a:t>THE MAGIC OF DRAGONS: A RESEARCH</a:t>
            </a:r>
            <a:endParaRPr lang="en-US" sz="8000" dirty="0"/>
          </a:p>
        </p:txBody>
      </p:sp>
      <p:sp>
        <p:nvSpPr>
          <p:cNvPr id="12" name="Shape 1"/>
          <p:cNvSpPr/>
          <p:nvPr/>
        </p:nvSpPr>
        <p:spPr>
          <a:xfrm>
            <a:off x="1371771" y="3695700"/>
            <a:ext cx="6096762" cy="6096000"/>
          </a:xfrm>
          <a:prstGeom prst="roundRect">
            <a:avLst>
              <a:gd name="adj" fmla="val 2083350"/>
            </a:avLst>
          </a:prstGeom>
          <a:noFill/>
          <a:ln w="63500">
            <a:solidFill>
              <a:srgbClr val="FFFFFF"/>
            </a:solidFill>
            <a:prstDash val="solid"/>
          </a:ln>
        </p:spPr>
      </p:sp>
      <p:pic>
        <p:nvPicPr>
          <p:cNvPr id="13" name="Image 9" descr="preencoded.png">    </p:cNvPr>
          <p:cNvPicPr>
            <a:picLocks noChangeAspect="1"/>
          </p:cNvPicPr>
          <p:nvPr/>
        </p:nvPicPr>
        <p:blipFill>
          <a:blip r:embed="rId10"/>
          <a:stretch>
            <a:fillRect/>
          </a:stretch>
        </p:blipFill>
        <p:spPr>
          <a:xfrm>
            <a:off x="3724737" y="5429250"/>
            <a:ext cx="1390830" cy="1625600"/>
          </a:xfrm>
          <a:prstGeom prst="rect">
            <a:avLst/>
          </a:prstGeom>
        </p:spPr>
      </p:pic>
      <p:sp>
        <p:nvSpPr>
          <p:cNvPr id="14" name="Shape 2"/>
          <p:cNvSpPr/>
          <p:nvPr/>
        </p:nvSpPr>
        <p:spPr>
          <a:xfrm>
            <a:off x="1524191" y="7359650"/>
            <a:ext cx="5791924" cy="698500"/>
          </a:xfrm>
          <a:prstGeom prst="rect">
            <a:avLst/>
          </a:prstGeom>
          <a:noFill/>
          <a:ln/>
        </p:spPr>
      </p:sp>
      <p:sp>
        <p:nvSpPr>
          <p:cNvPr id="15" name="Text 3"/>
          <p:cNvSpPr/>
          <p:nvPr/>
        </p:nvSpPr>
        <p:spPr>
          <a:xfrm>
            <a:off x="1422578" y="7359650"/>
            <a:ext cx="5995149" cy="901700"/>
          </a:xfrm>
          <a:prstGeom prst="rect">
            <a:avLst/>
          </a:prstGeom>
          <a:noFill/>
          <a:ln/>
        </p:spPr>
        <p:txBody>
          <a:bodyPr wrap="square" lIns="0" tIns="0" rIns="0" bIns="0" rtlCol="0" anchor="t"/>
          <a:lstStyle/>
          <a:p>
            <a:pPr algn="ctr"/>
            <a:r>
              <a:rPr lang="en-US" sz="4800" dirty="0">
                <a:solidFill>
                  <a:srgbClr val="0E0E0E">
                    <a:alpha val="100000"/>
                  </a:srgbClr>
                </a:solidFill>
                <a:latin typeface="Belleza Regular" pitchFamily="34" charset="0"/>
                <a:ea typeface="Belleza Regular" pitchFamily="34" charset="-122"/>
                <a:cs typeface="Belleza Regular" pitchFamily="34" charset="-120"/>
              </a:rPr>
              <a:t>UNICORN SIGHTING</a:t>
            </a:r>
            <a:endParaRPr lang="en-US" sz="4800" dirty="0"/>
          </a:p>
        </p:txBody>
      </p:sp>
      <p:sp>
        <p:nvSpPr>
          <p:cNvPr id="16" name="Shape 4"/>
          <p:cNvSpPr/>
          <p:nvPr/>
        </p:nvSpPr>
        <p:spPr>
          <a:xfrm>
            <a:off x="8395749" y="3695700"/>
            <a:ext cx="6096762" cy="6096000"/>
          </a:xfrm>
          <a:prstGeom prst="roundRect">
            <a:avLst>
              <a:gd name="adj" fmla="val 2083350"/>
            </a:avLst>
          </a:prstGeom>
          <a:noFill/>
          <a:ln w="63500">
            <a:solidFill>
              <a:srgbClr val="FFFFFF"/>
            </a:solidFill>
            <a:prstDash val="solid"/>
          </a:ln>
        </p:spPr>
      </p:sp>
      <p:pic>
        <p:nvPicPr>
          <p:cNvPr id="17" name="Image 10" descr="preencoded.png">    </p:cNvPr>
          <p:cNvPicPr>
            <a:picLocks noChangeAspect="1"/>
          </p:cNvPicPr>
          <p:nvPr/>
        </p:nvPicPr>
        <p:blipFill>
          <a:blip r:embed="rId11"/>
          <a:stretch>
            <a:fillRect/>
          </a:stretch>
        </p:blipFill>
        <p:spPr>
          <a:xfrm>
            <a:off x="10505639" y="5429250"/>
            <a:ext cx="1876985" cy="1625612"/>
          </a:xfrm>
          <a:prstGeom prst="rect">
            <a:avLst/>
          </a:prstGeom>
        </p:spPr>
      </p:pic>
      <p:sp>
        <p:nvSpPr>
          <p:cNvPr id="18" name="Shape 5"/>
          <p:cNvSpPr/>
          <p:nvPr/>
        </p:nvSpPr>
        <p:spPr>
          <a:xfrm>
            <a:off x="8548168" y="7359650"/>
            <a:ext cx="5791924" cy="698500"/>
          </a:xfrm>
          <a:prstGeom prst="rect">
            <a:avLst/>
          </a:prstGeom>
          <a:noFill/>
          <a:ln/>
        </p:spPr>
      </p:sp>
      <p:sp>
        <p:nvSpPr>
          <p:cNvPr id="19" name="Text 6"/>
          <p:cNvSpPr/>
          <p:nvPr/>
        </p:nvSpPr>
        <p:spPr>
          <a:xfrm>
            <a:off x="8446556" y="7359650"/>
            <a:ext cx="5995149" cy="901700"/>
          </a:xfrm>
          <a:prstGeom prst="rect">
            <a:avLst/>
          </a:prstGeom>
          <a:noFill/>
          <a:ln/>
        </p:spPr>
        <p:txBody>
          <a:bodyPr wrap="square" lIns="0" tIns="0" rIns="0" bIns="0" rtlCol="0" anchor="t"/>
          <a:lstStyle/>
          <a:p>
            <a:pPr algn="ctr"/>
            <a:r>
              <a:rPr lang="en-US" sz="4800" dirty="0">
                <a:solidFill>
                  <a:srgbClr val="0E0E0E">
                    <a:alpha val="100000"/>
                  </a:srgbClr>
                </a:solidFill>
                <a:latin typeface="Belleza Regular" pitchFamily="34" charset="0"/>
                <a:ea typeface="Belleza Regular" pitchFamily="34" charset="-122"/>
                <a:cs typeface="Belleza Regular" pitchFamily="34" charset="-120"/>
              </a:rPr>
              <a:t>DRAGON TAMING</a:t>
            </a:r>
            <a:endParaRPr lang="en-US" sz="4800" dirty="0"/>
          </a:p>
        </p:txBody>
      </p:sp>
      <p:sp>
        <p:nvSpPr>
          <p:cNvPr id="20" name="Shape 7"/>
          <p:cNvSpPr/>
          <p:nvPr/>
        </p:nvSpPr>
        <p:spPr>
          <a:xfrm>
            <a:off x="15419727" y="3695700"/>
            <a:ext cx="6096762" cy="6096000"/>
          </a:xfrm>
          <a:prstGeom prst="roundRect">
            <a:avLst>
              <a:gd name="adj" fmla="val 2083350"/>
            </a:avLst>
          </a:prstGeom>
          <a:noFill/>
          <a:ln w="63500">
            <a:solidFill>
              <a:srgbClr val="FFFFFF"/>
            </a:solidFill>
            <a:prstDash val="solid"/>
          </a:ln>
        </p:spPr>
      </p:sp>
      <p:pic>
        <p:nvPicPr>
          <p:cNvPr id="21" name="Image 11" descr="preencoded.png">    </p:cNvPr>
          <p:cNvPicPr>
            <a:picLocks noChangeAspect="1"/>
          </p:cNvPicPr>
          <p:nvPr/>
        </p:nvPicPr>
        <p:blipFill>
          <a:blip r:embed="rId12"/>
          <a:stretch>
            <a:fillRect/>
          </a:stretch>
        </p:blipFill>
        <p:spPr>
          <a:xfrm>
            <a:off x="17782213" y="5429250"/>
            <a:ext cx="1371790" cy="1625600"/>
          </a:xfrm>
          <a:prstGeom prst="rect">
            <a:avLst/>
          </a:prstGeom>
        </p:spPr>
      </p:pic>
      <p:sp>
        <p:nvSpPr>
          <p:cNvPr id="22" name="Shape 8"/>
          <p:cNvSpPr/>
          <p:nvPr/>
        </p:nvSpPr>
        <p:spPr>
          <a:xfrm>
            <a:off x="15572146" y="7359650"/>
            <a:ext cx="5791924" cy="698500"/>
          </a:xfrm>
          <a:prstGeom prst="rect">
            <a:avLst/>
          </a:prstGeom>
          <a:noFill/>
          <a:ln/>
        </p:spPr>
      </p:sp>
      <p:sp>
        <p:nvSpPr>
          <p:cNvPr id="23" name="Text 9"/>
          <p:cNvSpPr/>
          <p:nvPr/>
        </p:nvSpPr>
        <p:spPr>
          <a:xfrm>
            <a:off x="15470534" y="7359650"/>
            <a:ext cx="5995149" cy="901700"/>
          </a:xfrm>
          <a:prstGeom prst="rect">
            <a:avLst/>
          </a:prstGeom>
          <a:noFill/>
          <a:ln/>
        </p:spPr>
        <p:txBody>
          <a:bodyPr wrap="square" lIns="0" tIns="0" rIns="0" bIns="0" rtlCol="0" anchor="t"/>
          <a:lstStyle/>
          <a:p>
            <a:pPr algn="ctr"/>
            <a:r>
              <a:rPr lang="en-US" sz="4800" dirty="0">
                <a:solidFill>
                  <a:srgbClr val="0E0E0E">
                    <a:alpha val="100000"/>
                  </a:srgbClr>
                </a:solidFill>
                <a:latin typeface="Belleza Regular" pitchFamily="34" charset="0"/>
                <a:ea typeface="Belleza Regular" pitchFamily="34" charset="-122"/>
                <a:cs typeface="Belleza Regular" pitchFamily="34" charset="-120"/>
              </a:rPr>
              <a:t>RAINBOW SEEING</a:t>
            </a:r>
            <a:endParaRPr lang="en-US" sz="4800" dirty="0"/>
          </a:p>
        </p:txBody>
      </p:sp>
      <p:sp>
        <p:nvSpPr>
          <p:cNvPr id="24" name="Shape 10"/>
          <p:cNvSpPr/>
          <p:nvPr/>
        </p:nvSpPr>
        <p:spPr>
          <a:xfrm>
            <a:off x="23370921" y="10515600"/>
            <a:ext cx="1016127" cy="3200400"/>
          </a:xfrm>
          <a:prstGeom prst="rect">
            <a:avLst/>
          </a:prstGeom>
          <a:noFill/>
          <a:ln/>
        </p:spPr>
      </p:sp>
      <p:pic>
        <p:nvPicPr>
          <p:cNvPr id="25" name="Image 12" descr="preencoded.png">    </p:cNvPr>
          <p:cNvPicPr>
            <a:picLocks noChangeAspect="1"/>
          </p:cNvPicPr>
          <p:nvPr/>
        </p:nvPicPr>
        <p:blipFill>
          <a:blip r:embed="rId13"/>
          <a:stretch>
            <a:fillRect/>
          </a:stretch>
        </p:blipFill>
        <p:spPr>
          <a:xfrm>
            <a:off x="23523340" y="10820400"/>
            <a:ext cx="711289" cy="2590800"/>
          </a:xfrm>
          <a:prstGeom prst="rect">
            <a:avLst/>
          </a:prstGeom>
        </p:spPr>
      </p:pic>
      <p:sp>
        <p:nvSpPr>
          <p:cNvPr id="26" name="Shape 11"/>
          <p:cNvSpPr/>
          <p:nvPr/>
        </p:nvSpPr>
        <p:spPr>
          <a:xfrm>
            <a:off x="1397175" y="10401300"/>
            <a:ext cx="6096762" cy="1828800"/>
          </a:xfrm>
          <a:prstGeom prst="rect">
            <a:avLst/>
          </a:prstGeom>
          <a:noFill/>
          <a:ln/>
        </p:spPr>
      </p:sp>
      <p:sp>
        <p:nvSpPr>
          <p:cNvPr id="27" name="Shape 12"/>
          <p:cNvSpPr/>
          <p:nvPr/>
        </p:nvSpPr>
        <p:spPr>
          <a:xfrm>
            <a:off x="1397175" y="10401300"/>
            <a:ext cx="6096762" cy="1828800"/>
          </a:xfrm>
          <a:prstGeom prst="rect">
            <a:avLst/>
          </a:prstGeom>
          <a:noFill/>
          <a:ln/>
        </p:spPr>
      </p:sp>
      <p:sp>
        <p:nvSpPr>
          <p:cNvPr id="28" name="Text 13"/>
          <p:cNvSpPr/>
          <p:nvPr/>
        </p:nvSpPr>
        <p:spPr>
          <a:xfrm>
            <a:off x="1397175" y="10401300"/>
            <a:ext cx="6232246" cy="19642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Poppins Regular" pitchFamily="34" charset="0"/>
                <a:ea typeface="Poppins Regular" pitchFamily="34" charset="-122"/>
                <a:cs typeface="Poppins Regular" pitchFamily="34" charset="-120"/>
              </a:rPr>
              <a:t>"The Art of Archery": Discover the intricacies of the Art of Archery .</a:t>
            </a:r>
            <a:endParaRPr lang="en-US" sz="3200" dirty="0"/>
          </a:p>
        </p:txBody>
      </p:sp>
      <p:sp>
        <p:nvSpPr>
          <p:cNvPr id="29" name="Shape 14"/>
          <p:cNvSpPr/>
          <p:nvPr/>
        </p:nvSpPr>
        <p:spPr>
          <a:xfrm>
            <a:off x="8395749" y="10401300"/>
            <a:ext cx="6096762" cy="1828800"/>
          </a:xfrm>
          <a:prstGeom prst="rect">
            <a:avLst/>
          </a:prstGeom>
          <a:noFill/>
          <a:ln/>
        </p:spPr>
      </p:sp>
      <p:sp>
        <p:nvSpPr>
          <p:cNvPr id="30" name="Shape 15"/>
          <p:cNvSpPr/>
          <p:nvPr/>
        </p:nvSpPr>
        <p:spPr>
          <a:xfrm>
            <a:off x="8395749" y="10401300"/>
            <a:ext cx="6096762" cy="1828800"/>
          </a:xfrm>
          <a:prstGeom prst="rect">
            <a:avLst/>
          </a:prstGeom>
          <a:noFill/>
          <a:ln/>
        </p:spPr>
      </p:sp>
      <p:sp>
        <p:nvSpPr>
          <p:cNvPr id="31" name="Text 16"/>
          <p:cNvSpPr/>
          <p:nvPr/>
        </p:nvSpPr>
        <p:spPr>
          <a:xfrm>
            <a:off x="8395749" y="10401300"/>
            <a:ext cx="6232246" cy="19642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Poppins Regular" pitchFamily="34" charset="0"/>
                <a:ea typeface="Poppins Regular" pitchFamily="34" charset="-122"/>
                <a:cs typeface="Poppins Regular" pitchFamily="34" charset="-120"/>
              </a:rPr>
              <a:t>"The Music of the Elves": Immerse yourself in the enchanting music.</a:t>
            </a:r>
            <a:endParaRPr lang="en-US" sz="3200" dirty="0"/>
          </a:p>
        </p:txBody>
      </p:sp>
      <p:sp>
        <p:nvSpPr>
          <p:cNvPr id="32" name="Shape 17"/>
          <p:cNvSpPr/>
          <p:nvPr/>
        </p:nvSpPr>
        <p:spPr>
          <a:xfrm>
            <a:off x="15419727" y="10401300"/>
            <a:ext cx="6096762" cy="1828800"/>
          </a:xfrm>
          <a:prstGeom prst="rect">
            <a:avLst/>
          </a:prstGeom>
          <a:noFill/>
          <a:ln/>
        </p:spPr>
      </p:sp>
      <p:sp>
        <p:nvSpPr>
          <p:cNvPr id="33" name="Shape 18"/>
          <p:cNvSpPr/>
          <p:nvPr/>
        </p:nvSpPr>
        <p:spPr>
          <a:xfrm>
            <a:off x="15419727" y="10401300"/>
            <a:ext cx="6096762" cy="1828800"/>
          </a:xfrm>
          <a:prstGeom prst="rect">
            <a:avLst/>
          </a:prstGeom>
          <a:noFill/>
          <a:ln/>
        </p:spPr>
      </p:sp>
      <p:sp>
        <p:nvSpPr>
          <p:cNvPr id="34" name="Text 19"/>
          <p:cNvSpPr/>
          <p:nvPr/>
        </p:nvSpPr>
        <p:spPr>
          <a:xfrm>
            <a:off x="15419727" y="10401300"/>
            <a:ext cx="6232246" cy="19642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Poppins Regular" pitchFamily="34" charset="0"/>
                <a:ea typeface="Poppins Regular" pitchFamily="34" charset="-122"/>
                <a:cs typeface="Poppins Regular" pitchFamily="34" charset="-120"/>
              </a:rPr>
              <a:t>"The Life of an Elf": Learn about the customs and daily life of the elves.</a:t>
            </a:r>
            <a:endParaRPr lang="en-US" sz="3200" dirty="0"/>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(16:9)</PresentationFormat>
  <Paragraphs>0</Paragraphs>
  <Slides>23</Slides>
  <Notes>23</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23</vt:i4>
      </vt:variant>
    </vt:vector>
  </HeadingPairs>
  <TitlesOfParts>
    <vt:vector size="26" baseType="lpstr">
      <vt:lpstr>Arial</vt:lpstr>
      <vt:lpstr>Calibri</vt:lpstr>
      <vt:lpstr>Office Theme</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vector>
  </TitlesOfParts>
  <Company>PptxGenJS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PptxGenJS Presentation</dc:title>
  <dc:subject>PptxGenJS Presentation</dc:subject>
  <dc:creator>PptxGenJS</dc:creator>
  <cp:lastModifiedBy>PptxGenJS</cp:lastModifiedBy>
  <cp:revision>1</cp:revision>
  <dcterms:created xsi:type="dcterms:W3CDTF">2023-06-30T07:55:03Z</dcterms:created>
  <dcterms:modified xsi:type="dcterms:W3CDTF">2023-06-30T07:55:03Z</dcterms:modified>
</cp:coreProperties>
</file>