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tr-TR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3" name="Google Shape;83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tr-TR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2" name="Google Shape;242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0" name="Google Shape;260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3" name="Google Shape;303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6" name="Google Shape;316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9" name="Google Shape;329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2" name="Google Shape;342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2" name="Google Shape;362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0" name="Google Shape;390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p1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6" name="Google Shape;436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7" name="Google Shape;437;p1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6" name="Google Shape;466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7" name="Google Shape;467;p1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" name="Google Shape;106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9" name="Google Shape;479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0" name="Google Shape;480;p2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9" name="Google Shape;499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0" name="Google Shape;500;p2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2" name="Google Shape;522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3" name="Google Shape;523;p2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9" name="Google Shape;549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0" name="Google Shape;550;p2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9" name="Google Shape;589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0" name="Google Shape;590;p2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tr-TR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4" name="Google Shape;134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7" name="Google Shape;147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7" name="Google Shape;157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3" name="Google Shape;173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1" name="Google Shape;191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7" name="Google Shape;207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9" name="Google Shape;229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7" showMasterSp="0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0" showMasterSp="0" type="vertTx">
  <p:cSld name="VERTICAL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1" showMasterSp="0" type="vertTitleAndTx">
  <p:cSld name="VERTICAL_TITLE_AND_VERTICAL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8" showMasterSp="0">
  <p:cSld name="Slide 8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47883" y="300544"/>
            <a:ext cx="1574384" cy="76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6850080" y="3429000"/>
            <a:ext cx="5341919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" showMasterSp="0" type="title">
  <p:cSld name="TITLE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5" name="Google Shape;25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2" showMasterSp="0" type="obj">
  <p:cSld name="OBJEC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3" showMasterSp="0" type="secHead">
  <p:cSld name="SECTION_HEADER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4" showMasterSp="0" type="twoObj">
  <p:cSld name="TWO_OBJECTS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/>
          <p:nvPr/>
        </p:nvSpPr>
        <p:spPr>
          <a:xfrm>
            <a:off x="8615421" y="3613539"/>
            <a:ext cx="775136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PPT模板下载：www.1ppt.com/moban/     行业PPT模板：www.1ppt.com/hangye/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节日PPT模板：www.1ppt.com/jieri/           PPT素材下载：www.1ppt.com/sucai/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PPT背景图片：www.1ppt.com/beijing/      PPT图表下载：www.1ppt.com/tubiao/  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优秀PPT下载：www.1ppt.com/xiazai/        PPT教程： www.1ppt.com/powerpoint/  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Word教程： www.1ppt.com/word/              Excel教程：www.1ppt.com/excel/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资料下载：www.1ppt.com/ziliao/                PPT课件下载：www.1ppt.com/kejian/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范文下载：www.1ppt.com/fanwen/             试卷下载：www.1ppt.com/shiti/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教案下载：www.1ppt.com/jiaoan/    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字体下载：www.1ppt.com/ziti/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5" showMasterSp="0" type="twoTxTwoObj">
  <p:cSld name="TWO_OBJECTS_WITH_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1" name="Google Shape;51;p8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3" name="Google Shape;53;p8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4" name="Google Shape;54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6" showMasterSp="0" type="titleOnly">
  <p:cSld name="TITLE_ONLY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9" showMasterSp="0" type="picTx">
  <p:cSld name="PICTURE_WITH_CAPTIO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6" name="Google Shape;66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2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1.png"/><Relationship Id="rId10" Type="http://schemas.openxmlformats.org/officeDocument/2006/relationships/image" Target="../media/image5.png"/><Relationship Id="rId1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openxmlformats.org/officeDocument/2006/relationships/image" Target="../media/image6.png"/><Relationship Id="rId5" Type="http://schemas.openxmlformats.org/officeDocument/2006/relationships/image" Target="../media/image8.png"/><Relationship Id="rId6" Type="http://schemas.openxmlformats.org/officeDocument/2006/relationships/image" Target="../media/image10.png"/><Relationship Id="rId7" Type="http://schemas.openxmlformats.org/officeDocument/2006/relationships/image" Target="../media/image3.png"/><Relationship Id="rId8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7.png"/><Relationship Id="rId4" Type="http://schemas.openxmlformats.org/officeDocument/2006/relationships/image" Target="../media/image49.png"/><Relationship Id="rId5" Type="http://schemas.openxmlformats.org/officeDocument/2006/relationships/image" Target="../media/image32.png"/><Relationship Id="rId6" Type="http://schemas.openxmlformats.org/officeDocument/2006/relationships/image" Target="../media/image42.png"/><Relationship Id="rId7" Type="http://schemas.openxmlformats.org/officeDocument/2006/relationships/image" Target="../media/image3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3.png"/><Relationship Id="rId4" Type="http://schemas.openxmlformats.org/officeDocument/2006/relationships/image" Target="../media/image36.png"/><Relationship Id="rId5" Type="http://schemas.openxmlformats.org/officeDocument/2006/relationships/image" Target="../media/image41.png"/><Relationship Id="rId6" Type="http://schemas.openxmlformats.org/officeDocument/2006/relationships/image" Target="../media/image46.png"/><Relationship Id="rId7" Type="http://schemas.openxmlformats.org/officeDocument/2006/relationships/image" Target="../media/image4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8.png"/><Relationship Id="rId4" Type="http://schemas.openxmlformats.org/officeDocument/2006/relationships/image" Target="../media/image47.png"/><Relationship Id="rId5" Type="http://schemas.openxmlformats.org/officeDocument/2006/relationships/image" Target="../media/image45.jpg"/><Relationship Id="rId6" Type="http://schemas.openxmlformats.org/officeDocument/2006/relationships/image" Target="../media/image4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0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9" Type="http://schemas.openxmlformats.org/officeDocument/2006/relationships/image" Target="../media/image54.png"/><Relationship Id="rId5" Type="http://schemas.openxmlformats.org/officeDocument/2006/relationships/image" Target="../media/image53.png"/><Relationship Id="rId6" Type="http://schemas.openxmlformats.org/officeDocument/2006/relationships/image" Target="../media/image50.png"/><Relationship Id="rId7" Type="http://schemas.openxmlformats.org/officeDocument/2006/relationships/image" Target="../media/image55.png"/><Relationship Id="rId8" Type="http://schemas.openxmlformats.org/officeDocument/2006/relationships/image" Target="../media/image4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16.png"/><Relationship Id="rId7" Type="http://schemas.openxmlformats.org/officeDocument/2006/relationships/image" Target="../media/image20.png"/><Relationship Id="rId8" Type="http://schemas.openxmlformats.org/officeDocument/2006/relationships/image" Target="../media/image15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52.png"/></Relationships>
</file>

<file path=ppt/slides/_rels/slide24.xml.rels><?xml version="1.0" encoding="UTF-8" standalone="yes"?><Relationships xmlns="http://schemas.openxmlformats.org/package/2006/relationships"><Relationship Id="rId11" Type="http://schemas.openxmlformats.org/officeDocument/2006/relationships/image" Target="../media/image1.png"/><Relationship Id="rId10" Type="http://schemas.openxmlformats.org/officeDocument/2006/relationships/image" Target="../media/image5.png"/><Relationship Id="rId1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openxmlformats.org/officeDocument/2006/relationships/image" Target="../media/image6.png"/><Relationship Id="rId5" Type="http://schemas.openxmlformats.org/officeDocument/2006/relationships/image" Target="../media/image8.png"/><Relationship Id="rId6" Type="http://schemas.openxmlformats.org/officeDocument/2006/relationships/image" Target="../media/image10.png"/><Relationship Id="rId7" Type="http://schemas.openxmlformats.org/officeDocument/2006/relationships/image" Target="../media/image3.png"/><Relationship Id="rId8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4.png"/><Relationship Id="rId4" Type="http://schemas.openxmlformats.org/officeDocument/2006/relationships/image" Target="../media/image3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png"/><Relationship Id="rId4" Type="http://schemas.openxmlformats.org/officeDocument/2006/relationships/image" Target="../media/image22.png"/><Relationship Id="rId5" Type="http://schemas.openxmlformats.org/officeDocument/2006/relationships/image" Target="../media/image2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7.png"/><Relationship Id="rId4" Type="http://schemas.openxmlformats.org/officeDocument/2006/relationships/image" Target="../media/image3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3962" y="520538"/>
            <a:ext cx="1146050" cy="55778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7" name="Google Shape;87;p13"/>
          <p:cNvGrpSpPr/>
          <p:nvPr/>
        </p:nvGrpSpPr>
        <p:grpSpPr>
          <a:xfrm>
            <a:off x="558331" y="2600717"/>
            <a:ext cx="3626195" cy="3234431"/>
            <a:chOff x="558331" y="2600717"/>
            <a:chExt cx="3626195" cy="3234431"/>
          </a:xfrm>
        </p:grpSpPr>
        <p:pic>
          <p:nvPicPr>
            <p:cNvPr id="88" name="Google Shape;88;p1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666872" y="3482926"/>
              <a:ext cx="2517653" cy="23378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9" name="Google Shape;89;p1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807045" y="2600717"/>
              <a:ext cx="1935484" cy="19019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0" name="Google Shape;90;p13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307437" y="4912441"/>
              <a:ext cx="1130810" cy="9083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1" name="Google Shape;91;p13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 rot="-1800000">
              <a:off x="769389" y="4456870"/>
              <a:ext cx="1181195" cy="116073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2" name="Google Shape;92;p13"/>
          <p:cNvGrpSpPr/>
          <p:nvPr/>
        </p:nvGrpSpPr>
        <p:grpSpPr>
          <a:xfrm>
            <a:off x="1" y="3042447"/>
            <a:ext cx="12192000" cy="3769766"/>
            <a:chOff x="0" y="3042447"/>
            <a:chExt cx="7597775" cy="2349232"/>
          </a:xfrm>
        </p:grpSpPr>
        <p:pic>
          <p:nvPicPr>
            <p:cNvPr id="93" name="Google Shape;93;p13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0" y="3042447"/>
              <a:ext cx="7597775" cy="23492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4" name="Google Shape;94;p13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8467" y="4622271"/>
              <a:ext cx="283465" cy="2682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" name="Google Shape;95;p13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2848414" y="4910137"/>
              <a:ext cx="283465" cy="2682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6" name="Google Shape;96;p13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2260667" y="4818359"/>
              <a:ext cx="283465" cy="2682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7" name="Google Shape;97;p13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341039" y="4867276"/>
              <a:ext cx="283465" cy="2682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8" name="Google Shape;98;p13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1038756" y="4948707"/>
              <a:ext cx="283465" cy="26822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99" name="Google Shape;99;p13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9790977" y="172291"/>
            <a:ext cx="2401023" cy="1256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3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3248740" y="655085"/>
            <a:ext cx="1255779" cy="173736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3"/>
          <p:cNvSpPr txBox="1"/>
          <p:nvPr/>
        </p:nvSpPr>
        <p:spPr>
          <a:xfrm>
            <a:off x="13588" y="1103855"/>
            <a:ext cx="12178412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tr-TR" sz="8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KIDS GAMES </a:t>
            </a:r>
            <a:endParaRPr b="1" i="0" sz="8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3"/>
          <p:cNvSpPr txBox="1"/>
          <p:nvPr/>
        </p:nvSpPr>
        <p:spPr>
          <a:xfrm>
            <a:off x="13588" y="2527749"/>
            <a:ext cx="12178412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r-TR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Presentation Template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3"/>
          <p:cNvSpPr txBox="1"/>
          <p:nvPr/>
        </p:nvSpPr>
        <p:spPr>
          <a:xfrm>
            <a:off x="4609821" y="5047923"/>
            <a:ext cx="298594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r-T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www.freepptbackgrounds.net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940512"/>
            <a:ext cx="12192000" cy="21995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6" name="Google Shape;246;p22"/>
          <p:cNvGrpSpPr/>
          <p:nvPr/>
        </p:nvGrpSpPr>
        <p:grpSpPr>
          <a:xfrm>
            <a:off x="1712024" y="1377825"/>
            <a:ext cx="2178690" cy="2008806"/>
            <a:chOff x="5128324" y="526925"/>
            <a:chExt cx="2178690" cy="2008806"/>
          </a:xfrm>
        </p:grpSpPr>
        <p:pic>
          <p:nvPicPr>
            <p:cNvPr id="247" name="Google Shape;247;p2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rot="789058">
              <a:off x="5289300" y="716783"/>
              <a:ext cx="1856738" cy="162909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8" name="Google Shape;248;p22"/>
            <p:cNvSpPr/>
            <p:nvPr/>
          </p:nvSpPr>
          <p:spPr>
            <a:xfrm rot="796018">
              <a:off x="5423951" y="862426"/>
              <a:ext cx="1570525" cy="1288889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9" name="Google Shape;249;p22"/>
          <p:cNvGrpSpPr/>
          <p:nvPr/>
        </p:nvGrpSpPr>
        <p:grpSpPr>
          <a:xfrm>
            <a:off x="5006655" y="1377825"/>
            <a:ext cx="2178690" cy="2008806"/>
            <a:chOff x="5128324" y="526925"/>
            <a:chExt cx="2178690" cy="2008806"/>
          </a:xfrm>
        </p:grpSpPr>
        <p:pic>
          <p:nvPicPr>
            <p:cNvPr id="250" name="Google Shape;250;p2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rot="789058">
              <a:off x="5289300" y="716783"/>
              <a:ext cx="1856738" cy="162909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1" name="Google Shape;251;p22"/>
            <p:cNvSpPr/>
            <p:nvPr/>
          </p:nvSpPr>
          <p:spPr>
            <a:xfrm rot="796018">
              <a:off x="5423951" y="862426"/>
              <a:ext cx="1570525" cy="1288889"/>
            </a:xfrm>
            <a:prstGeom prst="rect">
              <a:avLst/>
            </a:prstGeom>
            <a:blipFill rotWithShape="1">
              <a:blip r:embed="rId6">
                <a:alphaModFix/>
              </a:blip>
              <a:tile algn="ctr" flip="none" tx="0" sx="100000" ty="0" sy="100000"/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2" name="Google Shape;252;p22"/>
          <p:cNvGrpSpPr/>
          <p:nvPr/>
        </p:nvGrpSpPr>
        <p:grpSpPr>
          <a:xfrm>
            <a:off x="8067355" y="1394128"/>
            <a:ext cx="2178690" cy="2008806"/>
            <a:chOff x="5128324" y="526925"/>
            <a:chExt cx="2178690" cy="2008806"/>
          </a:xfrm>
        </p:grpSpPr>
        <p:pic>
          <p:nvPicPr>
            <p:cNvPr id="253" name="Google Shape;253;p2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rot="789058">
              <a:off x="5289300" y="716783"/>
              <a:ext cx="1856738" cy="162909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4" name="Google Shape;254;p22"/>
            <p:cNvSpPr/>
            <p:nvPr/>
          </p:nvSpPr>
          <p:spPr>
            <a:xfrm rot="796018">
              <a:off x="5423951" y="862426"/>
              <a:ext cx="1570525" cy="1288889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5" name="Google Shape;255;p22"/>
          <p:cNvSpPr/>
          <p:nvPr/>
        </p:nvSpPr>
        <p:spPr>
          <a:xfrm>
            <a:off x="1579661" y="4576158"/>
            <a:ext cx="8480782" cy="6635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use well-known development methodologies to create a customized approach for each of the projects. This allows us to achieve high quality outcomes and full transparency towards.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22"/>
          <p:cNvSpPr/>
          <p:nvPr/>
        </p:nvSpPr>
        <p:spPr>
          <a:xfrm>
            <a:off x="1579660" y="3904531"/>
            <a:ext cx="3595686" cy="5749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DESCRIPTION HERE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22"/>
          <p:cNvSpPr txBox="1"/>
          <p:nvPr/>
        </p:nvSpPr>
        <p:spPr>
          <a:xfrm>
            <a:off x="1742056" y="440139"/>
            <a:ext cx="182293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TITLE HERE</a:t>
            </a:r>
            <a:endParaRPr b="1" i="0" sz="28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3" name="Google Shape;263;p23"/>
          <p:cNvGrpSpPr/>
          <p:nvPr/>
        </p:nvGrpSpPr>
        <p:grpSpPr>
          <a:xfrm>
            <a:off x="2243793" y="1366701"/>
            <a:ext cx="7763808" cy="4588714"/>
            <a:chOff x="3020263" y="1863725"/>
            <a:chExt cx="6210867" cy="3670866"/>
          </a:xfrm>
        </p:grpSpPr>
        <p:sp>
          <p:nvSpPr>
            <p:cNvPr id="264" name="Google Shape;264;p23"/>
            <p:cNvSpPr/>
            <p:nvPr/>
          </p:nvSpPr>
          <p:spPr>
            <a:xfrm>
              <a:off x="3020263" y="3021716"/>
              <a:ext cx="1468220" cy="1833770"/>
            </a:xfrm>
            <a:prstGeom prst="upArrow">
              <a:avLst>
                <a:gd fmla="val 57975" name="adj1"/>
                <a:gd fmla="val 55127" name="adj2"/>
              </a:avLst>
            </a:prstGeom>
            <a:gradFill>
              <a:gsLst>
                <a:gs pos="0">
                  <a:srgbClr val="FF2D2D"/>
                </a:gs>
                <a:gs pos="63000">
                  <a:srgbClr val="C30000"/>
                </a:gs>
                <a:gs pos="100000">
                  <a:srgbClr val="C30000"/>
                </a:gs>
              </a:gsLst>
              <a:lin ang="2700000" scaled="0"/>
            </a:gradFill>
            <a:ln cap="flat" cmpd="sng" w="31750">
              <a:solidFill>
                <a:srgbClr val="FFEEE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17500" rotWithShape="0" algn="l" dist="127000">
                <a:srgbClr val="000000">
                  <a:alpha val="2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23"/>
            <p:cNvSpPr/>
            <p:nvPr/>
          </p:nvSpPr>
          <p:spPr>
            <a:xfrm>
              <a:off x="3516313" y="3022600"/>
              <a:ext cx="476250" cy="236538"/>
            </a:xfrm>
            <a:custGeom>
              <a:rect b="b" l="l" r="r" t="t"/>
              <a:pathLst>
                <a:path extrusionOk="0" h="316948" w="633896">
                  <a:moveTo>
                    <a:pt x="316948" y="0"/>
                  </a:moveTo>
                  <a:lnTo>
                    <a:pt x="633896" y="316948"/>
                  </a:lnTo>
                  <a:lnTo>
                    <a:pt x="0" y="316948"/>
                  </a:lnTo>
                  <a:close/>
                </a:path>
              </a:pathLst>
            </a:custGeom>
            <a:gradFill>
              <a:gsLst>
                <a:gs pos="0">
                  <a:srgbClr val="F4F4F4"/>
                </a:gs>
                <a:gs pos="100000">
                  <a:srgbClr val="BABBBB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266;p23"/>
            <p:cNvSpPr/>
            <p:nvPr/>
          </p:nvSpPr>
          <p:spPr>
            <a:xfrm>
              <a:off x="4592639" y="2581276"/>
              <a:ext cx="1468437" cy="1831975"/>
            </a:xfrm>
            <a:prstGeom prst="upArrow">
              <a:avLst>
                <a:gd fmla="val 57975" name="adj1"/>
                <a:gd fmla="val 55127" name="adj2"/>
              </a:avLst>
            </a:prstGeom>
            <a:gradFill>
              <a:gsLst>
                <a:gs pos="0">
                  <a:srgbClr val="FFCD00"/>
                </a:gs>
                <a:gs pos="63000">
                  <a:srgbClr val="EB870F"/>
                </a:gs>
                <a:gs pos="100000">
                  <a:srgbClr val="EB870F"/>
                </a:gs>
              </a:gsLst>
              <a:lin ang="2700000" scaled="0"/>
            </a:gradFill>
            <a:ln cap="flat" cmpd="sng" w="25400">
              <a:solidFill>
                <a:srgbClr val="EB870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17500" rotWithShape="0" algn="ctr" dist="127000">
                <a:srgbClr val="000000">
                  <a:alpha val="2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267;p23"/>
            <p:cNvSpPr/>
            <p:nvPr/>
          </p:nvSpPr>
          <p:spPr>
            <a:xfrm>
              <a:off x="5089526" y="2619375"/>
              <a:ext cx="474663" cy="236538"/>
            </a:xfrm>
            <a:custGeom>
              <a:rect b="b" l="l" r="r" t="t"/>
              <a:pathLst>
                <a:path extrusionOk="0" h="316948" w="633896">
                  <a:moveTo>
                    <a:pt x="316948" y="0"/>
                  </a:moveTo>
                  <a:lnTo>
                    <a:pt x="633896" y="316948"/>
                  </a:lnTo>
                  <a:lnTo>
                    <a:pt x="0" y="316948"/>
                  </a:lnTo>
                  <a:close/>
                </a:path>
              </a:pathLst>
            </a:custGeom>
            <a:gradFill>
              <a:gsLst>
                <a:gs pos="0">
                  <a:srgbClr val="F4F4F4"/>
                </a:gs>
                <a:gs pos="100000">
                  <a:srgbClr val="BABBBB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68;p23"/>
            <p:cNvSpPr txBox="1"/>
            <p:nvPr/>
          </p:nvSpPr>
          <p:spPr>
            <a:xfrm>
              <a:off x="3300414" y="3648076"/>
              <a:ext cx="911225" cy="3206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TITLE</a:t>
              </a:r>
              <a:endParaRPr b="1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23"/>
            <p:cNvSpPr txBox="1"/>
            <p:nvPr/>
          </p:nvSpPr>
          <p:spPr>
            <a:xfrm>
              <a:off x="3340101" y="3933825"/>
              <a:ext cx="828675" cy="50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1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Go ahead and replace</a:t>
              </a:r>
              <a:endParaRPr sz="1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23"/>
            <p:cNvSpPr/>
            <p:nvPr/>
          </p:nvSpPr>
          <p:spPr>
            <a:xfrm>
              <a:off x="6164627" y="2292205"/>
              <a:ext cx="1468220" cy="1833300"/>
            </a:xfrm>
            <a:prstGeom prst="upArrow">
              <a:avLst>
                <a:gd fmla="val 57975" name="adj1"/>
                <a:gd fmla="val 55127" name="adj2"/>
              </a:avLst>
            </a:prstGeom>
            <a:gradFill>
              <a:gsLst>
                <a:gs pos="0">
                  <a:srgbClr val="55D2FF"/>
                </a:gs>
                <a:gs pos="63000">
                  <a:srgbClr val="0073C3"/>
                </a:gs>
                <a:gs pos="100000">
                  <a:srgbClr val="0073C3"/>
                </a:gs>
              </a:gsLst>
              <a:lin ang="2700000" scaled="0"/>
            </a:gradFill>
            <a:ln cap="flat" cmpd="sng" w="34925">
              <a:solidFill>
                <a:srgbClr val="FFEEE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17500" rotWithShape="0" algn="tl" dist="127000">
                <a:srgbClr val="000000">
                  <a:alpha val="2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23"/>
            <p:cNvSpPr/>
            <p:nvPr/>
          </p:nvSpPr>
          <p:spPr>
            <a:xfrm>
              <a:off x="6661151" y="2246314"/>
              <a:ext cx="474663" cy="238125"/>
            </a:xfrm>
            <a:custGeom>
              <a:rect b="b" l="l" r="r" t="t"/>
              <a:pathLst>
                <a:path extrusionOk="0" h="316948" w="633896">
                  <a:moveTo>
                    <a:pt x="316948" y="0"/>
                  </a:moveTo>
                  <a:lnTo>
                    <a:pt x="633896" y="316948"/>
                  </a:lnTo>
                  <a:lnTo>
                    <a:pt x="0" y="316948"/>
                  </a:lnTo>
                  <a:close/>
                </a:path>
              </a:pathLst>
            </a:custGeom>
            <a:gradFill>
              <a:gsLst>
                <a:gs pos="0">
                  <a:srgbClr val="F4F4F4"/>
                </a:gs>
                <a:gs pos="100000">
                  <a:srgbClr val="BABBBB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23"/>
            <p:cNvSpPr txBox="1"/>
            <p:nvPr/>
          </p:nvSpPr>
          <p:spPr>
            <a:xfrm>
              <a:off x="4873625" y="3249613"/>
              <a:ext cx="909638" cy="3238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TITLE</a:t>
              </a:r>
              <a:endParaRPr b="1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23"/>
            <p:cNvSpPr txBox="1"/>
            <p:nvPr/>
          </p:nvSpPr>
          <p:spPr>
            <a:xfrm>
              <a:off x="4911726" y="3536950"/>
              <a:ext cx="830263" cy="50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1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Go ahead and replace</a:t>
              </a:r>
              <a:endParaRPr sz="1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23"/>
            <p:cNvSpPr txBox="1"/>
            <p:nvPr/>
          </p:nvSpPr>
          <p:spPr>
            <a:xfrm>
              <a:off x="6475414" y="3013075"/>
              <a:ext cx="909637" cy="3238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TITLE</a:t>
              </a:r>
              <a:endParaRPr b="1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23"/>
            <p:cNvSpPr txBox="1"/>
            <p:nvPr/>
          </p:nvSpPr>
          <p:spPr>
            <a:xfrm>
              <a:off x="6513513" y="3300413"/>
              <a:ext cx="830262" cy="50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1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Go ahead and replace</a:t>
              </a:r>
              <a:endParaRPr sz="1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p23"/>
            <p:cNvSpPr/>
            <p:nvPr/>
          </p:nvSpPr>
          <p:spPr>
            <a:xfrm>
              <a:off x="4839044" y="4125834"/>
              <a:ext cx="988462" cy="988462"/>
            </a:xfrm>
            <a:prstGeom prst="ellipse">
              <a:avLst/>
            </a:prstGeom>
            <a:gradFill>
              <a:gsLst>
                <a:gs pos="0">
                  <a:srgbClr val="FFCD00"/>
                </a:gs>
                <a:gs pos="100000">
                  <a:srgbClr val="EB870F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  <a:effectLst>
              <a:reflection blurRad="0" dir="0" dist="0" endA="300" endPos="35000" kx="0" rotWithShape="0" algn="bl" stA="52000" stPos="0" sy="-100000" ky="0"/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23"/>
            <p:cNvSpPr/>
            <p:nvPr/>
          </p:nvSpPr>
          <p:spPr>
            <a:xfrm flipH="1" rot="10800000">
              <a:off x="4957764" y="4125914"/>
              <a:ext cx="750887" cy="434975"/>
            </a:xfrm>
            <a:custGeom>
              <a:rect b="b" l="l" r="r" t="t"/>
              <a:pathLst>
                <a:path extrusionOk="0" h="603250" w="1039158">
                  <a:moveTo>
                    <a:pt x="519579" y="0"/>
                  </a:moveTo>
                  <a:cubicBezTo>
                    <a:pt x="727808" y="0"/>
                    <a:pt x="911395" y="105502"/>
                    <a:pt x="1019804" y="265967"/>
                  </a:cubicBezTo>
                  <a:lnTo>
                    <a:pt x="1039158" y="301625"/>
                  </a:lnTo>
                  <a:lnTo>
                    <a:pt x="1019804" y="337283"/>
                  </a:lnTo>
                  <a:cubicBezTo>
                    <a:pt x="911395" y="497749"/>
                    <a:pt x="727808" y="603250"/>
                    <a:pt x="519579" y="603250"/>
                  </a:cubicBezTo>
                  <a:cubicBezTo>
                    <a:pt x="311351" y="603250"/>
                    <a:pt x="127763" y="497749"/>
                    <a:pt x="19355" y="337283"/>
                  </a:cubicBezTo>
                  <a:lnTo>
                    <a:pt x="0" y="301625"/>
                  </a:lnTo>
                  <a:lnTo>
                    <a:pt x="19355" y="265967"/>
                  </a:lnTo>
                  <a:cubicBezTo>
                    <a:pt x="127763" y="105502"/>
                    <a:pt x="311351" y="0"/>
                    <a:pt x="519579" y="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48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23"/>
            <p:cNvSpPr/>
            <p:nvPr/>
          </p:nvSpPr>
          <p:spPr>
            <a:xfrm>
              <a:off x="4983164" y="4268789"/>
              <a:ext cx="701675" cy="701675"/>
            </a:xfrm>
            <a:prstGeom prst="ellipse">
              <a:avLst/>
            </a:prstGeom>
            <a:noFill/>
            <a:ln cap="flat" cmpd="sng" w="38100">
              <a:solidFill>
                <a:srgbClr val="B0650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23"/>
            <p:cNvSpPr txBox="1"/>
            <p:nvPr/>
          </p:nvSpPr>
          <p:spPr>
            <a:xfrm>
              <a:off x="5013326" y="4332289"/>
              <a:ext cx="608013" cy="6000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rm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4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02</a:t>
              </a:r>
              <a:endParaRPr sz="4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23"/>
            <p:cNvSpPr/>
            <p:nvPr/>
          </p:nvSpPr>
          <p:spPr>
            <a:xfrm>
              <a:off x="4838701" y="4522789"/>
              <a:ext cx="989013" cy="592137"/>
            </a:xfrm>
            <a:custGeom>
              <a:rect b="b" l="l" r="r" t="t"/>
              <a:pathLst>
                <a:path extrusionOk="0" h="789065" w="1317950">
                  <a:moveTo>
                    <a:pt x="1304836" y="0"/>
                  </a:moveTo>
                  <a:lnTo>
                    <a:pt x="1317950" y="130090"/>
                  </a:lnTo>
                  <a:cubicBezTo>
                    <a:pt x="1317950" y="494032"/>
                    <a:pt x="1022917" y="789065"/>
                    <a:pt x="658975" y="789065"/>
                  </a:cubicBezTo>
                  <a:cubicBezTo>
                    <a:pt x="295033" y="789065"/>
                    <a:pt x="0" y="494032"/>
                    <a:pt x="0" y="130090"/>
                  </a:cubicBezTo>
                  <a:lnTo>
                    <a:pt x="13113" y="10"/>
                  </a:lnTo>
                  <a:lnTo>
                    <a:pt x="13387" y="2727"/>
                  </a:lnTo>
                  <a:cubicBezTo>
                    <a:pt x="74834" y="303011"/>
                    <a:pt x="340525" y="528895"/>
                    <a:pt x="658974" y="528895"/>
                  </a:cubicBezTo>
                  <a:cubicBezTo>
                    <a:pt x="977423" y="528895"/>
                    <a:pt x="1243114" y="303011"/>
                    <a:pt x="1304561" y="2727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23"/>
            <p:cNvSpPr/>
            <p:nvPr/>
          </p:nvSpPr>
          <p:spPr>
            <a:xfrm>
              <a:off x="3260142" y="4546129"/>
              <a:ext cx="988462" cy="988462"/>
            </a:xfrm>
            <a:prstGeom prst="ellipse">
              <a:avLst/>
            </a:prstGeom>
            <a:gradFill>
              <a:gsLst>
                <a:gs pos="0">
                  <a:srgbClr val="FF2D2D"/>
                </a:gs>
                <a:gs pos="100000">
                  <a:srgbClr val="C30000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  <a:effectLst>
              <a:reflection blurRad="0" dir="0" dist="0" endA="300" endPos="35000" kx="0" rotWithShape="0" algn="bl" stA="52000" stPos="0" sy="-100000" ky="0"/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23"/>
            <p:cNvSpPr/>
            <p:nvPr/>
          </p:nvSpPr>
          <p:spPr>
            <a:xfrm flipH="1" rot="10800000">
              <a:off x="3379788" y="4545013"/>
              <a:ext cx="749300" cy="436562"/>
            </a:xfrm>
            <a:custGeom>
              <a:rect b="b" l="l" r="r" t="t"/>
              <a:pathLst>
                <a:path extrusionOk="0" h="603250" w="1039158">
                  <a:moveTo>
                    <a:pt x="519579" y="0"/>
                  </a:moveTo>
                  <a:cubicBezTo>
                    <a:pt x="727808" y="0"/>
                    <a:pt x="911395" y="105502"/>
                    <a:pt x="1019804" y="265967"/>
                  </a:cubicBezTo>
                  <a:lnTo>
                    <a:pt x="1039158" y="301625"/>
                  </a:lnTo>
                  <a:lnTo>
                    <a:pt x="1019804" y="337283"/>
                  </a:lnTo>
                  <a:cubicBezTo>
                    <a:pt x="911395" y="497749"/>
                    <a:pt x="727808" y="603250"/>
                    <a:pt x="519579" y="603250"/>
                  </a:cubicBezTo>
                  <a:cubicBezTo>
                    <a:pt x="311351" y="603250"/>
                    <a:pt x="127763" y="497749"/>
                    <a:pt x="19355" y="337283"/>
                  </a:cubicBezTo>
                  <a:lnTo>
                    <a:pt x="0" y="301625"/>
                  </a:lnTo>
                  <a:lnTo>
                    <a:pt x="19355" y="265967"/>
                  </a:lnTo>
                  <a:cubicBezTo>
                    <a:pt x="127763" y="105502"/>
                    <a:pt x="311351" y="0"/>
                    <a:pt x="519579" y="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48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23"/>
            <p:cNvSpPr txBox="1"/>
            <p:nvPr/>
          </p:nvSpPr>
          <p:spPr>
            <a:xfrm>
              <a:off x="3435351" y="4751389"/>
              <a:ext cx="606425" cy="6000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rm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4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01</a:t>
              </a:r>
              <a:endParaRPr sz="4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23"/>
            <p:cNvSpPr/>
            <p:nvPr/>
          </p:nvSpPr>
          <p:spPr>
            <a:xfrm>
              <a:off x="3403601" y="4689476"/>
              <a:ext cx="701675" cy="701675"/>
            </a:xfrm>
            <a:prstGeom prst="ellipse">
              <a:avLst/>
            </a:prstGeom>
            <a:noFill/>
            <a:ln cap="flat" cmpd="sng" w="38100">
              <a:solidFill>
                <a:srgbClr val="FE818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23"/>
            <p:cNvSpPr/>
            <p:nvPr/>
          </p:nvSpPr>
          <p:spPr>
            <a:xfrm>
              <a:off x="3260726" y="4943475"/>
              <a:ext cx="987425" cy="590550"/>
            </a:xfrm>
            <a:custGeom>
              <a:rect b="b" l="l" r="r" t="t"/>
              <a:pathLst>
                <a:path extrusionOk="0" h="789065" w="1317950">
                  <a:moveTo>
                    <a:pt x="1304836" y="0"/>
                  </a:moveTo>
                  <a:lnTo>
                    <a:pt x="1317950" y="130090"/>
                  </a:lnTo>
                  <a:cubicBezTo>
                    <a:pt x="1317950" y="494032"/>
                    <a:pt x="1022917" y="789065"/>
                    <a:pt x="658975" y="789065"/>
                  </a:cubicBezTo>
                  <a:cubicBezTo>
                    <a:pt x="295033" y="789065"/>
                    <a:pt x="0" y="494032"/>
                    <a:pt x="0" y="130090"/>
                  </a:cubicBezTo>
                  <a:lnTo>
                    <a:pt x="13113" y="10"/>
                  </a:lnTo>
                  <a:lnTo>
                    <a:pt x="13387" y="2727"/>
                  </a:lnTo>
                  <a:cubicBezTo>
                    <a:pt x="74834" y="303011"/>
                    <a:pt x="340525" y="528895"/>
                    <a:pt x="658974" y="528895"/>
                  </a:cubicBezTo>
                  <a:cubicBezTo>
                    <a:pt x="977423" y="528895"/>
                    <a:pt x="1243114" y="303011"/>
                    <a:pt x="1304561" y="2727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23"/>
            <p:cNvSpPr/>
            <p:nvPr/>
          </p:nvSpPr>
          <p:spPr>
            <a:xfrm>
              <a:off x="6417557" y="3865103"/>
              <a:ext cx="988462" cy="988462"/>
            </a:xfrm>
            <a:prstGeom prst="ellipse">
              <a:avLst/>
            </a:prstGeom>
            <a:gradFill>
              <a:gsLst>
                <a:gs pos="0">
                  <a:srgbClr val="55D2FF"/>
                </a:gs>
                <a:gs pos="100000">
                  <a:srgbClr val="0073C3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  <a:effectLst>
              <a:reflection blurRad="0" dir="0" dist="0" endA="300" endPos="35000" kx="0" rotWithShape="0" algn="bl" stA="52000" stPos="0" sy="-100000" ky="0"/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23"/>
            <p:cNvSpPr/>
            <p:nvPr/>
          </p:nvSpPr>
          <p:spPr>
            <a:xfrm flipH="1" rot="10800000">
              <a:off x="6537325" y="3865564"/>
              <a:ext cx="749300" cy="434975"/>
            </a:xfrm>
            <a:custGeom>
              <a:rect b="b" l="l" r="r" t="t"/>
              <a:pathLst>
                <a:path extrusionOk="0" h="603250" w="1039158">
                  <a:moveTo>
                    <a:pt x="519579" y="0"/>
                  </a:moveTo>
                  <a:cubicBezTo>
                    <a:pt x="727808" y="0"/>
                    <a:pt x="911395" y="105502"/>
                    <a:pt x="1019804" y="265967"/>
                  </a:cubicBezTo>
                  <a:lnTo>
                    <a:pt x="1039158" y="301625"/>
                  </a:lnTo>
                  <a:lnTo>
                    <a:pt x="1019804" y="337283"/>
                  </a:lnTo>
                  <a:cubicBezTo>
                    <a:pt x="911395" y="497749"/>
                    <a:pt x="727808" y="603250"/>
                    <a:pt x="519579" y="603250"/>
                  </a:cubicBezTo>
                  <a:cubicBezTo>
                    <a:pt x="311351" y="603250"/>
                    <a:pt x="127763" y="497749"/>
                    <a:pt x="19355" y="337283"/>
                  </a:cubicBezTo>
                  <a:lnTo>
                    <a:pt x="0" y="301625"/>
                  </a:lnTo>
                  <a:lnTo>
                    <a:pt x="19355" y="265967"/>
                  </a:lnTo>
                  <a:cubicBezTo>
                    <a:pt x="127763" y="105502"/>
                    <a:pt x="311351" y="0"/>
                    <a:pt x="519579" y="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48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p23"/>
            <p:cNvSpPr/>
            <p:nvPr/>
          </p:nvSpPr>
          <p:spPr>
            <a:xfrm>
              <a:off x="6542089" y="4008439"/>
              <a:ext cx="701675" cy="701675"/>
            </a:xfrm>
            <a:prstGeom prst="ellipse">
              <a:avLst/>
            </a:prstGeom>
            <a:noFill/>
            <a:ln cap="flat" cmpd="sng" w="38100">
              <a:solidFill>
                <a:srgbClr val="00569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289;p23"/>
            <p:cNvSpPr txBox="1"/>
            <p:nvPr/>
          </p:nvSpPr>
          <p:spPr>
            <a:xfrm>
              <a:off x="6602413" y="4070351"/>
              <a:ext cx="608012" cy="6000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rm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4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03</a:t>
              </a:r>
              <a:endParaRPr sz="4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290;p23"/>
            <p:cNvSpPr/>
            <p:nvPr/>
          </p:nvSpPr>
          <p:spPr>
            <a:xfrm>
              <a:off x="6418264" y="4283075"/>
              <a:ext cx="987425" cy="592138"/>
            </a:xfrm>
            <a:custGeom>
              <a:rect b="b" l="l" r="r" t="t"/>
              <a:pathLst>
                <a:path extrusionOk="0" h="789065" w="1317950">
                  <a:moveTo>
                    <a:pt x="1304836" y="0"/>
                  </a:moveTo>
                  <a:lnTo>
                    <a:pt x="1317950" y="130090"/>
                  </a:lnTo>
                  <a:cubicBezTo>
                    <a:pt x="1317950" y="494032"/>
                    <a:pt x="1022917" y="789065"/>
                    <a:pt x="658975" y="789065"/>
                  </a:cubicBezTo>
                  <a:cubicBezTo>
                    <a:pt x="295033" y="789065"/>
                    <a:pt x="0" y="494032"/>
                    <a:pt x="0" y="130090"/>
                  </a:cubicBezTo>
                  <a:lnTo>
                    <a:pt x="13113" y="10"/>
                  </a:lnTo>
                  <a:lnTo>
                    <a:pt x="13387" y="2727"/>
                  </a:lnTo>
                  <a:cubicBezTo>
                    <a:pt x="74834" y="303011"/>
                    <a:pt x="340525" y="528895"/>
                    <a:pt x="658974" y="528895"/>
                  </a:cubicBezTo>
                  <a:cubicBezTo>
                    <a:pt x="977423" y="528895"/>
                    <a:pt x="1243114" y="303011"/>
                    <a:pt x="1304561" y="2727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291;p23"/>
            <p:cNvSpPr/>
            <p:nvPr/>
          </p:nvSpPr>
          <p:spPr>
            <a:xfrm>
              <a:off x="7762910" y="1897017"/>
              <a:ext cx="1468220" cy="1833300"/>
            </a:xfrm>
            <a:prstGeom prst="upArrow">
              <a:avLst>
                <a:gd fmla="val 57975" name="adj1"/>
                <a:gd fmla="val 55127" name="adj2"/>
              </a:avLst>
            </a:prstGeom>
            <a:gradFill>
              <a:gsLst>
                <a:gs pos="0">
                  <a:srgbClr val="BFBFBF"/>
                </a:gs>
                <a:gs pos="63000">
                  <a:srgbClr val="7F7F7F"/>
                </a:gs>
                <a:gs pos="100000">
                  <a:srgbClr val="7F7F7F"/>
                </a:gs>
              </a:gsLst>
              <a:lin ang="2700000" scaled="0"/>
            </a:gradFill>
            <a:ln cap="flat" cmpd="sng" w="34925">
              <a:solidFill>
                <a:srgbClr val="FFEEE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17500" rotWithShape="0" algn="tl" dist="127000">
                <a:srgbClr val="000000">
                  <a:alpha val="2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292;p23"/>
            <p:cNvSpPr/>
            <p:nvPr/>
          </p:nvSpPr>
          <p:spPr>
            <a:xfrm>
              <a:off x="8259763" y="1863725"/>
              <a:ext cx="474662" cy="236538"/>
            </a:xfrm>
            <a:custGeom>
              <a:rect b="b" l="l" r="r" t="t"/>
              <a:pathLst>
                <a:path extrusionOk="0" h="316948" w="633896">
                  <a:moveTo>
                    <a:pt x="316948" y="0"/>
                  </a:moveTo>
                  <a:lnTo>
                    <a:pt x="633896" y="316948"/>
                  </a:lnTo>
                  <a:lnTo>
                    <a:pt x="0" y="316948"/>
                  </a:lnTo>
                  <a:close/>
                </a:path>
              </a:pathLst>
            </a:custGeom>
            <a:gradFill>
              <a:gsLst>
                <a:gs pos="0">
                  <a:srgbClr val="F4F4F4"/>
                </a:gs>
                <a:gs pos="100000">
                  <a:srgbClr val="BABBBB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" name="Google Shape;293;p23"/>
            <p:cNvSpPr txBox="1"/>
            <p:nvPr/>
          </p:nvSpPr>
          <p:spPr>
            <a:xfrm>
              <a:off x="8043864" y="2689226"/>
              <a:ext cx="909637" cy="3206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TITLE</a:t>
              </a:r>
              <a:endParaRPr b="1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" name="Google Shape;294;p23"/>
            <p:cNvSpPr txBox="1"/>
            <p:nvPr/>
          </p:nvSpPr>
          <p:spPr>
            <a:xfrm>
              <a:off x="8081963" y="2973388"/>
              <a:ext cx="830262" cy="50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1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Go ahead and replace</a:t>
              </a:r>
              <a:endParaRPr sz="1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295;p23"/>
            <p:cNvSpPr/>
            <p:nvPr/>
          </p:nvSpPr>
          <p:spPr>
            <a:xfrm>
              <a:off x="8002790" y="3481346"/>
              <a:ext cx="988462" cy="988462"/>
            </a:xfrm>
            <a:prstGeom prst="ellipse">
              <a:avLst/>
            </a:prstGeom>
            <a:gradFill>
              <a:gsLst>
                <a:gs pos="0">
                  <a:srgbClr val="BFBFBF"/>
                </a:gs>
                <a:gs pos="100000">
                  <a:srgbClr val="7F7F7F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  <a:effectLst>
              <a:reflection blurRad="0" dir="0" dist="0" endA="300" endPos="35000" kx="0" rotWithShape="0" algn="bl" stA="52000" stPos="0" sy="-100000" ky="0"/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" name="Google Shape;296;p23"/>
            <p:cNvSpPr/>
            <p:nvPr/>
          </p:nvSpPr>
          <p:spPr>
            <a:xfrm flipH="1" rot="10800000">
              <a:off x="8121650" y="3481389"/>
              <a:ext cx="750888" cy="434975"/>
            </a:xfrm>
            <a:custGeom>
              <a:rect b="b" l="l" r="r" t="t"/>
              <a:pathLst>
                <a:path extrusionOk="0" h="603250" w="1039158">
                  <a:moveTo>
                    <a:pt x="519579" y="0"/>
                  </a:moveTo>
                  <a:cubicBezTo>
                    <a:pt x="727808" y="0"/>
                    <a:pt x="911395" y="105502"/>
                    <a:pt x="1019804" y="265967"/>
                  </a:cubicBezTo>
                  <a:lnTo>
                    <a:pt x="1039158" y="301625"/>
                  </a:lnTo>
                  <a:lnTo>
                    <a:pt x="1019804" y="337283"/>
                  </a:lnTo>
                  <a:cubicBezTo>
                    <a:pt x="911395" y="497749"/>
                    <a:pt x="727808" y="603250"/>
                    <a:pt x="519579" y="603250"/>
                  </a:cubicBezTo>
                  <a:cubicBezTo>
                    <a:pt x="311351" y="603250"/>
                    <a:pt x="127763" y="497749"/>
                    <a:pt x="19355" y="337283"/>
                  </a:cubicBezTo>
                  <a:lnTo>
                    <a:pt x="0" y="301625"/>
                  </a:lnTo>
                  <a:lnTo>
                    <a:pt x="19355" y="265967"/>
                  </a:lnTo>
                  <a:cubicBezTo>
                    <a:pt x="127763" y="105502"/>
                    <a:pt x="311351" y="0"/>
                    <a:pt x="519579" y="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48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297;p23"/>
            <p:cNvSpPr/>
            <p:nvPr/>
          </p:nvSpPr>
          <p:spPr>
            <a:xfrm>
              <a:off x="8145464" y="3625850"/>
              <a:ext cx="701675" cy="700088"/>
            </a:xfrm>
            <a:prstGeom prst="ellipse">
              <a:avLst/>
            </a:prstGeom>
            <a:noFill/>
            <a:ln cap="flat" cmpd="sng" w="38100">
              <a:solidFill>
                <a:srgbClr val="5F5F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298;p23"/>
            <p:cNvSpPr txBox="1"/>
            <p:nvPr/>
          </p:nvSpPr>
          <p:spPr>
            <a:xfrm>
              <a:off x="8166101" y="3687764"/>
              <a:ext cx="608013" cy="6000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rm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4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04</a:t>
              </a:r>
              <a:endParaRPr sz="4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" name="Google Shape;299;p23"/>
            <p:cNvSpPr/>
            <p:nvPr/>
          </p:nvSpPr>
          <p:spPr>
            <a:xfrm>
              <a:off x="8002588" y="3883025"/>
              <a:ext cx="989012" cy="592138"/>
            </a:xfrm>
            <a:custGeom>
              <a:rect b="b" l="l" r="r" t="t"/>
              <a:pathLst>
                <a:path extrusionOk="0" h="789065" w="1317950">
                  <a:moveTo>
                    <a:pt x="1304836" y="0"/>
                  </a:moveTo>
                  <a:lnTo>
                    <a:pt x="1317950" y="130090"/>
                  </a:lnTo>
                  <a:cubicBezTo>
                    <a:pt x="1317950" y="494032"/>
                    <a:pt x="1022917" y="789065"/>
                    <a:pt x="658975" y="789065"/>
                  </a:cubicBezTo>
                  <a:cubicBezTo>
                    <a:pt x="295033" y="789065"/>
                    <a:pt x="0" y="494032"/>
                    <a:pt x="0" y="130090"/>
                  </a:cubicBezTo>
                  <a:lnTo>
                    <a:pt x="13113" y="10"/>
                  </a:lnTo>
                  <a:lnTo>
                    <a:pt x="13387" y="2727"/>
                  </a:lnTo>
                  <a:cubicBezTo>
                    <a:pt x="74834" y="303011"/>
                    <a:pt x="340525" y="528895"/>
                    <a:pt x="658974" y="528895"/>
                  </a:cubicBezTo>
                  <a:cubicBezTo>
                    <a:pt x="977423" y="528895"/>
                    <a:pt x="1243114" y="303011"/>
                    <a:pt x="1304561" y="2727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0" name="Google Shape;300;p23"/>
          <p:cNvSpPr txBox="1"/>
          <p:nvPr/>
        </p:nvSpPr>
        <p:spPr>
          <a:xfrm>
            <a:off x="1742056" y="440139"/>
            <a:ext cx="182293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TITLE HERE</a:t>
            </a:r>
            <a:endParaRPr b="1" i="0" sz="28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4"/>
          <p:cNvSpPr/>
          <p:nvPr/>
        </p:nvSpPr>
        <p:spPr>
          <a:xfrm>
            <a:off x="3597293" y="3418324"/>
            <a:ext cx="2255187" cy="2255187"/>
          </a:xfrm>
          <a:prstGeom prst="ellipse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24"/>
          <p:cNvSpPr/>
          <p:nvPr/>
        </p:nvSpPr>
        <p:spPr>
          <a:xfrm>
            <a:off x="1559716" y="1807619"/>
            <a:ext cx="2255187" cy="2255187"/>
          </a:xfrm>
          <a:prstGeom prst="ellipse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8" name="Google Shape;308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470088" y="3291521"/>
            <a:ext cx="2499070" cy="25087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2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437774" y="1678384"/>
            <a:ext cx="2499070" cy="2513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2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64605" y="2883119"/>
            <a:ext cx="909195" cy="1230088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24"/>
          <p:cNvSpPr/>
          <p:nvPr/>
        </p:nvSpPr>
        <p:spPr>
          <a:xfrm>
            <a:off x="6894285" y="2350011"/>
            <a:ext cx="3717701" cy="15499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use well-known development methodologies to create a customized approach for each of the projects. This allows us to achieve high quality outcomes and full transparency towards.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24"/>
          <p:cNvSpPr/>
          <p:nvPr/>
        </p:nvSpPr>
        <p:spPr>
          <a:xfrm>
            <a:off x="7016301" y="1678384"/>
            <a:ext cx="3595686" cy="5749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STAGE HERE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24"/>
          <p:cNvSpPr txBox="1"/>
          <p:nvPr/>
        </p:nvSpPr>
        <p:spPr>
          <a:xfrm>
            <a:off x="1742056" y="440139"/>
            <a:ext cx="182293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TITLE HERE</a:t>
            </a:r>
            <a:endParaRPr b="1" i="0" sz="28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9" name="Google Shape;319;p25"/>
          <p:cNvGrpSpPr/>
          <p:nvPr/>
        </p:nvGrpSpPr>
        <p:grpSpPr>
          <a:xfrm>
            <a:off x="1235075" y="1367448"/>
            <a:ext cx="6411344" cy="4665058"/>
            <a:chOff x="1235075" y="1367448"/>
            <a:chExt cx="6411344" cy="4665058"/>
          </a:xfrm>
        </p:grpSpPr>
        <p:pic>
          <p:nvPicPr>
            <p:cNvPr id="320" name="Google Shape;320;p2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235075" y="1367448"/>
              <a:ext cx="6411344" cy="41231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1" name="Google Shape;321;p2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742056" y="4521244"/>
              <a:ext cx="2663600" cy="151126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22" name="Google Shape;322;p25"/>
          <p:cNvSpPr/>
          <p:nvPr/>
        </p:nvSpPr>
        <p:spPr>
          <a:xfrm>
            <a:off x="2883585" y="3099316"/>
            <a:ext cx="3720415" cy="14219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complex idea can be conveyed with just a single still image, namely making it possible to absorb large amounts of data quickly.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25"/>
          <p:cNvSpPr/>
          <p:nvPr/>
        </p:nvSpPr>
        <p:spPr>
          <a:xfrm>
            <a:off x="2883584" y="2427689"/>
            <a:ext cx="3595686" cy="6438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OPTION HERE</a:t>
            </a:r>
            <a:endParaRPr b="1"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4" name="Google Shape;324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46419" y="1630298"/>
            <a:ext cx="2862408" cy="1717445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152400" kx="110000" rotWithShape="0" algn="tl" dir="900000" dist="12000" sy="98000" ky="200000">
              <a:srgbClr val="000000">
                <a:alpha val="29803"/>
              </a:srgbClr>
            </a:outerShdw>
          </a:effectLst>
        </p:spPr>
      </p:pic>
      <p:pic>
        <p:nvPicPr>
          <p:cNvPr id="325" name="Google Shape;325;p2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674673" y="3561419"/>
            <a:ext cx="2805901" cy="1717445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152400" kx="110000" rotWithShape="0" algn="tl" dir="900000" dist="12000" sy="98000" ky="200000">
              <a:srgbClr val="000000">
                <a:alpha val="29803"/>
              </a:srgbClr>
            </a:outerShdw>
          </a:effectLst>
        </p:spPr>
      </p:pic>
      <p:sp>
        <p:nvSpPr>
          <p:cNvPr id="326" name="Google Shape;326;p25"/>
          <p:cNvSpPr txBox="1"/>
          <p:nvPr/>
        </p:nvSpPr>
        <p:spPr>
          <a:xfrm>
            <a:off x="1742056" y="440139"/>
            <a:ext cx="182293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TITLE HERE</a:t>
            </a:r>
            <a:endParaRPr b="1" i="0" sz="28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2" name="Google Shape;332;p26"/>
          <p:cNvGrpSpPr/>
          <p:nvPr/>
        </p:nvGrpSpPr>
        <p:grpSpPr>
          <a:xfrm>
            <a:off x="1320800" y="30902"/>
            <a:ext cx="9550400" cy="6825223"/>
            <a:chOff x="0" y="13764"/>
            <a:chExt cx="7597774" cy="5429773"/>
          </a:xfrm>
        </p:grpSpPr>
        <p:pic>
          <p:nvPicPr>
            <p:cNvPr id="333" name="Google Shape;333;p2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13764"/>
              <a:ext cx="7597774" cy="5373146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334" name="Google Shape;334;p26"/>
            <p:cNvCxnSpPr/>
            <p:nvPr/>
          </p:nvCxnSpPr>
          <p:spPr>
            <a:xfrm flipH="1" rot="10800000">
              <a:off x="2943862" y="3962399"/>
              <a:ext cx="392339" cy="1481138"/>
            </a:xfrm>
            <a:prstGeom prst="straightConnector1">
              <a:avLst/>
            </a:prstGeom>
            <a:noFill/>
            <a:ln cap="flat" cmpd="sng" w="9525">
              <a:solidFill>
                <a:srgbClr val="3A3838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335" name="Google Shape;335;p2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396803" y="3031766"/>
              <a:ext cx="1935484" cy="1901956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336" name="Google Shape;336;p26"/>
            <p:cNvCxnSpPr/>
            <p:nvPr/>
          </p:nvCxnSpPr>
          <p:spPr>
            <a:xfrm rot="10800000">
              <a:off x="2365183" y="4577139"/>
              <a:ext cx="147370" cy="844496"/>
            </a:xfrm>
            <a:prstGeom prst="straightConnector1">
              <a:avLst/>
            </a:prstGeom>
            <a:noFill/>
            <a:ln cap="flat" cmpd="sng" w="9525">
              <a:solidFill>
                <a:srgbClr val="3A3838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337" name="Google Shape;337;p2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 rot="-1496183">
              <a:off x="1839531" y="4073556"/>
              <a:ext cx="1051302" cy="103309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38" name="Google Shape;338;p26"/>
          <p:cNvSpPr txBox="1"/>
          <p:nvPr/>
        </p:nvSpPr>
        <p:spPr>
          <a:xfrm>
            <a:off x="3472231" y="1955350"/>
            <a:ext cx="1223412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8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03</a:t>
            </a:r>
            <a:endParaRPr b="1" sz="80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26"/>
          <p:cNvSpPr txBox="1"/>
          <p:nvPr/>
        </p:nvSpPr>
        <p:spPr>
          <a:xfrm>
            <a:off x="4746939" y="2155342"/>
            <a:ext cx="2638286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6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EVENTS</a:t>
            </a:r>
            <a:endParaRPr b="1" sz="60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27"/>
          <p:cNvSpPr/>
          <p:nvPr/>
        </p:nvSpPr>
        <p:spPr>
          <a:xfrm>
            <a:off x="1460500" y="2032000"/>
            <a:ext cx="8420100" cy="2532403"/>
          </a:xfrm>
          <a:custGeom>
            <a:rect b="b" l="l" r="r" t="t"/>
            <a:pathLst>
              <a:path extrusionOk="0" h="2532403" w="8420100">
                <a:moveTo>
                  <a:pt x="0" y="2133600"/>
                </a:moveTo>
                <a:cubicBezTo>
                  <a:pt x="642408" y="2384425"/>
                  <a:pt x="1284817" y="2635250"/>
                  <a:pt x="1854200" y="2489200"/>
                </a:cubicBezTo>
                <a:cubicBezTo>
                  <a:pt x="2423583" y="2343150"/>
                  <a:pt x="2774950" y="1373717"/>
                  <a:pt x="3416300" y="1257300"/>
                </a:cubicBezTo>
                <a:cubicBezTo>
                  <a:pt x="4057650" y="1140883"/>
                  <a:pt x="4868333" y="2000250"/>
                  <a:pt x="5702300" y="1790700"/>
                </a:cubicBezTo>
                <a:cubicBezTo>
                  <a:pt x="6536267" y="1581150"/>
                  <a:pt x="7478183" y="790575"/>
                  <a:pt x="8420100" y="0"/>
                </a:cubicBezTo>
              </a:path>
            </a:pathLst>
          </a:custGeom>
          <a:noFill/>
          <a:ln cap="flat" cmpd="sng" w="12700">
            <a:solidFill>
              <a:srgbClr val="FF0000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6" name="Google Shape;346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11454" y="1172698"/>
            <a:ext cx="1512891" cy="1540804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p27"/>
          <p:cNvSpPr/>
          <p:nvPr/>
        </p:nvSpPr>
        <p:spPr>
          <a:xfrm>
            <a:off x="2978579" y="4221503"/>
            <a:ext cx="584200" cy="584200"/>
          </a:xfrm>
          <a:prstGeom prst="ellipse">
            <a:avLst/>
          </a:prstGeom>
          <a:solidFill>
            <a:srgbClr val="00B0F0"/>
          </a:solidFill>
          <a:ln cap="flat" cmpd="sng" w="349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27"/>
          <p:cNvSpPr/>
          <p:nvPr/>
        </p:nvSpPr>
        <p:spPr>
          <a:xfrm>
            <a:off x="4629579" y="2955301"/>
            <a:ext cx="584200" cy="584200"/>
          </a:xfrm>
          <a:prstGeom prst="ellipse">
            <a:avLst/>
          </a:prstGeom>
          <a:solidFill>
            <a:srgbClr val="00B0F0"/>
          </a:solidFill>
          <a:ln cap="flat" cmpd="sng" w="349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27"/>
          <p:cNvSpPr/>
          <p:nvPr/>
        </p:nvSpPr>
        <p:spPr>
          <a:xfrm>
            <a:off x="6813979" y="3539501"/>
            <a:ext cx="584200" cy="584200"/>
          </a:xfrm>
          <a:prstGeom prst="ellipse">
            <a:avLst/>
          </a:prstGeom>
          <a:solidFill>
            <a:srgbClr val="00B0F0"/>
          </a:solidFill>
          <a:ln cap="flat" cmpd="sng" w="349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50" name="Google Shape;350;p27"/>
          <p:cNvGrpSpPr/>
          <p:nvPr/>
        </p:nvGrpSpPr>
        <p:grpSpPr>
          <a:xfrm>
            <a:off x="1565145" y="4878306"/>
            <a:ext cx="4080912" cy="1174054"/>
            <a:chOff x="1565145" y="4878306"/>
            <a:chExt cx="4080912" cy="1174054"/>
          </a:xfrm>
        </p:grpSpPr>
        <p:sp>
          <p:nvSpPr>
            <p:cNvPr id="351" name="Google Shape;351;p27"/>
            <p:cNvSpPr/>
            <p:nvPr/>
          </p:nvSpPr>
          <p:spPr>
            <a:xfrm>
              <a:off x="1565146" y="5369096"/>
              <a:ext cx="4080911" cy="6832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We hope that this template will return to you as a time, money and reputation.</a:t>
              </a: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27"/>
            <p:cNvSpPr/>
            <p:nvPr/>
          </p:nvSpPr>
          <p:spPr>
            <a:xfrm>
              <a:off x="1565145" y="4878306"/>
              <a:ext cx="3595686" cy="6093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STEP HERE</a:t>
              </a:r>
              <a:endParaRPr b="1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3" name="Google Shape;353;p27"/>
          <p:cNvGrpSpPr/>
          <p:nvPr/>
        </p:nvGrpSpPr>
        <p:grpSpPr>
          <a:xfrm>
            <a:off x="6278132" y="4231990"/>
            <a:ext cx="4062143" cy="1174054"/>
            <a:chOff x="6278132" y="4231990"/>
            <a:chExt cx="4062143" cy="1174054"/>
          </a:xfrm>
        </p:grpSpPr>
        <p:sp>
          <p:nvSpPr>
            <p:cNvPr id="354" name="Google Shape;354;p27"/>
            <p:cNvSpPr/>
            <p:nvPr/>
          </p:nvSpPr>
          <p:spPr>
            <a:xfrm>
              <a:off x="6278133" y="4722780"/>
              <a:ext cx="4062142" cy="6832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We hope that this template will return to you as a time, money and reputation.</a:t>
              </a: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Google Shape;355;p27"/>
            <p:cNvSpPr/>
            <p:nvPr/>
          </p:nvSpPr>
          <p:spPr>
            <a:xfrm>
              <a:off x="6278132" y="4231990"/>
              <a:ext cx="3595686" cy="5749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STEP HERE</a:t>
              </a:r>
              <a:endParaRPr b="1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6" name="Google Shape;356;p27"/>
          <p:cNvGrpSpPr/>
          <p:nvPr/>
        </p:nvGrpSpPr>
        <p:grpSpPr>
          <a:xfrm>
            <a:off x="3020550" y="1491067"/>
            <a:ext cx="4530855" cy="1154305"/>
            <a:chOff x="3020550" y="1491067"/>
            <a:chExt cx="4530855" cy="1154305"/>
          </a:xfrm>
        </p:grpSpPr>
        <p:sp>
          <p:nvSpPr>
            <p:cNvPr id="357" name="Google Shape;357;p27"/>
            <p:cNvSpPr/>
            <p:nvPr/>
          </p:nvSpPr>
          <p:spPr>
            <a:xfrm>
              <a:off x="3020551" y="1981857"/>
              <a:ext cx="4530854" cy="66351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We hope that this template will return to you as a time, money and reputation.</a:t>
              </a: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358;p27"/>
            <p:cNvSpPr/>
            <p:nvPr/>
          </p:nvSpPr>
          <p:spPr>
            <a:xfrm>
              <a:off x="3020550" y="1491067"/>
              <a:ext cx="3595686" cy="6093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STEP HERE</a:t>
              </a:r>
              <a:endParaRPr b="1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9" name="Google Shape;359;p27"/>
          <p:cNvSpPr txBox="1"/>
          <p:nvPr/>
        </p:nvSpPr>
        <p:spPr>
          <a:xfrm>
            <a:off x="1742056" y="440139"/>
            <a:ext cx="182293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TITLE HERE</a:t>
            </a:r>
            <a:endParaRPr b="1" i="0" sz="28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5" name="Google Shape;365;p28"/>
          <p:cNvGrpSpPr/>
          <p:nvPr/>
        </p:nvGrpSpPr>
        <p:grpSpPr>
          <a:xfrm>
            <a:off x="2392677" y="1613020"/>
            <a:ext cx="8161024" cy="3981162"/>
            <a:chOff x="3580127" y="2420889"/>
            <a:chExt cx="5786123" cy="2822624"/>
          </a:xfrm>
        </p:grpSpPr>
        <p:sp>
          <p:nvSpPr>
            <p:cNvPr id="366" name="Google Shape;366;p28"/>
            <p:cNvSpPr/>
            <p:nvPr/>
          </p:nvSpPr>
          <p:spPr>
            <a:xfrm>
              <a:off x="3678239" y="4487863"/>
              <a:ext cx="757237" cy="755650"/>
            </a:xfrm>
            <a:prstGeom prst="ellipse">
              <a:avLst/>
            </a:prstGeom>
            <a:solidFill>
              <a:srgbClr val="A5A5A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367;p28"/>
            <p:cNvSpPr/>
            <p:nvPr/>
          </p:nvSpPr>
          <p:spPr>
            <a:xfrm>
              <a:off x="3580127" y="4392464"/>
              <a:ext cx="755999" cy="755999"/>
            </a:xfrm>
            <a:prstGeom prst="ellipse">
              <a:avLst/>
            </a:prstGeom>
            <a:solidFill>
              <a:srgbClr val="29ABE2"/>
            </a:solidFill>
            <a:ln cap="flat" cmpd="sng" w="88900">
              <a:solidFill>
                <a:srgbClr val="FCF3F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p28"/>
            <p:cNvSpPr/>
            <p:nvPr/>
          </p:nvSpPr>
          <p:spPr>
            <a:xfrm>
              <a:off x="4335463" y="4440238"/>
              <a:ext cx="4152900" cy="755650"/>
            </a:xfrm>
            <a:custGeom>
              <a:rect b="b" l="l" r="r" t="t"/>
              <a:pathLst>
                <a:path extrusionOk="0" h="927848" w="5096436">
                  <a:moveTo>
                    <a:pt x="463923" y="0"/>
                  </a:moveTo>
                  <a:lnTo>
                    <a:pt x="463924" y="0"/>
                  </a:lnTo>
                  <a:lnTo>
                    <a:pt x="5096436" y="0"/>
                  </a:lnTo>
                  <a:lnTo>
                    <a:pt x="5096436" y="121924"/>
                  </a:lnTo>
                  <a:lnTo>
                    <a:pt x="3926681" y="121924"/>
                  </a:lnTo>
                  <a:lnTo>
                    <a:pt x="2508394" y="121924"/>
                  </a:lnTo>
                  <a:lnTo>
                    <a:pt x="511641" y="121924"/>
                  </a:lnTo>
                  <a:lnTo>
                    <a:pt x="511640" y="121924"/>
                  </a:lnTo>
                  <a:lnTo>
                    <a:pt x="442716" y="128872"/>
                  </a:lnTo>
                  <a:cubicBezTo>
                    <a:pt x="286872" y="160763"/>
                    <a:pt x="169641" y="298653"/>
                    <a:pt x="169641" y="463924"/>
                  </a:cubicBezTo>
                  <a:cubicBezTo>
                    <a:pt x="169641" y="652805"/>
                    <a:pt x="322760" y="805924"/>
                    <a:pt x="511641" y="805924"/>
                  </a:cubicBezTo>
                  <a:lnTo>
                    <a:pt x="511648" y="805923"/>
                  </a:lnTo>
                  <a:lnTo>
                    <a:pt x="2508394" y="805923"/>
                  </a:lnTo>
                  <a:lnTo>
                    <a:pt x="3926681" y="805923"/>
                  </a:lnTo>
                  <a:lnTo>
                    <a:pt x="5096436" y="805923"/>
                  </a:lnTo>
                  <a:lnTo>
                    <a:pt x="5096436" y="927847"/>
                  </a:lnTo>
                  <a:lnTo>
                    <a:pt x="463934" y="927847"/>
                  </a:lnTo>
                  <a:lnTo>
                    <a:pt x="463924" y="927848"/>
                  </a:lnTo>
                  <a:cubicBezTo>
                    <a:pt x="207706" y="927848"/>
                    <a:pt x="0" y="720142"/>
                    <a:pt x="0" y="463924"/>
                  </a:cubicBezTo>
                  <a:cubicBezTo>
                    <a:pt x="0" y="239733"/>
                    <a:pt x="159025" y="52685"/>
                    <a:pt x="370427" y="9425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88000">
                  <a:srgbClr val="FFFFFF"/>
                </a:gs>
                <a:gs pos="100000">
                  <a:srgbClr val="FFFFFF"/>
                </a:gs>
              </a:gsLst>
              <a:lin ang="10800000" scaled="0"/>
            </a:gradFill>
            <a:ln>
              <a:noFill/>
            </a:ln>
            <a:effectLst>
              <a:outerShdw blurRad="50800" rotWithShape="0" algn="tl" dir="2700000" dist="1397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369;p28"/>
            <p:cNvSpPr/>
            <p:nvPr/>
          </p:nvSpPr>
          <p:spPr>
            <a:xfrm>
              <a:off x="4800600" y="4645025"/>
              <a:ext cx="2565400" cy="3698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NOTE HERE</a:t>
              </a:r>
              <a:endParaRPr b="1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" name="Google Shape;370;p28"/>
            <p:cNvSpPr txBox="1"/>
            <p:nvPr/>
          </p:nvSpPr>
          <p:spPr>
            <a:xfrm>
              <a:off x="7640639" y="4552950"/>
              <a:ext cx="568325" cy="5540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4000">
                  <a:solidFill>
                    <a:srgbClr val="29ABE2"/>
                  </a:solidFill>
                  <a:latin typeface="Calibri"/>
                  <a:ea typeface="Calibri"/>
                  <a:cs typeface="Calibri"/>
                  <a:sym typeface="Calibri"/>
                </a:rPr>
                <a:t>03</a:t>
              </a:r>
              <a:endParaRPr sz="4000">
                <a:solidFill>
                  <a:srgbClr val="29ABE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71" name="Google Shape;371;p28"/>
            <p:cNvCxnSpPr/>
            <p:nvPr/>
          </p:nvCxnSpPr>
          <p:spPr>
            <a:xfrm>
              <a:off x="7540625" y="4629151"/>
              <a:ext cx="0" cy="377825"/>
            </a:xfrm>
            <a:prstGeom prst="straightConnector1">
              <a:avLst/>
            </a:prstGeom>
            <a:gradFill>
              <a:gsLst>
                <a:gs pos="0">
                  <a:srgbClr val="FFFFFF"/>
                </a:gs>
                <a:gs pos="88000">
                  <a:srgbClr val="FFFFFF"/>
                </a:gs>
                <a:gs pos="100000">
                  <a:srgbClr val="FFFFFF"/>
                </a:gs>
              </a:gsLst>
              <a:lin ang="10800000" scaled="0"/>
            </a:gradFill>
            <a:ln cap="flat" cmpd="sng" w="25400">
              <a:solidFill>
                <a:srgbClr val="29ABE2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0800" rotWithShape="0" algn="tl" dir="2700000" dist="50800">
                <a:srgbClr val="000000">
                  <a:alpha val="40000"/>
                </a:srgbClr>
              </a:outerShdw>
            </a:effectLst>
          </p:spPr>
        </p:cxnSp>
        <p:sp>
          <p:nvSpPr>
            <p:cNvPr id="372" name="Google Shape;372;p28"/>
            <p:cNvSpPr/>
            <p:nvPr/>
          </p:nvSpPr>
          <p:spPr>
            <a:xfrm flipH="1">
              <a:off x="4397375" y="3454400"/>
              <a:ext cx="4152900" cy="755650"/>
            </a:xfrm>
            <a:custGeom>
              <a:rect b="b" l="l" r="r" t="t"/>
              <a:pathLst>
                <a:path extrusionOk="0" h="927848" w="5096436">
                  <a:moveTo>
                    <a:pt x="463923" y="0"/>
                  </a:moveTo>
                  <a:lnTo>
                    <a:pt x="463924" y="0"/>
                  </a:lnTo>
                  <a:lnTo>
                    <a:pt x="5096436" y="0"/>
                  </a:lnTo>
                  <a:lnTo>
                    <a:pt x="5096436" y="121924"/>
                  </a:lnTo>
                  <a:lnTo>
                    <a:pt x="3926681" y="121924"/>
                  </a:lnTo>
                  <a:lnTo>
                    <a:pt x="2508394" y="121924"/>
                  </a:lnTo>
                  <a:lnTo>
                    <a:pt x="511641" y="121924"/>
                  </a:lnTo>
                  <a:lnTo>
                    <a:pt x="511640" y="121924"/>
                  </a:lnTo>
                  <a:lnTo>
                    <a:pt x="442716" y="128872"/>
                  </a:lnTo>
                  <a:cubicBezTo>
                    <a:pt x="286872" y="160763"/>
                    <a:pt x="169641" y="298653"/>
                    <a:pt x="169641" y="463924"/>
                  </a:cubicBezTo>
                  <a:cubicBezTo>
                    <a:pt x="169641" y="652805"/>
                    <a:pt x="322760" y="805924"/>
                    <a:pt x="511641" y="805924"/>
                  </a:cubicBezTo>
                  <a:lnTo>
                    <a:pt x="511648" y="805923"/>
                  </a:lnTo>
                  <a:lnTo>
                    <a:pt x="2508394" y="805923"/>
                  </a:lnTo>
                  <a:lnTo>
                    <a:pt x="3926681" y="805923"/>
                  </a:lnTo>
                  <a:lnTo>
                    <a:pt x="5096436" y="805923"/>
                  </a:lnTo>
                  <a:lnTo>
                    <a:pt x="5096436" y="927847"/>
                  </a:lnTo>
                  <a:lnTo>
                    <a:pt x="463934" y="927847"/>
                  </a:lnTo>
                  <a:lnTo>
                    <a:pt x="463924" y="927848"/>
                  </a:lnTo>
                  <a:cubicBezTo>
                    <a:pt x="207706" y="927848"/>
                    <a:pt x="0" y="720142"/>
                    <a:pt x="0" y="463924"/>
                  </a:cubicBezTo>
                  <a:cubicBezTo>
                    <a:pt x="0" y="239733"/>
                    <a:pt x="159025" y="52685"/>
                    <a:pt x="370427" y="9425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88000">
                  <a:srgbClr val="FFFFFF"/>
                </a:gs>
                <a:gs pos="100000">
                  <a:srgbClr val="FFFFFF"/>
                </a:gs>
              </a:gsLst>
              <a:lin ang="10800000" scaled="0"/>
            </a:gradFill>
            <a:ln>
              <a:noFill/>
            </a:ln>
            <a:effectLst>
              <a:outerShdw blurRad="50800" rotWithShape="0" algn="tl" dir="2700000" dist="1397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" name="Google Shape;373;p28"/>
            <p:cNvSpPr/>
            <p:nvPr/>
          </p:nvSpPr>
          <p:spPr>
            <a:xfrm>
              <a:off x="8610600" y="3502025"/>
              <a:ext cx="755650" cy="755650"/>
            </a:xfrm>
            <a:prstGeom prst="ellipse">
              <a:avLst/>
            </a:prstGeom>
            <a:solidFill>
              <a:srgbClr val="A5A5A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374;p28"/>
            <p:cNvSpPr/>
            <p:nvPr/>
          </p:nvSpPr>
          <p:spPr>
            <a:xfrm>
              <a:off x="8511193" y="3406677"/>
              <a:ext cx="755999" cy="755999"/>
            </a:xfrm>
            <a:prstGeom prst="ellipse">
              <a:avLst/>
            </a:prstGeom>
            <a:solidFill>
              <a:srgbClr val="A3D800"/>
            </a:solidFill>
            <a:ln cap="flat" cmpd="sng" w="88900">
              <a:solidFill>
                <a:srgbClr val="FCF3F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" name="Google Shape;375;p28"/>
            <p:cNvSpPr/>
            <p:nvPr/>
          </p:nvSpPr>
          <p:spPr>
            <a:xfrm>
              <a:off x="5334001" y="3659189"/>
              <a:ext cx="2874963" cy="3698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NOTE HERE</a:t>
              </a:r>
              <a:endParaRPr b="1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376;p28"/>
            <p:cNvSpPr txBox="1"/>
            <p:nvPr/>
          </p:nvSpPr>
          <p:spPr>
            <a:xfrm>
              <a:off x="4683126" y="3567114"/>
              <a:ext cx="569913" cy="5540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4000">
                  <a:solidFill>
                    <a:srgbClr val="A3D800"/>
                  </a:solidFill>
                  <a:latin typeface="Calibri"/>
                  <a:ea typeface="Calibri"/>
                  <a:cs typeface="Calibri"/>
                  <a:sym typeface="Calibri"/>
                </a:rPr>
                <a:t>02</a:t>
              </a:r>
              <a:endParaRPr sz="4000">
                <a:solidFill>
                  <a:srgbClr val="A3D8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77" name="Google Shape;377;p28"/>
            <p:cNvCxnSpPr/>
            <p:nvPr/>
          </p:nvCxnSpPr>
          <p:spPr>
            <a:xfrm>
              <a:off x="5230813" y="3643314"/>
              <a:ext cx="0" cy="377825"/>
            </a:xfrm>
            <a:prstGeom prst="straightConnector1">
              <a:avLst/>
            </a:prstGeom>
            <a:gradFill>
              <a:gsLst>
                <a:gs pos="0">
                  <a:srgbClr val="FFFFFF"/>
                </a:gs>
                <a:gs pos="88000">
                  <a:srgbClr val="FFFFFF"/>
                </a:gs>
                <a:gs pos="100000">
                  <a:srgbClr val="FFFFFF"/>
                </a:gs>
              </a:gsLst>
              <a:lin ang="10800000" scaled="0"/>
            </a:gradFill>
            <a:ln cap="flat" cmpd="sng" w="25400">
              <a:solidFill>
                <a:srgbClr val="A3D800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0800" rotWithShape="0" algn="tl" dir="2700000" dist="50800">
                <a:srgbClr val="000000">
                  <a:alpha val="40000"/>
                </a:srgbClr>
              </a:outerShdw>
            </a:effectLst>
          </p:spPr>
        </p:cxnSp>
        <p:sp>
          <p:nvSpPr>
            <p:cNvPr id="378" name="Google Shape;378;p28"/>
            <p:cNvSpPr/>
            <p:nvPr/>
          </p:nvSpPr>
          <p:spPr>
            <a:xfrm>
              <a:off x="3678239" y="2516188"/>
              <a:ext cx="757237" cy="755650"/>
            </a:xfrm>
            <a:prstGeom prst="ellipse">
              <a:avLst/>
            </a:prstGeom>
            <a:solidFill>
              <a:srgbClr val="A5A5A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" name="Google Shape;379;p28"/>
            <p:cNvSpPr/>
            <p:nvPr/>
          </p:nvSpPr>
          <p:spPr>
            <a:xfrm>
              <a:off x="3580127" y="2420889"/>
              <a:ext cx="755999" cy="755999"/>
            </a:xfrm>
            <a:prstGeom prst="ellipse">
              <a:avLst/>
            </a:prstGeom>
            <a:solidFill>
              <a:srgbClr val="FB9E00"/>
            </a:solidFill>
            <a:ln cap="flat" cmpd="sng" w="88900">
              <a:solidFill>
                <a:srgbClr val="FCF3F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" name="Google Shape;380;p28"/>
            <p:cNvSpPr/>
            <p:nvPr/>
          </p:nvSpPr>
          <p:spPr>
            <a:xfrm>
              <a:off x="4335463" y="2468563"/>
              <a:ext cx="4152900" cy="755650"/>
            </a:xfrm>
            <a:custGeom>
              <a:rect b="b" l="l" r="r" t="t"/>
              <a:pathLst>
                <a:path extrusionOk="0" h="927848" w="5096436">
                  <a:moveTo>
                    <a:pt x="463923" y="0"/>
                  </a:moveTo>
                  <a:lnTo>
                    <a:pt x="463924" y="0"/>
                  </a:lnTo>
                  <a:lnTo>
                    <a:pt x="5096436" y="0"/>
                  </a:lnTo>
                  <a:lnTo>
                    <a:pt x="5096436" y="121924"/>
                  </a:lnTo>
                  <a:lnTo>
                    <a:pt x="3926681" y="121924"/>
                  </a:lnTo>
                  <a:lnTo>
                    <a:pt x="2508394" y="121924"/>
                  </a:lnTo>
                  <a:lnTo>
                    <a:pt x="511641" y="121924"/>
                  </a:lnTo>
                  <a:lnTo>
                    <a:pt x="511640" y="121924"/>
                  </a:lnTo>
                  <a:lnTo>
                    <a:pt x="442716" y="128872"/>
                  </a:lnTo>
                  <a:cubicBezTo>
                    <a:pt x="286872" y="160763"/>
                    <a:pt x="169641" y="298653"/>
                    <a:pt x="169641" y="463924"/>
                  </a:cubicBezTo>
                  <a:cubicBezTo>
                    <a:pt x="169641" y="652805"/>
                    <a:pt x="322760" y="805924"/>
                    <a:pt x="511641" y="805924"/>
                  </a:cubicBezTo>
                  <a:lnTo>
                    <a:pt x="511648" y="805923"/>
                  </a:lnTo>
                  <a:lnTo>
                    <a:pt x="2508394" y="805923"/>
                  </a:lnTo>
                  <a:lnTo>
                    <a:pt x="3926681" y="805923"/>
                  </a:lnTo>
                  <a:lnTo>
                    <a:pt x="5096436" y="805923"/>
                  </a:lnTo>
                  <a:lnTo>
                    <a:pt x="5096436" y="927847"/>
                  </a:lnTo>
                  <a:lnTo>
                    <a:pt x="463934" y="927847"/>
                  </a:lnTo>
                  <a:lnTo>
                    <a:pt x="463924" y="927848"/>
                  </a:lnTo>
                  <a:cubicBezTo>
                    <a:pt x="207706" y="927848"/>
                    <a:pt x="0" y="720142"/>
                    <a:pt x="0" y="463924"/>
                  </a:cubicBezTo>
                  <a:cubicBezTo>
                    <a:pt x="0" y="239733"/>
                    <a:pt x="159025" y="52685"/>
                    <a:pt x="370427" y="9425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88000">
                  <a:srgbClr val="FFFFFF"/>
                </a:gs>
                <a:gs pos="100000">
                  <a:srgbClr val="FFFFFF"/>
                </a:gs>
              </a:gsLst>
              <a:lin ang="10800000" scaled="0"/>
            </a:gradFill>
            <a:ln>
              <a:noFill/>
            </a:ln>
            <a:effectLst>
              <a:outerShdw blurRad="50800" rotWithShape="0" algn="tl" dir="2700000" dist="1397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" name="Google Shape;381;p28"/>
            <p:cNvSpPr/>
            <p:nvPr/>
          </p:nvSpPr>
          <p:spPr>
            <a:xfrm>
              <a:off x="4800600" y="2673350"/>
              <a:ext cx="2565400" cy="3698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NOTE HERE</a:t>
              </a:r>
              <a:endParaRPr b="1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" name="Google Shape;382;p28"/>
            <p:cNvSpPr txBox="1"/>
            <p:nvPr/>
          </p:nvSpPr>
          <p:spPr>
            <a:xfrm>
              <a:off x="7640639" y="2581275"/>
              <a:ext cx="568325" cy="5540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4000">
                  <a:solidFill>
                    <a:srgbClr val="FB9E00"/>
                  </a:solidFill>
                  <a:latin typeface="Calibri"/>
                  <a:ea typeface="Calibri"/>
                  <a:cs typeface="Calibri"/>
                  <a:sym typeface="Calibri"/>
                </a:rPr>
                <a:t>01</a:t>
              </a:r>
              <a:endParaRPr sz="4000">
                <a:solidFill>
                  <a:srgbClr val="FB9E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83" name="Google Shape;383;p28"/>
            <p:cNvCxnSpPr/>
            <p:nvPr/>
          </p:nvCxnSpPr>
          <p:spPr>
            <a:xfrm>
              <a:off x="7540625" y="2657476"/>
              <a:ext cx="0" cy="377825"/>
            </a:xfrm>
            <a:prstGeom prst="straightConnector1">
              <a:avLst/>
            </a:prstGeom>
            <a:gradFill>
              <a:gsLst>
                <a:gs pos="0">
                  <a:srgbClr val="FFFFFF"/>
                </a:gs>
                <a:gs pos="88000">
                  <a:srgbClr val="FFFFFF"/>
                </a:gs>
                <a:gs pos="100000">
                  <a:srgbClr val="FFFFFF"/>
                </a:gs>
              </a:gsLst>
              <a:lin ang="10800000" scaled="0"/>
            </a:gradFill>
            <a:ln cap="flat" cmpd="sng" w="25400">
              <a:solidFill>
                <a:srgbClr val="FB9E00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0800" rotWithShape="0" algn="tl" dir="2700000" dist="50800">
                <a:srgbClr val="000000">
                  <a:alpha val="40000"/>
                </a:srgbClr>
              </a:outerShdw>
            </a:effectLst>
          </p:spPr>
        </p:cxnSp>
        <p:sp>
          <p:nvSpPr>
            <p:cNvPr id="384" name="Google Shape;384;p28"/>
            <p:cNvSpPr/>
            <p:nvPr/>
          </p:nvSpPr>
          <p:spPr>
            <a:xfrm>
              <a:off x="8694738" y="3609976"/>
              <a:ext cx="419100" cy="377825"/>
            </a:xfrm>
            <a:custGeom>
              <a:rect b="b" l="l" r="r" t="t"/>
              <a:pathLst>
                <a:path extrusionOk="0" h="95" w="106">
                  <a:moveTo>
                    <a:pt x="52" y="61"/>
                  </a:moveTo>
                  <a:cubicBezTo>
                    <a:pt x="50" y="62"/>
                    <a:pt x="37" y="72"/>
                    <a:pt x="37" y="72"/>
                  </a:cubicBezTo>
                  <a:cubicBezTo>
                    <a:pt x="37" y="72"/>
                    <a:pt x="37" y="59"/>
                    <a:pt x="37" y="56"/>
                  </a:cubicBezTo>
                  <a:cubicBezTo>
                    <a:pt x="26" y="50"/>
                    <a:pt x="20" y="41"/>
                    <a:pt x="20" y="31"/>
                  </a:cubicBezTo>
                  <a:cubicBezTo>
                    <a:pt x="8" y="36"/>
                    <a:pt x="0" y="45"/>
                    <a:pt x="0" y="55"/>
                  </a:cubicBezTo>
                  <a:cubicBezTo>
                    <a:pt x="0" y="70"/>
                    <a:pt x="18" y="82"/>
                    <a:pt x="40" y="82"/>
                  </a:cubicBezTo>
                  <a:cubicBezTo>
                    <a:pt x="45" y="82"/>
                    <a:pt x="49" y="82"/>
                    <a:pt x="53" y="81"/>
                  </a:cubicBezTo>
                  <a:cubicBezTo>
                    <a:pt x="67" y="95"/>
                    <a:pt x="67" y="95"/>
                    <a:pt x="67" y="95"/>
                  </a:cubicBezTo>
                  <a:cubicBezTo>
                    <a:pt x="63" y="78"/>
                    <a:pt x="63" y="78"/>
                    <a:pt x="63" y="78"/>
                  </a:cubicBezTo>
                  <a:cubicBezTo>
                    <a:pt x="72" y="74"/>
                    <a:pt x="78" y="67"/>
                    <a:pt x="80" y="60"/>
                  </a:cubicBezTo>
                  <a:cubicBezTo>
                    <a:pt x="75" y="61"/>
                    <a:pt x="69" y="62"/>
                    <a:pt x="64" y="62"/>
                  </a:cubicBezTo>
                  <a:cubicBezTo>
                    <a:pt x="60" y="62"/>
                    <a:pt x="56" y="62"/>
                    <a:pt x="52" y="61"/>
                  </a:cubicBezTo>
                  <a:close/>
                  <a:moveTo>
                    <a:pt x="66" y="0"/>
                  </a:moveTo>
                  <a:cubicBezTo>
                    <a:pt x="44" y="0"/>
                    <a:pt x="26" y="12"/>
                    <a:pt x="26" y="27"/>
                  </a:cubicBezTo>
                  <a:cubicBezTo>
                    <a:pt x="26" y="36"/>
                    <a:pt x="33" y="45"/>
                    <a:pt x="43" y="50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54" y="53"/>
                    <a:pt x="54" y="53"/>
                    <a:pt x="54" y="53"/>
                  </a:cubicBezTo>
                  <a:cubicBezTo>
                    <a:pt x="57" y="54"/>
                    <a:pt x="62" y="55"/>
                    <a:pt x="66" y="55"/>
                  </a:cubicBezTo>
                  <a:cubicBezTo>
                    <a:pt x="88" y="55"/>
                    <a:pt x="106" y="42"/>
                    <a:pt x="106" y="27"/>
                  </a:cubicBezTo>
                  <a:cubicBezTo>
                    <a:pt x="106" y="12"/>
                    <a:pt x="88" y="0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" name="Google Shape;385;p28"/>
            <p:cNvSpPr/>
            <p:nvPr/>
          </p:nvSpPr>
          <p:spPr>
            <a:xfrm>
              <a:off x="3689353" y="4603008"/>
              <a:ext cx="546096" cy="317400"/>
            </a:xfrm>
            <a:custGeom>
              <a:rect b="b" l="l" r="r" t="t"/>
              <a:pathLst>
                <a:path extrusionOk="0" h="67" w="132">
                  <a:moveTo>
                    <a:pt x="114" y="26"/>
                  </a:moveTo>
                  <a:cubicBezTo>
                    <a:pt x="111" y="26"/>
                    <a:pt x="108" y="29"/>
                    <a:pt x="108" y="32"/>
                  </a:cubicBezTo>
                  <a:cubicBezTo>
                    <a:pt x="108" y="34"/>
                    <a:pt x="109" y="36"/>
                    <a:pt x="110" y="37"/>
                  </a:cubicBezTo>
                  <a:cubicBezTo>
                    <a:pt x="104" y="40"/>
                    <a:pt x="96" y="53"/>
                    <a:pt x="99" y="55"/>
                  </a:cubicBezTo>
                  <a:cubicBezTo>
                    <a:pt x="99" y="55"/>
                    <a:pt x="100" y="55"/>
                    <a:pt x="100" y="55"/>
                  </a:cubicBezTo>
                  <a:cubicBezTo>
                    <a:pt x="102" y="55"/>
                    <a:pt x="105" y="52"/>
                    <a:pt x="107" y="49"/>
                  </a:cubicBezTo>
                  <a:cubicBezTo>
                    <a:pt x="106" y="55"/>
                    <a:pt x="105" y="62"/>
                    <a:pt x="104" y="67"/>
                  </a:cubicBezTo>
                  <a:cubicBezTo>
                    <a:pt x="110" y="67"/>
                    <a:pt x="110" y="67"/>
                    <a:pt x="110" y="67"/>
                  </a:cubicBezTo>
                  <a:cubicBezTo>
                    <a:pt x="110" y="64"/>
                    <a:pt x="112" y="60"/>
                    <a:pt x="114" y="60"/>
                  </a:cubicBezTo>
                  <a:cubicBezTo>
                    <a:pt x="116" y="60"/>
                    <a:pt x="119" y="64"/>
                    <a:pt x="119" y="67"/>
                  </a:cubicBezTo>
                  <a:cubicBezTo>
                    <a:pt x="124" y="67"/>
                    <a:pt x="124" y="67"/>
                    <a:pt x="124" y="67"/>
                  </a:cubicBezTo>
                  <a:cubicBezTo>
                    <a:pt x="124" y="62"/>
                    <a:pt x="123" y="55"/>
                    <a:pt x="121" y="49"/>
                  </a:cubicBezTo>
                  <a:cubicBezTo>
                    <a:pt x="123" y="52"/>
                    <a:pt x="126" y="55"/>
                    <a:pt x="128" y="55"/>
                  </a:cubicBezTo>
                  <a:cubicBezTo>
                    <a:pt x="129" y="55"/>
                    <a:pt x="129" y="55"/>
                    <a:pt x="130" y="55"/>
                  </a:cubicBezTo>
                  <a:cubicBezTo>
                    <a:pt x="132" y="53"/>
                    <a:pt x="125" y="40"/>
                    <a:pt x="118" y="37"/>
                  </a:cubicBezTo>
                  <a:cubicBezTo>
                    <a:pt x="120" y="36"/>
                    <a:pt x="121" y="34"/>
                    <a:pt x="121" y="32"/>
                  </a:cubicBezTo>
                  <a:cubicBezTo>
                    <a:pt x="121" y="29"/>
                    <a:pt x="118" y="26"/>
                    <a:pt x="114" y="26"/>
                  </a:cubicBezTo>
                  <a:moveTo>
                    <a:pt x="18" y="26"/>
                  </a:moveTo>
                  <a:cubicBezTo>
                    <a:pt x="14" y="26"/>
                    <a:pt x="11" y="29"/>
                    <a:pt x="11" y="32"/>
                  </a:cubicBezTo>
                  <a:cubicBezTo>
                    <a:pt x="11" y="34"/>
                    <a:pt x="12" y="36"/>
                    <a:pt x="13" y="37"/>
                  </a:cubicBezTo>
                  <a:cubicBezTo>
                    <a:pt x="7" y="40"/>
                    <a:pt x="0" y="53"/>
                    <a:pt x="2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6" y="55"/>
                    <a:pt x="8" y="52"/>
                    <a:pt x="11" y="49"/>
                  </a:cubicBezTo>
                  <a:cubicBezTo>
                    <a:pt x="9" y="55"/>
                    <a:pt x="8" y="62"/>
                    <a:pt x="7" y="67"/>
                  </a:cubicBezTo>
                  <a:cubicBezTo>
                    <a:pt x="13" y="67"/>
                    <a:pt x="13" y="67"/>
                    <a:pt x="13" y="67"/>
                  </a:cubicBezTo>
                  <a:cubicBezTo>
                    <a:pt x="13" y="64"/>
                    <a:pt x="15" y="60"/>
                    <a:pt x="18" y="60"/>
                  </a:cubicBezTo>
                  <a:cubicBezTo>
                    <a:pt x="20" y="60"/>
                    <a:pt x="22" y="64"/>
                    <a:pt x="22" y="67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27" y="62"/>
                    <a:pt x="26" y="55"/>
                    <a:pt x="24" y="49"/>
                  </a:cubicBezTo>
                  <a:cubicBezTo>
                    <a:pt x="27" y="52"/>
                    <a:pt x="29" y="55"/>
                    <a:pt x="32" y="55"/>
                  </a:cubicBezTo>
                  <a:cubicBezTo>
                    <a:pt x="32" y="55"/>
                    <a:pt x="33" y="55"/>
                    <a:pt x="33" y="55"/>
                  </a:cubicBezTo>
                  <a:cubicBezTo>
                    <a:pt x="35" y="53"/>
                    <a:pt x="28" y="40"/>
                    <a:pt x="22" y="37"/>
                  </a:cubicBezTo>
                  <a:cubicBezTo>
                    <a:pt x="23" y="36"/>
                    <a:pt x="24" y="34"/>
                    <a:pt x="24" y="32"/>
                  </a:cubicBezTo>
                  <a:cubicBezTo>
                    <a:pt x="24" y="29"/>
                    <a:pt x="21" y="26"/>
                    <a:pt x="18" y="26"/>
                  </a:cubicBezTo>
                  <a:moveTo>
                    <a:pt x="67" y="0"/>
                  </a:moveTo>
                  <a:cubicBezTo>
                    <a:pt x="61" y="0"/>
                    <a:pt x="57" y="5"/>
                    <a:pt x="57" y="10"/>
                  </a:cubicBezTo>
                  <a:cubicBezTo>
                    <a:pt x="57" y="14"/>
                    <a:pt x="58" y="17"/>
                    <a:pt x="60" y="18"/>
                  </a:cubicBezTo>
                  <a:cubicBezTo>
                    <a:pt x="50" y="22"/>
                    <a:pt x="38" y="43"/>
                    <a:pt x="42" y="47"/>
                  </a:cubicBezTo>
                  <a:cubicBezTo>
                    <a:pt x="43" y="48"/>
                    <a:pt x="43" y="48"/>
                    <a:pt x="44" y="48"/>
                  </a:cubicBezTo>
                  <a:cubicBezTo>
                    <a:pt x="48" y="48"/>
                    <a:pt x="52" y="43"/>
                    <a:pt x="56" y="38"/>
                  </a:cubicBezTo>
                  <a:cubicBezTo>
                    <a:pt x="53" y="47"/>
                    <a:pt x="51" y="58"/>
                    <a:pt x="50" y="67"/>
                  </a:cubicBezTo>
                  <a:cubicBezTo>
                    <a:pt x="60" y="67"/>
                    <a:pt x="60" y="67"/>
                    <a:pt x="60" y="67"/>
                  </a:cubicBezTo>
                  <a:cubicBezTo>
                    <a:pt x="60" y="62"/>
                    <a:pt x="63" y="55"/>
                    <a:pt x="67" y="55"/>
                  </a:cubicBezTo>
                  <a:cubicBezTo>
                    <a:pt x="71" y="55"/>
                    <a:pt x="74" y="62"/>
                    <a:pt x="74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3" y="58"/>
                    <a:pt x="81" y="47"/>
                    <a:pt x="78" y="38"/>
                  </a:cubicBezTo>
                  <a:cubicBezTo>
                    <a:pt x="82" y="43"/>
                    <a:pt x="87" y="48"/>
                    <a:pt x="90" y="48"/>
                  </a:cubicBezTo>
                  <a:cubicBezTo>
                    <a:pt x="91" y="48"/>
                    <a:pt x="91" y="48"/>
                    <a:pt x="92" y="47"/>
                  </a:cubicBezTo>
                  <a:cubicBezTo>
                    <a:pt x="96" y="43"/>
                    <a:pt x="84" y="22"/>
                    <a:pt x="74" y="18"/>
                  </a:cubicBezTo>
                  <a:cubicBezTo>
                    <a:pt x="76" y="17"/>
                    <a:pt x="77" y="14"/>
                    <a:pt x="77" y="10"/>
                  </a:cubicBezTo>
                  <a:cubicBezTo>
                    <a:pt x="77" y="5"/>
                    <a:pt x="73" y="0"/>
                    <a:pt x="6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" name="Google Shape;386;p28"/>
            <p:cNvSpPr/>
            <p:nvPr/>
          </p:nvSpPr>
          <p:spPr>
            <a:xfrm>
              <a:off x="3736975" y="2587626"/>
              <a:ext cx="420688" cy="377825"/>
            </a:xfrm>
            <a:custGeom>
              <a:rect b="b" l="l" r="r" t="t"/>
              <a:pathLst>
                <a:path extrusionOk="0" h="228" w="254">
                  <a:moveTo>
                    <a:pt x="124" y="162"/>
                  </a:moveTo>
                  <a:lnTo>
                    <a:pt x="105" y="162"/>
                  </a:lnTo>
                  <a:lnTo>
                    <a:pt x="105" y="178"/>
                  </a:lnTo>
                  <a:lnTo>
                    <a:pt x="124" y="178"/>
                  </a:lnTo>
                  <a:lnTo>
                    <a:pt x="124" y="162"/>
                  </a:lnTo>
                  <a:close/>
                  <a:moveTo>
                    <a:pt x="43" y="109"/>
                  </a:moveTo>
                  <a:lnTo>
                    <a:pt x="129" y="26"/>
                  </a:lnTo>
                  <a:lnTo>
                    <a:pt x="212" y="109"/>
                  </a:lnTo>
                  <a:lnTo>
                    <a:pt x="55" y="109"/>
                  </a:lnTo>
                  <a:lnTo>
                    <a:pt x="43" y="109"/>
                  </a:lnTo>
                  <a:close/>
                  <a:moveTo>
                    <a:pt x="129" y="0"/>
                  </a:moveTo>
                  <a:lnTo>
                    <a:pt x="121" y="7"/>
                  </a:lnTo>
                  <a:lnTo>
                    <a:pt x="15" y="112"/>
                  </a:lnTo>
                  <a:lnTo>
                    <a:pt x="0" y="128"/>
                  </a:lnTo>
                  <a:lnTo>
                    <a:pt x="53" y="128"/>
                  </a:lnTo>
                  <a:lnTo>
                    <a:pt x="53" y="228"/>
                  </a:lnTo>
                  <a:lnTo>
                    <a:pt x="69" y="228"/>
                  </a:lnTo>
                  <a:lnTo>
                    <a:pt x="69" y="128"/>
                  </a:lnTo>
                  <a:lnTo>
                    <a:pt x="181" y="128"/>
                  </a:lnTo>
                  <a:lnTo>
                    <a:pt x="181" y="228"/>
                  </a:lnTo>
                  <a:lnTo>
                    <a:pt x="197" y="228"/>
                  </a:lnTo>
                  <a:lnTo>
                    <a:pt x="197" y="128"/>
                  </a:lnTo>
                  <a:lnTo>
                    <a:pt x="254" y="128"/>
                  </a:lnTo>
                  <a:lnTo>
                    <a:pt x="240" y="112"/>
                  </a:lnTo>
                  <a:lnTo>
                    <a:pt x="242" y="109"/>
                  </a:lnTo>
                  <a:lnTo>
                    <a:pt x="240" y="112"/>
                  </a:lnTo>
                  <a:lnTo>
                    <a:pt x="133" y="7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7" name="Google Shape;387;p28"/>
          <p:cNvSpPr txBox="1"/>
          <p:nvPr/>
        </p:nvSpPr>
        <p:spPr>
          <a:xfrm>
            <a:off x="1742056" y="440139"/>
            <a:ext cx="182293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TITLE HERE</a:t>
            </a:r>
            <a:endParaRPr b="1" i="0" sz="28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3" name="Google Shape;393;p29"/>
          <p:cNvGrpSpPr/>
          <p:nvPr/>
        </p:nvGrpSpPr>
        <p:grpSpPr>
          <a:xfrm>
            <a:off x="1235075" y="1596015"/>
            <a:ext cx="9286874" cy="4145591"/>
            <a:chOff x="2149476" y="2005013"/>
            <a:chExt cx="7978774" cy="3561666"/>
          </a:xfrm>
        </p:grpSpPr>
        <p:sp>
          <p:nvSpPr>
            <p:cNvPr id="394" name="Google Shape;394;p29"/>
            <p:cNvSpPr/>
            <p:nvPr/>
          </p:nvSpPr>
          <p:spPr>
            <a:xfrm>
              <a:off x="2549526" y="2528888"/>
              <a:ext cx="2206625" cy="889000"/>
            </a:xfrm>
            <a:prstGeom prst="roundRect">
              <a:avLst>
                <a:gd fmla="val 16667" name="adj"/>
              </a:avLst>
            </a:prstGeom>
            <a:noFill/>
            <a:ln cap="flat" cmpd="sng" w="31750">
              <a:solidFill>
                <a:srgbClr val="7B7B7B"/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" name="Google Shape;395;p29"/>
            <p:cNvSpPr/>
            <p:nvPr/>
          </p:nvSpPr>
          <p:spPr>
            <a:xfrm>
              <a:off x="7607301" y="4394201"/>
              <a:ext cx="1992313" cy="1050925"/>
            </a:xfrm>
            <a:prstGeom prst="parallelogram">
              <a:avLst>
                <a:gd fmla="val 54485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" name="Google Shape;396;p29"/>
            <p:cNvSpPr/>
            <p:nvPr/>
          </p:nvSpPr>
          <p:spPr>
            <a:xfrm>
              <a:off x="7205664" y="4394201"/>
              <a:ext cx="973137" cy="1050925"/>
            </a:xfrm>
            <a:prstGeom prst="parallelogram">
              <a:avLst>
                <a:gd fmla="val 54485" name="adj"/>
              </a:avLst>
            </a:prstGeom>
            <a:solidFill>
              <a:srgbClr val="29ABE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" name="Google Shape;397;p29"/>
            <p:cNvSpPr/>
            <p:nvPr/>
          </p:nvSpPr>
          <p:spPr>
            <a:xfrm>
              <a:off x="9172627" y="3958088"/>
              <a:ext cx="854426" cy="854426"/>
            </a:xfrm>
            <a:prstGeom prst="rect">
              <a:avLst/>
            </a:prstGeom>
            <a:solidFill>
              <a:srgbClr val="29ABE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" name="Google Shape;398;p29"/>
            <p:cNvSpPr/>
            <p:nvPr/>
          </p:nvSpPr>
          <p:spPr>
            <a:xfrm>
              <a:off x="5080001" y="4394201"/>
              <a:ext cx="1992313" cy="1050925"/>
            </a:xfrm>
            <a:prstGeom prst="parallelogram">
              <a:avLst>
                <a:gd fmla="val 54485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" name="Google Shape;399;p29"/>
            <p:cNvSpPr/>
            <p:nvPr/>
          </p:nvSpPr>
          <p:spPr>
            <a:xfrm>
              <a:off x="4676776" y="4394201"/>
              <a:ext cx="974725" cy="1050925"/>
            </a:xfrm>
            <a:prstGeom prst="parallelogram">
              <a:avLst>
                <a:gd fmla="val 54485" name="adj"/>
              </a:avLst>
            </a:prstGeom>
            <a:solidFill>
              <a:srgbClr val="A3D8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" name="Google Shape;400;p29"/>
            <p:cNvSpPr/>
            <p:nvPr/>
          </p:nvSpPr>
          <p:spPr>
            <a:xfrm>
              <a:off x="6645547" y="3958088"/>
              <a:ext cx="854426" cy="854426"/>
            </a:xfrm>
            <a:prstGeom prst="rect">
              <a:avLst/>
            </a:prstGeom>
            <a:solidFill>
              <a:srgbClr val="A3D8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" name="Google Shape;401;p29"/>
            <p:cNvSpPr/>
            <p:nvPr/>
          </p:nvSpPr>
          <p:spPr>
            <a:xfrm>
              <a:off x="2552700" y="4394201"/>
              <a:ext cx="1993900" cy="1050925"/>
            </a:xfrm>
            <a:prstGeom prst="parallelogram">
              <a:avLst>
                <a:gd fmla="val 54485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" name="Google Shape;402;p29"/>
            <p:cNvSpPr/>
            <p:nvPr/>
          </p:nvSpPr>
          <p:spPr>
            <a:xfrm>
              <a:off x="4118466" y="3958088"/>
              <a:ext cx="854426" cy="854426"/>
            </a:xfrm>
            <a:prstGeom prst="rect">
              <a:avLst/>
            </a:prstGeom>
            <a:solidFill>
              <a:srgbClr val="FB9E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" name="Google Shape;403;p29"/>
            <p:cNvSpPr/>
            <p:nvPr/>
          </p:nvSpPr>
          <p:spPr>
            <a:xfrm>
              <a:off x="2149476" y="4394201"/>
              <a:ext cx="974725" cy="1050925"/>
            </a:xfrm>
            <a:prstGeom prst="parallelogram">
              <a:avLst>
                <a:gd fmla="val 54485" name="adj"/>
              </a:avLst>
            </a:prstGeom>
            <a:solidFill>
              <a:srgbClr val="FB9E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" name="Google Shape;404;p29"/>
            <p:cNvSpPr/>
            <p:nvPr/>
          </p:nvSpPr>
          <p:spPr>
            <a:xfrm>
              <a:off x="8850314" y="4492626"/>
              <a:ext cx="344487" cy="347663"/>
            </a:xfrm>
            <a:custGeom>
              <a:rect b="b" l="l" r="r" t="t"/>
              <a:pathLst>
                <a:path extrusionOk="0" h="105" w="104">
                  <a:moveTo>
                    <a:pt x="59" y="46"/>
                  </a:moveTo>
                  <a:cubicBezTo>
                    <a:pt x="59" y="23"/>
                    <a:pt x="59" y="23"/>
                    <a:pt x="59" y="23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4" y="59"/>
                    <a:pt x="24" y="59"/>
                    <a:pt x="24" y="59"/>
                  </a:cubicBezTo>
                  <a:cubicBezTo>
                    <a:pt x="46" y="59"/>
                    <a:pt x="46" y="59"/>
                    <a:pt x="46" y="59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59" y="82"/>
                    <a:pt x="59" y="82"/>
                    <a:pt x="59" y="82"/>
                  </a:cubicBezTo>
                  <a:cubicBezTo>
                    <a:pt x="59" y="59"/>
                    <a:pt x="59" y="59"/>
                    <a:pt x="59" y="59"/>
                  </a:cubicBezTo>
                  <a:cubicBezTo>
                    <a:pt x="81" y="59"/>
                    <a:pt x="81" y="59"/>
                    <a:pt x="81" y="59"/>
                  </a:cubicBezTo>
                  <a:cubicBezTo>
                    <a:pt x="81" y="46"/>
                    <a:pt x="81" y="46"/>
                    <a:pt x="81" y="46"/>
                  </a:cubicBezTo>
                  <a:lnTo>
                    <a:pt x="59" y="46"/>
                  </a:lnTo>
                  <a:close/>
                  <a:moveTo>
                    <a:pt x="52" y="0"/>
                  </a:moveTo>
                  <a:cubicBezTo>
                    <a:pt x="23" y="0"/>
                    <a:pt x="0" y="24"/>
                    <a:pt x="0" y="53"/>
                  </a:cubicBezTo>
                  <a:cubicBezTo>
                    <a:pt x="0" y="81"/>
                    <a:pt x="23" y="105"/>
                    <a:pt x="52" y="105"/>
                  </a:cubicBezTo>
                  <a:cubicBezTo>
                    <a:pt x="81" y="105"/>
                    <a:pt x="104" y="81"/>
                    <a:pt x="104" y="53"/>
                  </a:cubicBezTo>
                  <a:cubicBezTo>
                    <a:pt x="104" y="24"/>
                    <a:pt x="81" y="0"/>
                    <a:pt x="52" y="0"/>
                  </a:cubicBezTo>
                  <a:close/>
                  <a:moveTo>
                    <a:pt x="52" y="93"/>
                  </a:moveTo>
                  <a:cubicBezTo>
                    <a:pt x="30" y="93"/>
                    <a:pt x="12" y="75"/>
                    <a:pt x="12" y="53"/>
                  </a:cubicBezTo>
                  <a:cubicBezTo>
                    <a:pt x="12" y="30"/>
                    <a:pt x="30" y="12"/>
                    <a:pt x="52" y="12"/>
                  </a:cubicBezTo>
                  <a:cubicBezTo>
                    <a:pt x="74" y="12"/>
                    <a:pt x="93" y="30"/>
                    <a:pt x="93" y="53"/>
                  </a:cubicBezTo>
                  <a:cubicBezTo>
                    <a:pt x="93" y="75"/>
                    <a:pt x="74" y="93"/>
                    <a:pt x="52" y="93"/>
                  </a:cubicBezTo>
                  <a:close/>
                </a:path>
              </a:pathLst>
            </a:custGeom>
            <a:solidFill>
              <a:srgbClr val="29ABE2">
                <a:alpha val="87843"/>
              </a:srgbClr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" name="Google Shape;405;p29"/>
            <p:cNvSpPr/>
            <p:nvPr/>
          </p:nvSpPr>
          <p:spPr>
            <a:xfrm>
              <a:off x="6078538" y="4502151"/>
              <a:ext cx="601662" cy="347663"/>
            </a:xfrm>
            <a:custGeom>
              <a:rect b="b" l="l" r="r" t="t"/>
              <a:pathLst>
                <a:path extrusionOk="0" h="67" w="132">
                  <a:moveTo>
                    <a:pt x="114" y="26"/>
                  </a:moveTo>
                  <a:cubicBezTo>
                    <a:pt x="111" y="26"/>
                    <a:pt x="108" y="29"/>
                    <a:pt x="108" y="32"/>
                  </a:cubicBezTo>
                  <a:cubicBezTo>
                    <a:pt x="108" y="34"/>
                    <a:pt x="109" y="36"/>
                    <a:pt x="110" y="37"/>
                  </a:cubicBezTo>
                  <a:cubicBezTo>
                    <a:pt x="104" y="40"/>
                    <a:pt x="96" y="53"/>
                    <a:pt x="99" y="55"/>
                  </a:cubicBezTo>
                  <a:cubicBezTo>
                    <a:pt x="99" y="55"/>
                    <a:pt x="100" y="55"/>
                    <a:pt x="100" y="55"/>
                  </a:cubicBezTo>
                  <a:cubicBezTo>
                    <a:pt x="102" y="55"/>
                    <a:pt x="105" y="52"/>
                    <a:pt x="107" y="49"/>
                  </a:cubicBezTo>
                  <a:cubicBezTo>
                    <a:pt x="106" y="55"/>
                    <a:pt x="105" y="62"/>
                    <a:pt x="104" y="67"/>
                  </a:cubicBezTo>
                  <a:cubicBezTo>
                    <a:pt x="110" y="67"/>
                    <a:pt x="110" y="67"/>
                    <a:pt x="110" y="67"/>
                  </a:cubicBezTo>
                  <a:cubicBezTo>
                    <a:pt x="110" y="64"/>
                    <a:pt x="112" y="60"/>
                    <a:pt x="114" y="60"/>
                  </a:cubicBezTo>
                  <a:cubicBezTo>
                    <a:pt x="116" y="60"/>
                    <a:pt x="119" y="64"/>
                    <a:pt x="119" y="67"/>
                  </a:cubicBezTo>
                  <a:cubicBezTo>
                    <a:pt x="124" y="67"/>
                    <a:pt x="124" y="67"/>
                    <a:pt x="124" y="67"/>
                  </a:cubicBezTo>
                  <a:cubicBezTo>
                    <a:pt x="124" y="62"/>
                    <a:pt x="123" y="55"/>
                    <a:pt x="121" y="49"/>
                  </a:cubicBezTo>
                  <a:cubicBezTo>
                    <a:pt x="123" y="52"/>
                    <a:pt x="126" y="55"/>
                    <a:pt x="128" y="55"/>
                  </a:cubicBezTo>
                  <a:cubicBezTo>
                    <a:pt x="129" y="55"/>
                    <a:pt x="129" y="55"/>
                    <a:pt x="130" y="55"/>
                  </a:cubicBezTo>
                  <a:cubicBezTo>
                    <a:pt x="132" y="53"/>
                    <a:pt x="125" y="40"/>
                    <a:pt x="118" y="37"/>
                  </a:cubicBezTo>
                  <a:cubicBezTo>
                    <a:pt x="120" y="36"/>
                    <a:pt x="121" y="34"/>
                    <a:pt x="121" y="32"/>
                  </a:cubicBezTo>
                  <a:cubicBezTo>
                    <a:pt x="121" y="29"/>
                    <a:pt x="118" y="26"/>
                    <a:pt x="114" y="26"/>
                  </a:cubicBezTo>
                  <a:moveTo>
                    <a:pt x="18" y="26"/>
                  </a:moveTo>
                  <a:cubicBezTo>
                    <a:pt x="14" y="26"/>
                    <a:pt x="11" y="29"/>
                    <a:pt x="11" y="32"/>
                  </a:cubicBezTo>
                  <a:cubicBezTo>
                    <a:pt x="11" y="34"/>
                    <a:pt x="12" y="36"/>
                    <a:pt x="13" y="37"/>
                  </a:cubicBezTo>
                  <a:cubicBezTo>
                    <a:pt x="7" y="40"/>
                    <a:pt x="0" y="53"/>
                    <a:pt x="2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6" y="55"/>
                    <a:pt x="8" y="52"/>
                    <a:pt x="11" y="49"/>
                  </a:cubicBezTo>
                  <a:cubicBezTo>
                    <a:pt x="9" y="55"/>
                    <a:pt x="8" y="62"/>
                    <a:pt x="7" y="67"/>
                  </a:cubicBezTo>
                  <a:cubicBezTo>
                    <a:pt x="13" y="67"/>
                    <a:pt x="13" y="67"/>
                    <a:pt x="13" y="67"/>
                  </a:cubicBezTo>
                  <a:cubicBezTo>
                    <a:pt x="13" y="64"/>
                    <a:pt x="15" y="60"/>
                    <a:pt x="18" y="60"/>
                  </a:cubicBezTo>
                  <a:cubicBezTo>
                    <a:pt x="20" y="60"/>
                    <a:pt x="22" y="64"/>
                    <a:pt x="22" y="67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27" y="62"/>
                    <a:pt x="26" y="55"/>
                    <a:pt x="24" y="49"/>
                  </a:cubicBezTo>
                  <a:cubicBezTo>
                    <a:pt x="27" y="52"/>
                    <a:pt x="29" y="55"/>
                    <a:pt x="32" y="55"/>
                  </a:cubicBezTo>
                  <a:cubicBezTo>
                    <a:pt x="32" y="55"/>
                    <a:pt x="33" y="55"/>
                    <a:pt x="33" y="55"/>
                  </a:cubicBezTo>
                  <a:cubicBezTo>
                    <a:pt x="35" y="53"/>
                    <a:pt x="28" y="40"/>
                    <a:pt x="22" y="37"/>
                  </a:cubicBezTo>
                  <a:cubicBezTo>
                    <a:pt x="23" y="36"/>
                    <a:pt x="24" y="34"/>
                    <a:pt x="24" y="32"/>
                  </a:cubicBezTo>
                  <a:cubicBezTo>
                    <a:pt x="24" y="29"/>
                    <a:pt x="21" y="26"/>
                    <a:pt x="18" y="26"/>
                  </a:cubicBezTo>
                  <a:moveTo>
                    <a:pt x="67" y="0"/>
                  </a:moveTo>
                  <a:cubicBezTo>
                    <a:pt x="61" y="0"/>
                    <a:pt x="57" y="5"/>
                    <a:pt x="57" y="10"/>
                  </a:cubicBezTo>
                  <a:cubicBezTo>
                    <a:pt x="57" y="14"/>
                    <a:pt x="58" y="17"/>
                    <a:pt x="60" y="18"/>
                  </a:cubicBezTo>
                  <a:cubicBezTo>
                    <a:pt x="50" y="22"/>
                    <a:pt x="38" y="43"/>
                    <a:pt x="42" y="47"/>
                  </a:cubicBezTo>
                  <a:cubicBezTo>
                    <a:pt x="43" y="48"/>
                    <a:pt x="43" y="48"/>
                    <a:pt x="44" y="48"/>
                  </a:cubicBezTo>
                  <a:cubicBezTo>
                    <a:pt x="48" y="48"/>
                    <a:pt x="52" y="43"/>
                    <a:pt x="56" y="38"/>
                  </a:cubicBezTo>
                  <a:cubicBezTo>
                    <a:pt x="53" y="47"/>
                    <a:pt x="51" y="58"/>
                    <a:pt x="50" y="67"/>
                  </a:cubicBezTo>
                  <a:cubicBezTo>
                    <a:pt x="60" y="67"/>
                    <a:pt x="60" y="67"/>
                    <a:pt x="60" y="67"/>
                  </a:cubicBezTo>
                  <a:cubicBezTo>
                    <a:pt x="60" y="62"/>
                    <a:pt x="63" y="55"/>
                    <a:pt x="67" y="55"/>
                  </a:cubicBezTo>
                  <a:cubicBezTo>
                    <a:pt x="71" y="55"/>
                    <a:pt x="74" y="62"/>
                    <a:pt x="74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3" y="58"/>
                    <a:pt x="81" y="47"/>
                    <a:pt x="78" y="38"/>
                  </a:cubicBezTo>
                  <a:cubicBezTo>
                    <a:pt x="82" y="43"/>
                    <a:pt x="87" y="48"/>
                    <a:pt x="90" y="48"/>
                  </a:cubicBezTo>
                  <a:cubicBezTo>
                    <a:pt x="91" y="48"/>
                    <a:pt x="91" y="48"/>
                    <a:pt x="92" y="47"/>
                  </a:cubicBezTo>
                  <a:cubicBezTo>
                    <a:pt x="96" y="43"/>
                    <a:pt x="84" y="22"/>
                    <a:pt x="74" y="18"/>
                  </a:cubicBezTo>
                  <a:cubicBezTo>
                    <a:pt x="76" y="17"/>
                    <a:pt x="77" y="14"/>
                    <a:pt x="77" y="10"/>
                  </a:cubicBezTo>
                  <a:cubicBezTo>
                    <a:pt x="77" y="5"/>
                    <a:pt x="73" y="0"/>
                    <a:pt x="67" y="0"/>
                  </a:cubicBezTo>
                </a:path>
              </a:pathLst>
            </a:custGeom>
            <a:solidFill>
              <a:srgbClr val="A3D800">
                <a:alpha val="87843"/>
              </a:srgbClr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406;p29"/>
            <p:cNvSpPr/>
            <p:nvPr/>
          </p:nvSpPr>
          <p:spPr>
            <a:xfrm>
              <a:off x="3708400" y="4492626"/>
              <a:ext cx="388938" cy="347663"/>
            </a:xfrm>
            <a:custGeom>
              <a:rect b="b" l="l" r="r" t="t"/>
              <a:pathLst>
                <a:path extrusionOk="0" h="228" w="254">
                  <a:moveTo>
                    <a:pt x="124" y="162"/>
                  </a:moveTo>
                  <a:lnTo>
                    <a:pt x="105" y="162"/>
                  </a:lnTo>
                  <a:lnTo>
                    <a:pt x="105" y="178"/>
                  </a:lnTo>
                  <a:lnTo>
                    <a:pt x="124" y="178"/>
                  </a:lnTo>
                  <a:lnTo>
                    <a:pt x="124" y="162"/>
                  </a:lnTo>
                  <a:close/>
                  <a:moveTo>
                    <a:pt x="43" y="109"/>
                  </a:moveTo>
                  <a:lnTo>
                    <a:pt x="129" y="26"/>
                  </a:lnTo>
                  <a:lnTo>
                    <a:pt x="212" y="109"/>
                  </a:lnTo>
                  <a:lnTo>
                    <a:pt x="55" y="109"/>
                  </a:lnTo>
                  <a:lnTo>
                    <a:pt x="43" y="109"/>
                  </a:lnTo>
                  <a:close/>
                  <a:moveTo>
                    <a:pt x="129" y="0"/>
                  </a:moveTo>
                  <a:lnTo>
                    <a:pt x="121" y="7"/>
                  </a:lnTo>
                  <a:lnTo>
                    <a:pt x="15" y="112"/>
                  </a:lnTo>
                  <a:lnTo>
                    <a:pt x="0" y="128"/>
                  </a:lnTo>
                  <a:lnTo>
                    <a:pt x="53" y="128"/>
                  </a:lnTo>
                  <a:lnTo>
                    <a:pt x="53" y="228"/>
                  </a:lnTo>
                  <a:lnTo>
                    <a:pt x="69" y="228"/>
                  </a:lnTo>
                  <a:lnTo>
                    <a:pt x="69" y="128"/>
                  </a:lnTo>
                  <a:lnTo>
                    <a:pt x="181" y="128"/>
                  </a:lnTo>
                  <a:lnTo>
                    <a:pt x="181" y="228"/>
                  </a:lnTo>
                  <a:lnTo>
                    <a:pt x="197" y="228"/>
                  </a:lnTo>
                  <a:lnTo>
                    <a:pt x="197" y="128"/>
                  </a:lnTo>
                  <a:lnTo>
                    <a:pt x="254" y="128"/>
                  </a:lnTo>
                  <a:lnTo>
                    <a:pt x="240" y="112"/>
                  </a:lnTo>
                  <a:lnTo>
                    <a:pt x="242" y="109"/>
                  </a:lnTo>
                  <a:lnTo>
                    <a:pt x="240" y="112"/>
                  </a:lnTo>
                  <a:lnTo>
                    <a:pt x="133" y="7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FB9E00"/>
            </a:solidFill>
            <a:ln cap="flat" cmpd="sng" w="12700">
              <a:solidFill>
                <a:srgbClr val="FB9E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Google Shape;407;p29"/>
            <p:cNvSpPr txBox="1"/>
            <p:nvPr/>
          </p:nvSpPr>
          <p:spPr>
            <a:xfrm>
              <a:off x="2771775" y="4935539"/>
              <a:ext cx="1568450" cy="3698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800">
                  <a:solidFill>
                    <a:srgbClr val="333333"/>
                  </a:solidFill>
                  <a:latin typeface="Calibri"/>
                  <a:ea typeface="Calibri"/>
                  <a:cs typeface="Calibri"/>
                  <a:sym typeface="Calibri"/>
                </a:rPr>
                <a:t>NOTE HERE</a:t>
              </a:r>
              <a:endParaRPr b="1" sz="180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" name="Google Shape;408;p29"/>
            <p:cNvSpPr/>
            <p:nvPr/>
          </p:nvSpPr>
          <p:spPr>
            <a:xfrm>
              <a:off x="4652964" y="3981451"/>
              <a:ext cx="504825" cy="504825"/>
            </a:xfrm>
            <a:prstGeom prst="blockArc">
              <a:avLst>
                <a:gd fmla="val 4" name="adj1"/>
                <a:gd fmla="val 21555189" name="adj2"/>
                <a:gd fmla="val 10621" name="adj3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65%</a:t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" name="Google Shape;409;p29"/>
            <p:cNvSpPr/>
            <p:nvPr/>
          </p:nvSpPr>
          <p:spPr>
            <a:xfrm>
              <a:off x="4652964" y="3981451"/>
              <a:ext cx="504825" cy="504825"/>
            </a:xfrm>
            <a:prstGeom prst="blockArc">
              <a:avLst>
                <a:gd fmla="val 7160119" name="adj1"/>
                <a:gd fmla="val 21555189" name="adj2"/>
                <a:gd fmla="val 10621" name="adj3"/>
              </a:avLst>
            </a:prstGeom>
            <a:solidFill>
              <a:srgbClr val="FB9E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" name="Google Shape;410;p29"/>
            <p:cNvSpPr/>
            <p:nvPr/>
          </p:nvSpPr>
          <p:spPr>
            <a:xfrm>
              <a:off x="7081838" y="3981451"/>
              <a:ext cx="506412" cy="504825"/>
            </a:xfrm>
            <a:prstGeom prst="blockArc">
              <a:avLst>
                <a:gd fmla="val 4" name="adj1"/>
                <a:gd fmla="val 21555189" name="adj2"/>
                <a:gd fmla="val 10621" name="adj3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" name="Google Shape;411;p29"/>
            <p:cNvSpPr/>
            <p:nvPr/>
          </p:nvSpPr>
          <p:spPr>
            <a:xfrm>
              <a:off x="7081838" y="3981451"/>
              <a:ext cx="506412" cy="504825"/>
            </a:xfrm>
            <a:prstGeom prst="blockArc">
              <a:avLst>
                <a:gd fmla="val 11845492" name="adj1"/>
                <a:gd fmla="val 21555189" name="adj2"/>
                <a:gd fmla="val 10621" name="adj3"/>
              </a:avLst>
            </a:prstGeom>
            <a:solidFill>
              <a:srgbClr val="A3D8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47%</a:t>
              </a:r>
              <a:endParaRPr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" name="Google Shape;412;p29"/>
            <p:cNvSpPr/>
            <p:nvPr/>
          </p:nvSpPr>
          <p:spPr>
            <a:xfrm>
              <a:off x="9621838" y="3981451"/>
              <a:ext cx="506412" cy="504825"/>
            </a:xfrm>
            <a:prstGeom prst="blockArc">
              <a:avLst>
                <a:gd fmla="val 4" name="adj1"/>
                <a:gd fmla="val 21555189" name="adj2"/>
                <a:gd fmla="val 10621" name="adj3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90%</a:t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3" name="Google Shape;413;p29"/>
            <p:cNvSpPr/>
            <p:nvPr/>
          </p:nvSpPr>
          <p:spPr>
            <a:xfrm>
              <a:off x="9621838" y="3981451"/>
              <a:ext cx="506412" cy="504825"/>
            </a:xfrm>
            <a:prstGeom prst="blockArc">
              <a:avLst>
                <a:gd fmla="val 2719410" name="adj1"/>
                <a:gd fmla="val 21555189" name="adj2"/>
                <a:gd fmla="val 10621" name="adj3"/>
              </a:avLst>
            </a:prstGeom>
            <a:solidFill>
              <a:srgbClr val="29ABE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" name="Google Shape;414;p29"/>
            <p:cNvSpPr txBox="1"/>
            <p:nvPr/>
          </p:nvSpPr>
          <p:spPr>
            <a:xfrm>
              <a:off x="5265739" y="4935539"/>
              <a:ext cx="1570037" cy="3698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800">
                  <a:solidFill>
                    <a:srgbClr val="333333"/>
                  </a:solidFill>
                  <a:latin typeface="Calibri"/>
                  <a:ea typeface="Calibri"/>
                  <a:cs typeface="Calibri"/>
                  <a:sym typeface="Calibri"/>
                </a:rPr>
                <a:t>NOTE HERE</a:t>
              </a:r>
              <a:endParaRPr b="1" sz="180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" name="Google Shape;415;p29"/>
            <p:cNvSpPr txBox="1"/>
            <p:nvPr/>
          </p:nvSpPr>
          <p:spPr>
            <a:xfrm>
              <a:off x="7812088" y="4935539"/>
              <a:ext cx="1568450" cy="3698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800">
                  <a:solidFill>
                    <a:srgbClr val="333333"/>
                  </a:solidFill>
                  <a:latin typeface="Calibri"/>
                  <a:ea typeface="Calibri"/>
                  <a:cs typeface="Calibri"/>
                  <a:sym typeface="Calibri"/>
                </a:rPr>
                <a:t>NOTE HERE</a:t>
              </a:r>
              <a:endParaRPr b="1" sz="180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416;p29"/>
            <p:cNvSpPr/>
            <p:nvPr/>
          </p:nvSpPr>
          <p:spPr>
            <a:xfrm>
              <a:off x="5102225" y="2266950"/>
              <a:ext cx="2205038" cy="889000"/>
            </a:xfrm>
            <a:prstGeom prst="roundRect">
              <a:avLst>
                <a:gd fmla="val 16667" name="adj"/>
              </a:avLst>
            </a:prstGeom>
            <a:noFill/>
            <a:ln cap="flat" cmpd="sng" w="31750">
              <a:solidFill>
                <a:srgbClr val="7B7B7B"/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417;p29"/>
            <p:cNvSpPr/>
            <p:nvPr/>
          </p:nvSpPr>
          <p:spPr>
            <a:xfrm>
              <a:off x="7597775" y="2005013"/>
              <a:ext cx="2205038" cy="889000"/>
            </a:xfrm>
            <a:prstGeom prst="roundRect">
              <a:avLst>
                <a:gd fmla="val 16667" name="adj"/>
              </a:avLst>
            </a:prstGeom>
            <a:noFill/>
            <a:ln cap="flat" cmpd="sng" w="31750">
              <a:solidFill>
                <a:srgbClr val="7B7B7B"/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" name="Google Shape;418;p29"/>
            <p:cNvSpPr/>
            <p:nvPr/>
          </p:nvSpPr>
          <p:spPr>
            <a:xfrm rot="5625943">
              <a:off x="4033346" y="4946019"/>
              <a:ext cx="949362" cy="31645"/>
            </a:xfrm>
            <a:prstGeom prst="ellipse">
              <a:avLst/>
            </a:prstGeom>
            <a:gradFill>
              <a:gsLst>
                <a:gs pos="0">
                  <a:srgbClr val="FFFFFF"/>
                </a:gs>
                <a:gs pos="19000">
                  <a:srgbClr val="FFFFFF"/>
                </a:gs>
                <a:gs pos="100000">
                  <a:srgbClr val="FFFFFF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Google Shape;419;p29"/>
            <p:cNvSpPr/>
            <p:nvPr/>
          </p:nvSpPr>
          <p:spPr>
            <a:xfrm rot="5625943">
              <a:off x="6555512" y="4946019"/>
              <a:ext cx="949362" cy="31645"/>
            </a:xfrm>
            <a:prstGeom prst="ellipse">
              <a:avLst/>
            </a:prstGeom>
            <a:gradFill>
              <a:gsLst>
                <a:gs pos="0">
                  <a:srgbClr val="FFFFFF"/>
                </a:gs>
                <a:gs pos="19000">
                  <a:srgbClr val="FFFFFF"/>
                </a:gs>
                <a:gs pos="100000">
                  <a:srgbClr val="FFFFFF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" name="Google Shape;420;p29"/>
            <p:cNvSpPr/>
            <p:nvPr/>
          </p:nvSpPr>
          <p:spPr>
            <a:xfrm rot="5625943">
              <a:off x="9084926" y="4946019"/>
              <a:ext cx="949362" cy="31645"/>
            </a:xfrm>
            <a:prstGeom prst="ellipse">
              <a:avLst/>
            </a:prstGeom>
            <a:gradFill>
              <a:gsLst>
                <a:gs pos="0">
                  <a:srgbClr val="FFFFFF"/>
                </a:gs>
                <a:gs pos="19000">
                  <a:srgbClr val="FFFFFF"/>
                </a:gs>
                <a:gs pos="100000">
                  <a:srgbClr val="FFFFFF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" name="Google Shape;421;p29"/>
            <p:cNvSpPr/>
            <p:nvPr/>
          </p:nvSpPr>
          <p:spPr>
            <a:xfrm flipH="1" rot="3186707">
              <a:off x="6811170" y="4636295"/>
              <a:ext cx="249237" cy="1038225"/>
            </a:xfrm>
            <a:custGeom>
              <a:rect b="b" l="l" r="r" t="t"/>
              <a:pathLst>
                <a:path extrusionOk="0" h="1181254" w="282590">
                  <a:moveTo>
                    <a:pt x="0" y="1022288"/>
                  </a:moveTo>
                  <a:lnTo>
                    <a:pt x="71977" y="23396"/>
                  </a:lnTo>
                  <a:lnTo>
                    <a:pt x="282590" y="0"/>
                  </a:lnTo>
                  <a:lnTo>
                    <a:pt x="171329" y="1181254"/>
                  </a:lnTo>
                  <a:lnTo>
                    <a:pt x="0" y="10222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" name="Google Shape;422;p29"/>
            <p:cNvSpPr/>
            <p:nvPr/>
          </p:nvSpPr>
          <p:spPr>
            <a:xfrm flipH="1" rot="3186707">
              <a:off x="4290220" y="4636295"/>
              <a:ext cx="249237" cy="1038225"/>
            </a:xfrm>
            <a:custGeom>
              <a:rect b="b" l="l" r="r" t="t"/>
              <a:pathLst>
                <a:path extrusionOk="0" h="1181254" w="282590">
                  <a:moveTo>
                    <a:pt x="0" y="1022288"/>
                  </a:moveTo>
                  <a:lnTo>
                    <a:pt x="71977" y="23396"/>
                  </a:lnTo>
                  <a:lnTo>
                    <a:pt x="282590" y="0"/>
                  </a:lnTo>
                  <a:lnTo>
                    <a:pt x="171329" y="1181254"/>
                  </a:lnTo>
                  <a:lnTo>
                    <a:pt x="0" y="10222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" name="Google Shape;423;p29"/>
            <p:cNvSpPr/>
            <p:nvPr/>
          </p:nvSpPr>
          <p:spPr>
            <a:xfrm flipH="1" rot="3186707">
              <a:off x="9336883" y="4636295"/>
              <a:ext cx="249237" cy="1038225"/>
            </a:xfrm>
            <a:custGeom>
              <a:rect b="b" l="l" r="r" t="t"/>
              <a:pathLst>
                <a:path extrusionOk="0" h="1181254" w="282590">
                  <a:moveTo>
                    <a:pt x="0" y="1022288"/>
                  </a:moveTo>
                  <a:lnTo>
                    <a:pt x="71977" y="23396"/>
                  </a:lnTo>
                  <a:lnTo>
                    <a:pt x="282590" y="0"/>
                  </a:lnTo>
                  <a:lnTo>
                    <a:pt x="171329" y="1181254"/>
                  </a:lnTo>
                  <a:lnTo>
                    <a:pt x="0" y="10222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" name="Google Shape;424;p29"/>
            <p:cNvSpPr txBox="1"/>
            <p:nvPr/>
          </p:nvSpPr>
          <p:spPr>
            <a:xfrm>
              <a:off x="3071814" y="2576514"/>
              <a:ext cx="1673225" cy="8016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rPr>
                <a:t>We hope that this template will return to you as a time, money</a:t>
              </a:r>
              <a:endParaRPr/>
            </a:p>
          </p:txBody>
        </p:sp>
        <p:sp>
          <p:nvSpPr>
            <p:cNvPr id="425" name="Google Shape;425;p29"/>
            <p:cNvSpPr txBox="1"/>
            <p:nvPr/>
          </p:nvSpPr>
          <p:spPr>
            <a:xfrm>
              <a:off x="2601913" y="2698751"/>
              <a:ext cx="608012" cy="6000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3600">
                  <a:solidFill>
                    <a:srgbClr val="FB9E00"/>
                  </a:solidFill>
                  <a:latin typeface="Calibri"/>
                  <a:ea typeface="Calibri"/>
                  <a:cs typeface="Calibri"/>
                  <a:sym typeface="Calibri"/>
                </a:rPr>
                <a:t>01</a:t>
              </a:r>
              <a:endParaRPr sz="3600">
                <a:solidFill>
                  <a:srgbClr val="FB9E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" name="Google Shape;426;p29"/>
            <p:cNvSpPr txBox="1"/>
            <p:nvPr/>
          </p:nvSpPr>
          <p:spPr>
            <a:xfrm>
              <a:off x="5611814" y="2308225"/>
              <a:ext cx="1673225" cy="8016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rPr>
                <a:t>We hope that this template will return to you as a time, money</a:t>
              </a:r>
              <a:endParaRPr/>
            </a:p>
          </p:txBody>
        </p:sp>
        <p:sp>
          <p:nvSpPr>
            <p:cNvPr id="427" name="Google Shape;427;p29"/>
            <p:cNvSpPr txBox="1"/>
            <p:nvPr/>
          </p:nvSpPr>
          <p:spPr>
            <a:xfrm>
              <a:off x="5103813" y="2430464"/>
              <a:ext cx="608012" cy="6000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3600">
                  <a:solidFill>
                    <a:srgbClr val="A3D800"/>
                  </a:solidFill>
                  <a:latin typeface="Calibri"/>
                  <a:ea typeface="Calibri"/>
                  <a:cs typeface="Calibri"/>
                  <a:sym typeface="Calibri"/>
                </a:rPr>
                <a:t>02</a:t>
              </a:r>
              <a:endParaRPr sz="3600">
                <a:solidFill>
                  <a:srgbClr val="A3D8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" name="Google Shape;428;p29"/>
            <p:cNvSpPr txBox="1"/>
            <p:nvPr/>
          </p:nvSpPr>
          <p:spPr>
            <a:xfrm>
              <a:off x="8129589" y="2039939"/>
              <a:ext cx="1673225" cy="8016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rPr>
                <a:t>We hope that this template will return to you as a time, money</a:t>
              </a:r>
              <a:endParaRPr sz="1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" name="Google Shape;429;p29"/>
            <p:cNvSpPr txBox="1"/>
            <p:nvPr/>
          </p:nvSpPr>
          <p:spPr>
            <a:xfrm>
              <a:off x="7623176" y="2162176"/>
              <a:ext cx="608013" cy="6000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3600">
                  <a:solidFill>
                    <a:srgbClr val="29ABE2"/>
                  </a:solidFill>
                  <a:latin typeface="Calibri"/>
                  <a:ea typeface="Calibri"/>
                  <a:cs typeface="Calibri"/>
                  <a:sym typeface="Calibri"/>
                </a:rPr>
                <a:t>03</a:t>
              </a:r>
              <a:endParaRPr sz="3600">
                <a:solidFill>
                  <a:srgbClr val="29ABE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30" name="Google Shape;430;p29"/>
            <p:cNvCxnSpPr/>
            <p:nvPr/>
          </p:nvCxnSpPr>
          <p:spPr>
            <a:xfrm>
              <a:off x="3065463" y="3417888"/>
              <a:ext cx="1573212" cy="793750"/>
            </a:xfrm>
            <a:prstGeom prst="bentConnector3">
              <a:avLst>
                <a:gd fmla="val 40836" name="adj1"/>
              </a:avLst>
            </a:prstGeom>
            <a:noFill/>
            <a:ln cap="rnd" cmpd="sng" w="22225">
              <a:solidFill>
                <a:srgbClr val="7C7C7C"/>
              </a:solidFill>
              <a:prstDash val="dash"/>
              <a:miter lim="800000"/>
              <a:headEnd len="med" w="med" type="oval"/>
              <a:tailEnd len="med" w="med" type="oval"/>
            </a:ln>
          </p:spPr>
        </p:cxnSp>
        <p:cxnSp>
          <p:nvCxnSpPr>
            <p:cNvPr id="431" name="Google Shape;431;p29"/>
            <p:cNvCxnSpPr/>
            <p:nvPr/>
          </p:nvCxnSpPr>
          <p:spPr>
            <a:xfrm>
              <a:off x="5651502" y="3155950"/>
              <a:ext cx="1427162" cy="1130301"/>
            </a:xfrm>
            <a:prstGeom prst="bentConnector3">
              <a:avLst>
                <a:gd fmla="val 63440" name="adj1"/>
              </a:avLst>
            </a:prstGeom>
            <a:noFill/>
            <a:ln cap="rnd" cmpd="sng" w="22225">
              <a:solidFill>
                <a:srgbClr val="7C7C7C"/>
              </a:solidFill>
              <a:prstDash val="dash"/>
              <a:miter lim="800000"/>
              <a:headEnd len="med" w="med" type="oval"/>
              <a:tailEnd len="med" w="med" type="oval"/>
            </a:ln>
          </p:spPr>
        </p:cxnSp>
        <p:cxnSp>
          <p:nvCxnSpPr>
            <p:cNvPr id="432" name="Google Shape;432;p29"/>
            <p:cNvCxnSpPr/>
            <p:nvPr/>
          </p:nvCxnSpPr>
          <p:spPr>
            <a:xfrm>
              <a:off x="8040689" y="2909889"/>
              <a:ext cx="1558925" cy="1298575"/>
            </a:xfrm>
            <a:prstGeom prst="bentConnector3">
              <a:avLst>
                <a:gd fmla="val -3484" name="adj1"/>
              </a:avLst>
            </a:prstGeom>
            <a:noFill/>
            <a:ln cap="rnd" cmpd="sng" w="22225">
              <a:solidFill>
                <a:srgbClr val="7C7C7C"/>
              </a:solidFill>
              <a:prstDash val="dash"/>
              <a:miter lim="800000"/>
              <a:headEnd len="med" w="med" type="oval"/>
              <a:tailEnd len="med" w="med" type="oval"/>
            </a:ln>
          </p:spPr>
        </p:cxnSp>
      </p:grpSp>
      <p:sp>
        <p:nvSpPr>
          <p:cNvPr id="433" name="Google Shape;433;p29"/>
          <p:cNvSpPr txBox="1"/>
          <p:nvPr/>
        </p:nvSpPr>
        <p:spPr>
          <a:xfrm>
            <a:off x="1742056" y="440139"/>
            <a:ext cx="182293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TITLE HERE</a:t>
            </a:r>
            <a:endParaRPr b="1" i="0" sz="28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9" name="Google Shape;439;p30"/>
          <p:cNvGrpSpPr/>
          <p:nvPr/>
        </p:nvGrpSpPr>
        <p:grpSpPr>
          <a:xfrm>
            <a:off x="1488426" y="1597972"/>
            <a:ext cx="3057525" cy="2224733"/>
            <a:chOff x="1235075" y="1367448"/>
            <a:chExt cx="6411344" cy="4665058"/>
          </a:xfrm>
        </p:grpSpPr>
        <p:pic>
          <p:nvPicPr>
            <p:cNvPr id="440" name="Google Shape;440;p3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235075" y="1367448"/>
              <a:ext cx="6411344" cy="41231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1" name="Google Shape;441;p3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742056" y="4521244"/>
              <a:ext cx="2663600" cy="151126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42" name="Google Shape;442;p30"/>
          <p:cNvGrpSpPr/>
          <p:nvPr/>
        </p:nvGrpSpPr>
        <p:grpSpPr>
          <a:xfrm>
            <a:off x="4567237" y="1597972"/>
            <a:ext cx="3057525" cy="2224733"/>
            <a:chOff x="1235075" y="1367448"/>
            <a:chExt cx="6411344" cy="4665058"/>
          </a:xfrm>
        </p:grpSpPr>
        <p:pic>
          <p:nvPicPr>
            <p:cNvPr id="443" name="Google Shape;443;p3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235075" y="1367448"/>
              <a:ext cx="6411344" cy="41231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4" name="Google Shape;444;p3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742056" y="4521244"/>
              <a:ext cx="2663600" cy="151126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45" name="Google Shape;445;p30"/>
          <p:cNvGrpSpPr/>
          <p:nvPr/>
        </p:nvGrpSpPr>
        <p:grpSpPr>
          <a:xfrm>
            <a:off x="7646048" y="1597972"/>
            <a:ext cx="3057525" cy="2224733"/>
            <a:chOff x="1235075" y="1367448"/>
            <a:chExt cx="6411344" cy="4665058"/>
          </a:xfrm>
        </p:grpSpPr>
        <p:pic>
          <p:nvPicPr>
            <p:cNvPr id="446" name="Google Shape;446;p3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235075" y="1367448"/>
              <a:ext cx="6411344" cy="41231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7" name="Google Shape;447;p3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742056" y="4521244"/>
              <a:ext cx="2663600" cy="151126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48" name="Google Shape;448;p30"/>
          <p:cNvGrpSpPr/>
          <p:nvPr/>
        </p:nvGrpSpPr>
        <p:grpSpPr>
          <a:xfrm>
            <a:off x="1488426" y="3731572"/>
            <a:ext cx="3057525" cy="2224733"/>
            <a:chOff x="1235075" y="1367448"/>
            <a:chExt cx="6411344" cy="4665058"/>
          </a:xfrm>
        </p:grpSpPr>
        <p:pic>
          <p:nvPicPr>
            <p:cNvPr id="449" name="Google Shape;449;p3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235075" y="1367448"/>
              <a:ext cx="6411344" cy="41231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0" name="Google Shape;450;p3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742056" y="4521244"/>
              <a:ext cx="2663600" cy="151126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51" name="Google Shape;451;p30"/>
          <p:cNvGrpSpPr/>
          <p:nvPr/>
        </p:nvGrpSpPr>
        <p:grpSpPr>
          <a:xfrm>
            <a:off x="4567237" y="3731572"/>
            <a:ext cx="3057525" cy="2224733"/>
            <a:chOff x="1235075" y="1367448"/>
            <a:chExt cx="6411344" cy="4665058"/>
          </a:xfrm>
        </p:grpSpPr>
        <p:pic>
          <p:nvPicPr>
            <p:cNvPr id="452" name="Google Shape;452;p3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235075" y="1367448"/>
              <a:ext cx="6411344" cy="41231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3" name="Google Shape;453;p3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742056" y="4521244"/>
              <a:ext cx="2663600" cy="151126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54" name="Google Shape;454;p30"/>
          <p:cNvGrpSpPr/>
          <p:nvPr/>
        </p:nvGrpSpPr>
        <p:grpSpPr>
          <a:xfrm>
            <a:off x="7646048" y="3731572"/>
            <a:ext cx="3057525" cy="2224733"/>
            <a:chOff x="1235075" y="1367448"/>
            <a:chExt cx="6411344" cy="4665058"/>
          </a:xfrm>
        </p:grpSpPr>
        <p:pic>
          <p:nvPicPr>
            <p:cNvPr id="455" name="Google Shape;455;p3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235075" y="1367448"/>
              <a:ext cx="6411344" cy="41231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6" name="Google Shape;456;p3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742056" y="4521244"/>
              <a:ext cx="2663600" cy="151126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57" name="Google Shape;457;p30"/>
          <p:cNvSpPr/>
          <p:nvPr/>
        </p:nvSpPr>
        <p:spPr>
          <a:xfrm>
            <a:off x="1892300" y="1930400"/>
            <a:ext cx="2298700" cy="13970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8" name="Google Shape;458;p30"/>
          <p:cNvSpPr/>
          <p:nvPr/>
        </p:nvSpPr>
        <p:spPr>
          <a:xfrm>
            <a:off x="4940558" y="1930400"/>
            <a:ext cx="2298700" cy="139700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9" name="Google Shape;459;p30"/>
          <p:cNvSpPr/>
          <p:nvPr/>
        </p:nvSpPr>
        <p:spPr>
          <a:xfrm>
            <a:off x="8028272" y="1930400"/>
            <a:ext cx="2298700" cy="139700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0" name="Google Shape;460;p30"/>
          <p:cNvSpPr/>
          <p:nvPr/>
        </p:nvSpPr>
        <p:spPr>
          <a:xfrm>
            <a:off x="1892300" y="4037346"/>
            <a:ext cx="2298700" cy="1397000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1" name="Google Shape;461;p30"/>
          <p:cNvSpPr/>
          <p:nvPr/>
        </p:nvSpPr>
        <p:spPr>
          <a:xfrm>
            <a:off x="4940558" y="4037346"/>
            <a:ext cx="2298700" cy="1397000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2" name="Google Shape;462;p30"/>
          <p:cNvSpPr/>
          <p:nvPr/>
        </p:nvSpPr>
        <p:spPr>
          <a:xfrm>
            <a:off x="8028272" y="4037346"/>
            <a:ext cx="2298700" cy="1397000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3" name="Google Shape;463;p30"/>
          <p:cNvSpPr txBox="1"/>
          <p:nvPr/>
        </p:nvSpPr>
        <p:spPr>
          <a:xfrm>
            <a:off x="1742056" y="440139"/>
            <a:ext cx="182293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TITLE HERE</a:t>
            </a:r>
            <a:endParaRPr b="1" i="0" sz="28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9" name="Google Shape;469;p31"/>
          <p:cNvGrpSpPr/>
          <p:nvPr/>
        </p:nvGrpSpPr>
        <p:grpSpPr>
          <a:xfrm>
            <a:off x="1320800" y="30902"/>
            <a:ext cx="9550400" cy="6825223"/>
            <a:chOff x="0" y="13764"/>
            <a:chExt cx="7597774" cy="5429773"/>
          </a:xfrm>
        </p:grpSpPr>
        <p:pic>
          <p:nvPicPr>
            <p:cNvPr id="470" name="Google Shape;470;p3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13764"/>
              <a:ext cx="7597774" cy="5373146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471" name="Google Shape;471;p31"/>
            <p:cNvCxnSpPr/>
            <p:nvPr/>
          </p:nvCxnSpPr>
          <p:spPr>
            <a:xfrm flipH="1" rot="10800000">
              <a:off x="2943862" y="3962399"/>
              <a:ext cx="392339" cy="1481138"/>
            </a:xfrm>
            <a:prstGeom prst="straightConnector1">
              <a:avLst/>
            </a:prstGeom>
            <a:noFill/>
            <a:ln cap="flat" cmpd="sng" w="9525">
              <a:solidFill>
                <a:srgbClr val="3A3838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472" name="Google Shape;472;p3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396803" y="3031766"/>
              <a:ext cx="1935484" cy="1901956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473" name="Google Shape;473;p31"/>
            <p:cNvCxnSpPr/>
            <p:nvPr/>
          </p:nvCxnSpPr>
          <p:spPr>
            <a:xfrm rot="10800000">
              <a:off x="2365183" y="4577139"/>
              <a:ext cx="147370" cy="844496"/>
            </a:xfrm>
            <a:prstGeom prst="straightConnector1">
              <a:avLst/>
            </a:prstGeom>
            <a:noFill/>
            <a:ln cap="flat" cmpd="sng" w="9525">
              <a:solidFill>
                <a:srgbClr val="3A3838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474" name="Google Shape;474;p3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 rot="-1496183">
              <a:off x="1839531" y="4073556"/>
              <a:ext cx="1051302" cy="103309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75" name="Google Shape;475;p31"/>
          <p:cNvSpPr txBox="1"/>
          <p:nvPr/>
        </p:nvSpPr>
        <p:spPr>
          <a:xfrm>
            <a:off x="3472231" y="1955350"/>
            <a:ext cx="1223412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8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03</a:t>
            </a:r>
            <a:endParaRPr b="1" sz="80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6" name="Google Shape;476;p31"/>
          <p:cNvSpPr txBox="1"/>
          <p:nvPr/>
        </p:nvSpPr>
        <p:spPr>
          <a:xfrm>
            <a:off x="4746939" y="2155342"/>
            <a:ext cx="4420056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6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OUR SERVICE</a:t>
            </a:r>
            <a:endParaRPr b="1" sz="60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79581" y="417765"/>
            <a:ext cx="9426573" cy="64402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0" name="Google Shape;110;p14"/>
          <p:cNvGrpSpPr/>
          <p:nvPr/>
        </p:nvGrpSpPr>
        <p:grpSpPr>
          <a:xfrm>
            <a:off x="567500" y="417765"/>
            <a:ext cx="2291814" cy="1379651"/>
            <a:chOff x="422357" y="327530"/>
            <a:chExt cx="1712930" cy="1031168"/>
          </a:xfrm>
        </p:grpSpPr>
        <p:pic>
          <p:nvPicPr>
            <p:cNvPr id="111" name="Google Shape;111;p1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89237" y="501339"/>
              <a:ext cx="1146050" cy="5577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2" name="Google Shape;112;p1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 flipH="1">
              <a:off x="422357" y="327530"/>
              <a:ext cx="569977" cy="5547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3" name="Google Shape;113;p14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 flipH="1">
              <a:off x="518365" y="682041"/>
              <a:ext cx="1255779" cy="6766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4" name="Google Shape;114;p14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 flipH="1">
              <a:off x="481786" y="444298"/>
              <a:ext cx="1255779" cy="18592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5" name="Google Shape;115;p14"/>
          <p:cNvGrpSpPr/>
          <p:nvPr/>
        </p:nvGrpSpPr>
        <p:grpSpPr>
          <a:xfrm>
            <a:off x="4341807" y="1640299"/>
            <a:ext cx="2654954" cy="758536"/>
            <a:chOff x="4341807" y="1640299"/>
            <a:chExt cx="2654954" cy="758536"/>
          </a:xfrm>
        </p:grpSpPr>
        <p:pic>
          <p:nvPicPr>
            <p:cNvPr id="116" name="Google Shape;116;p14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4341807" y="1640299"/>
              <a:ext cx="754136" cy="75853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7" name="Google Shape;117;p14"/>
            <p:cNvSpPr txBox="1"/>
            <p:nvPr/>
          </p:nvSpPr>
          <p:spPr>
            <a:xfrm>
              <a:off x="4471050" y="1777413"/>
              <a:ext cx="495649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tr-TR" sz="2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01</a:t>
              </a:r>
              <a:endPara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14"/>
            <p:cNvSpPr txBox="1"/>
            <p:nvPr/>
          </p:nvSpPr>
          <p:spPr>
            <a:xfrm>
              <a:off x="5209156" y="1777412"/>
              <a:ext cx="1787605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tr-TR" sz="2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Partnerships</a:t>
              </a:r>
              <a:endParaRPr b="1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" name="Google Shape;119;p14"/>
          <p:cNvGrpSpPr/>
          <p:nvPr/>
        </p:nvGrpSpPr>
        <p:grpSpPr>
          <a:xfrm>
            <a:off x="4341807" y="2532252"/>
            <a:ext cx="2625266" cy="758536"/>
            <a:chOff x="4341807" y="2532252"/>
            <a:chExt cx="2625266" cy="758536"/>
          </a:xfrm>
        </p:grpSpPr>
        <p:pic>
          <p:nvPicPr>
            <p:cNvPr id="120" name="Google Shape;120;p14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4341807" y="2532252"/>
              <a:ext cx="754136" cy="75853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1" name="Google Shape;121;p14"/>
            <p:cNvSpPr txBox="1"/>
            <p:nvPr/>
          </p:nvSpPr>
          <p:spPr>
            <a:xfrm>
              <a:off x="4471049" y="2669366"/>
              <a:ext cx="495649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02</a:t>
              </a:r>
              <a:endParaRPr b="1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14"/>
            <p:cNvSpPr txBox="1"/>
            <p:nvPr/>
          </p:nvSpPr>
          <p:spPr>
            <a:xfrm>
              <a:off x="5209156" y="2669365"/>
              <a:ext cx="1757917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Conferences</a:t>
              </a:r>
              <a:endParaRPr b="1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" name="Google Shape;123;p14"/>
          <p:cNvGrpSpPr/>
          <p:nvPr/>
        </p:nvGrpSpPr>
        <p:grpSpPr>
          <a:xfrm>
            <a:off x="4341807" y="3424205"/>
            <a:ext cx="1886282" cy="758536"/>
            <a:chOff x="4341807" y="3424205"/>
            <a:chExt cx="1886282" cy="758536"/>
          </a:xfrm>
        </p:grpSpPr>
        <p:pic>
          <p:nvPicPr>
            <p:cNvPr id="124" name="Google Shape;124;p14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4341807" y="3424205"/>
              <a:ext cx="754136" cy="75853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5" name="Google Shape;125;p14"/>
            <p:cNvSpPr txBox="1"/>
            <p:nvPr/>
          </p:nvSpPr>
          <p:spPr>
            <a:xfrm>
              <a:off x="4471049" y="3561319"/>
              <a:ext cx="495649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03</a:t>
              </a:r>
              <a:endParaRPr b="1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14"/>
            <p:cNvSpPr txBox="1"/>
            <p:nvPr/>
          </p:nvSpPr>
          <p:spPr>
            <a:xfrm>
              <a:off x="5209156" y="3561318"/>
              <a:ext cx="1018933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Events</a:t>
              </a:r>
              <a:endParaRPr b="1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" name="Google Shape;127;p14"/>
          <p:cNvGrpSpPr/>
          <p:nvPr/>
        </p:nvGrpSpPr>
        <p:grpSpPr>
          <a:xfrm>
            <a:off x="4341807" y="4316158"/>
            <a:ext cx="2521456" cy="758536"/>
            <a:chOff x="4341807" y="4316158"/>
            <a:chExt cx="2521456" cy="758536"/>
          </a:xfrm>
        </p:grpSpPr>
        <p:pic>
          <p:nvPicPr>
            <p:cNvPr id="128" name="Google Shape;128;p14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4341807" y="4316158"/>
              <a:ext cx="754136" cy="75853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14"/>
            <p:cNvSpPr txBox="1"/>
            <p:nvPr/>
          </p:nvSpPr>
          <p:spPr>
            <a:xfrm>
              <a:off x="4471049" y="4453272"/>
              <a:ext cx="495649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04</a:t>
              </a:r>
              <a:endParaRPr b="1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14"/>
            <p:cNvSpPr txBox="1"/>
            <p:nvPr/>
          </p:nvSpPr>
          <p:spPr>
            <a:xfrm>
              <a:off x="5209156" y="4464593"/>
              <a:ext cx="1654107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Our Service</a:t>
              </a:r>
              <a:endParaRPr b="1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1" name="Google Shape;131;p14"/>
          <p:cNvSpPr txBox="1"/>
          <p:nvPr/>
        </p:nvSpPr>
        <p:spPr>
          <a:xfrm>
            <a:off x="2625604" y="501339"/>
            <a:ext cx="243759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4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CONTENT</a:t>
            </a:r>
            <a:endParaRPr b="1" sz="4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2" name="Google Shape;482;p32"/>
          <p:cNvGrpSpPr/>
          <p:nvPr/>
        </p:nvGrpSpPr>
        <p:grpSpPr>
          <a:xfrm>
            <a:off x="2278063" y="1508919"/>
            <a:ext cx="7327901" cy="3097212"/>
            <a:chOff x="2278063" y="1508919"/>
            <a:chExt cx="7327901" cy="3097212"/>
          </a:xfrm>
        </p:grpSpPr>
        <p:sp>
          <p:nvSpPr>
            <p:cNvPr id="483" name="Google Shape;483;p32"/>
            <p:cNvSpPr/>
            <p:nvPr/>
          </p:nvSpPr>
          <p:spPr>
            <a:xfrm>
              <a:off x="7740651" y="2755107"/>
              <a:ext cx="1865313" cy="1844675"/>
            </a:xfrm>
            <a:custGeom>
              <a:rect b="b" l="l" r="r" t="t"/>
              <a:pathLst>
                <a:path extrusionOk="0" h="337" w="341">
                  <a:moveTo>
                    <a:pt x="0" y="337"/>
                  </a:moveTo>
                  <a:cubicBezTo>
                    <a:pt x="10" y="337"/>
                    <a:pt x="30" y="329"/>
                    <a:pt x="44" y="306"/>
                  </a:cubicBezTo>
                  <a:cubicBezTo>
                    <a:pt x="71" y="262"/>
                    <a:pt x="95" y="158"/>
                    <a:pt x="111" y="109"/>
                  </a:cubicBezTo>
                  <a:cubicBezTo>
                    <a:pt x="145" y="0"/>
                    <a:pt x="185" y="19"/>
                    <a:pt x="217" y="96"/>
                  </a:cubicBezTo>
                  <a:cubicBezTo>
                    <a:pt x="246" y="165"/>
                    <a:pt x="265" y="235"/>
                    <a:pt x="294" y="301"/>
                  </a:cubicBezTo>
                  <a:cubicBezTo>
                    <a:pt x="307" y="328"/>
                    <a:pt x="324" y="336"/>
                    <a:pt x="341" y="337"/>
                  </a:cubicBezTo>
                  <a:lnTo>
                    <a:pt x="0" y="337"/>
                  </a:lnTo>
                  <a:close/>
                </a:path>
              </a:pathLst>
            </a:custGeom>
            <a:solidFill>
              <a:srgbClr val="F4764E">
                <a:alpha val="79607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4" name="Google Shape;484;p32"/>
            <p:cNvSpPr/>
            <p:nvPr/>
          </p:nvSpPr>
          <p:spPr>
            <a:xfrm>
              <a:off x="6096000" y="2258219"/>
              <a:ext cx="2368550" cy="2341562"/>
            </a:xfrm>
            <a:custGeom>
              <a:rect b="b" l="l" r="r" t="t"/>
              <a:pathLst>
                <a:path extrusionOk="0" h="337" w="341">
                  <a:moveTo>
                    <a:pt x="0" y="337"/>
                  </a:moveTo>
                  <a:cubicBezTo>
                    <a:pt x="10" y="337"/>
                    <a:pt x="30" y="329"/>
                    <a:pt x="44" y="306"/>
                  </a:cubicBezTo>
                  <a:cubicBezTo>
                    <a:pt x="71" y="262"/>
                    <a:pt x="95" y="158"/>
                    <a:pt x="111" y="109"/>
                  </a:cubicBezTo>
                  <a:cubicBezTo>
                    <a:pt x="145" y="0"/>
                    <a:pt x="185" y="19"/>
                    <a:pt x="217" y="96"/>
                  </a:cubicBezTo>
                  <a:cubicBezTo>
                    <a:pt x="246" y="165"/>
                    <a:pt x="265" y="235"/>
                    <a:pt x="294" y="301"/>
                  </a:cubicBezTo>
                  <a:cubicBezTo>
                    <a:pt x="307" y="328"/>
                    <a:pt x="324" y="336"/>
                    <a:pt x="341" y="337"/>
                  </a:cubicBezTo>
                  <a:lnTo>
                    <a:pt x="0" y="337"/>
                  </a:lnTo>
                  <a:close/>
                </a:path>
              </a:pathLst>
            </a:custGeom>
            <a:solidFill>
              <a:srgbClr val="D74E4B">
                <a:alpha val="79607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5" name="Google Shape;485;p32"/>
            <p:cNvSpPr/>
            <p:nvPr/>
          </p:nvSpPr>
          <p:spPr>
            <a:xfrm>
              <a:off x="4827588" y="2631281"/>
              <a:ext cx="1992312" cy="1968500"/>
            </a:xfrm>
            <a:custGeom>
              <a:rect b="b" l="l" r="r" t="t"/>
              <a:pathLst>
                <a:path extrusionOk="0" h="337" w="341">
                  <a:moveTo>
                    <a:pt x="0" y="337"/>
                  </a:moveTo>
                  <a:cubicBezTo>
                    <a:pt x="10" y="337"/>
                    <a:pt x="30" y="329"/>
                    <a:pt x="44" y="306"/>
                  </a:cubicBezTo>
                  <a:cubicBezTo>
                    <a:pt x="71" y="262"/>
                    <a:pt x="95" y="158"/>
                    <a:pt x="111" y="109"/>
                  </a:cubicBezTo>
                  <a:cubicBezTo>
                    <a:pt x="145" y="0"/>
                    <a:pt x="185" y="19"/>
                    <a:pt x="217" y="96"/>
                  </a:cubicBezTo>
                  <a:cubicBezTo>
                    <a:pt x="246" y="165"/>
                    <a:pt x="265" y="235"/>
                    <a:pt x="294" y="301"/>
                  </a:cubicBezTo>
                  <a:cubicBezTo>
                    <a:pt x="307" y="328"/>
                    <a:pt x="324" y="336"/>
                    <a:pt x="341" y="337"/>
                  </a:cubicBezTo>
                  <a:lnTo>
                    <a:pt x="0" y="337"/>
                  </a:lnTo>
                  <a:close/>
                </a:path>
              </a:pathLst>
            </a:custGeom>
            <a:solidFill>
              <a:srgbClr val="5EBC98">
                <a:alpha val="79607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6" name="Google Shape;486;p32"/>
            <p:cNvSpPr/>
            <p:nvPr/>
          </p:nvSpPr>
          <p:spPr>
            <a:xfrm>
              <a:off x="3544888" y="3031331"/>
              <a:ext cx="2006600" cy="1568450"/>
            </a:xfrm>
            <a:custGeom>
              <a:rect b="b" l="l" r="r" t="t"/>
              <a:pathLst>
                <a:path extrusionOk="0" h="268" w="344">
                  <a:moveTo>
                    <a:pt x="0" y="268"/>
                  </a:moveTo>
                  <a:cubicBezTo>
                    <a:pt x="0" y="265"/>
                    <a:pt x="0" y="265"/>
                    <a:pt x="0" y="265"/>
                  </a:cubicBezTo>
                  <a:cubicBezTo>
                    <a:pt x="27" y="268"/>
                    <a:pt x="49" y="251"/>
                    <a:pt x="62" y="222"/>
                  </a:cubicBezTo>
                  <a:cubicBezTo>
                    <a:pt x="80" y="185"/>
                    <a:pt x="103" y="106"/>
                    <a:pt x="120" y="69"/>
                  </a:cubicBezTo>
                  <a:cubicBezTo>
                    <a:pt x="148" y="6"/>
                    <a:pt x="185" y="0"/>
                    <a:pt x="215" y="59"/>
                  </a:cubicBezTo>
                  <a:cubicBezTo>
                    <a:pt x="230" y="87"/>
                    <a:pt x="257" y="144"/>
                    <a:pt x="269" y="173"/>
                  </a:cubicBezTo>
                  <a:cubicBezTo>
                    <a:pt x="295" y="235"/>
                    <a:pt x="317" y="264"/>
                    <a:pt x="344" y="268"/>
                  </a:cubicBezTo>
                  <a:lnTo>
                    <a:pt x="0" y="268"/>
                  </a:lnTo>
                  <a:close/>
                </a:path>
              </a:pathLst>
            </a:custGeom>
            <a:solidFill>
              <a:srgbClr val="009086">
                <a:alpha val="79607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32"/>
            <p:cNvSpPr/>
            <p:nvPr/>
          </p:nvSpPr>
          <p:spPr>
            <a:xfrm>
              <a:off x="2278063" y="2078831"/>
              <a:ext cx="1992312" cy="2527300"/>
            </a:xfrm>
            <a:custGeom>
              <a:rect b="b" l="l" r="r" t="t"/>
              <a:pathLst>
                <a:path extrusionOk="0" h="337" w="341">
                  <a:moveTo>
                    <a:pt x="0" y="337"/>
                  </a:moveTo>
                  <a:cubicBezTo>
                    <a:pt x="10" y="337"/>
                    <a:pt x="30" y="329"/>
                    <a:pt x="44" y="306"/>
                  </a:cubicBezTo>
                  <a:cubicBezTo>
                    <a:pt x="71" y="262"/>
                    <a:pt x="95" y="158"/>
                    <a:pt x="111" y="109"/>
                  </a:cubicBezTo>
                  <a:cubicBezTo>
                    <a:pt x="145" y="0"/>
                    <a:pt x="185" y="19"/>
                    <a:pt x="217" y="96"/>
                  </a:cubicBezTo>
                  <a:cubicBezTo>
                    <a:pt x="246" y="165"/>
                    <a:pt x="265" y="235"/>
                    <a:pt x="294" y="301"/>
                  </a:cubicBezTo>
                  <a:cubicBezTo>
                    <a:pt x="307" y="328"/>
                    <a:pt x="324" y="336"/>
                    <a:pt x="341" y="337"/>
                  </a:cubicBezTo>
                  <a:lnTo>
                    <a:pt x="0" y="337"/>
                  </a:lnTo>
                  <a:close/>
                </a:path>
              </a:pathLst>
            </a:custGeom>
            <a:solidFill>
              <a:srgbClr val="01526D">
                <a:alpha val="79607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" name="Google Shape;488;p32"/>
            <p:cNvSpPr/>
            <p:nvPr/>
          </p:nvSpPr>
          <p:spPr>
            <a:xfrm>
              <a:off x="2733676" y="1508919"/>
              <a:ext cx="1008063" cy="457200"/>
            </a:xfrm>
            <a:prstGeom prst="wedgeRoundRectCallout">
              <a:avLst>
                <a:gd fmla="val -11329" name="adj1"/>
                <a:gd fmla="val 107964" name="adj2"/>
                <a:gd fmla="val 16667" name="adj3"/>
              </a:avLst>
            </a:prstGeom>
            <a:solidFill>
              <a:srgbClr val="4193A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NOTE</a:t>
              </a:r>
              <a:endParaRPr b="1"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9" name="Google Shape;489;p32"/>
            <p:cNvSpPr/>
            <p:nvPr/>
          </p:nvSpPr>
          <p:spPr>
            <a:xfrm>
              <a:off x="4044951" y="2267744"/>
              <a:ext cx="1008063" cy="457200"/>
            </a:xfrm>
            <a:prstGeom prst="wedgeRoundRectCallout">
              <a:avLst>
                <a:gd fmla="val -11329" name="adj1"/>
                <a:gd fmla="val 107964" name="adj2"/>
                <a:gd fmla="val 16667" name="adj3"/>
              </a:avLst>
            </a:prstGeom>
            <a:solidFill>
              <a:srgbClr val="40C4B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NOTE</a:t>
              </a:r>
              <a:endParaRPr b="1"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" name="Google Shape;490;p32"/>
            <p:cNvSpPr/>
            <p:nvPr/>
          </p:nvSpPr>
          <p:spPr>
            <a:xfrm>
              <a:off x="5319713" y="1966119"/>
              <a:ext cx="1008062" cy="457200"/>
            </a:xfrm>
            <a:prstGeom prst="wedgeRoundRectCallout">
              <a:avLst>
                <a:gd fmla="val -11329" name="adj1"/>
                <a:gd fmla="val 107964" name="adj2"/>
                <a:gd fmla="val 16667" name="adj3"/>
              </a:avLst>
            </a:prstGeom>
            <a:solidFill>
              <a:srgbClr val="8BCFB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NOTE</a:t>
              </a:r>
              <a:endParaRPr b="1"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1" name="Google Shape;491;p32"/>
            <p:cNvSpPr/>
            <p:nvPr/>
          </p:nvSpPr>
          <p:spPr>
            <a:xfrm>
              <a:off x="6732588" y="1613694"/>
              <a:ext cx="1008062" cy="457200"/>
            </a:xfrm>
            <a:prstGeom prst="wedgeRoundRectCallout">
              <a:avLst>
                <a:gd fmla="val -11329" name="adj1"/>
                <a:gd fmla="val 107964" name="adj2"/>
                <a:gd fmla="val 16667" name="adj3"/>
              </a:avLst>
            </a:prstGeom>
            <a:solidFill>
              <a:srgbClr val="E48A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NOTE</a:t>
              </a:r>
              <a:endParaRPr b="1"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2" name="Google Shape;492;p32"/>
            <p:cNvSpPr/>
            <p:nvPr/>
          </p:nvSpPr>
          <p:spPr>
            <a:xfrm>
              <a:off x="8143876" y="2062956"/>
              <a:ext cx="1008063" cy="457200"/>
            </a:xfrm>
            <a:prstGeom prst="wedgeRoundRectCallout">
              <a:avLst>
                <a:gd fmla="val -11329" name="adj1"/>
                <a:gd fmla="val 107964" name="adj2"/>
                <a:gd fmla="val 16667" name="adj3"/>
              </a:avLst>
            </a:prstGeom>
            <a:solidFill>
              <a:srgbClr val="F8A9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NOTE</a:t>
              </a:r>
              <a:endParaRPr b="1"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93" name="Google Shape;493;p32"/>
          <p:cNvSpPr/>
          <p:nvPr/>
        </p:nvSpPr>
        <p:spPr>
          <a:xfrm>
            <a:off x="1882775" y="4942682"/>
            <a:ext cx="395288" cy="265113"/>
          </a:xfrm>
          <a:custGeom>
            <a:rect b="b" l="l" r="r" t="t"/>
            <a:pathLst>
              <a:path extrusionOk="0" h="156269" w="232916">
                <a:moveTo>
                  <a:pt x="175617" y="0"/>
                </a:moveTo>
                <a:cubicBezTo>
                  <a:pt x="189508" y="0"/>
                  <a:pt x="196453" y="5457"/>
                  <a:pt x="196453" y="16371"/>
                </a:cubicBezTo>
                <a:cubicBezTo>
                  <a:pt x="196453" y="26789"/>
                  <a:pt x="190252" y="44896"/>
                  <a:pt x="177850" y="70693"/>
                </a:cubicBezTo>
                <a:cubicBezTo>
                  <a:pt x="182811" y="68212"/>
                  <a:pt x="189012" y="66972"/>
                  <a:pt x="196453" y="66972"/>
                </a:cubicBezTo>
                <a:cubicBezTo>
                  <a:pt x="206871" y="66972"/>
                  <a:pt x="215553" y="70941"/>
                  <a:pt x="222498" y="78878"/>
                </a:cubicBezTo>
                <a:cubicBezTo>
                  <a:pt x="229443" y="87312"/>
                  <a:pt x="232916" y="96986"/>
                  <a:pt x="232916" y="107900"/>
                </a:cubicBezTo>
                <a:cubicBezTo>
                  <a:pt x="232916" y="140146"/>
                  <a:pt x="216049" y="156269"/>
                  <a:pt x="182315" y="156269"/>
                </a:cubicBezTo>
                <a:cubicBezTo>
                  <a:pt x="163959" y="156269"/>
                  <a:pt x="149820" y="149572"/>
                  <a:pt x="139899" y="136177"/>
                </a:cubicBezTo>
                <a:cubicBezTo>
                  <a:pt x="130473" y="124271"/>
                  <a:pt x="125760" y="109140"/>
                  <a:pt x="125760" y="90785"/>
                </a:cubicBezTo>
                <a:cubicBezTo>
                  <a:pt x="125760" y="64988"/>
                  <a:pt x="132457" y="42168"/>
                  <a:pt x="145852" y="22324"/>
                </a:cubicBezTo>
                <a:cubicBezTo>
                  <a:pt x="155773" y="7441"/>
                  <a:pt x="165695" y="0"/>
                  <a:pt x="175617" y="0"/>
                </a:cubicBezTo>
                <a:close/>
                <a:moveTo>
                  <a:pt x="49858" y="0"/>
                </a:moveTo>
                <a:cubicBezTo>
                  <a:pt x="63748" y="0"/>
                  <a:pt x="70694" y="5457"/>
                  <a:pt x="70694" y="16371"/>
                </a:cubicBezTo>
                <a:cubicBezTo>
                  <a:pt x="70694" y="26789"/>
                  <a:pt x="64492" y="44896"/>
                  <a:pt x="52090" y="70693"/>
                </a:cubicBezTo>
                <a:cubicBezTo>
                  <a:pt x="57051" y="68212"/>
                  <a:pt x="63252" y="66972"/>
                  <a:pt x="70694" y="66972"/>
                </a:cubicBezTo>
                <a:cubicBezTo>
                  <a:pt x="81111" y="66972"/>
                  <a:pt x="89545" y="70941"/>
                  <a:pt x="95994" y="78878"/>
                </a:cubicBezTo>
                <a:cubicBezTo>
                  <a:pt x="103436" y="87312"/>
                  <a:pt x="107156" y="96986"/>
                  <a:pt x="107156" y="107900"/>
                </a:cubicBezTo>
                <a:cubicBezTo>
                  <a:pt x="107156" y="140146"/>
                  <a:pt x="90289" y="156269"/>
                  <a:pt x="56555" y="156269"/>
                </a:cubicBezTo>
                <a:cubicBezTo>
                  <a:pt x="38199" y="156269"/>
                  <a:pt x="24061" y="149572"/>
                  <a:pt x="14139" y="136177"/>
                </a:cubicBezTo>
                <a:cubicBezTo>
                  <a:pt x="4713" y="124271"/>
                  <a:pt x="0" y="109140"/>
                  <a:pt x="0" y="90785"/>
                </a:cubicBezTo>
                <a:cubicBezTo>
                  <a:pt x="0" y="64988"/>
                  <a:pt x="6697" y="42168"/>
                  <a:pt x="20092" y="22324"/>
                </a:cubicBezTo>
                <a:cubicBezTo>
                  <a:pt x="30014" y="7441"/>
                  <a:pt x="39936" y="0"/>
                  <a:pt x="49858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4" name="Google Shape;494;p32"/>
          <p:cNvSpPr/>
          <p:nvPr/>
        </p:nvSpPr>
        <p:spPr>
          <a:xfrm flipH="1">
            <a:off x="9617075" y="4942682"/>
            <a:ext cx="395288" cy="265113"/>
          </a:xfrm>
          <a:custGeom>
            <a:rect b="b" l="l" r="r" t="t"/>
            <a:pathLst>
              <a:path extrusionOk="0" h="156269" w="232916">
                <a:moveTo>
                  <a:pt x="175617" y="0"/>
                </a:moveTo>
                <a:cubicBezTo>
                  <a:pt x="189508" y="0"/>
                  <a:pt x="196453" y="5457"/>
                  <a:pt x="196453" y="16371"/>
                </a:cubicBezTo>
                <a:cubicBezTo>
                  <a:pt x="196453" y="26789"/>
                  <a:pt x="190252" y="44896"/>
                  <a:pt x="177850" y="70693"/>
                </a:cubicBezTo>
                <a:cubicBezTo>
                  <a:pt x="182811" y="68212"/>
                  <a:pt x="189012" y="66972"/>
                  <a:pt x="196453" y="66972"/>
                </a:cubicBezTo>
                <a:cubicBezTo>
                  <a:pt x="206871" y="66972"/>
                  <a:pt x="215553" y="70941"/>
                  <a:pt x="222498" y="78878"/>
                </a:cubicBezTo>
                <a:cubicBezTo>
                  <a:pt x="229443" y="87312"/>
                  <a:pt x="232916" y="96986"/>
                  <a:pt x="232916" y="107900"/>
                </a:cubicBezTo>
                <a:cubicBezTo>
                  <a:pt x="232916" y="140146"/>
                  <a:pt x="216049" y="156269"/>
                  <a:pt x="182315" y="156269"/>
                </a:cubicBezTo>
                <a:cubicBezTo>
                  <a:pt x="163959" y="156269"/>
                  <a:pt x="149820" y="149572"/>
                  <a:pt x="139899" y="136177"/>
                </a:cubicBezTo>
                <a:cubicBezTo>
                  <a:pt x="130473" y="124271"/>
                  <a:pt x="125760" y="109140"/>
                  <a:pt x="125760" y="90785"/>
                </a:cubicBezTo>
                <a:cubicBezTo>
                  <a:pt x="125760" y="64988"/>
                  <a:pt x="132457" y="42168"/>
                  <a:pt x="145852" y="22324"/>
                </a:cubicBezTo>
                <a:cubicBezTo>
                  <a:pt x="155773" y="7441"/>
                  <a:pt x="165695" y="0"/>
                  <a:pt x="175617" y="0"/>
                </a:cubicBezTo>
                <a:close/>
                <a:moveTo>
                  <a:pt x="49858" y="0"/>
                </a:moveTo>
                <a:cubicBezTo>
                  <a:pt x="63748" y="0"/>
                  <a:pt x="70694" y="5457"/>
                  <a:pt x="70694" y="16371"/>
                </a:cubicBezTo>
                <a:cubicBezTo>
                  <a:pt x="70694" y="26789"/>
                  <a:pt x="64492" y="44896"/>
                  <a:pt x="52090" y="70693"/>
                </a:cubicBezTo>
                <a:cubicBezTo>
                  <a:pt x="57051" y="68212"/>
                  <a:pt x="63252" y="66972"/>
                  <a:pt x="70694" y="66972"/>
                </a:cubicBezTo>
                <a:cubicBezTo>
                  <a:pt x="81111" y="66972"/>
                  <a:pt x="89545" y="70941"/>
                  <a:pt x="95994" y="78878"/>
                </a:cubicBezTo>
                <a:cubicBezTo>
                  <a:pt x="103436" y="87312"/>
                  <a:pt x="107156" y="96986"/>
                  <a:pt x="107156" y="107900"/>
                </a:cubicBezTo>
                <a:cubicBezTo>
                  <a:pt x="107156" y="140146"/>
                  <a:pt x="90289" y="156269"/>
                  <a:pt x="56555" y="156269"/>
                </a:cubicBezTo>
                <a:cubicBezTo>
                  <a:pt x="38199" y="156269"/>
                  <a:pt x="24061" y="149572"/>
                  <a:pt x="14139" y="136177"/>
                </a:cubicBezTo>
                <a:cubicBezTo>
                  <a:pt x="4713" y="124271"/>
                  <a:pt x="0" y="109140"/>
                  <a:pt x="0" y="90785"/>
                </a:cubicBezTo>
                <a:cubicBezTo>
                  <a:pt x="0" y="64988"/>
                  <a:pt x="6697" y="42168"/>
                  <a:pt x="20092" y="22324"/>
                </a:cubicBezTo>
                <a:cubicBezTo>
                  <a:pt x="30014" y="7441"/>
                  <a:pt x="39936" y="0"/>
                  <a:pt x="49858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5" name="Google Shape;495;p32"/>
          <p:cNvSpPr/>
          <p:nvPr/>
        </p:nvSpPr>
        <p:spPr>
          <a:xfrm>
            <a:off x="2341563" y="4875212"/>
            <a:ext cx="7221537" cy="9787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use well-known development methodologies to create a customized approach for each of the projects. This allows us to achieve high quality outcomes and full transparency towards.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6" name="Google Shape;496;p32"/>
          <p:cNvSpPr txBox="1"/>
          <p:nvPr/>
        </p:nvSpPr>
        <p:spPr>
          <a:xfrm>
            <a:off x="1742056" y="440139"/>
            <a:ext cx="182293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TITLE HERE</a:t>
            </a:r>
            <a:endParaRPr b="1" i="0" sz="28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2" name="Google Shape;502;p33"/>
          <p:cNvGrpSpPr/>
          <p:nvPr/>
        </p:nvGrpSpPr>
        <p:grpSpPr>
          <a:xfrm>
            <a:off x="2163764" y="1755775"/>
            <a:ext cx="3387724" cy="1109663"/>
            <a:chOff x="2163764" y="1755775"/>
            <a:chExt cx="3387724" cy="1109663"/>
          </a:xfrm>
        </p:grpSpPr>
        <p:sp>
          <p:nvSpPr>
            <p:cNvPr id="503" name="Google Shape;503;p33"/>
            <p:cNvSpPr/>
            <p:nvPr/>
          </p:nvSpPr>
          <p:spPr>
            <a:xfrm flipH="1" rot="1805303">
              <a:off x="2724150" y="2073276"/>
              <a:ext cx="712788" cy="614363"/>
            </a:xfrm>
            <a:prstGeom prst="triangle">
              <a:avLst>
                <a:gd fmla="val 50000" name="adj"/>
              </a:avLst>
            </a:prstGeom>
            <a:solidFill>
              <a:srgbClr val="57E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4" name="Google Shape;504;p33"/>
            <p:cNvSpPr/>
            <p:nvPr/>
          </p:nvSpPr>
          <p:spPr>
            <a:xfrm>
              <a:off x="2163764" y="1755775"/>
              <a:ext cx="947737" cy="1092200"/>
            </a:xfrm>
            <a:custGeom>
              <a:rect b="b" l="l" r="r" t="t"/>
              <a:pathLst>
                <a:path extrusionOk="0" h="1186577" w="1030516">
                  <a:moveTo>
                    <a:pt x="724" y="0"/>
                  </a:moveTo>
                  <a:lnTo>
                    <a:pt x="1030516" y="589487"/>
                  </a:lnTo>
                  <a:lnTo>
                    <a:pt x="0" y="1186577"/>
                  </a:lnTo>
                  <a:lnTo>
                    <a:pt x="724" y="0"/>
                  </a:lnTo>
                  <a:close/>
                </a:path>
              </a:pathLst>
            </a:custGeom>
            <a:solidFill>
              <a:srgbClr val="00A7BA"/>
            </a:solidFill>
            <a:ln>
              <a:noFill/>
            </a:ln>
          </p:spPr>
          <p:txBody>
            <a:bodyPr anchorCtr="0" anchor="ctr" bIns="45700" lIns="91425" spcFirstLastPara="1" rIns="432000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01</a:t>
              </a:r>
              <a:endParaRPr sz="2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5" name="Google Shape;505;p33"/>
            <p:cNvSpPr/>
            <p:nvPr/>
          </p:nvSpPr>
          <p:spPr>
            <a:xfrm>
              <a:off x="3289300" y="2082800"/>
              <a:ext cx="2262188" cy="7826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We hope that this template will return to you as a time, money and reputation.</a:t>
              </a: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6" name="Google Shape;506;p33"/>
          <p:cNvGrpSpPr/>
          <p:nvPr/>
        </p:nvGrpSpPr>
        <p:grpSpPr>
          <a:xfrm>
            <a:off x="2479675" y="3298826"/>
            <a:ext cx="3387726" cy="1109663"/>
            <a:chOff x="2479675" y="3298826"/>
            <a:chExt cx="3387726" cy="1109663"/>
          </a:xfrm>
        </p:grpSpPr>
        <p:grpSp>
          <p:nvGrpSpPr>
            <p:cNvPr id="507" name="Google Shape;507;p33"/>
            <p:cNvGrpSpPr/>
            <p:nvPr/>
          </p:nvGrpSpPr>
          <p:grpSpPr>
            <a:xfrm>
              <a:off x="2479675" y="3298826"/>
              <a:ext cx="1380741" cy="1090613"/>
              <a:chOff x="2479675" y="3298826"/>
              <a:chExt cx="1380741" cy="1090613"/>
            </a:xfrm>
          </p:grpSpPr>
          <p:sp>
            <p:nvSpPr>
              <p:cNvPr id="508" name="Google Shape;508;p33"/>
              <p:cNvSpPr/>
              <p:nvPr/>
            </p:nvSpPr>
            <p:spPr>
              <a:xfrm flipH="1" rot="1805303">
                <a:off x="3041650" y="3614738"/>
                <a:ext cx="712788" cy="614362"/>
              </a:xfrm>
              <a:prstGeom prst="triangle">
                <a:avLst>
                  <a:gd fmla="val 50000" name="adj"/>
                </a:avLst>
              </a:prstGeom>
              <a:solidFill>
                <a:srgbClr val="FFCC8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just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9" name="Google Shape;509;p33"/>
              <p:cNvSpPr/>
              <p:nvPr/>
            </p:nvSpPr>
            <p:spPr>
              <a:xfrm>
                <a:off x="2479675" y="3298826"/>
                <a:ext cx="947738" cy="1090613"/>
              </a:xfrm>
              <a:custGeom>
                <a:rect b="b" l="l" r="r" t="t"/>
                <a:pathLst>
                  <a:path extrusionOk="0" h="1186577" w="1030516">
                    <a:moveTo>
                      <a:pt x="724" y="0"/>
                    </a:moveTo>
                    <a:lnTo>
                      <a:pt x="1030516" y="589487"/>
                    </a:lnTo>
                    <a:lnTo>
                      <a:pt x="0" y="1186577"/>
                    </a:lnTo>
                    <a:lnTo>
                      <a:pt x="724" y="0"/>
                    </a:lnTo>
                    <a:close/>
                  </a:path>
                </a:pathLst>
              </a:custGeom>
              <a:solidFill>
                <a:srgbClr val="FF8A01"/>
              </a:solidFill>
              <a:ln>
                <a:noFill/>
              </a:ln>
            </p:spPr>
            <p:txBody>
              <a:bodyPr anchorCtr="0" anchor="ctr" bIns="45700" lIns="91425" spcFirstLastPara="1" rIns="432000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2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03</a:t>
                </a:r>
                <a:endParaRPr sz="2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10" name="Google Shape;510;p33"/>
            <p:cNvSpPr/>
            <p:nvPr/>
          </p:nvSpPr>
          <p:spPr>
            <a:xfrm>
              <a:off x="3605214" y="3624264"/>
              <a:ext cx="2262187" cy="7842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We hope that this template will return to you as a time, money and reputation.</a:t>
              </a: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1" name="Google Shape;511;p33"/>
          <p:cNvGrpSpPr/>
          <p:nvPr/>
        </p:nvGrpSpPr>
        <p:grpSpPr>
          <a:xfrm>
            <a:off x="5824539" y="2527300"/>
            <a:ext cx="3386137" cy="1109663"/>
            <a:chOff x="5824539" y="2527300"/>
            <a:chExt cx="3386137" cy="1109663"/>
          </a:xfrm>
        </p:grpSpPr>
        <p:sp>
          <p:nvSpPr>
            <p:cNvPr id="512" name="Google Shape;512;p33"/>
            <p:cNvSpPr/>
            <p:nvPr/>
          </p:nvSpPr>
          <p:spPr>
            <a:xfrm flipH="1" rot="1805303">
              <a:off x="6384925" y="2843213"/>
              <a:ext cx="712788" cy="614362"/>
            </a:xfrm>
            <a:prstGeom prst="triangle">
              <a:avLst>
                <a:gd fmla="val 50000" name="adj"/>
              </a:avLst>
            </a:prstGeom>
            <a:solidFill>
              <a:srgbClr val="CDEE8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3" name="Google Shape;513;p33"/>
            <p:cNvSpPr/>
            <p:nvPr/>
          </p:nvSpPr>
          <p:spPr>
            <a:xfrm>
              <a:off x="5824539" y="2527300"/>
              <a:ext cx="947737" cy="1092200"/>
            </a:xfrm>
            <a:custGeom>
              <a:rect b="b" l="l" r="r" t="t"/>
              <a:pathLst>
                <a:path extrusionOk="0" h="1186577" w="1030516">
                  <a:moveTo>
                    <a:pt x="724" y="0"/>
                  </a:moveTo>
                  <a:lnTo>
                    <a:pt x="1030516" y="589487"/>
                  </a:lnTo>
                  <a:lnTo>
                    <a:pt x="0" y="1186577"/>
                  </a:lnTo>
                  <a:lnTo>
                    <a:pt x="724" y="0"/>
                  </a:lnTo>
                  <a:close/>
                </a:path>
              </a:pathLst>
            </a:custGeom>
            <a:solidFill>
              <a:srgbClr val="85B81B"/>
            </a:solidFill>
            <a:ln>
              <a:noFill/>
            </a:ln>
          </p:spPr>
          <p:txBody>
            <a:bodyPr anchorCtr="0" anchor="ctr" bIns="45700" lIns="91425" spcFirstLastPara="1" rIns="432000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02</a:t>
              </a:r>
              <a:endParaRPr sz="2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4" name="Google Shape;514;p33"/>
            <p:cNvSpPr/>
            <p:nvPr/>
          </p:nvSpPr>
          <p:spPr>
            <a:xfrm>
              <a:off x="6948489" y="2854325"/>
              <a:ext cx="2262187" cy="7826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We hope that this template will return to you as a time, money and reputation.</a:t>
              </a: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5" name="Google Shape;515;p33"/>
          <p:cNvGrpSpPr/>
          <p:nvPr/>
        </p:nvGrpSpPr>
        <p:grpSpPr>
          <a:xfrm>
            <a:off x="6140450" y="4068763"/>
            <a:ext cx="3386138" cy="1109663"/>
            <a:chOff x="6140450" y="4068763"/>
            <a:chExt cx="3386138" cy="1109663"/>
          </a:xfrm>
        </p:grpSpPr>
        <p:sp>
          <p:nvSpPr>
            <p:cNvPr id="516" name="Google Shape;516;p33"/>
            <p:cNvSpPr/>
            <p:nvPr/>
          </p:nvSpPr>
          <p:spPr>
            <a:xfrm flipH="1" rot="1805303">
              <a:off x="6700839" y="4384675"/>
              <a:ext cx="712787" cy="615950"/>
            </a:xfrm>
            <a:prstGeom prst="triangle">
              <a:avLst>
                <a:gd fmla="val 50000" name="adj"/>
              </a:avLst>
            </a:prstGeom>
            <a:solidFill>
              <a:srgbClr val="FB908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7" name="Google Shape;517;p33"/>
            <p:cNvSpPr/>
            <p:nvPr/>
          </p:nvSpPr>
          <p:spPr>
            <a:xfrm>
              <a:off x="6140450" y="4068763"/>
              <a:ext cx="947738" cy="1092200"/>
            </a:xfrm>
            <a:custGeom>
              <a:rect b="b" l="l" r="r" t="t"/>
              <a:pathLst>
                <a:path extrusionOk="0" h="1186577" w="1030516">
                  <a:moveTo>
                    <a:pt x="724" y="0"/>
                  </a:moveTo>
                  <a:lnTo>
                    <a:pt x="1030516" y="589487"/>
                  </a:lnTo>
                  <a:lnTo>
                    <a:pt x="0" y="1186577"/>
                  </a:lnTo>
                  <a:lnTo>
                    <a:pt x="724" y="0"/>
                  </a:lnTo>
                  <a:close/>
                </a:path>
              </a:pathLst>
            </a:custGeom>
            <a:solidFill>
              <a:srgbClr val="A10B06"/>
            </a:solidFill>
            <a:ln>
              <a:noFill/>
            </a:ln>
          </p:spPr>
          <p:txBody>
            <a:bodyPr anchorCtr="0" anchor="ctr" bIns="45700" lIns="91425" spcFirstLastPara="1" rIns="432000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04</a:t>
              </a:r>
              <a:endParaRPr sz="2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8" name="Google Shape;518;p33"/>
            <p:cNvSpPr/>
            <p:nvPr/>
          </p:nvSpPr>
          <p:spPr>
            <a:xfrm>
              <a:off x="7264400" y="4395789"/>
              <a:ext cx="2262188" cy="7826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We hope that this template will return to you as a time, money and reputation.</a:t>
              </a: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19" name="Google Shape;519;p33"/>
          <p:cNvSpPr txBox="1"/>
          <p:nvPr/>
        </p:nvSpPr>
        <p:spPr>
          <a:xfrm>
            <a:off x="1742056" y="440139"/>
            <a:ext cx="182293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TITLE HERE</a:t>
            </a:r>
            <a:endParaRPr b="1" i="0" sz="28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5" name="Google Shape;525;p34"/>
          <p:cNvGrpSpPr/>
          <p:nvPr/>
        </p:nvGrpSpPr>
        <p:grpSpPr>
          <a:xfrm>
            <a:off x="2709863" y="2009776"/>
            <a:ext cx="1320800" cy="2317749"/>
            <a:chOff x="2709863" y="2009776"/>
            <a:chExt cx="1320800" cy="2317749"/>
          </a:xfrm>
        </p:grpSpPr>
        <p:cxnSp>
          <p:nvCxnSpPr>
            <p:cNvPr id="526" name="Google Shape;526;p34"/>
            <p:cNvCxnSpPr/>
            <p:nvPr/>
          </p:nvCxnSpPr>
          <p:spPr>
            <a:xfrm>
              <a:off x="3370263" y="2009776"/>
              <a:ext cx="0" cy="1008063"/>
            </a:xfrm>
            <a:prstGeom prst="straightConnector1">
              <a:avLst/>
            </a:prstGeom>
            <a:noFill/>
            <a:ln cap="flat" cmpd="sng" w="19050">
              <a:solidFill>
                <a:srgbClr val="B0B0B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527" name="Google Shape;527;p34"/>
            <p:cNvSpPr/>
            <p:nvPr/>
          </p:nvSpPr>
          <p:spPr>
            <a:xfrm>
              <a:off x="2709863" y="3006725"/>
              <a:ext cx="1320800" cy="1320800"/>
            </a:xfrm>
            <a:custGeom>
              <a:rect b="b" l="l" r="r" t="t"/>
              <a:pathLst>
                <a:path extrusionOk="0" h="2312131" w="2309830">
                  <a:moveTo>
                    <a:pt x="32278" y="1267988"/>
                  </a:moveTo>
                  <a:lnTo>
                    <a:pt x="268121" y="1267988"/>
                  </a:lnTo>
                  <a:lnTo>
                    <a:pt x="278554" y="1336346"/>
                  </a:lnTo>
                  <a:cubicBezTo>
                    <a:pt x="361966" y="1743971"/>
                    <a:pt x="722632" y="2050601"/>
                    <a:pt x="1154915" y="2050601"/>
                  </a:cubicBezTo>
                  <a:cubicBezTo>
                    <a:pt x="1587199" y="2050601"/>
                    <a:pt x="1947864" y="1743971"/>
                    <a:pt x="2031276" y="1336346"/>
                  </a:cubicBezTo>
                  <a:lnTo>
                    <a:pt x="2041709" y="1267988"/>
                  </a:lnTo>
                  <a:lnTo>
                    <a:pt x="2276989" y="1267988"/>
                  </a:lnTo>
                  <a:lnTo>
                    <a:pt x="2239069" y="1314318"/>
                  </a:lnTo>
                  <a:cubicBezTo>
                    <a:pt x="2222540" y="1330272"/>
                    <a:pt x="2203145" y="1345396"/>
                    <a:pt x="2180895" y="1359404"/>
                  </a:cubicBezTo>
                  <a:lnTo>
                    <a:pt x="2101145" y="1409608"/>
                  </a:lnTo>
                  <a:lnTo>
                    <a:pt x="2145105" y="1492962"/>
                  </a:lnTo>
                  <a:cubicBezTo>
                    <a:pt x="2192909" y="1583605"/>
                    <a:pt x="2194686" y="1667259"/>
                    <a:pt x="2158907" y="1729229"/>
                  </a:cubicBezTo>
                  <a:cubicBezTo>
                    <a:pt x="2157968" y="1730856"/>
                    <a:pt x="2156998" y="1732464"/>
                    <a:pt x="2155352" y="1733672"/>
                  </a:cubicBezTo>
                  <a:cubicBezTo>
                    <a:pt x="2121331" y="1798800"/>
                    <a:pt x="2046858" y="1841125"/>
                    <a:pt x="1941772" y="1845149"/>
                  </a:cubicBezTo>
                  <a:lnTo>
                    <a:pt x="1847605" y="1848755"/>
                  </a:lnTo>
                  <a:lnTo>
                    <a:pt x="1843999" y="1942922"/>
                  </a:lnTo>
                  <a:cubicBezTo>
                    <a:pt x="1840080" y="2045325"/>
                    <a:pt x="1799787" y="2118658"/>
                    <a:pt x="1737817" y="2154436"/>
                  </a:cubicBezTo>
                  <a:cubicBezTo>
                    <a:pt x="1736193" y="2155376"/>
                    <a:pt x="1734547" y="2156285"/>
                    <a:pt x="1732518" y="2156506"/>
                  </a:cubicBezTo>
                  <a:cubicBezTo>
                    <a:pt x="1670489" y="2195898"/>
                    <a:pt x="1584834" y="2195317"/>
                    <a:pt x="1491811" y="2146258"/>
                  </a:cubicBezTo>
                  <a:lnTo>
                    <a:pt x="1408458" y="2102298"/>
                  </a:lnTo>
                  <a:lnTo>
                    <a:pt x="1358251" y="2182045"/>
                  </a:lnTo>
                  <a:cubicBezTo>
                    <a:pt x="1303654" y="2268767"/>
                    <a:pt x="1232096" y="2312131"/>
                    <a:pt x="1160539" y="2312131"/>
                  </a:cubicBezTo>
                  <a:cubicBezTo>
                    <a:pt x="1158660" y="2312131"/>
                    <a:pt x="1156783" y="2312095"/>
                    <a:pt x="1154914" y="2311274"/>
                  </a:cubicBezTo>
                  <a:cubicBezTo>
                    <a:pt x="1081500" y="2314374"/>
                    <a:pt x="1007609" y="2271044"/>
                    <a:pt x="951579" y="2182044"/>
                  </a:cubicBezTo>
                  <a:lnTo>
                    <a:pt x="901373" y="2102296"/>
                  </a:lnTo>
                  <a:lnTo>
                    <a:pt x="818021" y="2146258"/>
                  </a:lnTo>
                  <a:cubicBezTo>
                    <a:pt x="727378" y="2194064"/>
                    <a:pt x="643722" y="2195837"/>
                    <a:pt x="581753" y="2160060"/>
                  </a:cubicBezTo>
                  <a:cubicBezTo>
                    <a:pt x="580128" y="2159122"/>
                    <a:pt x="578516" y="2158151"/>
                    <a:pt x="577311" y="2156504"/>
                  </a:cubicBezTo>
                  <a:cubicBezTo>
                    <a:pt x="512183" y="2122483"/>
                    <a:pt x="469858" y="2048013"/>
                    <a:pt x="465831" y="1942922"/>
                  </a:cubicBezTo>
                  <a:lnTo>
                    <a:pt x="462227" y="1848754"/>
                  </a:lnTo>
                  <a:lnTo>
                    <a:pt x="368061" y="1845151"/>
                  </a:lnTo>
                  <a:cubicBezTo>
                    <a:pt x="265658" y="1841228"/>
                    <a:pt x="192324" y="1800938"/>
                    <a:pt x="156545" y="1738968"/>
                  </a:cubicBezTo>
                  <a:cubicBezTo>
                    <a:pt x="155607" y="1737342"/>
                    <a:pt x="154698" y="1735695"/>
                    <a:pt x="154475" y="1733670"/>
                  </a:cubicBezTo>
                  <a:cubicBezTo>
                    <a:pt x="115083" y="1671640"/>
                    <a:pt x="115664" y="1585985"/>
                    <a:pt x="164723" y="1492960"/>
                  </a:cubicBezTo>
                  <a:lnTo>
                    <a:pt x="208685" y="1409608"/>
                  </a:lnTo>
                  <a:lnTo>
                    <a:pt x="128938" y="1359401"/>
                  </a:lnTo>
                  <a:cubicBezTo>
                    <a:pt x="107257" y="1345752"/>
                    <a:pt x="88287" y="1331043"/>
                    <a:pt x="72026" y="1315539"/>
                  </a:cubicBezTo>
                  <a:close/>
                  <a:moveTo>
                    <a:pt x="2048784" y="1169247"/>
                  </a:moveTo>
                  <a:lnTo>
                    <a:pt x="2308594" y="1169247"/>
                  </a:lnTo>
                  <a:lnTo>
                    <a:pt x="2303755" y="1210931"/>
                  </a:lnTo>
                  <a:lnTo>
                    <a:pt x="2290107" y="1241626"/>
                  </a:lnTo>
                  <a:lnTo>
                    <a:pt x="2045130" y="1241626"/>
                  </a:lnTo>
                  <a:close/>
                  <a:moveTo>
                    <a:pt x="0" y="1169247"/>
                  </a:moveTo>
                  <a:lnTo>
                    <a:pt x="261046" y="1169247"/>
                  </a:lnTo>
                  <a:lnTo>
                    <a:pt x="264701" y="1241626"/>
                  </a:lnTo>
                  <a:lnTo>
                    <a:pt x="19472" y="1241626"/>
                  </a:lnTo>
                  <a:lnTo>
                    <a:pt x="6981" y="1215092"/>
                  </a:lnTo>
                  <a:close/>
                  <a:moveTo>
                    <a:pt x="2045130" y="1070506"/>
                  </a:moveTo>
                  <a:lnTo>
                    <a:pt x="2290359" y="1070506"/>
                  </a:lnTo>
                  <a:lnTo>
                    <a:pt x="2302850" y="1097041"/>
                  </a:lnTo>
                  <a:lnTo>
                    <a:pt x="2309830" y="1142885"/>
                  </a:lnTo>
                  <a:lnTo>
                    <a:pt x="2048784" y="1142885"/>
                  </a:lnTo>
                  <a:close/>
                  <a:moveTo>
                    <a:pt x="19724" y="1070506"/>
                  </a:moveTo>
                  <a:lnTo>
                    <a:pt x="264701" y="1070506"/>
                  </a:lnTo>
                  <a:lnTo>
                    <a:pt x="261046" y="1142885"/>
                  </a:lnTo>
                  <a:lnTo>
                    <a:pt x="1238" y="1142885"/>
                  </a:lnTo>
                  <a:lnTo>
                    <a:pt x="6077" y="1101201"/>
                  </a:lnTo>
                  <a:close/>
                  <a:moveTo>
                    <a:pt x="1154916" y="81063"/>
                  </a:moveTo>
                  <a:cubicBezTo>
                    <a:pt x="1122184" y="81063"/>
                    <a:pt x="1095649" y="107598"/>
                    <a:pt x="1095649" y="140330"/>
                  </a:cubicBezTo>
                  <a:cubicBezTo>
                    <a:pt x="1095649" y="173062"/>
                    <a:pt x="1122184" y="199597"/>
                    <a:pt x="1154916" y="199597"/>
                  </a:cubicBezTo>
                  <a:cubicBezTo>
                    <a:pt x="1187648" y="199597"/>
                    <a:pt x="1214183" y="173062"/>
                    <a:pt x="1214183" y="140330"/>
                  </a:cubicBezTo>
                  <a:cubicBezTo>
                    <a:pt x="1214183" y="107598"/>
                    <a:pt x="1187648" y="81063"/>
                    <a:pt x="1154916" y="81063"/>
                  </a:cubicBezTo>
                  <a:close/>
                  <a:moveTo>
                    <a:pt x="1149291" y="0"/>
                  </a:moveTo>
                  <a:cubicBezTo>
                    <a:pt x="1151172" y="0"/>
                    <a:pt x="1153051" y="37"/>
                    <a:pt x="1154917" y="859"/>
                  </a:cubicBezTo>
                  <a:cubicBezTo>
                    <a:pt x="1228331" y="-2243"/>
                    <a:pt x="1302221" y="41089"/>
                    <a:pt x="1358253" y="130088"/>
                  </a:cubicBezTo>
                  <a:lnTo>
                    <a:pt x="1408458" y="209838"/>
                  </a:lnTo>
                  <a:lnTo>
                    <a:pt x="1491811" y="165876"/>
                  </a:lnTo>
                  <a:cubicBezTo>
                    <a:pt x="1582454" y="118069"/>
                    <a:pt x="1666109" y="116297"/>
                    <a:pt x="1728077" y="152076"/>
                  </a:cubicBezTo>
                  <a:cubicBezTo>
                    <a:pt x="1729705" y="153013"/>
                    <a:pt x="1731314" y="153985"/>
                    <a:pt x="1732521" y="155629"/>
                  </a:cubicBezTo>
                  <a:cubicBezTo>
                    <a:pt x="1797649" y="189650"/>
                    <a:pt x="1839976" y="264121"/>
                    <a:pt x="1843999" y="369213"/>
                  </a:cubicBezTo>
                  <a:lnTo>
                    <a:pt x="1847605" y="463378"/>
                  </a:lnTo>
                  <a:lnTo>
                    <a:pt x="1941774" y="466982"/>
                  </a:lnTo>
                  <a:cubicBezTo>
                    <a:pt x="2044175" y="470903"/>
                    <a:pt x="2117507" y="511194"/>
                    <a:pt x="2153285" y="573164"/>
                  </a:cubicBezTo>
                  <a:cubicBezTo>
                    <a:pt x="2154226" y="574790"/>
                    <a:pt x="2155134" y="576436"/>
                    <a:pt x="2155358" y="578463"/>
                  </a:cubicBezTo>
                  <a:cubicBezTo>
                    <a:pt x="2194748" y="640492"/>
                    <a:pt x="2194168" y="726146"/>
                    <a:pt x="2145107" y="819171"/>
                  </a:cubicBezTo>
                  <a:lnTo>
                    <a:pt x="2101145" y="902524"/>
                  </a:lnTo>
                  <a:lnTo>
                    <a:pt x="2180895" y="952730"/>
                  </a:lnTo>
                  <a:cubicBezTo>
                    <a:pt x="2202576" y="966379"/>
                    <a:pt x="2221546" y="981089"/>
                    <a:pt x="2237807" y="996593"/>
                  </a:cubicBezTo>
                  <a:lnTo>
                    <a:pt x="2277553" y="1044144"/>
                  </a:lnTo>
                  <a:lnTo>
                    <a:pt x="2041709" y="1044144"/>
                  </a:lnTo>
                  <a:lnTo>
                    <a:pt x="2031276" y="975786"/>
                  </a:lnTo>
                  <a:cubicBezTo>
                    <a:pt x="1947864" y="568161"/>
                    <a:pt x="1587199" y="261531"/>
                    <a:pt x="1154915" y="261531"/>
                  </a:cubicBezTo>
                  <a:cubicBezTo>
                    <a:pt x="722632" y="261531"/>
                    <a:pt x="361966" y="568161"/>
                    <a:pt x="278554" y="975786"/>
                  </a:cubicBezTo>
                  <a:lnTo>
                    <a:pt x="268121" y="1044144"/>
                  </a:lnTo>
                  <a:lnTo>
                    <a:pt x="32842" y="1044144"/>
                  </a:lnTo>
                  <a:lnTo>
                    <a:pt x="70762" y="997815"/>
                  </a:lnTo>
                  <a:cubicBezTo>
                    <a:pt x="87292" y="981863"/>
                    <a:pt x="106688" y="966739"/>
                    <a:pt x="128938" y="952732"/>
                  </a:cubicBezTo>
                  <a:lnTo>
                    <a:pt x="208685" y="902525"/>
                  </a:lnTo>
                  <a:lnTo>
                    <a:pt x="164725" y="819171"/>
                  </a:lnTo>
                  <a:cubicBezTo>
                    <a:pt x="116917" y="728529"/>
                    <a:pt x="115145" y="644874"/>
                    <a:pt x="150923" y="582904"/>
                  </a:cubicBezTo>
                  <a:cubicBezTo>
                    <a:pt x="151863" y="581277"/>
                    <a:pt x="152832" y="579667"/>
                    <a:pt x="154478" y="578462"/>
                  </a:cubicBezTo>
                  <a:cubicBezTo>
                    <a:pt x="188498" y="513333"/>
                    <a:pt x="262969" y="471007"/>
                    <a:pt x="368059" y="466982"/>
                  </a:cubicBezTo>
                  <a:lnTo>
                    <a:pt x="462226" y="463376"/>
                  </a:lnTo>
                  <a:lnTo>
                    <a:pt x="465831" y="369213"/>
                  </a:lnTo>
                  <a:cubicBezTo>
                    <a:pt x="469753" y="266810"/>
                    <a:pt x="510045" y="193476"/>
                    <a:pt x="572013" y="157697"/>
                  </a:cubicBezTo>
                  <a:cubicBezTo>
                    <a:pt x="573639" y="156760"/>
                    <a:pt x="575286" y="155851"/>
                    <a:pt x="577313" y="155629"/>
                  </a:cubicBezTo>
                  <a:cubicBezTo>
                    <a:pt x="608326" y="135931"/>
                    <a:pt x="645248" y="126230"/>
                    <a:pt x="686045" y="127582"/>
                  </a:cubicBezTo>
                  <a:cubicBezTo>
                    <a:pt x="726840" y="128936"/>
                    <a:pt x="771509" y="141345"/>
                    <a:pt x="818021" y="165876"/>
                  </a:cubicBezTo>
                  <a:lnTo>
                    <a:pt x="901375" y="209838"/>
                  </a:lnTo>
                  <a:lnTo>
                    <a:pt x="951579" y="130088"/>
                  </a:lnTo>
                  <a:cubicBezTo>
                    <a:pt x="1006176" y="43366"/>
                    <a:pt x="1077735" y="2"/>
                    <a:pt x="1149291" y="0"/>
                  </a:cubicBezTo>
                  <a:close/>
                </a:path>
              </a:pathLst>
            </a:custGeom>
            <a:solidFill>
              <a:srgbClr val="E2C94C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8" name="Google Shape;528;p34"/>
            <p:cNvSpPr/>
            <p:nvPr/>
          </p:nvSpPr>
          <p:spPr>
            <a:xfrm>
              <a:off x="2898776" y="3195639"/>
              <a:ext cx="942975" cy="941387"/>
            </a:xfrm>
            <a:prstGeom prst="ellipse">
              <a:avLst/>
            </a:prstGeom>
            <a:solidFill>
              <a:srgbClr val="F26263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TITLE</a:t>
              </a:r>
              <a:endParaRPr b="1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9" name="Google Shape;529;p34"/>
          <p:cNvGrpSpPr/>
          <p:nvPr/>
        </p:nvGrpSpPr>
        <p:grpSpPr>
          <a:xfrm>
            <a:off x="4070350" y="2003426"/>
            <a:ext cx="1320800" cy="3405187"/>
            <a:chOff x="4070350" y="2003426"/>
            <a:chExt cx="1320800" cy="3405187"/>
          </a:xfrm>
        </p:grpSpPr>
        <p:cxnSp>
          <p:nvCxnSpPr>
            <p:cNvPr id="530" name="Google Shape;530;p34"/>
            <p:cNvCxnSpPr/>
            <p:nvPr/>
          </p:nvCxnSpPr>
          <p:spPr>
            <a:xfrm>
              <a:off x="4730750" y="2003426"/>
              <a:ext cx="0" cy="2124075"/>
            </a:xfrm>
            <a:prstGeom prst="straightConnector1">
              <a:avLst/>
            </a:prstGeom>
            <a:noFill/>
            <a:ln cap="flat" cmpd="sng" w="19050">
              <a:solidFill>
                <a:srgbClr val="B0B0B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531" name="Google Shape;531;p34"/>
            <p:cNvSpPr/>
            <p:nvPr/>
          </p:nvSpPr>
          <p:spPr>
            <a:xfrm>
              <a:off x="4070350" y="4087813"/>
              <a:ext cx="1320800" cy="1320800"/>
            </a:xfrm>
            <a:custGeom>
              <a:rect b="b" l="l" r="r" t="t"/>
              <a:pathLst>
                <a:path extrusionOk="0" h="2312131" w="2309830">
                  <a:moveTo>
                    <a:pt x="32278" y="1267988"/>
                  </a:moveTo>
                  <a:lnTo>
                    <a:pt x="268121" y="1267988"/>
                  </a:lnTo>
                  <a:lnTo>
                    <a:pt x="278554" y="1336346"/>
                  </a:lnTo>
                  <a:cubicBezTo>
                    <a:pt x="361966" y="1743971"/>
                    <a:pt x="722632" y="2050601"/>
                    <a:pt x="1154915" y="2050601"/>
                  </a:cubicBezTo>
                  <a:cubicBezTo>
                    <a:pt x="1587199" y="2050601"/>
                    <a:pt x="1947864" y="1743971"/>
                    <a:pt x="2031276" y="1336346"/>
                  </a:cubicBezTo>
                  <a:lnTo>
                    <a:pt x="2041709" y="1267988"/>
                  </a:lnTo>
                  <a:lnTo>
                    <a:pt x="2276989" y="1267988"/>
                  </a:lnTo>
                  <a:lnTo>
                    <a:pt x="2239069" y="1314318"/>
                  </a:lnTo>
                  <a:cubicBezTo>
                    <a:pt x="2222540" y="1330272"/>
                    <a:pt x="2203145" y="1345396"/>
                    <a:pt x="2180895" y="1359404"/>
                  </a:cubicBezTo>
                  <a:lnTo>
                    <a:pt x="2101145" y="1409608"/>
                  </a:lnTo>
                  <a:lnTo>
                    <a:pt x="2145105" y="1492962"/>
                  </a:lnTo>
                  <a:cubicBezTo>
                    <a:pt x="2192909" y="1583605"/>
                    <a:pt x="2194686" y="1667259"/>
                    <a:pt x="2158907" y="1729229"/>
                  </a:cubicBezTo>
                  <a:cubicBezTo>
                    <a:pt x="2157968" y="1730856"/>
                    <a:pt x="2156998" y="1732464"/>
                    <a:pt x="2155352" y="1733672"/>
                  </a:cubicBezTo>
                  <a:cubicBezTo>
                    <a:pt x="2121331" y="1798800"/>
                    <a:pt x="2046858" y="1841125"/>
                    <a:pt x="1941772" y="1845149"/>
                  </a:cubicBezTo>
                  <a:lnTo>
                    <a:pt x="1847605" y="1848755"/>
                  </a:lnTo>
                  <a:lnTo>
                    <a:pt x="1843999" y="1942922"/>
                  </a:lnTo>
                  <a:cubicBezTo>
                    <a:pt x="1840080" y="2045325"/>
                    <a:pt x="1799787" y="2118658"/>
                    <a:pt x="1737817" y="2154436"/>
                  </a:cubicBezTo>
                  <a:cubicBezTo>
                    <a:pt x="1736193" y="2155376"/>
                    <a:pt x="1734547" y="2156285"/>
                    <a:pt x="1732518" y="2156506"/>
                  </a:cubicBezTo>
                  <a:cubicBezTo>
                    <a:pt x="1670489" y="2195898"/>
                    <a:pt x="1584834" y="2195317"/>
                    <a:pt x="1491811" y="2146258"/>
                  </a:cubicBezTo>
                  <a:lnTo>
                    <a:pt x="1408458" y="2102298"/>
                  </a:lnTo>
                  <a:lnTo>
                    <a:pt x="1358251" y="2182045"/>
                  </a:lnTo>
                  <a:cubicBezTo>
                    <a:pt x="1303654" y="2268767"/>
                    <a:pt x="1232096" y="2312131"/>
                    <a:pt x="1160539" y="2312131"/>
                  </a:cubicBezTo>
                  <a:cubicBezTo>
                    <a:pt x="1158660" y="2312131"/>
                    <a:pt x="1156783" y="2312095"/>
                    <a:pt x="1154914" y="2311274"/>
                  </a:cubicBezTo>
                  <a:cubicBezTo>
                    <a:pt x="1081500" y="2314374"/>
                    <a:pt x="1007609" y="2271044"/>
                    <a:pt x="951579" y="2182044"/>
                  </a:cubicBezTo>
                  <a:lnTo>
                    <a:pt x="901373" y="2102296"/>
                  </a:lnTo>
                  <a:lnTo>
                    <a:pt x="818021" y="2146258"/>
                  </a:lnTo>
                  <a:cubicBezTo>
                    <a:pt x="727378" y="2194064"/>
                    <a:pt x="643722" y="2195837"/>
                    <a:pt x="581753" y="2160060"/>
                  </a:cubicBezTo>
                  <a:cubicBezTo>
                    <a:pt x="580128" y="2159122"/>
                    <a:pt x="578516" y="2158151"/>
                    <a:pt x="577311" y="2156504"/>
                  </a:cubicBezTo>
                  <a:cubicBezTo>
                    <a:pt x="512183" y="2122483"/>
                    <a:pt x="469858" y="2048013"/>
                    <a:pt x="465831" y="1942922"/>
                  </a:cubicBezTo>
                  <a:lnTo>
                    <a:pt x="462227" y="1848754"/>
                  </a:lnTo>
                  <a:lnTo>
                    <a:pt x="368061" y="1845151"/>
                  </a:lnTo>
                  <a:cubicBezTo>
                    <a:pt x="265658" y="1841228"/>
                    <a:pt x="192324" y="1800938"/>
                    <a:pt x="156545" y="1738968"/>
                  </a:cubicBezTo>
                  <a:cubicBezTo>
                    <a:pt x="155607" y="1737342"/>
                    <a:pt x="154698" y="1735695"/>
                    <a:pt x="154475" y="1733670"/>
                  </a:cubicBezTo>
                  <a:cubicBezTo>
                    <a:pt x="115083" y="1671640"/>
                    <a:pt x="115664" y="1585985"/>
                    <a:pt x="164723" y="1492960"/>
                  </a:cubicBezTo>
                  <a:lnTo>
                    <a:pt x="208685" y="1409608"/>
                  </a:lnTo>
                  <a:lnTo>
                    <a:pt x="128938" y="1359401"/>
                  </a:lnTo>
                  <a:cubicBezTo>
                    <a:pt x="107257" y="1345752"/>
                    <a:pt x="88287" y="1331043"/>
                    <a:pt x="72026" y="1315539"/>
                  </a:cubicBezTo>
                  <a:close/>
                  <a:moveTo>
                    <a:pt x="2048784" y="1169247"/>
                  </a:moveTo>
                  <a:lnTo>
                    <a:pt x="2308594" y="1169247"/>
                  </a:lnTo>
                  <a:lnTo>
                    <a:pt x="2303755" y="1210931"/>
                  </a:lnTo>
                  <a:lnTo>
                    <a:pt x="2290107" y="1241626"/>
                  </a:lnTo>
                  <a:lnTo>
                    <a:pt x="2045130" y="1241626"/>
                  </a:lnTo>
                  <a:close/>
                  <a:moveTo>
                    <a:pt x="0" y="1169247"/>
                  </a:moveTo>
                  <a:lnTo>
                    <a:pt x="261046" y="1169247"/>
                  </a:lnTo>
                  <a:lnTo>
                    <a:pt x="264701" y="1241626"/>
                  </a:lnTo>
                  <a:lnTo>
                    <a:pt x="19472" y="1241626"/>
                  </a:lnTo>
                  <a:lnTo>
                    <a:pt x="6981" y="1215092"/>
                  </a:lnTo>
                  <a:close/>
                  <a:moveTo>
                    <a:pt x="2045130" y="1070506"/>
                  </a:moveTo>
                  <a:lnTo>
                    <a:pt x="2290359" y="1070506"/>
                  </a:lnTo>
                  <a:lnTo>
                    <a:pt x="2302850" y="1097041"/>
                  </a:lnTo>
                  <a:lnTo>
                    <a:pt x="2309830" y="1142885"/>
                  </a:lnTo>
                  <a:lnTo>
                    <a:pt x="2048784" y="1142885"/>
                  </a:lnTo>
                  <a:close/>
                  <a:moveTo>
                    <a:pt x="19724" y="1070506"/>
                  </a:moveTo>
                  <a:lnTo>
                    <a:pt x="264701" y="1070506"/>
                  </a:lnTo>
                  <a:lnTo>
                    <a:pt x="261046" y="1142885"/>
                  </a:lnTo>
                  <a:lnTo>
                    <a:pt x="1238" y="1142885"/>
                  </a:lnTo>
                  <a:lnTo>
                    <a:pt x="6077" y="1101201"/>
                  </a:lnTo>
                  <a:close/>
                  <a:moveTo>
                    <a:pt x="1154916" y="81063"/>
                  </a:moveTo>
                  <a:cubicBezTo>
                    <a:pt x="1122184" y="81063"/>
                    <a:pt x="1095649" y="107598"/>
                    <a:pt x="1095649" y="140330"/>
                  </a:cubicBezTo>
                  <a:cubicBezTo>
                    <a:pt x="1095649" y="173062"/>
                    <a:pt x="1122184" y="199597"/>
                    <a:pt x="1154916" y="199597"/>
                  </a:cubicBezTo>
                  <a:cubicBezTo>
                    <a:pt x="1187648" y="199597"/>
                    <a:pt x="1214183" y="173062"/>
                    <a:pt x="1214183" y="140330"/>
                  </a:cubicBezTo>
                  <a:cubicBezTo>
                    <a:pt x="1214183" y="107598"/>
                    <a:pt x="1187648" y="81063"/>
                    <a:pt x="1154916" y="81063"/>
                  </a:cubicBezTo>
                  <a:close/>
                  <a:moveTo>
                    <a:pt x="1149291" y="0"/>
                  </a:moveTo>
                  <a:cubicBezTo>
                    <a:pt x="1151172" y="0"/>
                    <a:pt x="1153051" y="37"/>
                    <a:pt x="1154917" y="859"/>
                  </a:cubicBezTo>
                  <a:cubicBezTo>
                    <a:pt x="1228331" y="-2243"/>
                    <a:pt x="1302221" y="41089"/>
                    <a:pt x="1358253" y="130088"/>
                  </a:cubicBezTo>
                  <a:lnTo>
                    <a:pt x="1408458" y="209838"/>
                  </a:lnTo>
                  <a:lnTo>
                    <a:pt x="1491811" y="165876"/>
                  </a:lnTo>
                  <a:cubicBezTo>
                    <a:pt x="1582454" y="118069"/>
                    <a:pt x="1666109" y="116297"/>
                    <a:pt x="1728077" y="152076"/>
                  </a:cubicBezTo>
                  <a:cubicBezTo>
                    <a:pt x="1729705" y="153013"/>
                    <a:pt x="1731314" y="153985"/>
                    <a:pt x="1732521" y="155629"/>
                  </a:cubicBezTo>
                  <a:cubicBezTo>
                    <a:pt x="1797649" y="189650"/>
                    <a:pt x="1839976" y="264121"/>
                    <a:pt x="1843999" y="369213"/>
                  </a:cubicBezTo>
                  <a:lnTo>
                    <a:pt x="1847605" y="463378"/>
                  </a:lnTo>
                  <a:lnTo>
                    <a:pt x="1941774" y="466982"/>
                  </a:lnTo>
                  <a:cubicBezTo>
                    <a:pt x="2044175" y="470903"/>
                    <a:pt x="2117507" y="511194"/>
                    <a:pt x="2153285" y="573164"/>
                  </a:cubicBezTo>
                  <a:cubicBezTo>
                    <a:pt x="2154226" y="574790"/>
                    <a:pt x="2155134" y="576436"/>
                    <a:pt x="2155358" y="578463"/>
                  </a:cubicBezTo>
                  <a:cubicBezTo>
                    <a:pt x="2194748" y="640492"/>
                    <a:pt x="2194168" y="726146"/>
                    <a:pt x="2145107" y="819171"/>
                  </a:cubicBezTo>
                  <a:lnTo>
                    <a:pt x="2101145" y="902524"/>
                  </a:lnTo>
                  <a:lnTo>
                    <a:pt x="2180895" y="952730"/>
                  </a:lnTo>
                  <a:cubicBezTo>
                    <a:pt x="2202576" y="966379"/>
                    <a:pt x="2221546" y="981089"/>
                    <a:pt x="2237807" y="996593"/>
                  </a:cubicBezTo>
                  <a:lnTo>
                    <a:pt x="2277553" y="1044144"/>
                  </a:lnTo>
                  <a:lnTo>
                    <a:pt x="2041709" y="1044144"/>
                  </a:lnTo>
                  <a:lnTo>
                    <a:pt x="2031276" y="975786"/>
                  </a:lnTo>
                  <a:cubicBezTo>
                    <a:pt x="1947864" y="568161"/>
                    <a:pt x="1587199" y="261531"/>
                    <a:pt x="1154915" y="261531"/>
                  </a:cubicBezTo>
                  <a:cubicBezTo>
                    <a:pt x="722632" y="261531"/>
                    <a:pt x="361966" y="568161"/>
                    <a:pt x="278554" y="975786"/>
                  </a:cubicBezTo>
                  <a:lnTo>
                    <a:pt x="268121" y="1044144"/>
                  </a:lnTo>
                  <a:lnTo>
                    <a:pt x="32842" y="1044144"/>
                  </a:lnTo>
                  <a:lnTo>
                    <a:pt x="70762" y="997815"/>
                  </a:lnTo>
                  <a:cubicBezTo>
                    <a:pt x="87292" y="981863"/>
                    <a:pt x="106688" y="966739"/>
                    <a:pt x="128938" y="952732"/>
                  </a:cubicBezTo>
                  <a:lnTo>
                    <a:pt x="208685" y="902525"/>
                  </a:lnTo>
                  <a:lnTo>
                    <a:pt x="164725" y="819171"/>
                  </a:lnTo>
                  <a:cubicBezTo>
                    <a:pt x="116917" y="728529"/>
                    <a:pt x="115145" y="644874"/>
                    <a:pt x="150923" y="582904"/>
                  </a:cubicBezTo>
                  <a:cubicBezTo>
                    <a:pt x="151863" y="581277"/>
                    <a:pt x="152832" y="579667"/>
                    <a:pt x="154478" y="578462"/>
                  </a:cubicBezTo>
                  <a:cubicBezTo>
                    <a:pt x="188498" y="513333"/>
                    <a:pt x="262969" y="471007"/>
                    <a:pt x="368059" y="466982"/>
                  </a:cubicBezTo>
                  <a:lnTo>
                    <a:pt x="462226" y="463376"/>
                  </a:lnTo>
                  <a:lnTo>
                    <a:pt x="465831" y="369213"/>
                  </a:lnTo>
                  <a:cubicBezTo>
                    <a:pt x="469753" y="266810"/>
                    <a:pt x="510045" y="193476"/>
                    <a:pt x="572013" y="157697"/>
                  </a:cubicBezTo>
                  <a:cubicBezTo>
                    <a:pt x="573639" y="156760"/>
                    <a:pt x="575286" y="155851"/>
                    <a:pt x="577313" y="155629"/>
                  </a:cubicBezTo>
                  <a:cubicBezTo>
                    <a:pt x="608326" y="135931"/>
                    <a:pt x="645248" y="126230"/>
                    <a:pt x="686045" y="127582"/>
                  </a:cubicBezTo>
                  <a:cubicBezTo>
                    <a:pt x="726840" y="128936"/>
                    <a:pt x="771509" y="141345"/>
                    <a:pt x="818021" y="165876"/>
                  </a:cubicBezTo>
                  <a:lnTo>
                    <a:pt x="901375" y="209838"/>
                  </a:lnTo>
                  <a:lnTo>
                    <a:pt x="951579" y="130088"/>
                  </a:lnTo>
                  <a:cubicBezTo>
                    <a:pt x="1006176" y="43366"/>
                    <a:pt x="1077735" y="2"/>
                    <a:pt x="1149291" y="0"/>
                  </a:cubicBezTo>
                  <a:close/>
                </a:path>
              </a:pathLst>
            </a:custGeom>
            <a:solidFill>
              <a:srgbClr val="E2C94C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2" name="Google Shape;532;p34"/>
            <p:cNvSpPr/>
            <p:nvPr/>
          </p:nvSpPr>
          <p:spPr>
            <a:xfrm>
              <a:off x="4259264" y="4276726"/>
              <a:ext cx="942975" cy="942975"/>
            </a:xfrm>
            <a:prstGeom prst="ellipse">
              <a:avLst/>
            </a:prstGeom>
            <a:solidFill>
              <a:srgbClr val="F26263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TITLE</a:t>
              </a:r>
              <a:endParaRPr b="1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3" name="Google Shape;533;p34"/>
          <p:cNvGrpSpPr/>
          <p:nvPr/>
        </p:nvGrpSpPr>
        <p:grpSpPr>
          <a:xfrm>
            <a:off x="5430838" y="2003425"/>
            <a:ext cx="1319212" cy="2324100"/>
            <a:chOff x="5430838" y="2003425"/>
            <a:chExt cx="1319212" cy="2324100"/>
          </a:xfrm>
        </p:grpSpPr>
        <p:cxnSp>
          <p:nvCxnSpPr>
            <p:cNvPr id="534" name="Google Shape;534;p34"/>
            <p:cNvCxnSpPr/>
            <p:nvPr/>
          </p:nvCxnSpPr>
          <p:spPr>
            <a:xfrm>
              <a:off x="6091238" y="2003425"/>
              <a:ext cx="0" cy="1042988"/>
            </a:xfrm>
            <a:prstGeom prst="straightConnector1">
              <a:avLst/>
            </a:prstGeom>
            <a:noFill/>
            <a:ln cap="flat" cmpd="sng" w="19050">
              <a:solidFill>
                <a:srgbClr val="B0B0B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535" name="Google Shape;535;p34"/>
            <p:cNvSpPr/>
            <p:nvPr/>
          </p:nvSpPr>
          <p:spPr>
            <a:xfrm>
              <a:off x="5430838" y="3006725"/>
              <a:ext cx="1319212" cy="1320800"/>
            </a:xfrm>
            <a:custGeom>
              <a:rect b="b" l="l" r="r" t="t"/>
              <a:pathLst>
                <a:path extrusionOk="0" h="2312131" w="2309830">
                  <a:moveTo>
                    <a:pt x="32278" y="1267988"/>
                  </a:moveTo>
                  <a:lnTo>
                    <a:pt x="268121" y="1267988"/>
                  </a:lnTo>
                  <a:lnTo>
                    <a:pt x="278554" y="1336346"/>
                  </a:lnTo>
                  <a:cubicBezTo>
                    <a:pt x="361966" y="1743971"/>
                    <a:pt x="722632" y="2050601"/>
                    <a:pt x="1154915" y="2050601"/>
                  </a:cubicBezTo>
                  <a:cubicBezTo>
                    <a:pt x="1587199" y="2050601"/>
                    <a:pt x="1947864" y="1743971"/>
                    <a:pt x="2031276" y="1336346"/>
                  </a:cubicBezTo>
                  <a:lnTo>
                    <a:pt x="2041709" y="1267988"/>
                  </a:lnTo>
                  <a:lnTo>
                    <a:pt x="2276989" y="1267988"/>
                  </a:lnTo>
                  <a:lnTo>
                    <a:pt x="2239069" y="1314318"/>
                  </a:lnTo>
                  <a:cubicBezTo>
                    <a:pt x="2222540" y="1330272"/>
                    <a:pt x="2203145" y="1345396"/>
                    <a:pt x="2180895" y="1359404"/>
                  </a:cubicBezTo>
                  <a:lnTo>
                    <a:pt x="2101145" y="1409608"/>
                  </a:lnTo>
                  <a:lnTo>
                    <a:pt x="2145105" y="1492962"/>
                  </a:lnTo>
                  <a:cubicBezTo>
                    <a:pt x="2192909" y="1583605"/>
                    <a:pt x="2194686" y="1667259"/>
                    <a:pt x="2158907" y="1729229"/>
                  </a:cubicBezTo>
                  <a:cubicBezTo>
                    <a:pt x="2157968" y="1730856"/>
                    <a:pt x="2156998" y="1732464"/>
                    <a:pt x="2155352" y="1733672"/>
                  </a:cubicBezTo>
                  <a:cubicBezTo>
                    <a:pt x="2121331" y="1798800"/>
                    <a:pt x="2046858" y="1841125"/>
                    <a:pt x="1941772" y="1845149"/>
                  </a:cubicBezTo>
                  <a:lnTo>
                    <a:pt x="1847605" y="1848755"/>
                  </a:lnTo>
                  <a:lnTo>
                    <a:pt x="1843999" y="1942922"/>
                  </a:lnTo>
                  <a:cubicBezTo>
                    <a:pt x="1840080" y="2045325"/>
                    <a:pt x="1799787" y="2118658"/>
                    <a:pt x="1737817" y="2154436"/>
                  </a:cubicBezTo>
                  <a:cubicBezTo>
                    <a:pt x="1736193" y="2155376"/>
                    <a:pt x="1734547" y="2156285"/>
                    <a:pt x="1732518" y="2156506"/>
                  </a:cubicBezTo>
                  <a:cubicBezTo>
                    <a:pt x="1670489" y="2195898"/>
                    <a:pt x="1584834" y="2195317"/>
                    <a:pt x="1491811" y="2146258"/>
                  </a:cubicBezTo>
                  <a:lnTo>
                    <a:pt x="1408458" y="2102298"/>
                  </a:lnTo>
                  <a:lnTo>
                    <a:pt x="1358251" y="2182045"/>
                  </a:lnTo>
                  <a:cubicBezTo>
                    <a:pt x="1303654" y="2268767"/>
                    <a:pt x="1232096" y="2312131"/>
                    <a:pt x="1160539" y="2312131"/>
                  </a:cubicBezTo>
                  <a:cubicBezTo>
                    <a:pt x="1158660" y="2312131"/>
                    <a:pt x="1156783" y="2312095"/>
                    <a:pt x="1154914" y="2311274"/>
                  </a:cubicBezTo>
                  <a:cubicBezTo>
                    <a:pt x="1081500" y="2314374"/>
                    <a:pt x="1007609" y="2271044"/>
                    <a:pt x="951579" y="2182044"/>
                  </a:cubicBezTo>
                  <a:lnTo>
                    <a:pt x="901373" y="2102296"/>
                  </a:lnTo>
                  <a:lnTo>
                    <a:pt x="818021" y="2146258"/>
                  </a:lnTo>
                  <a:cubicBezTo>
                    <a:pt x="727378" y="2194064"/>
                    <a:pt x="643722" y="2195837"/>
                    <a:pt x="581753" y="2160060"/>
                  </a:cubicBezTo>
                  <a:cubicBezTo>
                    <a:pt x="580128" y="2159122"/>
                    <a:pt x="578516" y="2158151"/>
                    <a:pt x="577311" y="2156504"/>
                  </a:cubicBezTo>
                  <a:cubicBezTo>
                    <a:pt x="512183" y="2122483"/>
                    <a:pt x="469858" y="2048013"/>
                    <a:pt x="465831" y="1942922"/>
                  </a:cubicBezTo>
                  <a:lnTo>
                    <a:pt x="462227" y="1848754"/>
                  </a:lnTo>
                  <a:lnTo>
                    <a:pt x="368061" y="1845151"/>
                  </a:lnTo>
                  <a:cubicBezTo>
                    <a:pt x="265658" y="1841228"/>
                    <a:pt x="192324" y="1800938"/>
                    <a:pt x="156545" y="1738968"/>
                  </a:cubicBezTo>
                  <a:cubicBezTo>
                    <a:pt x="155607" y="1737342"/>
                    <a:pt x="154698" y="1735695"/>
                    <a:pt x="154475" y="1733670"/>
                  </a:cubicBezTo>
                  <a:cubicBezTo>
                    <a:pt x="115083" y="1671640"/>
                    <a:pt x="115664" y="1585985"/>
                    <a:pt x="164723" y="1492960"/>
                  </a:cubicBezTo>
                  <a:lnTo>
                    <a:pt x="208685" y="1409608"/>
                  </a:lnTo>
                  <a:lnTo>
                    <a:pt x="128938" y="1359401"/>
                  </a:lnTo>
                  <a:cubicBezTo>
                    <a:pt x="107257" y="1345752"/>
                    <a:pt x="88287" y="1331043"/>
                    <a:pt x="72026" y="1315539"/>
                  </a:cubicBezTo>
                  <a:close/>
                  <a:moveTo>
                    <a:pt x="2048784" y="1169247"/>
                  </a:moveTo>
                  <a:lnTo>
                    <a:pt x="2308594" y="1169247"/>
                  </a:lnTo>
                  <a:lnTo>
                    <a:pt x="2303755" y="1210931"/>
                  </a:lnTo>
                  <a:lnTo>
                    <a:pt x="2290107" y="1241626"/>
                  </a:lnTo>
                  <a:lnTo>
                    <a:pt x="2045130" y="1241626"/>
                  </a:lnTo>
                  <a:close/>
                  <a:moveTo>
                    <a:pt x="0" y="1169247"/>
                  </a:moveTo>
                  <a:lnTo>
                    <a:pt x="261046" y="1169247"/>
                  </a:lnTo>
                  <a:lnTo>
                    <a:pt x="264701" y="1241626"/>
                  </a:lnTo>
                  <a:lnTo>
                    <a:pt x="19472" y="1241626"/>
                  </a:lnTo>
                  <a:lnTo>
                    <a:pt x="6981" y="1215092"/>
                  </a:lnTo>
                  <a:close/>
                  <a:moveTo>
                    <a:pt x="2045130" y="1070506"/>
                  </a:moveTo>
                  <a:lnTo>
                    <a:pt x="2290359" y="1070506"/>
                  </a:lnTo>
                  <a:lnTo>
                    <a:pt x="2302850" y="1097041"/>
                  </a:lnTo>
                  <a:lnTo>
                    <a:pt x="2309830" y="1142885"/>
                  </a:lnTo>
                  <a:lnTo>
                    <a:pt x="2048784" y="1142885"/>
                  </a:lnTo>
                  <a:close/>
                  <a:moveTo>
                    <a:pt x="19724" y="1070506"/>
                  </a:moveTo>
                  <a:lnTo>
                    <a:pt x="264701" y="1070506"/>
                  </a:lnTo>
                  <a:lnTo>
                    <a:pt x="261046" y="1142885"/>
                  </a:lnTo>
                  <a:lnTo>
                    <a:pt x="1238" y="1142885"/>
                  </a:lnTo>
                  <a:lnTo>
                    <a:pt x="6077" y="1101201"/>
                  </a:lnTo>
                  <a:close/>
                  <a:moveTo>
                    <a:pt x="1154916" y="81063"/>
                  </a:moveTo>
                  <a:cubicBezTo>
                    <a:pt x="1122184" y="81063"/>
                    <a:pt x="1095649" y="107598"/>
                    <a:pt x="1095649" y="140330"/>
                  </a:cubicBezTo>
                  <a:cubicBezTo>
                    <a:pt x="1095649" y="173062"/>
                    <a:pt x="1122184" y="199597"/>
                    <a:pt x="1154916" y="199597"/>
                  </a:cubicBezTo>
                  <a:cubicBezTo>
                    <a:pt x="1187648" y="199597"/>
                    <a:pt x="1214183" y="173062"/>
                    <a:pt x="1214183" y="140330"/>
                  </a:cubicBezTo>
                  <a:cubicBezTo>
                    <a:pt x="1214183" y="107598"/>
                    <a:pt x="1187648" y="81063"/>
                    <a:pt x="1154916" y="81063"/>
                  </a:cubicBezTo>
                  <a:close/>
                  <a:moveTo>
                    <a:pt x="1149291" y="0"/>
                  </a:moveTo>
                  <a:cubicBezTo>
                    <a:pt x="1151172" y="0"/>
                    <a:pt x="1153051" y="37"/>
                    <a:pt x="1154917" y="859"/>
                  </a:cubicBezTo>
                  <a:cubicBezTo>
                    <a:pt x="1228331" y="-2243"/>
                    <a:pt x="1302221" y="41089"/>
                    <a:pt x="1358253" y="130088"/>
                  </a:cubicBezTo>
                  <a:lnTo>
                    <a:pt x="1408458" y="209838"/>
                  </a:lnTo>
                  <a:lnTo>
                    <a:pt x="1491811" y="165876"/>
                  </a:lnTo>
                  <a:cubicBezTo>
                    <a:pt x="1582454" y="118069"/>
                    <a:pt x="1666109" y="116297"/>
                    <a:pt x="1728077" y="152076"/>
                  </a:cubicBezTo>
                  <a:cubicBezTo>
                    <a:pt x="1729705" y="153013"/>
                    <a:pt x="1731314" y="153985"/>
                    <a:pt x="1732521" y="155629"/>
                  </a:cubicBezTo>
                  <a:cubicBezTo>
                    <a:pt x="1797649" y="189650"/>
                    <a:pt x="1839976" y="264121"/>
                    <a:pt x="1843999" y="369213"/>
                  </a:cubicBezTo>
                  <a:lnTo>
                    <a:pt x="1847605" y="463378"/>
                  </a:lnTo>
                  <a:lnTo>
                    <a:pt x="1941774" y="466982"/>
                  </a:lnTo>
                  <a:cubicBezTo>
                    <a:pt x="2044175" y="470903"/>
                    <a:pt x="2117507" y="511194"/>
                    <a:pt x="2153285" y="573164"/>
                  </a:cubicBezTo>
                  <a:cubicBezTo>
                    <a:pt x="2154226" y="574790"/>
                    <a:pt x="2155134" y="576436"/>
                    <a:pt x="2155358" y="578463"/>
                  </a:cubicBezTo>
                  <a:cubicBezTo>
                    <a:pt x="2194748" y="640492"/>
                    <a:pt x="2194168" y="726146"/>
                    <a:pt x="2145107" y="819171"/>
                  </a:cubicBezTo>
                  <a:lnTo>
                    <a:pt x="2101145" y="902524"/>
                  </a:lnTo>
                  <a:lnTo>
                    <a:pt x="2180895" y="952730"/>
                  </a:lnTo>
                  <a:cubicBezTo>
                    <a:pt x="2202576" y="966379"/>
                    <a:pt x="2221546" y="981089"/>
                    <a:pt x="2237807" y="996593"/>
                  </a:cubicBezTo>
                  <a:lnTo>
                    <a:pt x="2277553" y="1044144"/>
                  </a:lnTo>
                  <a:lnTo>
                    <a:pt x="2041709" y="1044144"/>
                  </a:lnTo>
                  <a:lnTo>
                    <a:pt x="2031276" y="975786"/>
                  </a:lnTo>
                  <a:cubicBezTo>
                    <a:pt x="1947864" y="568161"/>
                    <a:pt x="1587199" y="261531"/>
                    <a:pt x="1154915" y="261531"/>
                  </a:cubicBezTo>
                  <a:cubicBezTo>
                    <a:pt x="722632" y="261531"/>
                    <a:pt x="361966" y="568161"/>
                    <a:pt x="278554" y="975786"/>
                  </a:cubicBezTo>
                  <a:lnTo>
                    <a:pt x="268121" y="1044144"/>
                  </a:lnTo>
                  <a:lnTo>
                    <a:pt x="32842" y="1044144"/>
                  </a:lnTo>
                  <a:lnTo>
                    <a:pt x="70762" y="997815"/>
                  </a:lnTo>
                  <a:cubicBezTo>
                    <a:pt x="87292" y="981863"/>
                    <a:pt x="106688" y="966739"/>
                    <a:pt x="128938" y="952732"/>
                  </a:cubicBezTo>
                  <a:lnTo>
                    <a:pt x="208685" y="902525"/>
                  </a:lnTo>
                  <a:lnTo>
                    <a:pt x="164725" y="819171"/>
                  </a:lnTo>
                  <a:cubicBezTo>
                    <a:pt x="116917" y="728529"/>
                    <a:pt x="115145" y="644874"/>
                    <a:pt x="150923" y="582904"/>
                  </a:cubicBezTo>
                  <a:cubicBezTo>
                    <a:pt x="151863" y="581277"/>
                    <a:pt x="152832" y="579667"/>
                    <a:pt x="154478" y="578462"/>
                  </a:cubicBezTo>
                  <a:cubicBezTo>
                    <a:pt x="188498" y="513333"/>
                    <a:pt x="262969" y="471007"/>
                    <a:pt x="368059" y="466982"/>
                  </a:cubicBezTo>
                  <a:lnTo>
                    <a:pt x="462226" y="463376"/>
                  </a:lnTo>
                  <a:lnTo>
                    <a:pt x="465831" y="369213"/>
                  </a:lnTo>
                  <a:cubicBezTo>
                    <a:pt x="469753" y="266810"/>
                    <a:pt x="510045" y="193476"/>
                    <a:pt x="572013" y="157697"/>
                  </a:cubicBezTo>
                  <a:cubicBezTo>
                    <a:pt x="573639" y="156760"/>
                    <a:pt x="575286" y="155851"/>
                    <a:pt x="577313" y="155629"/>
                  </a:cubicBezTo>
                  <a:cubicBezTo>
                    <a:pt x="608326" y="135931"/>
                    <a:pt x="645248" y="126230"/>
                    <a:pt x="686045" y="127582"/>
                  </a:cubicBezTo>
                  <a:cubicBezTo>
                    <a:pt x="726840" y="128936"/>
                    <a:pt x="771509" y="141345"/>
                    <a:pt x="818021" y="165876"/>
                  </a:cubicBezTo>
                  <a:lnTo>
                    <a:pt x="901375" y="209838"/>
                  </a:lnTo>
                  <a:lnTo>
                    <a:pt x="951579" y="130088"/>
                  </a:lnTo>
                  <a:cubicBezTo>
                    <a:pt x="1006176" y="43366"/>
                    <a:pt x="1077735" y="2"/>
                    <a:pt x="1149291" y="0"/>
                  </a:cubicBezTo>
                  <a:close/>
                </a:path>
              </a:pathLst>
            </a:custGeom>
            <a:solidFill>
              <a:srgbClr val="E2C94C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6" name="Google Shape;536;p34"/>
            <p:cNvSpPr/>
            <p:nvPr/>
          </p:nvSpPr>
          <p:spPr>
            <a:xfrm>
              <a:off x="5619751" y="3195639"/>
              <a:ext cx="942975" cy="941387"/>
            </a:xfrm>
            <a:prstGeom prst="ellipse">
              <a:avLst/>
            </a:prstGeom>
            <a:solidFill>
              <a:srgbClr val="F26263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TITLE</a:t>
              </a:r>
              <a:endParaRPr b="1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7" name="Google Shape;537;p34"/>
          <p:cNvGrpSpPr/>
          <p:nvPr/>
        </p:nvGrpSpPr>
        <p:grpSpPr>
          <a:xfrm>
            <a:off x="6791326" y="2003426"/>
            <a:ext cx="1319213" cy="3405187"/>
            <a:chOff x="6791326" y="2003426"/>
            <a:chExt cx="1319213" cy="3405187"/>
          </a:xfrm>
        </p:grpSpPr>
        <p:cxnSp>
          <p:nvCxnSpPr>
            <p:cNvPr id="538" name="Google Shape;538;p34"/>
            <p:cNvCxnSpPr/>
            <p:nvPr/>
          </p:nvCxnSpPr>
          <p:spPr>
            <a:xfrm>
              <a:off x="7451725" y="2003426"/>
              <a:ext cx="0" cy="2124075"/>
            </a:xfrm>
            <a:prstGeom prst="straightConnector1">
              <a:avLst/>
            </a:prstGeom>
            <a:noFill/>
            <a:ln cap="flat" cmpd="sng" w="19050">
              <a:solidFill>
                <a:srgbClr val="B0B0B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539" name="Google Shape;539;p34"/>
            <p:cNvSpPr/>
            <p:nvPr/>
          </p:nvSpPr>
          <p:spPr>
            <a:xfrm>
              <a:off x="6791326" y="4087813"/>
              <a:ext cx="1319213" cy="1320800"/>
            </a:xfrm>
            <a:custGeom>
              <a:rect b="b" l="l" r="r" t="t"/>
              <a:pathLst>
                <a:path extrusionOk="0" h="2312131" w="2309830">
                  <a:moveTo>
                    <a:pt x="32278" y="1267988"/>
                  </a:moveTo>
                  <a:lnTo>
                    <a:pt x="268121" y="1267988"/>
                  </a:lnTo>
                  <a:lnTo>
                    <a:pt x="278554" y="1336346"/>
                  </a:lnTo>
                  <a:cubicBezTo>
                    <a:pt x="361966" y="1743971"/>
                    <a:pt x="722632" y="2050601"/>
                    <a:pt x="1154915" y="2050601"/>
                  </a:cubicBezTo>
                  <a:cubicBezTo>
                    <a:pt x="1587199" y="2050601"/>
                    <a:pt x="1947864" y="1743971"/>
                    <a:pt x="2031276" y="1336346"/>
                  </a:cubicBezTo>
                  <a:lnTo>
                    <a:pt x="2041709" y="1267988"/>
                  </a:lnTo>
                  <a:lnTo>
                    <a:pt x="2276989" y="1267988"/>
                  </a:lnTo>
                  <a:lnTo>
                    <a:pt x="2239069" y="1314318"/>
                  </a:lnTo>
                  <a:cubicBezTo>
                    <a:pt x="2222540" y="1330272"/>
                    <a:pt x="2203145" y="1345396"/>
                    <a:pt x="2180895" y="1359404"/>
                  </a:cubicBezTo>
                  <a:lnTo>
                    <a:pt x="2101145" y="1409608"/>
                  </a:lnTo>
                  <a:lnTo>
                    <a:pt x="2145105" y="1492962"/>
                  </a:lnTo>
                  <a:cubicBezTo>
                    <a:pt x="2192909" y="1583605"/>
                    <a:pt x="2194686" y="1667259"/>
                    <a:pt x="2158907" y="1729229"/>
                  </a:cubicBezTo>
                  <a:cubicBezTo>
                    <a:pt x="2157968" y="1730856"/>
                    <a:pt x="2156998" y="1732464"/>
                    <a:pt x="2155352" y="1733672"/>
                  </a:cubicBezTo>
                  <a:cubicBezTo>
                    <a:pt x="2121331" y="1798800"/>
                    <a:pt x="2046858" y="1841125"/>
                    <a:pt x="1941772" y="1845149"/>
                  </a:cubicBezTo>
                  <a:lnTo>
                    <a:pt x="1847605" y="1848755"/>
                  </a:lnTo>
                  <a:lnTo>
                    <a:pt x="1843999" y="1942922"/>
                  </a:lnTo>
                  <a:cubicBezTo>
                    <a:pt x="1840080" y="2045325"/>
                    <a:pt x="1799787" y="2118658"/>
                    <a:pt x="1737817" y="2154436"/>
                  </a:cubicBezTo>
                  <a:cubicBezTo>
                    <a:pt x="1736193" y="2155376"/>
                    <a:pt x="1734547" y="2156285"/>
                    <a:pt x="1732518" y="2156506"/>
                  </a:cubicBezTo>
                  <a:cubicBezTo>
                    <a:pt x="1670489" y="2195898"/>
                    <a:pt x="1584834" y="2195317"/>
                    <a:pt x="1491811" y="2146258"/>
                  </a:cubicBezTo>
                  <a:lnTo>
                    <a:pt x="1408458" y="2102298"/>
                  </a:lnTo>
                  <a:lnTo>
                    <a:pt x="1358251" y="2182045"/>
                  </a:lnTo>
                  <a:cubicBezTo>
                    <a:pt x="1303654" y="2268767"/>
                    <a:pt x="1232096" y="2312131"/>
                    <a:pt x="1160539" y="2312131"/>
                  </a:cubicBezTo>
                  <a:cubicBezTo>
                    <a:pt x="1158660" y="2312131"/>
                    <a:pt x="1156783" y="2312095"/>
                    <a:pt x="1154914" y="2311274"/>
                  </a:cubicBezTo>
                  <a:cubicBezTo>
                    <a:pt x="1081500" y="2314374"/>
                    <a:pt x="1007609" y="2271044"/>
                    <a:pt x="951579" y="2182044"/>
                  </a:cubicBezTo>
                  <a:lnTo>
                    <a:pt x="901373" y="2102296"/>
                  </a:lnTo>
                  <a:lnTo>
                    <a:pt x="818021" y="2146258"/>
                  </a:lnTo>
                  <a:cubicBezTo>
                    <a:pt x="727378" y="2194064"/>
                    <a:pt x="643722" y="2195837"/>
                    <a:pt x="581753" y="2160060"/>
                  </a:cubicBezTo>
                  <a:cubicBezTo>
                    <a:pt x="580128" y="2159122"/>
                    <a:pt x="578516" y="2158151"/>
                    <a:pt x="577311" y="2156504"/>
                  </a:cubicBezTo>
                  <a:cubicBezTo>
                    <a:pt x="512183" y="2122483"/>
                    <a:pt x="469858" y="2048013"/>
                    <a:pt x="465831" y="1942922"/>
                  </a:cubicBezTo>
                  <a:lnTo>
                    <a:pt x="462227" y="1848754"/>
                  </a:lnTo>
                  <a:lnTo>
                    <a:pt x="368061" y="1845151"/>
                  </a:lnTo>
                  <a:cubicBezTo>
                    <a:pt x="265658" y="1841228"/>
                    <a:pt x="192324" y="1800938"/>
                    <a:pt x="156545" y="1738968"/>
                  </a:cubicBezTo>
                  <a:cubicBezTo>
                    <a:pt x="155607" y="1737342"/>
                    <a:pt x="154698" y="1735695"/>
                    <a:pt x="154475" y="1733670"/>
                  </a:cubicBezTo>
                  <a:cubicBezTo>
                    <a:pt x="115083" y="1671640"/>
                    <a:pt x="115664" y="1585985"/>
                    <a:pt x="164723" y="1492960"/>
                  </a:cubicBezTo>
                  <a:lnTo>
                    <a:pt x="208685" y="1409608"/>
                  </a:lnTo>
                  <a:lnTo>
                    <a:pt x="128938" y="1359401"/>
                  </a:lnTo>
                  <a:cubicBezTo>
                    <a:pt x="107257" y="1345752"/>
                    <a:pt x="88287" y="1331043"/>
                    <a:pt x="72026" y="1315539"/>
                  </a:cubicBezTo>
                  <a:close/>
                  <a:moveTo>
                    <a:pt x="2048784" y="1169247"/>
                  </a:moveTo>
                  <a:lnTo>
                    <a:pt x="2308594" y="1169247"/>
                  </a:lnTo>
                  <a:lnTo>
                    <a:pt x="2303755" y="1210931"/>
                  </a:lnTo>
                  <a:lnTo>
                    <a:pt x="2290107" y="1241626"/>
                  </a:lnTo>
                  <a:lnTo>
                    <a:pt x="2045130" y="1241626"/>
                  </a:lnTo>
                  <a:close/>
                  <a:moveTo>
                    <a:pt x="0" y="1169247"/>
                  </a:moveTo>
                  <a:lnTo>
                    <a:pt x="261046" y="1169247"/>
                  </a:lnTo>
                  <a:lnTo>
                    <a:pt x="264701" y="1241626"/>
                  </a:lnTo>
                  <a:lnTo>
                    <a:pt x="19472" y="1241626"/>
                  </a:lnTo>
                  <a:lnTo>
                    <a:pt x="6981" y="1215092"/>
                  </a:lnTo>
                  <a:close/>
                  <a:moveTo>
                    <a:pt x="2045130" y="1070506"/>
                  </a:moveTo>
                  <a:lnTo>
                    <a:pt x="2290359" y="1070506"/>
                  </a:lnTo>
                  <a:lnTo>
                    <a:pt x="2302850" y="1097041"/>
                  </a:lnTo>
                  <a:lnTo>
                    <a:pt x="2309830" y="1142885"/>
                  </a:lnTo>
                  <a:lnTo>
                    <a:pt x="2048784" y="1142885"/>
                  </a:lnTo>
                  <a:close/>
                  <a:moveTo>
                    <a:pt x="19724" y="1070506"/>
                  </a:moveTo>
                  <a:lnTo>
                    <a:pt x="264701" y="1070506"/>
                  </a:lnTo>
                  <a:lnTo>
                    <a:pt x="261046" y="1142885"/>
                  </a:lnTo>
                  <a:lnTo>
                    <a:pt x="1238" y="1142885"/>
                  </a:lnTo>
                  <a:lnTo>
                    <a:pt x="6077" y="1101201"/>
                  </a:lnTo>
                  <a:close/>
                  <a:moveTo>
                    <a:pt x="1154916" y="81063"/>
                  </a:moveTo>
                  <a:cubicBezTo>
                    <a:pt x="1122184" y="81063"/>
                    <a:pt x="1095649" y="107598"/>
                    <a:pt x="1095649" y="140330"/>
                  </a:cubicBezTo>
                  <a:cubicBezTo>
                    <a:pt x="1095649" y="173062"/>
                    <a:pt x="1122184" y="199597"/>
                    <a:pt x="1154916" y="199597"/>
                  </a:cubicBezTo>
                  <a:cubicBezTo>
                    <a:pt x="1187648" y="199597"/>
                    <a:pt x="1214183" y="173062"/>
                    <a:pt x="1214183" y="140330"/>
                  </a:cubicBezTo>
                  <a:cubicBezTo>
                    <a:pt x="1214183" y="107598"/>
                    <a:pt x="1187648" y="81063"/>
                    <a:pt x="1154916" y="81063"/>
                  </a:cubicBezTo>
                  <a:close/>
                  <a:moveTo>
                    <a:pt x="1149291" y="0"/>
                  </a:moveTo>
                  <a:cubicBezTo>
                    <a:pt x="1151172" y="0"/>
                    <a:pt x="1153051" y="37"/>
                    <a:pt x="1154917" y="859"/>
                  </a:cubicBezTo>
                  <a:cubicBezTo>
                    <a:pt x="1228331" y="-2243"/>
                    <a:pt x="1302221" y="41089"/>
                    <a:pt x="1358253" y="130088"/>
                  </a:cubicBezTo>
                  <a:lnTo>
                    <a:pt x="1408458" y="209838"/>
                  </a:lnTo>
                  <a:lnTo>
                    <a:pt x="1491811" y="165876"/>
                  </a:lnTo>
                  <a:cubicBezTo>
                    <a:pt x="1582454" y="118069"/>
                    <a:pt x="1666109" y="116297"/>
                    <a:pt x="1728077" y="152076"/>
                  </a:cubicBezTo>
                  <a:cubicBezTo>
                    <a:pt x="1729705" y="153013"/>
                    <a:pt x="1731314" y="153985"/>
                    <a:pt x="1732521" y="155629"/>
                  </a:cubicBezTo>
                  <a:cubicBezTo>
                    <a:pt x="1797649" y="189650"/>
                    <a:pt x="1839976" y="264121"/>
                    <a:pt x="1843999" y="369213"/>
                  </a:cubicBezTo>
                  <a:lnTo>
                    <a:pt x="1847605" y="463378"/>
                  </a:lnTo>
                  <a:lnTo>
                    <a:pt x="1941774" y="466982"/>
                  </a:lnTo>
                  <a:cubicBezTo>
                    <a:pt x="2044175" y="470903"/>
                    <a:pt x="2117507" y="511194"/>
                    <a:pt x="2153285" y="573164"/>
                  </a:cubicBezTo>
                  <a:cubicBezTo>
                    <a:pt x="2154226" y="574790"/>
                    <a:pt x="2155134" y="576436"/>
                    <a:pt x="2155358" y="578463"/>
                  </a:cubicBezTo>
                  <a:cubicBezTo>
                    <a:pt x="2194748" y="640492"/>
                    <a:pt x="2194168" y="726146"/>
                    <a:pt x="2145107" y="819171"/>
                  </a:cubicBezTo>
                  <a:lnTo>
                    <a:pt x="2101145" y="902524"/>
                  </a:lnTo>
                  <a:lnTo>
                    <a:pt x="2180895" y="952730"/>
                  </a:lnTo>
                  <a:cubicBezTo>
                    <a:pt x="2202576" y="966379"/>
                    <a:pt x="2221546" y="981089"/>
                    <a:pt x="2237807" y="996593"/>
                  </a:cubicBezTo>
                  <a:lnTo>
                    <a:pt x="2277553" y="1044144"/>
                  </a:lnTo>
                  <a:lnTo>
                    <a:pt x="2041709" y="1044144"/>
                  </a:lnTo>
                  <a:lnTo>
                    <a:pt x="2031276" y="975786"/>
                  </a:lnTo>
                  <a:cubicBezTo>
                    <a:pt x="1947864" y="568161"/>
                    <a:pt x="1587199" y="261531"/>
                    <a:pt x="1154915" y="261531"/>
                  </a:cubicBezTo>
                  <a:cubicBezTo>
                    <a:pt x="722632" y="261531"/>
                    <a:pt x="361966" y="568161"/>
                    <a:pt x="278554" y="975786"/>
                  </a:cubicBezTo>
                  <a:lnTo>
                    <a:pt x="268121" y="1044144"/>
                  </a:lnTo>
                  <a:lnTo>
                    <a:pt x="32842" y="1044144"/>
                  </a:lnTo>
                  <a:lnTo>
                    <a:pt x="70762" y="997815"/>
                  </a:lnTo>
                  <a:cubicBezTo>
                    <a:pt x="87292" y="981863"/>
                    <a:pt x="106688" y="966739"/>
                    <a:pt x="128938" y="952732"/>
                  </a:cubicBezTo>
                  <a:lnTo>
                    <a:pt x="208685" y="902525"/>
                  </a:lnTo>
                  <a:lnTo>
                    <a:pt x="164725" y="819171"/>
                  </a:lnTo>
                  <a:cubicBezTo>
                    <a:pt x="116917" y="728529"/>
                    <a:pt x="115145" y="644874"/>
                    <a:pt x="150923" y="582904"/>
                  </a:cubicBezTo>
                  <a:cubicBezTo>
                    <a:pt x="151863" y="581277"/>
                    <a:pt x="152832" y="579667"/>
                    <a:pt x="154478" y="578462"/>
                  </a:cubicBezTo>
                  <a:cubicBezTo>
                    <a:pt x="188498" y="513333"/>
                    <a:pt x="262969" y="471007"/>
                    <a:pt x="368059" y="466982"/>
                  </a:cubicBezTo>
                  <a:lnTo>
                    <a:pt x="462226" y="463376"/>
                  </a:lnTo>
                  <a:lnTo>
                    <a:pt x="465831" y="369213"/>
                  </a:lnTo>
                  <a:cubicBezTo>
                    <a:pt x="469753" y="266810"/>
                    <a:pt x="510045" y="193476"/>
                    <a:pt x="572013" y="157697"/>
                  </a:cubicBezTo>
                  <a:cubicBezTo>
                    <a:pt x="573639" y="156760"/>
                    <a:pt x="575286" y="155851"/>
                    <a:pt x="577313" y="155629"/>
                  </a:cubicBezTo>
                  <a:cubicBezTo>
                    <a:pt x="608326" y="135931"/>
                    <a:pt x="645248" y="126230"/>
                    <a:pt x="686045" y="127582"/>
                  </a:cubicBezTo>
                  <a:cubicBezTo>
                    <a:pt x="726840" y="128936"/>
                    <a:pt x="771509" y="141345"/>
                    <a:pt x="818021" y="165876"/>
                  </a:cubicBezTo>
                  <a:lnTo>
                    <a:pt x="901375" y="209838"/>
                  </a:lnTo>
                  <a:lnTo>
                    <a:pt x="951579" y="130088"/>
                  </a:lnTo>
                  <a:cubicBezTo>
                    <a:pt x="1006176" y="43366"/>
                    <a:pt x="1077735" y="2"/>
                    <a:pt x="1149291" y="0"/>
                  </a:cubicBezTo>
                  <a:close/>
                </a:path>
              </a:pathLst>
            </a:custGeom>
            <a:solidFill>
              <a:srgbClr val="E2C94C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0" name="Google Shape;540;p34"/>
            <p:cNvSpPr/>
            <p:nvPr/>
          </p:nvSpPr>
          <p:spPr>
            <a:xfrm>
              <a:off x="6980239" y="4276726"/>
              <a:ext cx="941387" cy="942975"/>
            </a:xfrm>
            <a:prstGeom prst="ellipse">
              <a:avLst/>
            </a:prstGeom>
            <a:solidFill>
              <a:srgbClr val="F26263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TITLE</a:t>
              </a:r>
              <a:endParaRPr b="1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1" name="Google Shape;541;p34"/>
          <p:cNvGrpSpPr/>
          <p:nvPr/>
        </p:nvGrpSpPr>
        <p:grpSpPr>
          <a:xfrm>
            <a:off x="8151813" y="2003425"/>
            <a:ext cx="1319212" cy="2324100"/>
            <a:chOff x="8151813" y="2003425"/>
            <a:chExt cx="1319212" cy="2324100"/>
          </a:xfrm>
        </p:grpSpPr>
        <p:cxnSp>
          <p:nvCxnSpPr>
            <p:cNvPr id="542" name="Google Shape;542;p34"/>
            <p:cNvCxnSpPr/>
            <p:nvPr/>
          </p:nvCxnSpPr>
          <p:spPr>
            <a:xfrm>
              <a:off x="8810625" y="2003425"/>
              <a:ext cx="0" cy="1042988"/>
            </a:xfrm>
            <a:prstGeom prst="straightConnector1">
              <a:avLst/>
            </a:prstGeom>
            <a:noFill/>
            <a:ln cap="flat" cmpd="sng" w="19050">
              <a:solidFill>
                <a:srgbClr val="B0B0B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543" name="Google Shape;543;p34"/>
            <p:cNvSpPr/>
            <p:nvPr/>
          </p:nvSpPr>
          <p:spPr>
            <a:xfrm>
              <a:off x="8151813" y="3006725"/>
              <a:ext cx="1319212" cy="1320800"/>
            </a:xfrm>
            <a:custGeom>
              <a:rect b="b" l="l" r="r" t="t"/>
              <a:pathLst>
                <a:path extrusionOk="0" h="2312131" w="2309830">
                  <a:moveTo>
                    <a:pt x="32278" y="1267988"/>
                  </a:moveTo>
                  <a:lnTo>
                    <a:pt x="268121" y="1267988"/>
                  </a:lnTo>
                  <a:lnTo>
                    <a:pt x="278554" y="1336346"/>
                  </a:lnTo>
                  <a:cubicBezTo>
                    <a:pt x="361966" y="1743971"/>
                    <a:pt x="722632" y="2050601"/>
                    <a:pt x="1154915" y="2050601"/>
                  </a:cubicBezTo>
                  <a:cubicBezTo>
                    <a:pt x="1587199" y="2050601"/>
                    <a:pt x="1947864" y="1743971"/>
                    <a:pt x="2031276" y="1336346"/>
                  </a:cubicBezTo>
                  <a:lnTo>
                    <a:pt x="2041709" y="1267988"/>
                  </a:lnTo>
                  <a:lnTo>
                    <a:pt x="2276989" y="1267988"/>
                  </a:lnTo>
                  <a:lnTo>
                    <a:pt x="2239069" y="1314318"/>
                  </a:lnTo>
                  <a:cubicBezTo>
                    <a:pt x="2222540" y="1330272"/>
                    <a:pt x="2203145" y="1345396"/>
                    <a:pt x="2180895" y="1359404"/>
                  </a:cubicBezTo>
                  <a:lnTo>
                    <a:pt x="2101145" y="1409608"/>
                  </a:lnTo>
                  <a:lnTo>
                    <a:pt x="2145105" y="1492962"/>
                  </a:lnTo>
                  <a:cubicBezTo>
                    <a:pt x="2192909" y="1583605"/>
                    <a:pt x="2194686" y="1667259"/>
                    <a:pt x="2158907" y="1729229"/>
                  </a:cubicBezTo>
                  <a:cubicBezTo>
                    <a:pt x="2157968" y="1730856"/>
                    <a:pt x="2156998" y="1732464"/>
                    <a:pt x="2155352" y="1733672"/>
                  </a:cubicBezTo>
                  <a:cubicBezTo>
                    <a:pt x="2121331" y="1798800"/>
                    <a:pt x="2046858" y="1841125"/>
                    <a:pt x="1941772" y="1845149"/>
                  </a:cubicBezTo>
                  <a:lnTo>
                    <a:pt x="1847605" y="1848755"/>
                  </a:lnTo>
                  <a:lnTo>
                    <a:pt x="1843999" y="1942922"/>
                  </a:lnTo>
                  <a:cubicBezTo>
                    <a:pt x="1840080" y="2045325"/>
                    <a:pt x="1799787" y="2118658"/>
                    <a:pt x="1737817" y="2154436"/>
                  </a:cubicBezTo>
                  <a:cubicBezTo>
                    <a:pt x="1736193" y="2155376"/>
                    <a:pt x="1734547" y="2156285"/>
                    <a:pt x="1732518" y="2156506"/>
                  </a:cubicBezTo>
                  <a:cubicBezTo>
                    <a:pt x="1670489" y="2195898"/>
                    <a:pt x="1584834" y="2195317"/>
                    <a:pt x="1491811" y="2146258"/>
                  </a:cubicBezTo>
                  <a:lnTo>
                    <a:pt x="1408458" y="2102298"/>
                  </a:lnTo>
                  <a:lnTo>
                    <a:pt x="1358251" y="2182045"/>
                  </a:lnTo>
                  <a:cubicBezTo>
                    <a:pt x="1303654" y="2268767"/>
                    <a:pt x="1232096" y="2312131"/>
                    <a:pt x="1160539" y="2312131"/>
                  </a:cubicBezTo>
                  <a:cubicBezTo>
                    <a:pt x="1158660" y="2312131"/>
                    <a:pt x="1156783" y="2312095"/>
                    <a:pt x="1154914" y="2311274"/>
                  </a:cubicBezTo>
                  <a:cubicBezTo>
                    <a:pt x="1081500" y="2314374"/>
                    <a:pt x="1007609" y="2271044"/>
                    <a:pt x="951579" y="2182044"/>
                  </a:cubicBezTo>
                  <a:lnTo>
                    <a:pt x="901373" y="2102296"/>
                  </a:lnTo>
                  <a:lnTo>
                    <a:pt x="818021" y="2146258"/>
                  </a:lnTo>
                  <a:cubicBezTo>
                    <a:pt x="727378" y="2194064"/>
                    <a:pt x="643722" y="2195837"/>
                    <a:pt x="581753" y="2160060"/>
                  </a:cubicBezTo>
                  <a:cubicBezTo>
                    <a:pt x="580128" y="2159122"/>
                    <a:pt x="578516" y="2158151"/>
                    <a:pt x="577311" y="2156504"/>
                  </a:cubicBezTo>
                  <a:cubicBezTo>
                    <a:pt x="512183" y="2122483"/>
                    <a:pt x="469858" y="2048013"/>
                    <a:pt x="465831" y="1942922"/>
                  </a:cubicBezTo>
                  <a:lnTo>
                    <a:pt x="462227" y="1848754"/>
                  </a:lnTo>
                  <a:lnTo>
                    <a:pt x="368061" y="1845151"/>
                  </a:lnTo>
                  <a:cubicBezTo>
                    <a:pt x="265658" y="1841228"/>
                    <a:pt x="192324" y="1800938"/>
                    <a:pt x="156545" y="1738968"/>
                  </a:cubicBezTo>
                  <a:cubicBezTo>
                    <a:pt x="155607" y="1737342"/>
                    <a:pt x="154698" y="1735695"/>
                    <a:pt x="154475" y="1733670"/>
                  </a:cubicBezTo>
                  <a:cubicBezTo>
                    <a:pt x="115083" y="1671640"/>
                    <a:pt x="115664" y="1585985"/>
                    <a:pt x="164723" y="1492960"/>
                  </a:cubicBezTo>
                  <a:lnTo>
                    <a:pt x="208685" y="1409608"/>
                  </a:lnTo>
                  <a:lnTo>
                    <a:pt x="128938" y="1359401"/>
                  </a:lnTo>
                  <a:cubicBezTo>
                    <a:pt x="107257" y="1345752"/>
                    <a:pt x="88287" y="1331043"/>
                    <a:pt x="72026" y="1315539"/>
                  </a:cubicBezTo>
                  <a:close/>
                  <a:moveTo>
                    <a:pt x="2048784" y="1169247"/>
                  </a:moveTo>
                  <a:lnTo>
                    <a:pt x="2308594" y="1169247"/>
                  </a:lnTo>
                  <a:lnTo>
                    <a:pt x="2303755" y="1210931"/>
                  </a:lnTo>
                  <a:lnTo>
                    <a:pt x="2290107" y="1241626"/>
                  </a:lnTo>
                  <a:lnTo>
                    <a:pt x="2045130" y="1241626"/>
                  </a:lnTo>
                  <a:close/>
                  <a:moveTo>
                    <a:pt x="0" y="1169247"/>
                  </a:moveTo>
                  <a:lnTo>
                    <a:pt x="261046" y="1169247"/>
                  </a:lnTo>
                  <a:lnTo>
                    <a:pt x="264701" y="1241626"/>
                  </a:lnTo>
                  <a:lnTo>
                    <a:pt x="19472" y="1241626"/>
                  </a:lnTo>
                  <a:lnTo>
                    <a:pt x="6981" y="1215092"/>
                  </a:lnTo>
                  <a:close/>
                  <a:moveTo>
                    <a:pt x="2045130" y="1070506"/>
                  </a:moveTo>
                  <a:lnTo>
                    <a:pt x="2290359" y="1070506"/>
                  </a:lnTo>
                  <a:lnTo>
                    <a:pt x="2302850" y="1097041"/>
                  </a:lnTo>
                  <a:lnTo>
                    <a:pt x="2309830" y="1142885"/>
                  </a:lnTo>
                  <a:lnTo>
                    <a:pt x="2048784" y="1142885"/>
                  </a:lnTo>
                  <a:close/>
                  <a:moveTo>
                    <a:pt x="19724" y="1070506"/>
                  </a:moveTo>
                  <a:lnTo>
                    <a:pt x="264701" y="1070506"/>
                  </a:lnTo>
                  <a:lnTo>
                    <a:pt x="261046" y="1142885"/>
                  </a:lnTo>
                  <a:lnTo>
                    <a:pt x="1238" y="1142885"/>
                  </a:lnTo>
                  <a:lnTo>
                    <a:pt x="6077" y="1101201"/>
                  </a:lnTo>
                  <a:close/>
                  <a:moveTo>
                    <a:pt x="1154916" y="81063"/>
                  </a:moveTo>
                  <a:cubicBezTo>
                    <a:pt x="1122184" y="81063"/>
                    <a:pt x="1095649" y="107598"/>
                    <a:pt x="1095649" y="140330"/>
                  </a:cubicBezTo>
                  <a:cubicBezTo>
                    <a:pt x="1095649" y="173062"/>
                    <a:pt x="1122184" y="199597"/>
                    <a:pt x="1154916" y="199597"/>
                  </a:cubicBezTo>
                  <a:cubicBezTo>
                    <a:pt x="1187648" y="199597"/>
                    <a:pt x="1214183" y="173062"/>
                    <a:pt x="1214183" y="140330"/>
                  </a:cubicBezTo>
                  <a:cubicBezTo>
                    <a:pt x="1214183" y="107598"/>
                    <a:pt x="1187648" y="81063"/>
                    <a:pt x="1154916" y="81063"/>
                  </a:cubicBezTo>
                  <a:close/>
                  <a:moveTo>
                    <a:pt x="1149291" y="0"/>
                  </a:moveTo>
                  <a:cubicBezTo>
                    <a:pt x="1151172" y="0"/>
                    <a:pt x="1153051" y="37"/>
                    <a:pt x="1154917" y="859"/>
                  </a:cubicBezTo>
                  <a:cubicBezTo>
                    <a:pt x="1228331" y="-2243"/>
                    <a:pt x="1302221" y="41089"/>
                    <a:pt x="1358253" y="130088"/>
                  </a:cubicBezTo>
                  <a:lnTo>
                    <a:pt x="1408458" y="209838"/>
                  </a:lnTo>
                  <a:lnTo>
                    <a:pt x="1491811" y="165876"/>
                  </a:lnTo>
                  <a:cubicBezTo>
                    <a:pt x="1582454" y="118069"/>
                    <a:pt x="1666109" y="116297"/>
                    <a:pt x="1728077" y="152076"/>
                  </a:cubicBezTo>
                  <a:cubicBezTo>
                    <a:pt x="1729705" y="153013"/>
                    <a:pt x="1731314" y="153985"/>
                    <a:pt x="1732521" y="155629"/>
                  </a:cubicBezTo>
                  <a:cubicBezTo>
                    <a:pt x="1797649" y="189650"/>
                    <a:pt x="1839976" y="264121"/>
                    <a:pt x="1843999" y="369213"/>
                  </a:cubicBezTo>
                  <a:lnTo>
                    <a:pt x="1847605" y="463378"/>
                  </a:lnTo>
                  <a:lnTo>
                    <a:pt x="1941774" y="466982"/>
                  </a:lnTo>
                  <a:cubicBezTo>
                    <a:pt x="2044175" y="470903"/>
                    <a:pt x="2117507" y="511194"/>
                    <a:pt x="2153285" y="573164"/>
                  </a:cubicBezTo>
                  <a:cubicBezTo>
                    <a:pt x="2154226" y="574790"/>
                    <a:pt x="2155134" y="576436"/>
                    <a:pt x="2155358" y="578463"/>
                  </a:cubicBezTo>
                  <a:cubicBezTo>
                    <a:pt x="2194748" y="640492"/>
                    <a:pt x="2194168" y="726146"/>
                    <a:pt x="2145107" y="819171"/>
                  </a:cubicBezTo>
                  <a:lnTo>
                    <a:pt x="2101145" y="902524"/>
                  </a:lnTo>
                  <a:lnTo>
                    <a:pt x="2180895" y="952730"/>
                  </a:lnTo>
                  <a:cubicBezTo>
                    <a:pt x="2202576" y="966379"/>
                    <a:pt x="2221546" y="981089"/>
                    <a:pt x="2237807" y="996593"/>
                  </a:cubicBezTo>
                  <a:lnTo>
                    <a:pt x="2277553" y="1044144"/>
                  </a:lnTo>
                  <a:lnTo>
                    <a:pt x="2041709" y="1044144"/>
                  </a:lnTo>
                  <a:lnTo>
                    <a:pt x="2031276" y="975786"/>
                  </a:lnTo>
                  <a:cubicBezTo>
                    <a:pt x="1947864" y="568161"/>
                    <a:pt x="1587199" y="261531"/>
                    <a:pt x="1154915" y="261531"/>
                  </a:cubicBezTo>
                  <a:cubicBezTo>
                    <a:pt x="722632" y="261531"/>
                    <a:pt x="361966" y="568161"/>
                    <a:pt x="278554" y="975786"/>
                  </a:cubicBezTo>
                  <a:lnTo>
                    <a:pt x="268121" y="1044144"/>
                  </a:lnTo>
                  <a:lnTo>
                    <a:pt x="32842" y="1044144"/>
                  </a:lnTo>
                  <a:lnTo>
                    <a:pt x="70762" y="997815"/>
                  </a:lnTo>
                  <a:cubicBezTo>
                    <a:pt x="87292" y="981863"/>
                    <a:pt x="106688" y="966739"/>
                    <a:pt x="128938" y="952732"/>
                  </a:cubicBezTo>
                  <a:lnTo>
                    <a:pt x="208685" y="902525"/>
                  </a:lnTo>
                  <a:lnTo>
                    <a:pt x="164725" y="819171"/>
                  </a:lnTo>
                  <a:cubicBezTo>
                    <a:pt x="116917" y="728529"/>
                    <a:pt x="115145" y="644874"/>
                    <a:pt x="150923" y="582904"/>
                  </a:cubicBezTo>
                  <a:cubicBezTo>
                    <a:pt x="151863" y="581277"/>
                    <a:pt x="152832" y="579667"/>
                    <a:pt x="154478" y="578462"/>
                  </a:cubicBezTo>
                  <a:cubicBezTo>
                    <a:pt x="188498" y="513333"/>
                    <a:pt x="262969" y="471007"/>
                    <a:pt x="368059" y="466982"/>
                  </a:cubicBezTo>
                  <a:lnTo>
                    <a:pt x="462226" y="463376"/>
                  </a:lnTo>
                  <a:lnTo>
                    <a:pt x="465831" y="369213"/>
                  </a:lnTo>
                  <a:cubicBezTo>
                    <a:pt x="469753" y="266810"/>
                    <a:pt x="510045" y="193476"/>
                    <a:pt x="572013" y="157697"/>
                  </a:cubicBezTo>
                  <a:cubicBezTo>
                    <a:pt x="573639" y="156760"/>
                    <a:pt x="575286" y="155851"/>
                    <a:pt x="577313" y="155629"/>
                  </a:cubicBezTo>
                  <a:cubicBezTo>
                    <a:pt x="608326" y="135931"/>
                    <a:pt x="645248" y="126230"/>
                    <a:pt x="686045" y="127582"/>
                  </a:cubicBezTo>
                  <a:cubicBezTo>
                    <a:pt x="726840" y="128936"/>
                    <a:pt x="771509" y="141345"/>
                    <a:pt x="818021" y="165876"/>
                  </a:cubicBezTo>
                  <a:lnTo>
                    <a:pt x="901375" y="209838"/>
                  </a:lnTo>
                  <a:lnTo>
                    <a:pt x="951579" y="130088"/>
                  </a:lnTo>
                  <a:cubicBezTo>
                    <a:pt x="1006176" y="43366"/>
                    <a:pt x="1077735" y="2"/>
                    <a:pt x="1149291" y="0"/>
                  </a:cubicBezTo>
                  <a:close/>
                </a:path>
              </a:pathLst>
            </a:custGeom>
            <a:solidFill>
              <a:srgbClr val="E2C94C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4" name="Google Shape;544;p34"/>
            <p:cNvSpPr/>
            <p:nvPr/>
          </p:nvSpPr>
          <p:spPr>
            <a:xfrm>
              <a:off x="8340725" y="3195639"/>
              <a:ext cx="941388" cy="941387"/>
            </a:xfrm>
            <a:prstGeom prst="ellipse">
              <a:avLst/>
            </a:prstGeom>
            <a:solidFill>
              <a:srgbClr val="F26263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TITLE</a:t>
              </a:r>
              <a:endParaRPr b="1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545" name="Google Shape;545;p34"/>
          <p:cNvCxnSpPr/>
          <p:nvPr/>
        </p:nvCxnSpPr>
        <p:spPr>
          <a:xfrm flipH="1" rot="10800000">
            <a:off x="1524000" y="1965057"/>
            <a:ext cx="9144000" cy="6369"/>
          </a:xfrm>
          <a:prstGeom prst="straightConnector1">
            <a:avLst/>
          </a:prstGeom>
          <a:noFill/>
          <a:ln cap="rnd" cmpd="sng" w="984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46" name="Google Shape;546;p34"/>
          <p:cNvSpPr txBox="1"/>
          <p:nvPr/>
        </p:nvSpPr>
        <p:spPr>
          <a:xfrm>
            <a:off x="1742056" y="440139"/>
            <a:ext cx="182293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TITLE HERE</a:t>
            </a:r>
            <a:endParaRPr b="1" i="0" sz="28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" name="Google Shape;552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39842" y="2038391"/>
            <a:ext cx="2781217" cy="2781217"/>
          </a:xfrm>
          <a:prstGeom prst="ellipse">
            <a:avLst/>
          </a:prstGeom>
          <a:noFill/>
          <a:ln>
            <a:noFill/>
          </a:ln>
        </p:spPr>
      </p:pic>
      <p:sp>
        <p:nvSpPr>
          <p:cNvPr id="553" name="Google Shape;553;p35"/>
          <p:cNvSpPr/>
          <p:nvPr/>
        </p:nvSpPr>
        <p:spPr>
          <a:xfrm>
            <a:off x="3344212" y="2229284"/>
            <a:ext cx="580903" cy="580903"/>
          </a:xfrm>
          <a:prstGeom prst="ellipse">
            <a:avLst/>
          </a:prstGeom>
          <a:solidFill>
            <a:srgbClr val="FEA384">
              <a:alpha val="5294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4" name="Google Shape;554;p35"/>
          <p:cNvSpPr/>
          <p:nvPr/>
        </p:nvSpPr>
        <p:spPr>
          <a:xfrm>
            <a:off x="2298823" y="2741903"/>
            <a:ext cx="409575" cy="409575"/>
          </a:xfrm>
          <a:prstGeom prst="ellipse">
            <a:avLst/>
          </a:prstGeom>
          <a:solidFill>
            <a:srgbClr val="F7A48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5" name="Google Shape;555;p35"/>
          <p:cNvSpPr/>
          <p:nvPr/>
        </p:nvSpPr>
        <p:spPr>
          <a:xfrm>
            <a:off x="2844109" y="2457885"/>
            <a:ext cx="409575" cy="409575"/>
          </a:xfrm>
          <a:prstGeom prst="ellipse">
            <a:avLst/>
          </a:prstGeom>
          <a:solidFill>
            <a:srgbClr val="FFC000">
              <a:alpha val="6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6" name="Google Shape;556;p35"/>
          <p:cNvSpPr/>
          <p:nvPr/>
        </p:nvSpPr>
        <p:spPr>
          <a:xfrm>
            <a:off x="3225088" y="2767798"/>
            <a:ext cx="409575" cy="409575"/>
          </a:xfrm>
          <a:prstGeom prst="ellipse">
            <a:avLst/>
          </a:prstGeom>
          <a:solidFill>
            <a:srgbClr val="F4552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7" name="Google Shape;557;p35"/>
          <p:cNvSpPr/>
          <p:nvPr/>
        </p:nvSpPr>
        <p:spPr>
          <a:xfrm>
            <a:off x="2879104" y="2987099"/>
            <a:ext cx="210272" cy="210272"/>
          </a:xfrm>
          <a:prstGeom prst="ellipse">
            <a:avLst/>
          </a:prstGeom>
          <a:solidFill>
            <a:schemeClr val="accent1">
              <a:alpha val="6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8" name="Google Shape;558;p35"/>
          <p:cNvSpPr/>
          <p:nvPr/>
        </p:nvSpPr>
        <p:spPr>
          <a:xfrm>
            <a:off x="2692879" y="3515158"/>
            <a:ext cx="276227" cy="276227"/>
          </a:xfrm>
          <a:prstGeom prst="ellipse">
            <a:avLst/>
          </a:prstGeom>
          <a:solidFill>
            <a:srgbClr val="AA1E65">
              <a:alpha val="6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9" name="Google Shape;559;p35"/>
          <p:cNvSpPr/>
          <p:nvPr/>
        </p:nvSpPr>
        <p:spPr>
          <a:xfrm>
            <a:off x="2971365" y="3048310"/>
            <a:ext cx="409575" cy="409575"/>
          </a:xfrm>
          <a:prstGeom prst="ellipse">
            <a:avLst/>
          </a:prstGeom>
          <a:solidFill>
            <a:srgbClr val="C0C4E1">
              <a:alpha val="6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0" name="Google Shape;560;p35"/>
          <p:cNvSpPr/>
          <p:nvPr/>
        </p:nvSpPr>
        <p:spPr>
          <a:xfrm>
            <a:off x="2489119" y="3052981"/>
            <a:ext cx="311539" cy="311539"/>
          </a:xfrm>
          <a:prstGeom prst="ellipse">
            <a:avLst/>
          </a:prstGeom>
          <a:solidFill>
            <a:srgbClr val="92D050">
              <a:alpha val="6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1" name="Google Shape;561;p35"/>
          <p:cNvSpPr/>
          <p:nvPr/>
        </p:nvSpPr>
        <p:spPr>
          <a:xfrm>
            <a:off x="2007260" y="3060583"/>
            <a:ext cx="233579" cy="233579"/>
          </a:xfrm>
          <a:prstGeom prst="ellipse">
            <a:avLst/>
          </a:prstGeom>
          <a:solidFill>
            <a:srgbClr val="D4BFA0">
              <a:alpha val="6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2" name="Google Shape;562;p35"/>
          <p:cNvSpPr/>
          <p:nvPr/>
        </p:nvSpPr>
        <p:spPr>
          <a:xfrm>
            <a:off x="2382186" y="2453249"/>
            <a:ext cx="209422" cy="209422"/>
          </a:xfrm>
          <a:prstGeom prst="ellipse">
            <a:avLst/>
          </a:prstGeom>
          <a:solidFill>
            <a:srgbClr val="DFCDD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3" name="Google Shape;563;p35"/>
          <p:cNvSpPr/>
          <p:nvPr/>
        </p:nvSpPr>
        <p:spPr>
          <a:xfrm>
            <a:off x="1584393" y="2791167"/>
            <a:ext cx="195933" cy="195933"/>
          </a:xfrm>
          <a:prstGeom prst="ellipse">
            <a:avLst/>
          </a:prstGeom>
          <a:solidFill>
            <a:srgbClr val="00B0F0">
              <a:alpha val="6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4" name="Google Shape;564;p35"/>
          <p:cNvSpPr/>
          <p:nvPr/>
        </p:nvSpPr>
        <p:spPr>
          <a:xfrm>
            <a:off x="1388460" y="3223852"/>
            <a:ext cx="140668" cy="140668"/>
          </a:xfrm>
          <a:prstGeom prst="ellipse">
            <a:avLst/>
          </a:prstGeom>
          <a:solidFill>
            <a:srgbClr val="AA1E65">
              <a:alpha val="6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5" name="Google Shape;565;p35"/>
          <p:cNvSpPr/>
          <p:nvPr/>
        </p:nvSpPr>
        <p:spPr>
          <a:xfrm>
            <a:off x="3359540" y="3343868"/>
            <a:ext cx="140668" cy="140668"/>
          </a:xfrm>
          <a:prstGeom prst="ellipse">
            <a:avLst/>
          </a:prstGeom>
          <a:solidFill>
            <a:srgbClr val="F4552B">
              <a:alpha val="6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6" name="Google Shape;566;p35"/>
          <p:cNvSpPr/>
          <p:nvPr/>
        </p:nvSpPr>
        <p:spPr>
          <a:xfrm>
            <a:off x="6379063" y="3110222"/>
            <a:ext cx="855425" cy="855425"/>
          </a:xfrm>
          <a:prstGeom prst="ellipse">
            <a:avLst/>
          </a:prstGeom>
          <a:solidFill>
            <a:srgbClr val="FEA384">
              <a:alpha val="5294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7" name="Google Shape;567;p35"/>
          <p:cNvSpPr/>
          <p:nvPr/>
        </p:nvSpPr>
        <p:spPr>
          <a:xfrm>
            <a:off x="7442536" y="3473306"/>
            <a:ext cx="409575" cy="409575"/>
          </a:xfrm>
          <a:prstGeom prst="ellipse">
            <a:avLst/>
          </a:prstGeom>
          <a:solidFill>
            <a:srgbClr val="F7A48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8" name="Google Shape;568;p35"/>
          <p:cNvSpPr/>
          <p:nvPr/>
        </p:nvSpPr>
        <p:spPr>
          <a:xfrm>
            <a:off x="7913881" y="3758047"/>
            <a:ext cx="409575" cy="409575"/>
          </a:xfrm>
          <a:prstGeom prst="ellipse">
            <a:avLst/>
          </a:prstGeom>
          <a:solidFill>
            <a:srgbClr val="F4552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9" name="Google Shape;569;p35"/>
          <p:cNvSpPr/>
          <p:nvPr/>
        </p:nvSpPr>
        <p:spPr>
          <a:xfrm>
            <a:off x="7682809" y="3962835"/>
            <a:ext cx="409575" cy="409575"/>
          </a:xfrm>
          <a:prstGeom prst="ellipse">
            <a:avLst/>
          </a:prstGeom>
          <a:solidFill>
            <a:srgbClr val="FFC000">
              <a:alpha val="6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0" name="Google Shape;570;p35"/>
          <p:cNvSpPr/>
          <p:nvPr/>
        </p:nvSpPr>
        <p:spPr>
          <a:xfrm>
            <a:off x="7717804" y="4492049"/>
            <a:ext cx="210272" cy="210272"/>
          </a:xfrm>
          <a:prstGeom prst="ellipse">
            <a:avLst/>
          </a:prstGeom>
          <a:solidFill>
            <a:schemeClr val="accent1">
              <a:alpha val="6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1" name="Google Shape;571;p35"/>
          <p:cNvSpPr/>
          <p:nvPr/>
        </p:nvSpPr>
        <p:spPr>
          <a:xfrm>
            <a:off x="7531579" y="5020108"/>
            <a:ext cx="276227" cy="276227"/>
          </a:xfrm>
          <a:prstGeom prst="ellipse">
            <a:avLst/>
          </a:prstGeom>
          <a:solidFill>
            <a:srgbClr val="AA1E65">
              <a:alpha val="6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2" name="Google Shape;572;p35"/>
          <p:cNvSpPr/>
          <p:nvPr/>
        </p:nvSpPr>
        <p:spPr>
          <a:xfrm>
            <a:off x="7810065" y="4553260"/>
            <a:ext cx="409575" cy="409575"/>
          </a:xfrm>
          <a:prstGeom prst="ellipse">
            <a:avLst/>
          </a:prstGeom>
          <a:solidFill>
            <a:srgbClr val="C0C4E1">
              <a:alpha val="6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3" name="Google Shape;573;p35"/>
          <p:cNvSpPr/>
          <p:nvPr/>
        </p:nvSpPr>
        <p:spPr>
          <a:xfrm>
            <a:off x="7327819" y="4557931"/>
            <a:ext cx="311539" cy="311539"/>
          </a:xfrm>
          <a:prstGeom prst="ellipse">
            <a:avLst/>
          </a:prstGeom>
          <a:solidFill>
            <a:srgbClr val="92D050">
              <a:alpha val="6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4" name="Google Shape;574;p35"/>
          <p:cNvSpPr/>
          <p:nvPr/>
        </p:nvSpPr>
        <p:spPr>
          <a:xfrm>
            <a:off x="6845960" y="4565533"/>
            <a:ext cx="233579" cy="233579"/>
          </a:xfrm>
          <a:prstGeom prst="ellipse">
            <a:avLst/>
          </a:prstGeom>
          <a:solidFill>
            <a:srgbClr val="D4BFA0">
              <a:alpha val="6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5" name="Google Shape;575;p35"/>
          <p:cNvSpPr/>
          <p:nvPr/>
        </p:nvSpPr>
        <p:spPr>
          <a:xfrm>
            <a:off x="7220886" y="3958199"/>
            <a:ext cx="209422" cy="209422"/>
          </a:xfrm>
          <a:prstGeom prst="ellipse">
            <a:avLst/>
          </a:prstGeom>
          <a:solidFill>
            <a:srgbClr val="DFCDD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6" name="Google Shape;576;p35"/>
          <p:cNvSpPr/>
          <p:nvPr/>
        </p:nvSpPr>
        <p:spPr>
          <a:xfrm>
            <a:off x="6423093" y="4296117"/>
            <a:ext cx="195933" cy="195933"/>
          </a:xfrm>
          <a:prstGeom prst="ellipse">
            <a:avLst/>
          </a:prstGeom>
          <a:solidFill>
            <a:srgbClr val="00B0F0">
              <a:alpha val="6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7" name="Google Shape;577;p35"/>
          <p:cNvSpPr/>
          <p:nvPr/>
        </p:nvSpPr>
        <p:spPr>
          <a:xfrm>
            <a:off x="7111113" y="4271055"/>
            <a:ext cx="140668" cy="140668"/>
          </a:xfrm>
          <a:prstGeom prst="ellipse">
            <a:avLst/>
          </a:prstGeom>
          <a:solidFill>
            <a:srgbClr val="AA1E65">
              <a:alpha val="6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8" name="Google Shape;578;p35"/>
          <p:cNvSpPr/>
          <p:nvPr/>
        </p:nvSpPr>
        <p:spPr>
          <a:xfrm>
            <a:off x="8198240" y="4848818"/>
            <a:ext cx="140668" cy="140668"/>
          </a:xfrm>
          <a:prstGeom prst="ellipse">
            <a:avLst/>
          </a:prstGeom>
          <a:solidFill>
            <a:srgbClr val="F4552B">
              <a:alpha val="6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9" name="Google Shape;579;p35"/>
          <p:cNvSpPr/>
          <p:nvPr/>
        </p:nvSpPr>
        <p:spPr>
          <a:xfrm>
            <a:off x="8898477" y="4219945"/>
            <a:ext cx="152465" cy="152465"/>
          </a:xfrm>
          <a:prstGeom prst="ellipse">
            <a:avLst/>
          </a:prstGeom>
          <a:solidFill>
            <a:srgbClr val="AA1E65">
              <a:alpha val="6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0" name="Google Shape;580;p35"/>
          <p:cNvSpPr/>
          <p:nvPr/>
        </p:nvSpPr>
        <p:spPr>
          <a:xfrm>
            <a:off x="8374646" y="4234173"/>
            <a:ext cx="257876" cy="257876"/>
          </a:xfrm>
          <a:prstGeom prst="ellipse">
            <a:avLst/>
          </a:prstGeom>
          <a:solidFill>
            <a:srgbClr val="86BF3E">
              <a:alpha val="6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1" name="Google Shape;581;p35"/>
          <p:cNvSpPr/>
          <p:nvPr/>
        </p:nvSpPr>
        <p:spPr>
          <a:xfrm>
            <a:off x="3525105" y="1862097"/>
            <a:ext cx="3133806" cy="3133806"/>
          </a:xfrm>
          <a:prstGeom prst="donut">
            <a:avLst>
              <a:gd fmla="val 10389" name="adj"/>
            </a:avLst>
          </a:prstGeom>
          <a:solidFill>
            <a:srgbClr val="86BF3E"/>
          </a:solidFill>
          <a:ln>
            <a:noFill/>
          </a:ln>
        </p:spPr>
        <p:txBody>
          <a:bodyPr anchorCtr="0" anchor="b" bIns="324000" lIns="91425" spcFirstLastPara="1" rIns="91425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2" name="Google Shape;582;p35"/>
          <p:cNvSpPr/>
          <p:nvPr/>
        </p:nvSpPr>
        <p:spPr>
          <a:xfrm>
            <a:off x="6803077" y="2000233"/>
            <a:ext cx="4062142" cy="6832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hope that this template will return to you as a time, money and reputation.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3" name="Google Shape;583;p35"/>
          <p:cNvSpPr/>
          <p:nvPr/>
        </p:nvSpPr>
        <p:spPr>
          <a:xfrm>
            <a:off x="6803076" y="1509443"/>
            <a:ext cx="3595686" cy="6093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OPTION HERE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4" name="Google Shape;584;p35"/>
          <p:cNvSpPr/>
          <p:nvPr/>
        </p:nvSpPr>
        <p:spPr>
          <a:xfrm>
            <a:off x="1427246" y="5446707"/>
            <a:ext cx="4062142" cy="6832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hope that this template will return to you as a time, money and reputation.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5" name="Google Shape;585;p35"/>
          <p:cNvSpPr/>
          <p:nvPr/>
        </p:nvSpPr>
        <p:spPr>
          <a:xfrm>
            <a:off x="1427245" y="4955917"/>
            <a:ext cx="3595686" cy="6093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OPTION HERE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6" name="Google Shape;586;p35"/>
          <p:cNvSpPr txBox="1"/>
          <p:nvPr/>
        </p:nvSpPr>
        <p:spPr>
          <a:xfrm>
            <a:off x="1742056" y="440139"/>
            <a:ext cx="182293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TITLE HERE</a:t>
            </a:r>
            <a:endParaRPr b="1" i="0" sz="28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2" name="Google Shape;592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3962" y="520538"/>
            <a:ext cx="1146050" cy="55778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93" name="Google Shape;593;p36"/>
          <p:cNvGrpSpPr/>
          <p:nvPr/>
        </p:nvGrpSpPr>
        <p:grpSpPr>
          <a:xfrm>
            <a:off x="558331" y="2600717"/>
            <a:ext cx="3626195" cy="3234431"/>
            <a:chOff x="558331" y="2600717"/>
            <a:chExt cx="3626195" cy="3234431"/>
          </a:xfrm>
        </p:grpSpPr>
        <p:pic>
          <p:nvPicPr>
            <p:cNvPr id="594" name="Google Shape;594;p3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666872" y="3482926"/>
              <a:ext cx="2517653" cy="23378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5" name="Google Shape;595;p3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807045" y="2600717"/>
              <a:ext cx="1935484" cy="19019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6" name="Google Shape;596;p36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307437" y="4912441"/>
              <a:ext cx="1130810" cy="9083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7" name="Google Shape;597;p36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 rot="-1800000">
              <a:off x="769389" y="4456870"/>
              <a:ext cx="1181195" cy="116073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98" name="Google Shape;598;p36"/>
          <p:cNvGrpSpPr/>
          <p:nvPr/>
        </p:nvGrpSpPr>
        <p:grpSpPr>
          <a:xfrm>
            <a:off x="1" y="3042447"/>
            <a:ext cx="12192000" cy="3769766"/>
            <a:chOff x="0" y="3042447"/>
            <a:chExt cx="7597775" cy="2349232"/>
          </a:xfrm>
        </p:grpSpPr>
        <p:pic>
          <p:nvPicPr>
            <p:cNvPr id="599" name="Google Shape;599;p36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0" y="3042447"/>
              <a:ext cx="7597775" cy="23492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0" name="Google Shape;600;p36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8467" y="4622271"/>
              <a:ext cx="283465" cy="2682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1" name="Google Shape;601;p36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2848414" y="4910137"/>
              <a:ext cx="283465" cy="2682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2" name="Google Shape;602;p36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2260667" y="4818359"/>
              <a:ext cx="283465" cy="2682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3" name="Google Shape;603;p36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341039" y="4867276"/>
              <a:ext cx="283465" cy="2682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4" name="Google Shape;604;p36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1038756" y="4948707"/>
              <a:ext cx="283465" cy="26822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605" name="Google Shape;605;p36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9790977" y="172291"/>
            <a:ext cx="2401023" cy="1256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06" name="Google Shape;606;p36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3248740" y="655085"/>
            <a:ext cx="1255779" cy="173736"/>
          </a:xfrm>
          <a:prstGeom prst="rect">
            <a:avLst/>
          </a:prstGeom>
          <a:noFill/>
          <a:ln>
            <a:noFill/>
          </a:ln>
        </p:spPr>
      </p:pic>
      <p:sp>
        <p:nvSpPr>
          <p:cNvPr id="607" name="Google Shape;607;p36"/>
          <p:cNvSpPr txBox="1"/>
          <p:nvPr/>
        </p:nvSpPr>
        <p:spPr>
          <a:xfrm>
            <a:off x="13588" y="1103855"/>
            <a:ext cx="12178412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8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THANK YOU !</a:t>
            </a:r>
            <a:endParaRPr b="1" sz="8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8" name="Google Shape;608;p36"/>
          <p:cNvSpPr txBox="1"/>
          <p:nvPr/>
        </p:nvSpPr>
        <p:spPr>
          <a:xfrm>
            <a:off x="13588" y="2527749"/>
            <a:ext cx="12178412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Kids Games Powerpoint Template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9" name="Google Shape;609;p36"/>
          <p:cNvSpPr txBox="1"/>
          <p:nvPr/>
        </p:nvSpPr>
        <p:spPr>
          <a:xfrm>
            <a:off x="4609821" y="5047923"/>
            <a:ext cx="298594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www.freepptbackgrounds.net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40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" name="Google Shape;137;p15"/>
          <p:cNvGrpSpPr/>
          <p:nvPr/>
        </p:nvGrpSpPr>
        <p:grpSpPr>
          <a:xfrm>
            <a:off x="1320800" y="30902"/>
            <a:ext cx="9550400" cy="6825223"/>
            <a:chOff x="0" y="13764"/>
            <a:chExt cx="7597774" cy="5429773"/>
          </a:xfrm>
        </p:grpSpPr>
        <p:pic>
          <p:nvPicPr>
            <p:cNvPr id="138" name="Google Shape;138;p1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13764"/>
              <a:ext cx="7597774" cy="5373146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39" name="Google Shape;139;p15"/>
            <p:cNvCxnSpPr/>
            <p:nvPr/>
          </p:nvCxnSpPr>
          <p:spPr>
            <a:xfrm flipH="1" rot="10800000">
              <a:off x="2943862" y="3962399"/>
              <a:ext cx="392339" cy="1481138"/>
            </a:xfrm>
            <a:prstGeom prst="straightConnector1">
              <a:avLst/>
            </a:prstGeom>
            <a:noFill/>
            <a:ln cap="flat" cmpd="sng" w="9525">
              <a:solidFill>
                <a:srgbClr val="3A3838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140" name="Google Shape;140;p1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396803" y="3031766"/>
              <a:ext cx="1935484" cy="1901956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41" name="Google Shape;141;p15"/>
            <p:cNvCxnSpPr/>
            <p:nvPr/>
          </p:nvCxnSpPr>
          <p:spPr>
            <a:xfrm rot="10800000">
              <a:off x="2365183" y="4577139"/>
              <a:ext cx="147370" cy="844496"/>
            </a:xfrm>
            <a:prstGeom prst="straightConnector1">
              <a:avLst/>
            </a:prstGeom>
            <a:noFill/>
            <a:ln cap="flat" cmpd="sng" w="9525">
              <a:solidFill>
                <a:srgbClr val="3A3838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142" name="Google Shape;142;p1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 rot="-1496183">
              <a:off x="1839531" y="4073556"/>
              <a:ext cx="1051302" cy="103309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3" name="Google Shape;143;p15"/>
          <p:cNvSpPr txBox="1"/>
          <p:nvPr/>
        </p:nvSpPr>
        <p:spPr>
          <a:xfrm>
            <a:off x="3420935" y="1955350"/>
            <a:ext cx="1326004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8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01</a:t>
            </a:r>
            <a:endParaRPr b="1" sz="80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15"/>
          <p:cNvSpPr txBox="1"/>
          <p:nvPr/>
        </p:nvSpPr>
        <p:spPr>
          <a:xfrm>
            <a:off x="4746939" y="2155342"/>
            <a:ext cx="4948919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6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PARTNERSHIPS</a:t>
            </a:r>
            <a:endParaRPr b="1" sz="60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2816" y="1268413"/>
            <a:ext cx="5623571" cy="3874016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16"/>
          <p:cNvSpPr/>
          <p:nvPr/>
        </p:nvSpPr>
        <p:spPr>
          <a:xfrm>
            <a:off x="1857375" y="2447925"/>
            <a:ext cx="3305175" cy="2171700"/>
          </a:xfrm>
          <a:prstGeom prst="roundRect">
            <a:avLst>
              <a:gd fmla="val 8223" name="adj"/>
            </a:avLst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16"/>
          <p:cNvSpPr txBox="1"/>
          <p:nvPr/>
        </p:nvSpPr>
        <p:spPr>
          <a:xfrm>
            <a:off x="1742056" y="440139"/>
            <a:ext cx="182293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TITLE HERE</a:t>
            </a:r>
            <a:endParaRPr b="1" i="0" sz="28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16"/>
          <p:cNvSpPr/>
          <p:nvPr/>
        </p:nvSpPr>
        <p:spPr>
          <a:xfrm>
            <a:off x="6738486" y="2769013"/>
            <a:ext cx="4189412" cy="15499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use well-known development methodologies to create a customized approach for each of the projects. This allows us to achieve high quality outcomes and full transparency towards.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16"/>
          <p:cNvSpPr/>
          <p:nvPr/>
        </p:nvSpPr>
        <p:spPr>
          <a:xfrm>
            <a:off x="6738485" y="2097386"/>
            <a:ext cx="3595686" cy="5749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TITLE HERE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7"/>
          <p:cNvSpPr/>
          <p:nvPr/>
        </p:nvSpPr>
        <p:spPr>
          <a:xfrm>
            <a:off x="6591300" y="1980622"/>
            <a:ext cx="2325678" cy="2325678"/>
          </a:xfrm>
          <a:prstGeom prst="ellipse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17"/>
          <p:cNvSpPr/>
          <p:nvPr/>
        </p:nvSpPr>
        <p:spPr>
          <a:xfrm>
            <a:off x="2642178" y="3429000"/>
            <a:ext cx="2348922" cy="2348922"/>
          </a:xfrm>
          <a:prstGeom prst="ellipse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2" name="Google Shape;162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161157" y="2868808"/>
            <a:ext cx="3172843" cy="3120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96000" y="1497208"/>
            <a:ext cx="3172843" cy="312082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4" name="Google Shape;164;p17"/>
          <p:cNvGrpSpPr/>
          <p:nvPr/>
        </p:nvGrpSpPr>
        <p:grpSpPr>
          <a:xfrm>
            <a:off x="1780331" y="1408108"/>
            <a:ext cx="6096000" cy="1480408"/>
            <a:chOff x="1780331" y="1408108"/>
            <a:chExt cx="6096000" cy="1480408"/>
          </a:xfrm>
        </p:grpSpPr>
        <p:sp>
          <p:nvSpPr>
            <p:cNvPr id="165" name="Google Shape;165;p17"/>
            <p:cNvSpPr/>
            <p:nvPr/>
          </p:nvSpPr>
          <p:spPr>
            <a:xfrm>
              <a:off x="1780332" y="1909787"/>
              <a:ext cx="4007756" cy="9787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 complex idea can be conveyed with just a single still image, namely making it possible to absorb large amounts of data quickly.</a:t>
              </a: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17"/>
            <p:cNvSpPr/>
            <p:nvPr/>
          </p:nvSpPr>
          <p:spPr>
            <a:xfrm>
              <a:off x="1780331" y="1408108"/>
              <a:ext cx="6096000" cy="5355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NOTE HERE</a:t>
              </a:r>
              <a:endParaRPr b="1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7" name="Google Shape;167;p17"/>
          <p:cNvGrpSpPr/>
          <p:nvPr/>
        </p:nvGrpSpPr>
        <p:grpSpPr>
          <a:xfrm>
            <a:off x="5727524" y="4468801"/>
            <a:ext cx="6096000" cy="1460659"/>
            <a:chOff x="5727524" y="4468801"/>
            <a:chExt cx="6096000" cy="1460659"/>
          </a:xfrm>
        </p:grpSpPr>
        <p:sp>
          <p:nvSpPr>
            <p:cNvPr id="168" name="Google Shape;168;p17"/>
            <p:cNvSpPr/>
            <p:nvPr/>
          </p:nvSpPr>
          <p:spPr>
            <a:xfrm>
              <a:off x="5727525" y="4970480"/>
              <a:ext cx="4708246" cy="9589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 complex idea can be conveyed with just a single still image, namely making it possible to absorb large amounts of data quickly.</a:t>
              </a: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17"/>
            <p:cNvSpPr/>
            <p:nvPr/>
          </p:nvSpPr>
          <p:spPr>
            <a:xfrm>
              <a:off x="5727524" y="4468801"/>
              <a:ext cx="6096000" cy="5355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NOTE HERE</a:t>
              </a:r>
              <a:endParaRPr b="1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0" name="Google Shape;170;p17"/>
          <p:cNvSpPr txBox="1"/>
          <p:nvPr/>
        </p:nvSpPr>
        <p:spPr>
          <a:xfrm>
            <a:off x="1742056" y="440139"/>
            <a:ext cx="182293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TITLE HERE</a:t>
            </a:r>
            <a:endParaRPr b="1" i="0" sz="28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Google Shape;176;p18"/>
          <p:cNvGrpSpPr/>
          <p:nvPr/>
        </p:nvGrpSpPr>
        <p:grpSpPr>
          <a:xfrm>
            <a:off x="1235076" y="1088002"/>
            <a:ext cx="3459320" cy="3086209"/>
            <a:chOff x="1235076" y="1088002"/>
            <a:chExt cx="3459320" cy="3086209"/>
          </a:xfrm>
        </p:grpSpPr>
        <p:pic>
          <p:nvPicPr>
            <p:cNvPr id="177" name="Google Shape;177;p1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1279513">
              <a:off x="1537049" y="1531938"/>
              <a:ext cx="2855373" cy="219833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8" name="Google Shape;178;p18"/>
            <p:cNvSpPr txBox="1"/>
            <p:nvPr/>
          </p:nvSpPr>
          <p:spPr>
            <a:xfrm>
              <a:off x="1965482" y="2412784"/>
              <a:ext cx="1937453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OPTION HERE</a:t>
              </a:r>
              <a:endPara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9" name="Google Shape;179;p18"/>
          <p:cNvGrpSpPr/>
          <p:nvPr/>
        </p:nvGrpSpPr>
        <p:grpSpPr>
          <a:xfrm>
            <a:off x="4447235" y="1088002"/>
            <a:ext cx="3459320" cy="3086209"/>
            <a:chOff x="4447235" y="1088002"/>
            <a:chExt cx="3459320" cy="3086209"/>
          </a:xfrm>
        </p:grpSpPr>
        <p:pic>
          <p:nvPicPr>
            <p:cNvPr id="180" name="Google Shape;180;p1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1279513">
              <a:off x="4749208" y="1531938"/>
              <a:ext cx="2855374" cy="219833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1" name="Google Shape;181;p18"/>
            <p:cNvSpPr txBox="1"/>
            <p:nvPr/>
          </p:nvSpPr>
          <p:spPr>
            <a:xfrm>
              <a:off x="5208168" y="2412784"/>
              <a:ext cx="1937453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OPTION HERE</a:t>
              </a:r>
              <a:endPara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2" name="Google Shape;182;p18"/>
          <p:cNvGrpSpPr/>
          <p:nvPr/>
        </p:nvGrpSpPr>
        <p:grpSpPr>
          <a:xfrm>
            <a:off x="7659393" y="1088002"/>
            <a:ext cx="3459320" cy="3086209"/>
            <a:chOff x="7659393" y="1088002"/>
            <a:chExt cx="3459320" cy="3086209"/>
          </a:xfrm>
        </p:grpSpPr>
        <p:pic>
          <p:nvPicPr>
            <p:cNvPr id="183" name="Google Shape;183;p1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1279513">
              <a:off x="7961367" y="1531938"/>
              <a:ext cx="2855374" cy="219833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4" name="Google Shape;184;p18"/>
            <p:cNvSpPr txBox="1"/>
            <p:nvPr/>
          </p:nvSpPr>
          <p:spPr>
            <a:xfrm>
              <a:off x="8420327" y="2412784"/>
              <a:ext cx="1937453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OPTION HERE</a:t>
              </a:r>
              <a:endPara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5" name="Google Shape;185;p18"/>
          <p:cNvSpPr/>
          <p:nvPr/>
        </p:nvSpPr>
        <p:spPr>
          <a:xfrm>
            <a:off x="1482237" y="4050748"/>
            <a:ext cx="2817908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complex idea can be conveyed with just a single still image, namely making it possible to absorb large amounts of data quickly.</a:t>
            </a:r>
            <a:endParaRPr/>
          </a:p>
        </p:txBody>
      </p:sp>
      <p:sp>
        <p:nvSpPr>
          <p:cNvPr id="186" name="Google Shape;186;p18"/>
          <p:cNvSpPr/>
          <p:nvPr/>
        </p:nvSpPr>
        <p:spPr>
          <a:xfrm>
            <a:off x="4731168" y="4050748"/>
            <a:ext cx="2817908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complex idea can be conveyed with just a single still image, namely making it possible to absorb large amounts of data quickly.</a:t>
            </a:r>
            <a:endParaRPr/>
          </a:p>
        </p:txBody>
      </p:sp>
      <p:sp>
        <p:nvSpPr>
          <p:cNvPr id="187" name="Google Shape;187;p18"/>
          <p:cNvSpPr/>
          <p:nvPr/>
        </p:nvSpPr>
        <p:spPr>
          <a:xfrm>
            <a:off x="7980100" y="4050748"/>
            <a:ext cx="2817908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complex idea can be conveyed with just a single still image, namely making it possible to absorb large amounts of data quickly.</a:t>
            </a:r>
            <a:endParaRPr/>
          </a:p>
        </p:txBody>
      </p:sp>
      <p:sp>
        <p:nvSpPr>
          <p:cNvPr id="188" name="Google Shape;188;p18"/>
          <p:cNvSpPr txBox="1"/>
          <p:nvPr/>
        </p:nvSpPr>
        <p:spPr>
          <a:xfrm>
            <a:off x="1742056" y="440139"/>
            <a:ext cx="182293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TITLE HERE</a:t>
            </a:r>
            <a:endParaRPr b="1" i="0" sz="28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46245" y="1439674"/>
            <a:ext cx="3453058" cy="4689476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19"/>
          <p:cNvSpPr txBox="1"/>
          <p:nvPr/>
        </p:nvSpPr>
        <p:spPr>
          <a:xfrm>
            <a:off x="2258448" y="2894765"/>
            <a:ext cx="162865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 HERE</a:t>
            </a:r>
            <a:endParaRPr b="1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6" name="Google Shape;196;p19"/>
          <p:cNvGrpSpPr/>
          <p:nvPr/>
        </p:nvGrpSpPr>
        <p:grpSpPr>
          <a:xfrm>
            <a:off x="5567866" y="1754692"/>
            <a:ext cx="6096000" cy="1184943"/>
            <a:chOff x="5567866" y="1754692"/>
            <a:chExt cx="6096000" cy="1184943"/>
          </a:xfrm>
        </p:grpSpPr>
        <p:sp>
          <p:nvSpPr>
            <p:cNvPr id="197" name="Google Shape;197;p19"/>
            <p:cNvSpPr/>
            <p:nvPr/>
          </p:nvSpPr>
          <p:spPr>
            <a:xfrm>
              <a:off x="5567867" y="2256371"/>
              <a:ext cx="5389058" cy="6832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We hope that this template will return to you as a time, money and reputation.</a:t>
              </a: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19"/>
            <p:cNvSpPr/>
            <p:nvPr/>
          </p:nvSpPr>
          <p:spPr>
            <a:xfrm>
              <a:off x="5567866" y="1754692"/>
              <a:ext cx="6096000" cy="5355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NOTE HERE</a:t>
              </a:r>
              <a:endParaRPr b="1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9" name="Google Shape;199;p19"/>
          <p:cNvGrpSpPr/>
          <p:nvPr/>
        </p:nvGrpSpPr>
        <p:grpSpPr>
          <a:xfrm>
            <a:off x="5567866" y="3472606"/>
            <a:ext cx="6096000" cy="1184943"/>
            <a:chOff x="5567866" y="3472606"/>
            <a:chExt cx="6096000" cy="1184943"/>
          </a:xfrm>
        </p:grpSpPr>
        <p:sp>
          <p:nvSpPr>
            <p:cNvPr id="200" name="Google Shape;200;p19"/>
            <p:cNvSpPr/>
            <p:nvPr/>
          </p:nvSpPr>
          <p:spPr>
            <a:xfrm>
              <a:off x="5567867" y="3974285"/>
              <a:ext cx="5389058" cy="6832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We hope that this template will return to you as a time, money and reputation.</a:t>
              </a: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19"/>
            <p:cNvSpPr/>
            <p:nvPr/>
          </p:nvSpPr>
          <p:spPr>
            <a:xfrm>
              <a:off x="5567866" y="3472606"/>
              <a:ext cx="6096000" cy="5355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NOTE HERE</a:t>
              </a:r>
              <a:endParaRPr b="1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02" name="Google Shape;202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28327" y="1629431"/>
            <a:ext cx="1039539" cy="1058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28327" y="3356430"/>
            <a:ext cx="1039539" cy="1058719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19"/>
          <p:cNvSpPr txBox="1"/>
          <p:nvPr/>
        </p:nvSpPr>
        <p:spPr>
          <a:xfrm>
            <a:off x="1742056" y="440139"/>
            <a:ext cx="182293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TITLE HERE</a:t>
            </a:r>
            <a:endParaRPr b="1" i="0" sz="28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49589" y="1471951"/>
            <a:ext cx="1813089" cy="1608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49589" y="3745251"/>
            <a:ext cx="1813089" cy="1608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45534" y="1471951"/>
            <a:ext cx="1813089" cy="1608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45534" y="3745251"/>
            <a:ext cx="1813089" cy="160886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4" name="Google Shape;214;p20"/>
          <p:cNvGrpSpPr/>
          <p:nvPr/>
        </p:nvGrpSpPr>
        <p:grpSpPr>
          <a:xfrm>
            <a:off x="3062678" y="1754692"/>
            <a:ext cx="2648119" cy="2071339"/>
            <a:chOff x="3062678" y="1754692"/>
            <a:chExt cx="2648119" cy="2071339"/>
          </a:xfrm>
        </p:grpSpPr>
        <p:sp>
          <p:nvSpPr>
            <p:cNvPr id="215" name="Google Shape;215;p20"/>
            <p:cNvSpPr/>
            <p:nvPr/>
          </p:nvSpPr>
          <p:spPr>
            <a:xfrm>
              <a:off x="3062678" y="2256371"/>
              <a:ext cx="2648119" cy="15696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We use well-known development methodologies to create a customized approach for each of the projects. This allows us to</a:t>
              </a: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16;p20"/>
            <p:cNvSpPr/>
            <p:nvPr/>
          </p:nvSpPr>
          <p:spPr>
            <a:xfrm>
              <a:off x="3062678" y="1754692"/>
              <a:ext cx="2388677" cy="5355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TITLE</a:t>
              </a:r>
              <a:endParaRPr b="1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7" name="Google Shape;217;p20"/>
          <p:cNvGrpSpPr/>
          <p:nvPr/>
        </p:nvGrpSpPr>
        <p:grpSpPr>
          <a:xfrm>
            <a:off x="7758623" y="1754692"/>
            <a:ext cx="2648119" cy="2071339"/>
            <a:chOff x="7758623" y="1754692"/>
            <a:chExt cx="2648119" cy="2071339"/>
          </a:xfrm>
        </p:grpSpPr>
        <p:sp>
          <p:nvSpPr>
            <p:cNvPr id="218" name="Google Shape;218;p20"/>
            <p:cNvSpPr/>
            <p:nvPr/>
          </p:nvSpPr>
          <p:spPr>
            <a:xfrm>
              <a:off x="7758623" y="2256371"/>
              <a:ext cx="2648119" cy="15696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We use well-known development methodologies to create a customized approach for each of the projects. This allows us to</a:t>
              </a: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219;p20"/>
            <p:cNvSpPr/>
            <p:nvPr/>
          </p:nvSpPr>
          <p:spPr>
            <a:xfrm>
              <a:off x="7758623" y="1754692"/>
              <a:ext cx="2388677" cy="5355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TITLE</a:t>
              </a:r>
              <a:endParaRPr b="1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0" name="Google Shape;220;p20"/>
          <p:cNvGrpSpPr/>
          <p:nvPr/>
        </p:nvGrpSpPr>
        <p:grpSpPr>
          <a:xfrm>
            <a:off x="3062678" y="4032245"/>
            <a:ext cx="2648119" cy="2071339"/>
            <a:chOff x="3062678" y="4032245"/>
            <a:chExt cx="2648119" cy="2071339"/>
          </a:xfrm>
        </p:grpSpPr>
        <p:sp>
          <p:nvSpPr>
            <p:cNvPr id="221" name="Google Shape;221;p20"/>
            <p:cNvSpPr/>
            <p:nvPr/>
          </p:nvSpPr>
          <p:spPr>
            <a:xfrm>
              <a:off x="3062678" y="4533924"/>
              <a:ext cx="2648119" cy="15696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We use well-known development methodologies to create a customized approach for each of the projects. This allows us to</a:t>
              </a: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22;p20"/>
            <p:cNvSpPr/>
            <p:nvPr/>
          </p:nvSpPr>
          <p:spPr>
            <a:xfrm>
              <a:off x="3062678" y="4032245"/>
              <a:ext cx="2388677" cy="5355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TITLE</a:t>
              </a:r>
              <a:endParaRPr b="1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3" name="Google Shape;223;p20"/>
          <p:cNvGrpSpPr/>
          <p:nvPr/>
        </p:nvGrpSpPr>
        <p:grpSpPr>
          <a:xfrm>
            <a:off x="7758623" y="4032245"/>
            <a:ext cx="2648119" cy="1480408"/>
            <a:chOff x="7758623" y="4032245"/>
            <a:chExt cx="2648119" cy="1480408"/>
          </a:xfrm>
        </p:grpSpPr>
        <p:sp>
          <p:nvSpPr>
            <p:cNvPr id="224" name="Google Shape;224;p20"/>
            <p:cNvSpPr/>
            <p:nvPr/>
          </p:nvSpPr>
          <p:spPr>
            <a:xfrm>
              <a:off x="7758623" y="4533924"/>
              <a:ext cx="2648119" cy="9787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We use well-known development methodologies to create a customized</a:t>
              </a: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25;p20"/>
            <p:cNvSpPr/>
            <p:nvPr/>
          </p:nvSpPr>
          <p:spPr>
            <a:xfrm>
              <a:off x="7758623" y="4032245"/>
              <a:ext cx="2388677" cy="5355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TITLE</a:t>
              </a:r>
              <a:endParaRPr b="1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6" name="Google Shape;226;p20"/>
          <p:cNvSpPr txBox="1"/>
          <p:nvPr/>
        </p:nvSpPr>
        <p:spPr>
          <a:xfrm>
            <a:off x="1742056" y="440139"/>
            <a:ext cx="182293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TITLE HERE</a:t>
            </a:r>
            <a:endParaRPr b="1" i="0" sz="28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2" name="Google Shape;232;p21"/>
          <p:cNvGrpSpPr/>
          <p:nvPr/>
        </p:nvGrpSpPr>
        <p:grpSpPr>
          <a:xfrm>
            <a:off x="1320800" y="30902"/>
            <a:ext cx="9550400" cy="6825223"/>
            <a:chOff x="0" y="13764"/>
            <a:chExt cx="7597774" cy="5429773"/>
          </a:xfrm>
        </p:grpSpPr>
        <p:pic>
          <p:nvPicPr>
            <p:cNvPr id="233" name="Google Shape;233;p2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13764"/>
              <a:ext cx="7597774" cy="5373146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34" name="Google Shape;234;p21"/>
            <p:cNvCxnSpPr/>
            <p:nvPr/>
          </p:nvCxnSpPr>
          <p:spPr>
            <a:xfrm flipH="1" rot="10800000">
              <a:off x="2943862" y="3962399"/>
              <a:ext cx="392339" cy="1481138"/>
            </a:xfrm>
            <a:prstGeom prst="straightConnector1">
              <a:avLst/>
            </a:prstGeom>
            <a:noFill/>
            <a:ln cap="flat" cmpd="sng" w="9525">
              <a:solidFill>
                <a:srgbClr val="3A3838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235" name="Google Shape;235;p2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396803" y="3031766"/>
              <a:ext cx="1935484" cy="1901956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36" name="Google Shape;236;p21"/>
            <p:cNvCxnSpPr/>
            <p:nvPr/>
          </p:nvCxnSpPr>
          <p:spPr>
            <a:xfrm rot="10800000">
              <a:off x="2365183" y="4577139"/>
              <a:ext cx="147370" cy="844496"/>
            </a:xfrm>
            <a:prstGeom prst="straightConnector1">
              <a:avLst/>
            </a:prstGeom>
            <a:noFill/>
            <a:ln cap="flat" cmpd="sng" w="9525">
              <a:solidFill>
                <a:srgbClr val="3A3838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237" name="Google Shape;237;p2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 rot="-1496183">
              <a:off x="1839531" y="4073556"/>
              <a:ext cx="1051302" cy="103309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8" name="Google Shape;238;p21"/>
          <p:cNvSpPr txBox="1"/>
          <p:nvPr/>
        </p:nvSpPr>
        <p:spPr>
          <a:xfrm>
            <a:off x="3472231" y="1955350"/>
            <a:ext cx="1223412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8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02</a:t>
            </a:r>
            <a:endParaRPr b="1" sz="80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21"/>
          <p:cNvSpPr txBox="1"/>
          <p:nvPr/>
        </p:nvSpPr>
        <p:spPr>
          <a:xfrm>
            <a:off x="4746939" y="2155342"/>
            <a:ext cx="4794582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6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CONFERENCES</a:t>
            </a:r>
            <a:endParaRPr b="1" sz="60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Kids Games Powerpoint Template，Freepptbackgrounds.net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