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handoutMasterIdLst>
    <p:handoutMasterId r:id="rId52"/>
  </p:handoutMasterIdLst>
  <p:sldIdLst>
    <p:sldId id="256" r:id="rId4"/>
    <p:sldId id="257" r:id="rId5"/>
    <p:sldId id="258" r:id="rId6"/>
    <p:sldId id="259" r:id="rId7"/>
    <p:sldId id="260" r:id="rId8"/>
    <p:sldId id="312" r:id="rId9"/>
    <p:sldId id="298" r:id="rId10"/>
    <p:sldId id="276" r:id="rId11"/>
    <p:sldId id="307" r:id="rId12"/>
    <p:sldId id="310" r:id="rId13"/>
    <p:sldId id="311" r:id="rId14"/>
    <p:sldId id="309" r:id="rId15"/>
    <p:sldId id="313" r:id="rId16"/>
    <p:sldId id="341" r:id="rId17"/>
    <p:sldId id="333" r:id="rId18"/>
    <p:sldId id="316" r:id="rId19"/>
    <p:sldId id="317" r:id="rId20"/>
    <p:sldId id="330" r:id="rId21"/>
    <p:sldId id="319" r:id="rId22"/>
    <p:sldId id="283" r:id="rId23"/>
    <p:sldId id="336" r:id="rId24"/>
    <p:sldId id="322" r:id="rId25"/>
    <p:sldId id="320" r:id="rId26"/>
    <p:sldId id="325" r:id="rId27"/>
    <p:sldId id="318" r:id="rId28"/>
    <p:sldId id="329" r:id="rId29"/>
    <p:sldId id="324" r:id="rId30"/>
    <p:sldId id="327" r:id="rId31"/>
    <p:sldId id="326" r:id="rId32"/>
    <p:sldId id="331" r:id="rId33"/>
    <p:sldId id="328" r:id="rId34"/>
    <p:sldId id="332" r:id="rId35"/>
    <p:sldId id="315" r:id="rId36"/>
    <p:sldId id="337" r:id="rId37"/>
    <p:sldId id="342" r:id="rId38"/>
    <p:sldId id="321" r:id="rId39"/>
    <p:sldId id="334" r:id="rId40"/>
    <p:sldId id="338" r:id="rId41"/>
    <p:sldId id="339" r:id="rId42"/>
    <p:sldId id="340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7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6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4-4109-8FAD-9B1197CBF1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F4-4109-8FAD-9B1197CBF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ln w="31750" cap="rnd" cmpd="sng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1-96A4-48B5-B598-8AC4F47B548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3-96A4-48B5-B598-8AC4F47B548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5-96A4-48B5-B598-8AC4F47B548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7-96A4-48B5-B598-8AC4F47B548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9-96A4-48B5-B598-8AC4F47B5484}"/>
              </c:ext>
            </c:extLst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A4-48B5-B598-8AC4F47B5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179076480"/>
        <c:axId val="179086464"/>
      </c:barChart>
      <c:catAx>
        <c:axId val="179076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9086464"/>
        <c:crosses val="autoZero"/>
        <c:auto val="1"/>
        <c:lblAlgn val="ctr"/>
        <c:lblOffset val="100"/>
        <c:noMultiLvlLbl val="0"/>
      </c:catAx>
      <c:valAx>
        <c:axId val="1790864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907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 type="oval"/>
                <a:tailEnd type="oval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25</c:v>
                </c:pt>
                <c:pt idx="2">
                  <c:v>25</c:v>
                </c:pt>
                <c:pt idx="3">
                  <c:v>70</c:v>
                </c:pt>
                <c:pt idx="4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A-4E5B-A30B-8823C06F87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  <a:headEnd type="none"/>
              <a:tailEnd type="none"/>
            </a:ln>
            <a:effectLst/>
          </c:spPr>
          <c:marker>
            <c:symbol val="circle"/>
            <c:size val="5"/>
            <c:spPr>
              <a:solidFill>
                <a:schemeClr val="accent3">
                  <a:alpha val="98000"/>
                </a:schemeClr>
              </a:solidFill>
              <a:ln w="9525">
                <a:solidFill>
                  <a:schemeClr val="accent3"/>
                </a:solidFill>
                <a:headEnd type="none"/>
                <a:tailEnd type="none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</c:v>
                </c:pt>
                <c:pt idx="1">
                  <c:v>65</c:v>
                </c:pt>
                <c:pt idx="2">
                  <c:v>15</c:v>
                </c:pt>
                <c:pt idx="3">
                  <c:v>50</c:v>
                </c:pt>
                <c:pt idx="4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FA-4E5B-A30B-8823C06F8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548752"/>
        <c:axId val="226549736"/>
      </c:lineChart>
      <c:catAx>
        <c:axId val="226548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6549736"/>
        <c:crosses val="autoZero"/>
        <c:auto val="1"/>
        <c:lblAlgn val="ctr"/>
        <c:lblOffset val="100"/>
        <c:noMultiLvlLbl val="0"/>
      </c:catAx>
      <c:valAx>
        <c:axId val="226549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548752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A9-47DF-9E22-F8208C35D4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A9-47DF-9E22-F8208C35D4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A9-47DF-9E22-F8208C35D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70656"/>
        <c:axId val="44472192"/>
      </c:barChart>
      <c:catAx>
        <c:axId val="4447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472192"/>
        <c:crosses val="autoZero"/>
        <c:auto val="1"/>
        <c:lblAlgn val="ctr"/>
        <c:lblOffset val="100"/>
        <c:noMultiLvlLbl val="0"/>
      </c:catAx>
      <c:valAx>
        <c:axId val="444721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470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D40C9-FAB0-4DE2-B8A7-F95858092DE9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F48B8-2BF9-4F08-9BA8-3704F46258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1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3ECA86A-FC9F-4E61-9EA8-FE230C0FAB4C}"/>
              </a:ext>
            </a:extLst>
          </p:cNvPr>
          <p:cNvGrpSpPr/>
          <p:nvPr userDrawn="1"/>
        </p:nvGrpSpPr>
        <p:grpSpPr>
          <a:xfrm>
            <a:off x="772528" y="2049261"/>
            <a:ext cx="2249349" cy="3954238"/>
            <a:chOff x="4871870" y="1763729"/>
            <a:chExt cx="2448272" cy="4303935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9876EB56-A1B1-4DF8-8A61-8D408E9A0E20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3" name="Rounded Rectangle 4">
                <a:extLst>
                  <a:ext uri="{FF2B5EF4-FFF2-40B4-BE49-F238E27FC236}">
                    <a16:creationId xmlns:a16="http://schemas.microsoft.com/office/drawing/2014/main" id="{78F341D1-020F-4E20-92B3-80DC38E132E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A45F5B76-70A0-4D13-974F-55A0B8CEAAF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5" name="Group 6">
                <a:extLst>
                  <a:ext uri="{FF2B5EF4-FFF2-40B4-BE49-F238E27FC236}">
                    <a16:creationId xmlns:a16="http://schemas.microsoft.com/office/drawing/2014/main" id="{F2BB5F39-22D0-49A9-A20D-7260A0E01F57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6" name="Oval 7">
                  <a:extLst>
                    <a:ext uri="{FF2B5EF4-FFF2-40B4-BE49-F238E27FC236}">
                      <a16:creationId xmlns:a16="http://schemas.microsoft.com/office/drawing/2014/main" id="{6E2D17FC-9F5E-46D7-A15E-5A055F772283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7" name="Rounded Rectangle 8">
                  <a:extLst>
                    <a:ext uri="{FF2B5EF4-FFF2-40B4-BE49-F238E27FC236}">
                      <a16:creationId xmlns:a16="http://schemas.microsoft.com/office/drawing/2014/main" id="{A2BA0603-DCFC-482D-9253-843BBCEF7B3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2" name="Picture Placeholder 2">
              <a:extLst>
                <a:ext uri="{FF2B5EF4-FFF2-40B4-BE49-F238E27FC236}">
                  <a16:creationId xmlns:a16="http://schemas.microsoft.com/office/drawing/2014/main" id="{D1042817-F212-4E06-9536-AA3D19C6889E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4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06B29B0E-C385-4751-A903-AF91C785A2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2863" y="2412995"/>
            <a:ext cx="1918562" cy="31856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703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EB0C60AC-17D1-47A8-A33F-85C3824468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B402172D-BBC8-4691-988A-FAE2D859BF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1" y="342900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375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81047" y="260648"/>
            <a:ext cx="5952661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7" name="Right Triangle 5">
            <a:extLst>
              <a:ext uri="{FF2B5EF4-FFF2-40B4-BE49-F238E27FC236}">
                <a16:creationId xmlns:a16="http://schemas.microsoft.com/office/drawing/2014/main" id="{90C2957C-B750-464F-8E0D-6068E10933D5}"/>
              </a:ext>
            </a:extLst>
          </p:cNvPr>
          <p:cNvSpPr/>
          <p:nvPr userDrawn="1"/>
        </p:nvSpPr>
        <p:spPr>
          <a:xfrm rot="16200000">
            <a:off x="10695932" y="5603203"/>
            <a:ext cx="753179" cy="100423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8062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7F83582-CE09-46A9-BA33-433431B34F1D}"/>
              </a:ext>
            </a:extLst>
          </p:cNvPr>
          <p:cNvGrpSpPr/>
          <p:nvPr userDrawn="1"/>
        </p:nvGrpSpPr>
        <p:grpSpPr>
          <a:xfrm>
            <a:off x="530427" y="2433315"/>
            <a:ext cx="5373985" cy="2952641"/>
            <a:chOff x="-548507" y="477868"/>
            <a:chExt cx="11570449" cy="635717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F8F49AE-CC30-40F1-8F39-B2AF1FD6C7C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DC3F472-9CDB-4CD5-B893-A42C2816E18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3BBB0C-24BB-47F4-B62D-F277EF62987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5A8FFC-B951-4241-BE74-98D03C5E8AC9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69E1E6D-8345-4CD7-B87E-446A5EC8AA4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1A1B449-1213-48BE-A88A-09061B951D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FCFE97C-66F9-4A5F-8C1D-994956BCA1F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7B0A71D-C895-41E3-94E0-8F853FBA374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D3B63A6-6209-44A8-9E1D-4572CA48564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2F4F5958-97EF-43C0-B151-86170967B66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28C4149-E8B4-4C30-AC59-38C900DEF9B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207E51-2792-46D0-BBED-0C13978AC46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F7C4B306-2CF4-4EB6-8CBC-23F4D855C74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2438" y="2588876"/>
            <a:ext cx="3946579" cy="2384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B349E92-4877-461B-84CD-9141B175C0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1B05E9-D362-42FD-ABC1-C07BE8D38D60}"/>
              </a:ext>
            </a:extLst>
          </p:cNvPr>
          <p:cNvSpPr/>
          <p:nvPr userDrawn="1"/>
        </p:nvSpPr>
        <p:spPr>
          <a:xfrm>
            <a:off x="0" y="2048608"/>
            <a:ext cx="12192000" cy="432136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0F2E445-163E-4B1F-A239-DC13814FFC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77769" y="1424353"/>
            <a:ext cx="3919283" cy="516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D72F70-BCFE-4792-BCD9-3A32009321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5966" y="457200"/>
            <a:ext cx="5418966" cy="6400800"/>
          </a:xfrm>
          <a:custGeom>
            <a:avLst/>
            <a:gdLst>
              <a:gd name="connsiteX0" fmla="*/ 5076966 w 5418966"/>
              <a:gd name="connsiteY0" fmla="*/ 1878594 h 6400800"/>
              <a:gd name="connsiteX1" fmla="*/ 5418966 w 5418966"/>
              <a:gd name="connsiteY1" fmla="*/ 2220594 h 6400800"/>
              <a:gd name="connsiteX2" fmla="*/ 5418966 w 5418966"/>
              <a:gd name="connsiteY2" fmla="*/ 6400800 h 6400800"/>
              <a:gd name="connsiteX3" fmla="*/ 4734966 w 5418966"/>
              <a:gd name="connsiteY3" fmla="*/ 6400800 h 6400800"/>
              <a:gd name="connsiteX4" fmla="*/ 4734966 w 5418966"/>
              <a:gd name="connsiteY4" fmla="*/ 2220594 h 6400800"/>
              <a:gd name="connsiteX5" fmla="*/ 5076966 w 5418966"/>
              <a:gd name="connsiteY5" fmla="*/ 1878594 h 6400800"/>
              <a:gd name="connsiteX6" fmla="*/ 342000 w 5418966"/>
              <a:gd name="connsiteY6" fmla="*/ 1878594 h 6400800"/>
              <a:gd name="connsiteX7" fmla="*/ 684000 w 5418966"/>
              <a:gd name="connsiteY7" fmla="*/ 2220594 h 6400800"/>
              <a:gd name="connsiteX8" fmla="*/ 684000 w 5418966"/>
              <a:gd name="connsiteY8" fmla="*/ 6400800 h 6400800"/>
              <a:gd name="connsiteX9" fmla="*/ 0 w 5418966"/>
              <a:gd name="connsiteY9" fmla="*/ 6400800 h 6400800"/>
              <a:gd name="connsiteX10" fmla="*/ 0 w 5418966"/>
              <a:gd name="connsiteY10" fmla="*/ 2220594 h 6400800"/>
              <a:gd name="connsiteX11" fmla="*/ 342000 w 5418966"/>
              <a:gd name="connsiteY11" fmla="*/ 1878594 h 6400800"/>
              <a:gd name="connsiteX12" fmla="*/ 4287805 w 5418966"/>
              <a:gd name="connsiteY12" fmla="*/ 1252396 h 6400800"/>
              <a:gd name="connsiteX13" fmla="*/ 4629805 w 5418966"/>
              <a:gd name="connsiteY13" fmla="*/ 1594396 h 6400800"/>
              <a:gd name="connsiteX14" fmla="*/ 4629805 w 5418966"/>
              <a:gd name="connsiteY14" fmla="*/ 6400800 h 6400800"/>
              <a:gd name="connsiteX15" fmla="*/ 3945805 w 5418966"/>
              <a:gd name="connsiteY15" fmla="*/ 6400800 h 6400800"/>
              <a:gd name="connsiteX16" fmla="*/ 3945805 w 5418966"/>
              <a:gd name="connsiteY16" fmla="*/ 1594396 h 6400800"/>
              <a:gd name="connsiteX17" fmla="*/ 4287805 w 5418966"/>
              <a:gd name="connsiteY17" fmla="*/ 1252396 h 6400800"/>
              <a:gd name="connsiteX18" fmla="*/ 1131160 w 5418966"/>
              <a:gd name="connsiteY18" fmla="*/ 1252396 h 6400800"/>
              <a:gd name="connsiteX19" fmla="*/ 1473161 w 5418966"/>
              <a:gd name="connsiteY19" fmla="*/ 1594396 h 6400800"/>
              <a:gd name="connsiteX20" fmla="*/ 1473161 w 5418966"/>
              <a:gd name="connsiteY20" fmla="*/ 6400800 h 6400800"/>
              <a:gd name="connsiteX21" fmla="*/ 789161 w 5418966"/>
              <a:gd name="connsiteY21" fmla="*/ 6400800 h 6400800"/>
              <a:gd name="connsiteX22" fmla="*/ 789161 w 5418966"/>
              <a:gd name="connsiteY22" fmla="*/ 1594396 h 6400800"/>
              <a:gd name="connsiteX23" fmla="*/ 1131160 w 5418966"/>
              <a:gd name="connsiteY23" fmla="*/ 1252396 h 6400800"/>
              <a:gd name="connsiteX24" fmla="*/ 3498644 w 5418966"/>
              <a:gd name="connsiteY24" fmla="*/ 626198 h 6400800"/>
              <a:gd name="connsiteX25" fmla="*/ 3840644 w 5418966"/>
              <a:gd name="connsiteY25" fmla="*/ 968198 h 6400800"/>
              <a:gd name="connsiteX26" fmla="*/ 3840644 w 5418966"/>
              <a:gd name="connsiteY26" fmla="*/ 6400800 h 6400800"/>
              <a:gd name="connsiteX27" fmla="*/ 3156644 w 5418966"/>
              <a:gd name="connsiteY27" fmla="*/ 6400800 h 6400800"/>
              <a:gd name="connsiteX28" fmla="*/ 3156644 w 5418966"/>
              <a:gd name="connsiteY28" fmla="*/ 968198 h 6400800"/>
              <a:gd name="connsiteX29" fmla="*/ 3498644 w 5418966"/>
              <a:gd name="connsiteY29" fmla="*/ 626198 h 6400800"/>
              <a:gd name="connsiteX30" fmla="*/ 1920322 w 5418966"/>
              <a:gd name="connsiteY30" fmla="*/ 626198 h 6400800"/>
              <a:gd name="connsiteX31" fmla="*/ 2262322 w 5418966"/>
              <a:gd name="connsiteY31" fmla="*/ 968198 h 6400800"/>
              <a:gd name="connsiteX32" fmla="*/ 2262322 w 5418966"/>
              <a:gd name="connsiteY32" fmla="*/ 6400800 h 6400800"/>
              <a:gd name="connsiteX33" fmla="*/ 1578322 w 5418966"/>
              <a:gd name="connsiteY33" fmla="*/ 6400800 h 6400800"/>
              <a:gd name="connsiteX34" fmla="*/ 1578322 w 5418966"/>
              <a:gd name="connsiteY34" fmla="*/ 968198 h 6400800"/>
              <a:gd name="connsiteX35" fmla="*/ 1920322 w 5418966"/>
              <a:gd name="connsiteY35" fmla="*/ 626198 h 6400800"/>
              <a:gd name="connsiteX36" fmla="*/ 2709483 w 5418966"/>
              <a:gd name="connsiteY36" fmla="*/ 0 h 6400800"/>
              <a:gd name="connsiteX37" fmla="*/ 3051483 w 5418966"/>
              <a:gd name="connsiteY37" fmla="*/ 342000 h 6400800"/>
              <a:gd name="connsiteX38" fmla="*/ 3051483 w 5418966"/>
              <a:gd name="connsiteY38" fmla="*/ 6375964 h 6400800"/>
              <a:gd name="connsiteX39" fmla="*/ 3048979 w 5418966"/>
              <a:gd name="connsiteY39" fmla="*/ 6400800 h 6400800"/>
              <a:gd name="connsiteX40" fmla="*/ 2369987 w 5418966"/>
              <a:gd name="connsiteY40" fmla="*/ 6400800 h 6400800"/>
              <a:gd name="connsiteX41" fmla="*/ 2367483 w 5418966"/>
              <a:gd name="connsiteY41" fmla="*/ 6375964 h 6400800"/>
              <a:gd name="connsiteX42" fmla="*/ 2367483 w 5418966"/>
              <a:gd name="connsiteY42" fmla="*/ 342000 h 6400800"/>
              <a:gd name="connsiteX43" fmla="*/ 2709483 w 5418966"/>
              <a:gd name="connsiteY43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18966" h="6400800">
                <a:moveTo>
                  <a:pt x="5076966" y="1878594"/>
                </a:moveTo>
                <a:cubicBezTo>
                  <a:pt x="5265847" y="1878594"/>
                  <a:pt x="5418966" y="2031713"/>
                  <a:pt x="5418966" y="2220594"/>
                </a:cubicBezTo>
                <a:lnTo>
                  <a:pt x="5418966" y="6400800"/>
                </a:lnTo>
                <a:lnTo>
                  <a:pt x="4734966" y="6400800"/>
                </a:lnTo>
                <a:lnTo>
                  <a:pt x="4734966" y="2220594"/>
                </a:lnTo>
                <a:cubicBezTo>
                  <a:pt x="4734966" y="2031713"/>
                  <a:pt x="4888085" y="1878594"/>
                  <a:pt x="5076966" y="1878594"/>
                </a:cubicBezTo>
                <a:close/>
                <a:moveTo>
                  <a:pt x="342000" y="1878594"/>
                </a:moveTo>
                <a:cubicBezTo>
                  <a:pt x="530881" y="1878594"/>
                  <a:pt x="684000" y="2031713"/>
                  <a:pt x="684000" y="2220594"/>
                </a:cubicBezTo>
                <a:lnTo>
                  <a:pt x="684000" y="6400800"/>
                </a:lnTo>
                <a:lnTo>
                  <a:pt x="0" y="6400800"/>
                </a:lnTo>
                <a:lnTo>
                  <a:pt x="0" y="2220594"/>
                </a:lnTo>
                <a:cubicBezTo>
                  <a:pt x="0" y="2031713"/>
                  <a:pt x="153119" y="1878594"/>
                  <a:pt x="342000" y="1878594"/>
                </a:cubicBezTo>
                <a:close/>
                <a:moveTo>
                  <a:pt x="4287805" y="1252396"/>
                </a:moveTo>
                <a:cubicBezTo>
                  <a:pt x="4476686" y="1252396"/>
                  <a:pt x="4629805" y="1405515"/>
                  <a:pt x="4629805" y="1594396"/>
                </a:cubicBezTo>
                <a:lnTo>
                  <a:pt x="4629805" y="6400800"/>
                </a:lnTo>
                <a:lnTo>
                  <a:pt x="3945805" y="6400800"/>
                </a:lnTo>
                <a:lnTo>
                  <a:pt x="3945805" y="1594396"/>
                </a:lnTo>
                <a:cubicBezTo>
                  <a:pt x="3945805" y="1405515"/>
                  <a:pt x="4098924" y="1252396"/>
                  <a:pt x="4287805" y="1252396"/>
                </a:cubicBezTo>
                <a:close/>
                <a:moveTo>
                  <a:pt x="1131160" y="1252396"/>
                </a:moveTo>
                <a:cubicBezTo>
                  <a:pt x="1320042" y="1252396"/>
                  <a:pt x="1473161" y="1405515"/>
                  <a:pt x="1473161" y="1594396"/>
                </a:cubicBezTo>
                <a:lnTo>
                  <a:pt x="1473161" y="6400800"/>
                </a:lnTo>
                <a:lnTo>
                  <a:pt x="789161" y="6400800"/>
                </a:lnTo>
                <a:lnTo>
                  <a:pt x="789161" y="1594396"/>
                </a:lnTo>
                <a:cubicBezTo>
                  <a:pt x="789161" y="1405515"/>
                  <a:pt x="942280" y="1252396"/>
                  <a:pt x="1131160" y="1252396"/>
                </a:cubicBezTo>
                <a:close/>
                <a:moveTo>
                  <a:pt x="3498644" y="626198"/>
                </a:moveTo>
                <a:cubicBezTo>
                  <a:pt x="3687525" y="626198"/>
                  <a:pt x="3840644" y="779317"/>
                  <a:pt x="3840644" y="968198"/>
                </a:cubicBezTo>
                <a:lnTo>
                  <a:pt x="3840644" y="6400800"/>
                </a:lnTo>
                <a:lnTo>
                  <a:pt x="3156644" y="6400800"/>
                </a:lnTo>
                <a:lnTo>
                  <a:pt x="3156644" y="968198"/>
                </a:lnTo>
                <a:cubicBezTo>
                  <a:pt x="3156644" y="779317"/>
                  <a:pt x="3309763" y="626198"/>
                  <a:pt x="3498644" y="626198"/>
                </a:cubicBezTo>
                <a:close/>
                <a:moveTo>
                  <a:pt x="1920322" y="626198"/>
                </a:moveTo>
                <a:cubicBezTo>
                  <a:pt x="2109203" y="626198"/>
                  <a:pt x="2262322" y="779317"/>
                  <a:pt x="2262322" y="968198"/>
                </a:cubicBezTo>
                <a:lnTo>
                  <a:pt x="2262322" y="6400800"/>
                </a:lnTo>
                <a:lnTo>
                  <a:pt x="1578322" y="6400800"/>
                </a:lnTo>
                <a:lnTo>
                  <a:pt x="1578322" y="968198"/>
                </a:lnTo>
                <a:cubicBezTo>
                  <a:pt x="1578322" y="779317"/>
                  <a:pt x="1731441" y="626198"/>
                  <a:pt x="1920322" y="626198"/>
                </a:cubicBezTo>
                <a:close/>
                <a:moveTo>
                  <a:pt x="2709483" y="0"/>
                </a:moveTo>
                <a:cubicBezTo>
                  <a:pt x="2898364" y="0"/>
                  <a:pt x="3051483" y="153119"/>
                  <a:pt x="3051483" y="342000"/>
                </a:cubicBezTo>
                <a:lnTo>
                  <a:pt x="3051483" y="6375964"/>
                </a:lnTo>
                <a:lnTo>
                  <a:pt x="3048979" y="6400800"/>
                </a:lnTo>
                <a:lnTo>
                  <a:pt x="2369987" y="6400800"/>
                </a:lnTo>
                <a:lnTo>
                  <a:pt x="2367483" y="6375964"/>
                </a:lnTo>
                <a:lnTo>
                  <a:pt x="2367483" y="342000"/>
                </a:lnTo>
                <a:cubicBezTo>
                  <a:pt x="2367483" y="153119"/>
                  <a:pt x="2520602" y="0"/>
                  <a:pt x="27094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993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hyperlink" Target="https://plantillaspowerpoint.org/" TargetMode="Externa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1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0" r:id="rId6"/>
    <p:sldLayoutId id="2147483678" r:id="rId7"/>
    <p:sldLayoutId id="2147483689" r:id="rId8"/>
    <p:sldLayoutId id="2147483680" r:id="rId9"/>
    <p:sldLayoutId id="2147483691" r:id="rId10"/>
    <p:sldLayoutId id="2147483682" r:id="rId11"/>
    <p:sldLayoutId id="2147483692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C0E02C3-855C-4F3D-A3AB-B3034644A2FF}"/>
              </a:ext>
            </a:extLst>
          </p:cNvPr>
          <p:cNvSpPr txBox="1"/>
          <p:nvPr/>
        </p:nvSpPr>
        <p:spPr>
          <a:xfrm>
            <a:off x="4343403" y="4106190"/>
            <a:ext cx="728342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24596C-3920-4E06-9FD8-7E53991A2782}"/>
              </a:ext>
            </a:extLst>
          </p:cNvPr>
          <p:cNvSpPr txBox="1"/>
          <p:nvPr/>
        </p:nvSpPr>
        <p:spPr>
          <a:xfrm>
            <a:off x="4343491" y="5809759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hlinkClick r:id="rId2"/>
            <a:extLst>
              <a:ext uri="{FF2B5EF4-FFF2-40B4-BE49-F238E27FC236}">
                <a16:creationId xmlns:a16="http://schemas.microsoft.com/office/drawing/2014/main" id="{7EAB0DA4-4D6C-4CF9-8B47-63E2128082CD}"/>
              </a:ext>
            </a:extLst>
          </p:cNvPr>
          <p:cNvSpPr txBox="1"/>
          <p:nvPr/>
        </p:nvSpPr>
        <p:spPr>
          <a:xfrm>
            <a:off x="1" y="6483509"/>
            <a:ext cx="11626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8E952AD-069D-467B-8A12-89FE52C1BCA8}"/>
              </a:ext>
            </a:extLst>
          </p:cNvPr>
          <p:cNvSpPr/>
          <p:nvPr/>
        </p:nvSpPr>
        <p:spPr>
          <a:xfrm>
            <a:off x="905346" y="4412447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64D0018-0D48-43B4-AA76-E8B6E4C703C1}"/>
              </a:ext>
            </a:extLst>
          </p:cNvPr>
          <p:cNvSpPr/>
          <p:nvPr/>
        </p:nvSpPr>
        <p:spPr>
          <a:xfrm rot="18600000">
            <a:off x="2793223" y="4081775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31948680-E812-43F8-9277-2BB4AA36FC20}"/>
              </a:ext>
            </a:extLst>
          </p:cNvPr>
          <p:cNvSpPr/>
          <p:nvPr/>
        </p:nvSpPr>
        <p:spPr>
          <a:xfrm>
            <a:off x="3496682" y="3750891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8A3D917-5183-4B69-9473-F93D7D622DE7}"/>
              </a:ext>
            </a:extLst>
          </p:cNvPr>
          <p:cNvSpPr/>
          <p:nvPr/>
        </p:nvSpPr>
        <p:spPr>
          <a:xfrm>
            <a:off x="6088018" y="3089335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577A2175-69FE-4EB9-8CA1-5B7E08F8B86D}"/>
              </a:ext>
            </a:extLst>
          </p:cNvPr>
          <p:cNvSpPr/>
          <p:nvPr/>
        </p:nvSpPr>
        <p:spPr>
          <a:xfrm>
            <a:off x="8703025" y="2427779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4920C6-5E9D-4E25-82F0-880BD2F96D56}"/>
              </a:ext>
            </a:extLst>
          </p:cNvPr>
          <p:cNvGrpSpPr/>
          <p:nvPr/>
        </p:nvGrpSpPr>
        <p:grpSpPr>
          <a:xfrm>
            <a:off x="7579164" y="1579867"/>
            <a:ext cx="3619748" cy="716616"/>
            <a:chOff x="302738" y="4417056"/>
            <a:chExt cx="3619748" cy="7166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3B0FD9-C293-4341-8C9F-218192E5B5BD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EEBB7D-BBC6-4324-8AA2-D220378CE479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AA22351-B02B-4273-9CBA-7BB6F3630732}"/>
              </a:ext>
            </a:extLst>
          </p:cNvPr>
          <p:cNvSpPr txBox="1"/>
          <p:nvPr/>
        </p:nvSpPr>
        <p:spPr>
          <a:xfrm>
            <a:off x="9237269" y="2554104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38148A-EB83-4848-A44F-6EB7DF6BCFE6}"/>
              </a:ext>
            </a:extLst>
          </p:cNvPr>
          <p:cNvGrpSpPr/>
          <p:nvPr/>
        </p:nvGrpSpPr>
        <p:grpSpPr>
          <a:xfrm>
            <a:off x="1947018" y="2898723"/>
            <a:ext cx="3619748" cy="716616"/>
            <a:chOff x="302738" y="4417056"/>
            <a:chExt cx="3619748" cy="7166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FD571D-EE78-44C5-8313-EEB320F38FE4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6C1F9A-5C3C-473A-A2D9-F5B44ACF259F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979F482-F129-486B-A93C-3A8A18266B2C}"/>
              </a:ext>
            </a:extLst>
          </p:cNvPr>
          <p:cNvSpPr txBox="1"/>
          <p:nvPr/>
        </p:nvSpPr>
        <p:spPr>
          <a:xfrm>
            <a:off x="4054598" y="3891625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4CD359-1D90-4DE4-ADAF-20DAFC5B5A75}"/>
              </a:ext>
            </a:extLst>
          </p:cNvPr>
          <p:cNvGrpSpPr/>
          <p:nvPr/>
        </p:nvGrpSpPr>
        <p:grpSpPr>
          <a:xfrm>
            <a:off x="7922965" y="3808485"/>
            <a:ext cx="3408061" cy="716616"/>
            <a:chOff x="302738" y="4417056"/>
            <a:chExt cx="3619748" cy="71661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DE4577-1EFD-4FD0-9066-5AB2E0574677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B735644-8749-41EF-B472-8FA44CCBFBC9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D7F72EE-0402-471E-9770-56D7BB491392}"/>
              </a:ext>
            </a:extLst>
          </p:cNvPr>
          <p:cNvSpPr txBox="1"/>
          <p:nvPr/>
        </p:nvSpPr>
        <p:spPr>
          <a:xfrm>
            <a:off x="1463262" y="4551405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8E9550-8CDA-426E-83BC-12C0693135C2}"/>
              </a:ext>
            </a:extLst>
          </p:cNvPr>
          <p:cNvGrpSpPr/>
          <p:nvPr/>
        </p:nvGrpSpPr>
        <p:grpSpPr>
          <a:xfrm>
            <a:off x="2772646" y="5133259"/>
            <a:ext cx="3549273" cy="716616"/>
            <a:chOff x="302738" y="4417056"/>
            <a:chExt cx="3619748" cy="7166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81772C-0EE4-47BF-889C-0A9FBC370538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66D7A4-0621-4D23-A589-D0AAAE61BB6C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9950878-842E-4A4E-AE7D-D6D44F701AD4}"/>
              </a:ext>
            </a:extLst>
          </p:cNvPr>
          <p:cNvSpPr txBox="1"/>
          <p:nvPr/>
        </p:nvSpPr>
        <p:spPr>
          <a:xfrm>
            <a:off x="6645934" y="3234967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B5D9F6A3-2FC2-4A4F-8BFF-AAB5B3EEEE45}"/>
              </a:ext>
            </a:extLst>
          </p:cNvPr>
          <p:cNvCxnSpPr/>
          <p:nvPr/>
        </p:nvCxnSpPr>
        <p:spPr>
          <a:xfrm rot="16200000" flipH="1">
            <a:off x="2164451" y="5126508"/>
            <a:ext cx="465045" cy="360037"/>
          </a:xfrm>
          <a:prstGeom prst="bentConnector3">
            <a:avLst>
              <a:gd name="adj1" fmla="val 9915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44">
            <a:extLst>
              <a:ext uri="{FF2B5EF4-FFF2-40B4-BE49-F238E27FC236}">
                <a16:creationId xmlns:a16="http://schemas.microsoft.com/office/drawing/2014/main" id="{56D6BF8E-7D76-4BA8-A0C3-FAD9497B31F1}"/>
              </a:ext>
            </a:extLst>
          </p:cNvPr>
          <p:cNvCxnSpPr/>
          <p:nvPr/>
        </p:nvCxnSpPr>
        <p:spPr>
          <a:xfrm rot="16200000" flipH="1">
            <a:off x="7340077" y="3806134"/>
            <a:ext cx="465045" cy="360037"/>
          </a:xfrm>
          <a:prstGeom prst="bentConnector3">
            <a:avLst>
              <a:gd name="adj1" fmla="val 9915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45F7175A-8511-4785-92F5-6335F5622CA1}"/>
              </a:ext>
            </a:extLst>
          </p:cNvPr>
          <p:cNvSpPr/>
          <p:nvPr/>
        </p:nvSpPr>
        <p:spPr>
          <a:xfrm rot="18600000">
            <a:off x="5378425" y="3417133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ounded Rectangle 4">
            <a:extLst>
              <a:ext uri="{FF2B5EF4-FFF2-40B4-BE49-F238E27FC236}">
                <a16:creationId xmlns:a16="http://schemas.microsoft.com/office/drawing/2014/main" id="{F6EBD3C6-B115-476E-BCB6-C432AE483862}"/>
              </a:ext>
            </a:extLst>
          </p:cNvPr>
          <p:cNvSpPr/>
          <p:nvPr/>
        </p:nvSpPr>
        <p:spPr>
          <a:xfrm rot="18600000">
            <a:off x="7985610" y="2764484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: 도형 14">
            <a:extLst>
              <a:ext uri="{FF2B5EF4-FFF2-40B4-BE49-F238E27FC236}">
                <a16:creationId xmlns:a16="http://schemas.microsoft.com/office/drawing/2014/main" id="{4BFE41BE-2540-43D5-9F0E-98B5076828B0}"/>
              </a:ext>
            </a:extLst>
          </p:cNvPr>
          <p:cNvSpPr/>
          <p:nvPr/>
        </p:nvSpPr>
        <p:spPr>
          <a:xfrm rot="10800000">
            <a:off x="10390855" y="3241877"/>
            <a:ext cx="453889" cy="419784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77F5FF9-AA39-432D-8E4B-DC010DF85E48}"/>
              </a:ext>
            </a:extLst>
          </p:cNvPr>
          <p:cNvSpPr/>
          <p:nvPr/>
        </p:nvSpPr>
        <p:spPr>
          <a:xfrm>
            <a:off x="8117955" y="418648"/>
            <a:ext cx="453889" cy="419784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308E3-1BD1-4B9E-A002-5A6E08DA3146}"/>
              </a:ext>
            </a:extLst>
          </p:cNvPr>
          <p:cNvSpPr txBox="1"/>
          <p:nvPr/>
        </p:nvSpPr>
        <p:spPr>
          <a:xfrm>
            <a:off x="8571844" y="564221"/>
            <a:ext cx="2241327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endParaRPr lang="en-GB" altLang="ko-KR" sz="28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그룹 21">
            <a:extLst>
              <a:ext uri="{FF2B5EF4-FFF2-40B4-BE49-F238E27FC236}">
                <a16:creationId xmlns:a16="http://schemas.microsoft.com/office/drawing/2014/main" id="{3275BB9D-EAF4-4DCF-A625-775C0AFA6E50}"/>
              </a:ext>
            </a:extLst>
          </p:cNvPr>
          <p:cNvGrpSpPr/>
          <p:nvPr/>
        </p:nvGrpSpPr>
        <p:grpSpPr>
          <a:xfrm>
            <a:off x="6475639" y="4398244"/>
            <a:ext cx="5020197" cy="646331"/>
            <a:chOff x="959011" y="2597626"/>
            <a:chExt cx="502019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8FE488-0399-4D52-A838-8E6EB3ECBF28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E5DCE2-671A-4479-8719-D658EE86D830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8" name="Chevron 25">
              <a:extLst>
                <a:ext uri="{FF2B5EF4-FFF2-40B4-BE49-F238E27FC236}">
                  <a16:creationId xmlns:a16="http://schemas.microsoft.com/office/drawing/2014/main" id="{FC3924D4-245E-4128-9713-65762A7F9B65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20">
            <a:extLst>
              <a:ext uri="{FF2B5EF4-FFF2-40B4-BE49-F238E27FC236}">
                <a16:creationId xmlns:a16="http://schemas.microsoft.com/office/drawing/2014/main" id="{7952DA2C-E974-4424-8479-49567BF7B09F}"/>
              </a:ext>
            </a:extLst>
          </p:cNvPr>
          <p:cNvGrpSpPr/>
          <p:nvPr/>
        </p:nvGrpSpPr>
        <p:grpSpPr>
          <a:xfrm>
            <a:off x="6475639" y="5076417"/>
            <a:ext cx="5020197" cy="646331"/>
            <a:chOff x="959011" y="3630156"/>
            <a:chExt cx="5020197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028ECD-CB6D-4717-BF50-E56356586FF5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4D4A10-77CE-44EB-BDCA-B5DB4BA40181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Chevron 26">
              <a:extLst>
                <a:ext uri="{FF2B5EF4-FFF2-40B4-BE49-F238E27FC236}">
                  <a16:creationId xmlns:a16="http://schemas.microsoft.com/office/drawing/2014/main" id="{A3EA7DC2-6162-4ED8-B13A-FEEFFF1D3F9C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4">
            <a:extLst>
              <a:ext uri="{FF2B5EF4-FFF2-40B4-BE49-F238E27FC236}">
                <a16:creationId xmlns:a16="http://schemas.microsoft.com/office/drawing/2014/main" id="{F3EAF959-4EB7-4D9F-B6C4-0065EAC8914C}"/>
              </a:ext>
            </a:extLst>
          </p:cNvPr>
          <p:cNvGrpSpPr/>
          <p:nvPr/>
        </p:nvGrpSpPr>
        <p:grpSpPr>
          <a:xfrm>
            <a:off x="6475639" y="5754589"/>
            <a:ext cx="5020197" cy="646331"/>
            <a:chOff x="959011" y="4662686"/>
            <a:chExt cx="502019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DCF34F-F60F-4DDE-A78D-7E0195534D10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3F6F9A-7C68-4110-BB64-502AC6F32DDD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Chevron 27">
              <a:extLst>
                <a:ext uri="{FF2B5EF4-FFF2-40B4-BE49-F238E27FC236}">
                  <a16:creationId xmlns:a16="http://schemas.microsoft.com/office/drawing/2014/main" id="{EAC8DB42-E489-4422-B3D3-99FD47D24647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05A7E44-4D97-48A5-AA89-D140550C3548}"/>
              </a:ext>
            </a:extLst>
          </p:cNvPr>
          <p:cNvSpPr txBox="1"/>
          <p:nvPr/>
        </p:nvSpPr>
        <p:spPr>
          <a:xfrm>
            <a:off x="696164" y="4953307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C2406B-0971-4E67-8E11-64349057BE34}"/>
              </a:ext>
            </a:extLst>
          </p:cNvPr>
          <p:cNvSpPr txBox="1"/>
          <p:nvPr/>
        </p:nvSpPr>
        <p:spPr>
          <a:xfrm>
            <a:off x="696164" y="5600469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66">
            <a:extLst>
              <a:ext uri="{FF2B5EF4-FFF2-40B4-BE49-F238E27FC236}">
                <a16:creationId xmlns:a16="http://schemas.microsoft.com/office/drawing/2014/main" id="{B518E359-3B6A-432F-BE74-871B9CB26BFE}"/>
              </a:ext>
            </a:extLst>
          </p:cNvPr>
          <p:cNvGrpSpPr/>
          <p:nvPr/>
        </p:nvGrpSpPr>
        <p:grpSpPr>
          <a:xfrm>
            <a:off x="5517091" y="1539310"/>
            <a:ext cx="1516755" cy="4153151"/>
            <a:chOff x="7354684" y="1811872"/>
            <a:chExt cx="1908028" cy="522452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B3EC644-7F3D-42ED-BB64-B15E2E381287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A3BA35F-B9B3-42DE-8153-6C69A1C50026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7F1A391-4A53-475B-A74E-BFCAE2FC25F5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4B8B8A9-38F7-404E-A05F-01AB4C3599B0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94A4A6-B0FB-4E3E-9E22-DBA0742A34A4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16F928D-F596-45ED-B710-6EAC3786A868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D9A5A11-9D68-4E6C-89DB-DB36805B3ECA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A1E27F-9076-4DF8-A8A7-CD559C25DB7F}"/>
              </a:ext>
            </a:extLst>
          </p:cNvPr>
          <p:cNvGrpSpPr/>
          <p:nvPr/>
        </p:nvGrpSpPr>
        <p:grpSpPr>
          <a:xfrm>
            <a:off x="-476174" y="1867862"/>
            <a:ext cx="5472000" cy="1152128"/>
            <a:chOff x="-568416" y="1916832"/>
            <a:chExt cx="4104456" cy="1152128"/>
          </a:xfrm>
        </p:grpSpPr>
        <p:sp>
          <p:nvSpPr>
            <p:cNvPr id="12" name="Right Arrow 8">
              <a:extLst>
                <a:ext uri="{FF2B5EF4-FFF2-40B4-BE49-F238E27FC236}">
                  <a16:creationId xmlns:a16="http://schemas.microsoft.com/office/drawing/2014/main" id="{AD64E655-BE2E-4769-BF7F-A6D4CDF601B1}"/>
                </a:ext>
              </a:extLst>
            </p:cNvPr>
            <p:cNvSpPr/>
            <p:nvPr/>
          </p:nvSpPr>
          <p:spPr>
            <a:xfrm>
              <a:off x="-568416" y="19168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4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177CFB-2F66-48D4-BA1B-34F24DA12A71}"/>
                </a:ext>
              </a:extLst>
            </p:cNvPr>
            <p:cNvSpPr txBox="1"/>
            <p:nvPr/>
          </p:nvSpPr>
          <p:spPr>
            <a:xfrm>
              <a:off x="633925" y="2214555"/>
              <a:ext cx="232639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7C8A7C6-C610-4157-90D5-40EA5767A49E}"/>
              </a:ext>
            </a:extLst>
          </p:cNvPr>
          <p:cNvGrpSpPr/>
          <p:nvPr/>
        </p:nvGrpSpPr>
        <p:grpSpPr>
          <a:xfrm>
            <a:off x="1027441" y="3252293"/>
            <a:ext cx="3968385" cy="2764802"/>
            <a:chOff x="386469" y="3252293"/>
            <a:chExt cx="3968385" cy="276480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DEB3721-3A68-4ECD-B37B-72378364922C}"/>
                </a:ext>
              </a:extLst>
            </p:cNvPr>
            <p:cNvGrpSpPr/>
            <p:nvPr/>
          </p:nvGrpSpPr>
          <p:grpSpPr>
            <a:xfrm>
              <a:off x="995058" y="3252293"/>
              <a:ext cx="3359796" cy="2764802"/>
              <a:chOff x="1395848" y="3256486"/>
              <a:chExt cx="2952327" cy="276480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5DDF7F-7B79-48D2-9CDC-A7D8AD75CC39}"/>
                  </a:ext>
                </a:extLst>
              </p:cNvPr>
              <p:cNvSpPr txBox="1"/>
              <p:nvPr/>
            </p:nvSpPr>
            <p:spPr>
              <a:xfrm>
                <a:off x="1395848" y="3510825"/>
                <a:ext cx="295232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audience.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2FCFFF-C5B9-477D-B0D0-2B97D90B6AA2}"/>
                  </a:ext>
                </a:extLst>
              </p:cNvPr>
              <p:cNvSpPr txBox="1"/>
              <p:nvPr/>
            </p:nvSpPr>
            <p:spPr>
              <a:xfrm>
                <a:off x="1395848" y="3256486"/>
                <a:ext cx="2952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251AE2-EFC9-498B-85D4-C262F0785F5C}"/>
                  </a:ext>
                </a:extLst>
              </p:cNvPr>
              <p:cNvSpPr txBox="1"/>
              <p:nvPr/>
            </p:nvSpPr>
            <p:spPr>
              <a:xfrm>
                <a:off x="1395848" y="5190291"/>
                <a:ext cx="29523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B2876C-DAA7-461F-8935-0366926C4227}"/>
                  </a:ext>
                </a:extLst>
              </p:cNvPr>
              <p:cNvSpPr txBox="1"/>
              <p:nvPr/>
            </p:nvSpPr>
            <p:spPr>
              <a:xfrm>
                <a:off x="1395848" y="4921423"/>
                <a:ext cx="2952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4"/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27" name="Rounded Rectangle 27">
              <a:extLst>
                <a:ext uri="{FF2B5EF4-FFF2-40B4-BE49-F238E27FC236}">
                  <a16:creationId xmlns:a16="http://schemas.microsoft.com/office/drawing/2014/main" id="{DC133AA1-02AF-4CAD-B30D-93BB59103663}"/>
                </a:ext>
              </a:extLst>
            </p:cNvPr>
            <p:cNvSpPr/>
            <p:nvPr/>
          </p:nvSpPr>
          <p:spPr>
            <a:xfrm>
              <a:off x="386469" y="3312857"/>
              <a:ext cx="504529" cy="387547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D9B31B-379F-4242-99E8-108045B0AD62}"/>
              </a:ext>
            </a:extLst>
          </p:cNvPr>
          <p:cNvGrpSpPr/>
          <p:nvPr/>
        </p:nvGrpSpPr>
        <p:grpSpPr>
          <a:xfrm>
            <a:off x="7196175" y="1867862"/>
            <a:ext cx="5472000" cy="1152128"/>
            <a:chOff x="4694684" y="1960632"/>
            <a:chExt cx="4104456" cy="1152128"/>
          </a:xfrm>
        </p:grpSpPr>
        <p:sp>
          <p:nvSpPr>
            <p:cNvPr id="15" name="Right Arrow 11">
              <a:extLst>
                <a:ext uri="{FF2B5EF4-FFF2-40B4-BE49-F238E27FC236}">
                  <a16:creationId xmlns:a16="http://schemas.microsoft.com/office/drawing/2014/main" id="{BAB37CD9-AA95-4130-8937-8C2DA40359F0}"/>
                </a:ext>
              </a:extLst>
            </p:cNvPr>
            <p:cNvSpPr/>
            <p:nvPr/>
          </p:nvSpPr>
          <p:spPr>
            <a:xfrm rot="10800000">
              <a:off x="4694684" y="19606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2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F978DD-7528-4168-9370-C77F99C91A31}"/>
                </a:ext>
              </a:extLst>
            </p:cNvPr>
            <p:cNvSpPr txBox="1"/>
            <p:nvPr/>
          </p:nvSpPr>
          <p:spPr>
            <a:xfrm>
              <a:off x="5272684" y="2258355"/>
              <a:ext cx="232715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34D737C-B84D-4931-950D-46BC44FF1AF2}"/>
              </a:ext>
            </a:extLst>
          </p:cNvPr>
          <p:cNvGrpSpPr/>
          <p:nvPr/>
        </p:nvGrpSpPr>
        <p:grpSpPr>
          <a:xfrm>
            <a:off x="7196175" y="3252293"/>
            <a:ext cx="4072447" cy="2764802"/>
            <a:chOff x="7386463" y="3252293"/>
            <a:chExt cx="4072447" cy="276480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AA64E77-CEE9-4696-833D-F01B317EAA4F}"/>
                </a:ext>
              </a:extLst>
            </p:cNvPr>
            <p:cNvGrpSpPr/>
            <p:nvPr/>
          </p:nvGrpSpPr>
          <p:grpSpPr>
            <a:xfrm>
              <a:off x="7386463" y="3252293"/>
              <a:ext cx="3359796" cy="2764802"/>
              <a:chOff x="1395848" y="3256486"/>
              <a:chExt cx="2952327" cy="276480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DCED41-2F4E-4595-93D4-10B2FCB5B407}"/>
                  </a:ext>
                </a:extLst>
              </p:cNvPr>
              <p:cNvSpPr txBox="1"/>
              <p:nvPr/>
            </p:nvSpPr>
            <p:spPr>
              <a:xfrm>
                <a:off x="1395848" y="3510825"/>
                <a:ext cx="295232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audience.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5FDBC9F-0004-476E-81CA-4671D6FE4978}"/>
                  </a:ext>
                </a:extLst>
              </p:cNvPr>
              <p:cNvSpPr txBox="1"/>
              <p:nvPr/>
            </p:nvSpPr>
            <p:spPr>
              <a:xfrm>
                <a:off x="1395848" y="3256486"/>
                <a:ext cx="2952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36F85B-0FC7-4346-82CF-BC767367F0A6}"/>
                  </a:ext>
                </a:extLst>
              </p:cNvPr>
              <p:cNvSpPr txBox="1"/>
              <p:nvPr/>
            </p:nvSpPr>
            <p:spPr>
              <a:xfrm>
                <a:off x="1395848" y="5190291"/>
                <a:ext cx="29523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9" indent="-171459" algn="r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 algn="r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 algn="r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 algn="r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C446A1-C3EA-4966-A2C8-968D1B95EBE1}"/>
                  </a:ext>
                </a:extLst>
              </p:cNvPr>
              <p:cNvSpPr txBox="1"/>
              <p:nvPr/>
            </p:nvSpPr>
            <p:spPr>
              <a:xfrm>
                <a:off x="1395848" y="4921423"/>
                <a:ext cx="2952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2"/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B4BC9737-07BA-428C-9554-690647302237}"/>
                </a:ext>
              </a:extLst>
            </p:cNvPr>
            <p:cNvSpPr/>
            <p:nvPr/>
          </p:nvSpPr>
          <p:spPr>
            <a:xfrm>
              <a:off x="10954381" y="3288930"/>
              <a:ext cx="504529" cy="435402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0C49D89B-24AA-4710-9FD1-862F4A18C01F}"/>
              </a:ext>
            </a:extLst>
          </p:cNvPr>
          <p:cNvSpPr/>
          <p:nvPr/>
        </p:nvSpPr>
        <p:spPr>
          <a:xfrm rot="10800000">
            <a:off x="9595313" y="1568404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60">
            <a:extLst>
              <a:ext uri="{FF2B5EF4-FFF2-40B4-BE49-F238E27FC236}">
                <a16:creationId xmlns:a16="http://schemas.microsoft.com/office/drawing/2014/main" id="{30B7FEC6-698D-424A-BCA0-DA4B7679D76E}"/>
              </a:ext>
            </a:extLst>
          </p:cNvPr>
          <p:cNvSpPr/>
          <p:nvPr/>
        </p:nvSpPr>
        <p:spPr>
          <a:xfrm rot="10800000">
            <a:off x="6308692" y="1568404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1">
            <a:extLst>
              <a:ext uri="{FF2B5EF4-FFF2-40B4-BE49-F238E27FC236}">
                <a16:creationId xmlns:a16="http://schemas.microsoft.com/office/drawing/2014/main" id="{A6679626-DB8E-43C2-B2F2-37C8ADEA35AB}"/>
              </a:ext>
            </a:extLst>
          </p:cNvPr>
          <p:cNvSpPr/>
          <p:nvPr/>
        </p:nvSpPr>
        <p:spPr>
          <a:xfrm rot="10800000">
            <a:off x="7404232" y="1568404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62">
            <a:extLst>
              <a:ext uri="{FF2B5EF4-FFF2-40B4-BE49-F238E27FC236}">
                <a16:creationId xmlns:a16="http://schemas.microsoft.com/office/drawing/2014/main" id="{67071627-048D-4A28-840B-31083E80CFC0}"/>
              </a:ext>
            </a:extLst>
          </p:cNvPr>
          <p:cNvSpPr/>
          <p:nvPr/>
        </p:nvSpPr>
        <p:spPr>
          <a:xfrm rot="10800000">
            <a:off x="8499772" y="1568404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3">
            <a:extLst>
              <a:ext uri="{FF2B5EF4-FFF2-40B4-BE49-F238E27FC236}">
                <a16:creationId xmlns:a16="http://schemas.microsoft.com/office/drawing/2014/main" id="{73BD8662-141D-46C2-9093-9F4370CEF25F}"/>
              </a:ext>
            </a:extLst>
          </p:cNvPr>
          <p:cNvSpPr/>
          <p:nvPr/>
        </p:nvSpPr>
        <p:spPr>
          <a:xfrm rot="10800000">
            <a:off x="10690854" y="1568404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D212897-CB1B-4CF0-8D5B-BF47248E33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25264"/>
              </p:ext>
            </p:extLst>
          </p:nvPr>
        </p:nvGraphicFramePr>
        <p:xfrm>
          <a:off x="5902412" y="1925573"/>
          <a:ext cx="5754130" cy="35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39FE435F-126A-4F54-A96B-F9ADF0BD5F8F}"/>
              </a:ext>
            </a:extLst>
          </p:cNvPr>
          <p:cNvSpPr/>
          <p:nvPr/>
        </p:nvSpPr>
        <p:spPr>
          <a:xfrm>
            <a:off x="7437078" y="3392088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9136A5-98EB-4A0A-8EB6-83D13CFE53F2}"/>
              </a:ext>
            </a:extLst>
          </p:cNvPr>
          <p:cNvSpPr/>
          <p:nvPr/>
        </p:nvSpPr>
        <p:spPr>
          <a:xfrm>
            <a:off x="8532716" y="2900932"/>
            <a:ext cx="492846" cy="492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5925F7-A3DA-4721-9D45-63868648A3A6}"/>
              </a:ext>
            </a:extLst>
          </p:cNvPr>
          <p:cNvSpPr/>
          <p:nvPr/>
        </p:nvSpPr>
        <p:spPr>
          <a:xfrm>
            <a:off x="9628354" y="2255692"/>
            <a:ext cx="492846" cy="492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48A10C-9D85-42A8-8B4C-4E5572E98B02}"/>
              </a:ext>
            </a:extLst>
          </p:cNvPr>
          <p:cNvSpPr/>
          <p:nvPr/>
        </p:nvSpPr>
        <p:spPr>
          <a:xfrm>
            <a:off x="6341440" y="3877840"/>
            <a:ext cx="492846" cy="492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C807B7-2F81-4023-98AF-2AA3E575EF16}"/>
              </a:ext>
            </a:extLst>
          </p:cNvPr>
          <p:cNvSpPr/>
          <p:nvPr/>
        </p:nvSpPr>
        <p:spPr>
          <a:xfrm>
            <a:off x="6466669" y="5205306"/>
            <a:ext cx="241200" cy="2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53441B-04F4-4CF3-BCD0-15775C4AD5D1}"/>
              </a:ext>
            </a:extLst>
          </p:cNvPr>
          <p:cNvSpPr/>
          <p:nvPr/>
        </p:nvSpPr>
        <p:spPr>
          <a:xfrm>
            <a:off x="7562210" y="5205306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CCB6F7-DB66-45D0-976A-5B862F9B0545}"/>
              </a:ext>
            </a:extLst>
          </p:cNvPr>
          <p:cNvSpPr/>
          <p:nvPr/>
        </p:nvSpPr>
        <p:spPr>
          <a:xfrm>
            <a:off x="8657751" y="5205306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213BB2-14D6-471C-BF83-80756AB263DD}"/>
              </a:ext>
            </a:extLst>
          </p:cNvPr>
          <p:cNvSpPr/>
          <p:nvPr/>
        </p:nvSpPr>
        <p:spPr>
          <a:xfrm>
            <a:off x="9753292" y="5205306"/>
            <a:ext cx="241200" cy="24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D2110D-6E3A-42AE-8534-E4707628B62D}"/>
              </a:ext>
            </a:extLst>
          </p:cNvPr>
          <p:cNvSpPr txBox="1"/>
          <p:nvPr/>
        </p:nvSpPr>
        <p:spPr>
          <a:xfrm>
            <a:off x="6330957" y="398576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3AFF79-5F73-4F62-A017-5357DA491FE9}"/>
              </a:ext>
            </a:extLst>
          </p:cNvPr>
          <p:cNvSpPr txBox="1"/>
          <p:nvPr/>
        </p:nvSpPr>
        <p:spPr>
          <a:xfrm>
            <a:off x="7426595" y="350001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FFFD62-9384-40E3-B149-44919AD08C65}"/>
              </a:ext>
            </a:extLst>
          </p:cNvPr>
          <p:cNvSpPr txBox="1"/>
          <p:nvPr/>
        </p:nvSpPr>
        <p:spPr>
          <a:xfrm>
            <a:off x="8522233" y="3008857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6F0994-2C44-4CFD-9B51-39B4C01C4B99}"/>
              </a:ext>
            </a:extLst>
          </p:cNvPr>
          <p:cNvSpPr txBox="1"/>
          <p:nvPr/>
        </p:nvSpPr>
        <p:spPr>
          <a:xfrm>
            <a:off x="9617871" y="2363617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ADA525-5D3C-4DAE-BD08-42D8BA69D82B}"/>
              </a:ext>
            </a:extLst>
          </p:cNvPr>
          <p:cNvSpPr txBox="1"/>
          <p:nvPr/>
        </p:nvSpPr>
        <p:spPr>
          <a:xfrm>
            <a:off x="6194231" y="5639965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64F30B-98CA-437A-BAAE-308DB9C2119E}"/>
              </a:ext>
            </a:extLst>
          </p:cNvPr>
          <p:cNvSpPr txBox="1"/>
          <p:nvPr/>
        </p:nvSpPr>
        <p:spPr>
          <a:xfrm>
            <a:off x="7289772" y="5639965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F7C2D7-CC5E-43FC-83CC-AFC1211D6C7B}"/>
              </a:ext>
            </a:extLst>
          </p:cNvPr>
          <p:cNvSpPr txBox="1"/>
          <p:nvPr/>
        </p:nvSpPr>
        <p:spPr>
          <a:xfrm>
            <a:off x="8385313" y="5639965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E5FD5D-DF64-4A96-95C5-7C838E9E703F}"/>
              </a:ext>
            </a:extLst>
          </p:cNvPr>
          <p:cNvSpPr txBox="1"/>
          <p:nvPr/>
        </p:nvSpPr>
        <p:spPr>
          <a:xfrm>
            <a:off x="9480854" y="5639965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73C626C-C5C8-4D1F-A0DB-87F35BDE8E32}"/>
              </a:ext>
            </a:extLst>
          </p:cNvPr>
          <p:cNvSpPr/>
          <p:nvPr/>
        </p:nvSpPr>
        <p:spPr>
          <a:xfrm>
            <a:off x="10848832" y="5205306"/>
            <a:ext cx="241200" cy="24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5189258-1547-49ED-92E5-0C3C06FA7AAB}"/>
              </a:ext>
            </a:extLst>
          </p:cNvPr>
          <p:cNvSpPr/>
          <p:nvPr/>
        </p:nvSpPr>
        <p:spPr>
          <a:xfrm>
            <a:off x="10723992" y="1929632"/>
            <a:ext cx="492846" cy="4928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18339B-12A2-4447-87E6-140D20084F68}"/>
              </a:ext>
            </a:extLst>
          </p:cNvPr>
          <p:cNvSpPr txBox="1"/>
          <p:nvPr/>
        </p:nvSpPr>
        <p:spPr>
          <a:xfrm>
            <a:off x="10713509" y="2037557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A93292-1333-4E2D-B236-845F4BABA86A}"/>
              </a:ext>
            </a:extLst>
          </p:cNvPr>
          <p:cNvSpPr txBox="1"/>
          <p:nvPr/>
        </p:nvSpPr>
        <p:spPr>
          <a:xfrm>
            <a:off x="10576394" y="5639965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41508E-DFE0-4537-B033-722245A51970}"/>
              </a:ext>
            </a:extLst>
          </p:cNvPr>
          <p:cNvGrpSpPr/>
          <p:nvPr/>
        </p:nvGrpSpPr>
        <p:grpSpPr>
          <a:xfrm>
            <a:off x="940743" y="1606472"/>
            <a:ext cx="207464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A00A826-3E76-469C-B57E-5B5E082937AA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Chevron 91">
              <a:extLst>
                <a:ext uri="{FF2B5EF4-FFF2-40B4-BE49-F238E27FC236}">
                  <a16:creationId xmlns:a16="http://schemas.microsoft.com/office/drawing/2014/main" id="{BA7DB6E8-4E9A-44A6-9343-A02679850E59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그룹 4">
            <a:extLst>
              <a:ext uri="{FF2B5EF4-FFF2-40B4-BE49-F238E27FC236}">
                <a16:creationId xmlns:a16="http://schemas.microsoft.com/office/drawing/2014/main" id="{09F4D59F-9794-4B8B-8503-3BE33DCDA362}"/>
              </a:ext>
            </a:extLst>
          </p:cNvPr>
          <p:cNvGrpSpPr/>
          <p:nvPr/>
        </p:nvGrpSpPr>
        <p:grpSpPr>
          <a:xfrm>
            <a:off x="1201729" y="1553850"/>
            <a:ext cx="4738195" cy="754955"/>
            <a:chOff x="1201728" y="1756072"/>
            <a:chExt cx="4738195" cy="75495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F350FA-DEF2-414A-B9C8-06BE5046291B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A9C458-6CDF-464E-B3BC-D1A8E2E8F871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CCBFC5-753C-44EA-ACC3-F19E84D524E4}"/>
              </a:ext>
            </a:extLst>
          </p:cNvPr>
          <p:cNvGrpSpPr/>
          <p:nvPr/>
        </p:nvGrpSpPr>
        <p:grpSpPr>
          <a:xfrm>
            <a:off x="940743" y="2496847"/>
            <a:ext cx="207464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250FE9C-7648-429C-B208-3976305FEEFB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Chevron 98">
              <a:extLst>
                <a:ext uri="{FF2B5EF4-FFF2-40B4-BE49-F238E27FC236}">
                  <a16:creationId xmlns:a16="http://schemas.microsoft.com/office/drawing/2014/main" id="{E5B1AA32-F144-4558-BBD0-FAEE30C75064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그룹 5">
            <a:extLst>
              <a:ext uri="{FF2B5EF4-FFF2-40B4-BE49-F238E27FC236}">
                <a16:creationId xmlns:a16="http://schemas.microsoft.com/office/drawing/2014/main" id="{043857A3-1CFE-4D85-91E6-4375FAA92E8C}"/>
              </a:ext>
            </a:extLst>
          </p:cNvPr>
          <p:cNvGrpSpPr/>
          <p:nvPr/>
        </p:nvGrpSpPr>
        <p:grpSpPr>
          <a:xfrm>
            <a:off x="1201729" y="2444226"/>
            <a:ext cx="4738195" cy="754955"/>
            <a:chOff x="1201728" y="2646447"/>
            <a:chExt cx="4738195" cy="75495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64996C8-D97D-441E-B936-00BC118C3ACC}"/>
                </a:ext>
              </a:extLst>
            </p:cNvPr>
            <p:cNvSpPr txBox="1"/>
            <p:nvPr/>
          </p:nvSpPr>
          <p:spPr>
            <a:xfrm>
              <a:off x="1201728" y="264644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46B47E-7A94-4745-9527-1C828958550E}"/>
                </a:ext>
              </a:extLst>
            </p:cNvPr>
            <p:cNvSpPr txBox="1"/>
            <p:nvPr/>
          </p:nvSpPr>
          <p:spPr>
            <a:xfrm>
              <a:off x="1201728" y="293973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B14519-7AAB-43CE-9DA4-79B289A3EB5F}"/>
              </a:ext>
            </a:extLst>
          </p:cNvPr>
          <p:cNvGrpSpPr/>
          <p:nvPr/>
        </p:nvGrpSpPr>
        <p:grpSpPr>
          <a:xfrm>
            <a:off x="940743" y="3387222"/>
            <a:ext cx="207464" cy="206152"/>
            <a:chOff x="2411760" y="3708613"/>
            <a:chExt cx="206152" cy="20615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D9463B6-44CC-46BC-ADE5-AAF762606FCF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Chevron 105">
              <a:extLst>
                <a:ext uri="{FF2B5EF4-FFF2-40B4-BE49-F238E27FC236}">
                  <a16:creationId xmlns:a16="http://schemas.microsoft.com/office/drawing/2014/main" id="{601230DC-D5E2-4758-9A4D-6F1C1F1E43E8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그룹 6">
            <a:extLst>
              <a:ext uri="{FF2B5EF4-FFF2-40B4-BE49-F238E27FC236}">
                <a16:creationId xmlns:a16="http://schemas.microsoft.com/office/drawing/2014/main" id="{2AB22E07-9DDF-4D4A-B30C-3F28B9093903}"/>
              </a:ext>
            </a:extLst>
          </p:cNvPr>
          <p:cNvGrpSpPr/>
          <p:nvPr/>
        </p:nvGrpSpPr>
        <p:grpSpPr>
          <a:xfrm>
            <a:off x="1201729" y="3334600"/>
            <a:ext cx="4738195" cy="754955"/>
            <a:chOff x="1201728" y="3536822"/>
            <a:chExt cx="4738195" cy="75495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4C53223-8F41-4276-905B-B78C2F17F484}"/>
                </a:ext>
              </a:extLst>
            </p:cNvPr>
            <p:cNvSpPr txBox="1"/>
            <p:nvPr/>
          </p:nvSpPr>
          <p:spPr>
            <a:xfrm>
              <a:off x="1201728" y="353682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7A90BDA-6E2D-4452-847F-D1325B2F5B75}"/>
                </a:ext>
              </a:extLst>
            </p:cNvPr>
            <p:cNvSpPr txBox="1"/>
            <p:nvPr/>
          </p:nvSpPr>
          <p:spPr>
            <a:xfrm>
              <a:off x="1201728" y="383011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39EFAB9-E1D2-46CF-8884-28C8634E1572}"/>
              </a:ext>
            </a:extLst>
          </p:cNvPr>
          <p:cNvGrpSpPr/>
          <p:nvPr/>
        </p:nvGrpSpPr>
        <p:grpSpPr>
          <a:xfrm>
            <a:off x="940743" y="4277597"/>
            <a:ext cx="207464" cy="206152"/>
            <a:chOff x="2411760" y="3708613"/>
            <a:chExt cx="206152" cy="20615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447B1FF-80E6-447B-ABFD-865227C83732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Chevron 112">
              <a:extLst>
                <a:ext uri="{FF2B5EF4-FFF2-40B4-BE49-F238E27FC236}">
                  <a16:creationId xmlns:a16="http://schemas.microsoft.com/office/drawing/2014/main" id="{547A68B6-BCEE-4E96-8FDE-4996C9C720C8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그룹 7">
            <a:extLst>
              <a:ext uri="{FF2B5EF4-FFF2-40B4-BE49-F238E27FC236}">
                <a16:creationId xmlns:a16="http://schemas.microsoft.com/office/drawing/2014/main" id="{94FAD4EB-8F9C-40C9-8188-6A52005F9747}"/>
              </a:ext>
            </a:extLst>
          </p:cNvPr>
          <p:cNvGrpSpPr/>
          <p:nvPr/>
        </p:nvGrpSpPr>
        <p:grpSpPr>
          <a:xfrm>
            <a:off x="1201729" y="4224975"/>
            <a:ext cx="4738195" cy="754955"/>
            <a:chOff x="1201728" y="4427197"/>
            <a:chExt cx="4738195" cy="75495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F2AE174-F3DE-4C1B-B704-8F869022F0DC}"/>
                </a:ext>
              </a:extLst>
            </p:cNvPr>
            <p:cNvSpPr txBox="1"/>
            <p:nvPr/>
          </p:nvSpPr>
          <p:spPr>
            <a:xfrm>
              <a:off x="1201728" y="442719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CFDC9AC-B26D-477D-9AA4-756472062B76}"/>
                </a:ext>
              </a:extLst>
            </p:cNvPr>
            <p:cNvSpPr txBox="1"/>
            <p:nvPr/>
          </p:nvSpPr>
          <p:spPr>
            <a:xfrm>
              <a:off x="1201728" y="472048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7B7774-BA64-4DF6-AC34-72BE6ECB11F1}"/>
              </a:ext>
            </a:extLst>
          </p:cNvPr>
          <p:cNvGrpSpPr/>
          <p:nvPr/>
        </p:nvGrpSpPr>
        <p:grpSpPr>
          <a:xfrm>
            <a:off x="940743" y="5167972"/>
            <a:ext cx="207464" cy="206152"/>
            <a:chOff x="2411760" y="3708613"/>
            <a:chExt cx="206152" cy="20615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45BD25F-F496-4693-B603-F03E1BAD593D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hevron 119">
              <a:extLst>
                <a:ext uri="{FF2B5EF4-FFF2-40B4-BE49-F238E27FC236}">
                  <a16:creationId xmlns:a16="http://schemas.microsoft.com/office/drawing/2014/main" id="{36F14F59-B16D-461E-98C9-ACBB43D00C0F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그룹 8">
            <a:extLst>
              <a:ext uri="{FF2B5EF4-FFF2-40B4-BE49-F238E27FC236}">
                <a16:creationId xmlns:a16="http://schemas.microsoft.com/office/drawing/2014/main" id="{1FE54291-8641-4429-A108-3F916F9A0C61}"/>
              </a:ext>
            </a:extLst>
          </p:cNvPr>
          <p:cNvGrpSpPr/>
          <p:nvPr/>
        </p:nvGrpSpPr>
        <p:grpSpPr>
          <a:xfrm>
            <a:off x="1201729" y="5115350"/>
            <a:ext cx="4738195" cy="754955"/>
            <a:chOff x="1201728" y="5317572"/>
            <a:chExt cx="4738195" cy="75495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2BF4F5E-D8D6-4AE0-889A-B887E652E543}"/>
                </a:ext>
              </a:extLst>
            </p:cNvPr>
            <p:cNvSpPr txBox="1"/>
            <p:nvPr/>
          </p:nvSpPr>
          <p:spPr>
            <a:xfrm>
              <a:off x="1201728" y="53175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852FBE9-A4A0-499D-89E0-8F856435CE7D}"/>
                </a:ext>
              </a:extLst>
            </p:cNvPr>
            <p:cNvSpPr txBox="1"/>
            <p:nvPr/>
          </p:nvSpPr>
          <p:spPr>
            <a:xfrm>
              <a:off x="1201728" y="56108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EC22944-AF4A-445E-903C-3B1DD0CB6BB5}"/>
              </a:ext>
            </a:extLst>
          </p:cNvPr>
          <p:cNvSpPr txBox="1"/>
          <p:nvPr/>
        </p:nvSpPr>
        <p:spPr>
          <a:xfrm>
            <a:off x="7867976" y="6309320"/>
            <a:ext cx="2052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42FFCA-0B31-433C-A008-07F1950CC36A}"/>
              </a:ext>
            </a:extLst>
          </p:cNvPr>
          <p:cNvSpPr txBox="1"/>
          <p:nvPr/>
        </p:nvSpPr>
        <p:spPr>
          <a:xfrm>
            <a:off x="3417571" y="3329910"/>
            <a:ext cx="2386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CBB612-2BD4-4B9C-A1B1-03ADAF8EFC12}"/>
              </a:ext>
            </a:extLst>
          </p:cNvPr>
          <p:cNvSpPr txBox="1"/>
          <p:nvPr/>
        </p:nvSpPr>
        <p:spPr>
          <a:xfrm>
            <a:off x="3417571" y="1733009"/>
            <a:ext cx="235364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 smtClean="0">
                <a:solidFill>
                  <a:schemeClr val="accent1"/>
                </a:solidFill>
                <a:cs typeface="Arial" pitchFamily="34" charset="0"/>
              </a:rPr>
              <a:t>THEME PPT</a:t>
            </a:r>
            <a:r>
              <a:rPr lang="en-GB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9157F-3A8E-49BF-A97D-BC9C919CFEDE}"/>
              </a:ext>
            </a:extLst>
          </p:cNvPr>
          <p:cNvSpPr txBox="1"/>
          <p:nvPr/>
        </p:nvSpPr>
        <p:spPr>
          <a:xfrm>
            <a:off x="942863" y="353841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C3450-4D56-435B-B093-87ECB4CF1C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56F5BB-0B6F-4D4A-AD73-DE1DB9900F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354288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5E7528C6-92BF-4EA8-BEEA-11DA12C53FA5}"/>
              </a:ext>
            </a:extLst>
          </p:cNvPr>
          <p:cNvSpPr/>
          <p:nvPr/>
        </p:nvSpPr>
        <p:spPr>
          <a:xfrm>
            <a:off x="1863502" y="3429000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16">
            <a:extLst>
              <a:ext uri="{FF2B5EF4-FFF2-40B4-BE49-F238E27FC236}">
                <a16:creationId xmlns:a16="http://schemas.microsoft.com/office/drawing/2014/main" id="{EF5A2EA9-D44A-4162-87B6-1541A71AE809}"/>
              </a:ext>
            </a:extLst>
          </p:cNvPr>
          <p:cNvSpPr/>
          <p:nvPr/>
        </p:nvSpPr>
        <p:spPr>
          <a:xfrm>
            <a:off x="3370961" y="3429000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17">
            <a:extLst>
              <a:ext uri="{FF2B5EF4-FFF2-40B4-BE49-F238E27FC236}">
                <a16:creationId xmlns:a16="http://schemas.microsoft.com/office/drawing/2014/main" id="{CA0E37D7-298F-4AED-ABB9-93E5533466C3}"/>
              </a:ext>
            </a:extLst>
          </p:cNvPr>
          <p:cNvSpPr/>
          <p:nvPr/>
        </p:nvSpPr>
        <p:spPr>
          <a:xfrm>
            <a:off x="4969633" y="3429000"/>
            <a:ext cx="720080" cy="10275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18">
            <a:extLst>
              <a:ext uri="{FF2B5EF4-FFF2-40B4-BE49-F238E27FC236}">
                <a16:creationId xmlns:a16="http://schemas.microsoft.com/office/drawing/2014/main" id="{F9B67D02-74CF-4693-9227-E13912BBA0F3}"/>
              </a:ext>
            </a:extLst>
          </p:cNvPr>
          <p:cNvSpPr/>
          <p:nvPr/>
        </p:nvSpPr>
        <p:spPr>
          <a:xfrm>
            <a:off x="6477048" y="3429000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C72AD6-2B6E-4B7F-B088-8B92C985B98C}"/>
              </a:ext>
            </a:extLst>
          </p:cNvPr>
          <p:cNvGrpSpPr/>
          <p:nvPr/>
        </p:nvGrpSpPr>
        <p:grpSpPr>
          <a:xfrm>
            <a:off x="488080" y="4514797"/>
            <a:ext cx="1663418" cy="1477328"/>
            <a:chOff x="2725123" y="4283314"/>
            <a:chExt cx="1292073" cy="14773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7D216C-00D7-4886-A8DF-4781BFEED2F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422C8C-D89B-4F17-B3BF-B78781268AC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A943BA-BCAB-40EE-9C40-4B48320D756B}"/>
              </a:ext>
            </a:extLst>
          </p:cNvPr>
          <p:cNvGrpSpPr/>
          <p:nvPr/>
        </p:nvGrpSpPr>
        <p:grpSpPr>
          <a:xfrm>
            <a:off x="3568970" y="4514797"/>
            <a:ext cx="1663418" cy="1477328"/>
            <a:chOff x="2725123" y="4283314"/>
            <a:chExt cx="1292073" cy="14773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B48B38-994E-4C36-A7EE-9228A2A5497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715DA8-6D0B-49D2-9CCC-E6C6CB93B62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FB0F8F-1130-4139-A61E-42F4B3514F0A}"/>
              </a:ext>
            </a:extLst>
          </p:cNvPr>
          <p:cNvGrpSpPr/>
          <p:nvPr/>
        </p:nvGrpSpPr>
        <p:grpSpPr>
          <a:xfrm>
            <a:off x="2028526" y="1870407"/>
            <a:ext cx="1663418" cy="1477328"/>
            <a:chOff x="2725123" y="4283314"/>
            <a:chExt cx="1292073" cy="14773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9E15CF-D97A-49AF-8395-CA3AA24999A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09FF32-4C8D-4269-B97D-4BA9001F5F9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7F1F2A-B9A5-4CB5-B1BF-4F75BBDB09F2}"/>
              </a:ext>
            </a:extLst>
          </p:cNvPr>
          <p:cNvGrpSpPr/>
          <p:nvPr/>
        </p:nvGrpSpPr>
        <p:grpSpPr>
          <a:xfrm>
            <a:off x="5109416" y="1870407"/>
            <a:ext cx="1663418" cy="1477328"/>
            <a:chOff x="2725123" y="4283314"/>
            <a:chExt cx="1292073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1A7FC6-3D9A-4BFD-9D1C-1A866D92DFF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75EE80-4244-4242-83B9-9257D6923A42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9" name="Chevron 17">
            <a:extLst>
              <a:ext uri="{FF2B5EF4-FFF2-40B4-BE49-F238E27FC236}">
                <a16:creationId xmlns:a16="http://schemas.microsoft.com/office/drawing/2014/main" id="{C74FCB22-7C70-4FC7-A817-E8302651316D}"/>
              </a:ext>
            </a:extLst>
          </p:cNvPr>
          <p:cNvSpPr/>
          <p:nvPr/>
        </p:nvSpPr>
        <p:spPr>
          <a:xfrm>
            <a:off x="7990002" y="3429000"/>
            <a:ext cx="720080" cy="1027536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0" name="Group 22">
            <a:extLst>
              <a:ext uri="{FF2B5EF4-FFF2-40B4-BE49-F238E27FC236}">
                <a16:creationId xmlns:a16="http://schemas.microsoft.com/office/drawing/2014/main" id="{E32A7AAB-C408-4C13-9B2B-0211866ABD17}"/>
              </a:ext>
            </a:extLst>
          </p:cNvPr>
          <p:cNvGrpSpPr/>
          <p:nvPr/>
        </p:nvGrpSpPr>
        <p:grpSpPr>
          <a:xfrm>
            <a:off x="6649858" y="4514797"/>
            <a:ext cx="1663418" cy="1477328"/>
            <a:chOff x="2725123" y="4283314"/>
            <a:chExt cx="1292073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C560A0-A01C-4878-B40A-FD6C12A8A4D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4F85AE-CABB-4953-A3BE-8B3E2D8348B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30">
            <a:extLst>
              <a:ext uri="{FF2B5EF4-FFF2-40B4-BE49-F238E27FC236}">
                <a16:creationId xmlns:a16="http://schemas.microsoft.com/office/drawing/2014/main" id="{B93B6D24-EB95-42A7-B4C3-404CF697AB82}"/>
              </a:ext>
            </a:extLst>
          </p:cNvPr>
          <p:cNvSpPr/>
          <p:nvPr/>
        </p:nvSpPr>
        <p:spPr>
          <a:xfrm>
            <a:off x="6010003" y="3779229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4E80A89E-9E56-435B-8672-8F82B31D9ED8}"/>
              </a:ext>
            </a:extLst>
          </p:cNvPr>
          <p:cNvSpPr>
            <a:spLocks noChangeAspect="1"/>
          </p:cNvSpPr>
          <p:nvPr/>
        </p:nvSpPr>
        <p:spPr>
          <a:xfrm rot="9900000">
            <a:off x="7551686" y="382474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AAAEC604-81F8-4275-96F1-127C5B11F031}"/>
              </a:ext>
            </a:extLst>
          </p:cNvPr>
          <p:cNvSpPr/>
          <p:nvPr/>
        </p:nvSpPr>
        <p:spPr>
          <a:xfrm>
            <a:off x="2857452" y="380800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6DF221BA-E244-4841-9DAA-29DF0208FCE1}"/>
              </a:ext>
            </a:extLst>
          </p:cNvPr>
          <p:cNvSpPr/>
          <p:nvPr/>
        </p:nvSpPr>
        <p:spPr>
          <a:xfrm>
            <a:off x="1493382" y="3786716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 Same Side Corner Rectangle 36">
            <a:extLst>
              <a:ext uri="{FF2B5EF4-FFF2-40B4-BE49-F238E27FC236}">
                <a16:creationId xmlns:a16="http://schemas.microsoft.com/office/drawing/2014/main" id="{98AADC98-DA93-4B6F-AB5C-7C114A2C2B10}"/>
              </a:ext>
            </a:extLst>
          </p:cNvPr>
          <p:cNvSpPr>
            <a:spLocks noChangeAspect="1"/>
          </p:cNvSpPr>
          <p:nvPr/>
        </p:nvSpPr>
        <p:spPr>
          <a:xfrm>
            <a:off x="4482420" y="378671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8" name="Group 35">
            <a:extLst>
              <a:ext uri="{FF2B5EF4-FFF2-40B4-BE49-F238E27FC236}">
                <a16:creationId xmlns:a16="http://schemas.microsoft.com/office/drawing/2014/main" id="{4CE51158-DEB3-4152-B708-84B42A2DE4EC}"/>
              </a:ext>
            </a:extLst>
          </p:cNvPr>
          <p:cNvGrpSpPr/>
          <p:nvPr/>
        </p:nvGrpSpPr>
        <p:grpSpPr>
          <a:xfrm flipH="1">
            <a:off x="8974063" y="1063756"/>
            <a:ext cx="2562178" cy="5366326"/>
            <a:chOff x="851030" y="1340768"/>
            <a:chExt cx="2426195" cy="5081516"/>
          </a:xfrm>
          <a:solidFill>
            <a:schemeClr val="accent1"/>
          </a:solidFill>
        </p:grpSpPr>
        <p:grpSp>
          <p:nvGrpSpPr>
            <p:cNvPr id="29" name="Group 31">
              <a:extLst>
                <a:ext uri="{FF2B5EF4-FFF2-40B4-BE49-F238E27FC236}">
                  <a16:creationId xmlns:a16="http://schemas.microsoft.com/office/drawing/2014/main" id="{BB8F3ADB-C9B7-4238-B208-D93A7C98764C}"/>
                </a:ext>
              </a:extLst>
            </p:cNvPr>
            <p:cNvGrpSpPr/>
            <p:nvPr/>
          </p:nvGrpSpPr>
          <p:grpSpPr>
            <a:xfrm>
              <a:off x="851030" y="1340768"/>
              <a:ext cx="2426195" cy="5081516"/>
              <a:chOff x="3009901" y="1512649"/>
              <a:chExt cx="2426195" cy="5081516"/>
            </a:xfrm>
            <a:grpFill/>
          </p:grpSpPr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A5995D55-2B57-4544-BDBE-0FC774947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1671638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id="{F6B4924F-36DB-4065-8318-A7B99E648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6AD72D04-E651-4F8A-A829-427B6B4B4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4E8A1F6-4FDE-4E40-BCD5-5AAE453131F4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31" name="Freeform 46">
                <a:extLst>
                  <a:ext uri="{FF2B5EF4-FFF2-40B4-BE49-F238E27FC236}">
                    <a16:creationId xmlns:a16="http://schemas.microsoft.com/office/drawing/2014/main" id="{48B7B7AE-5601-44E2-A94B-4F82EFA8A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70D1006F-4EA3-4111-BE32-6EA8B451B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6CADC9-0B9A-4309-827C-9D437F413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928266"/>
              </p:ext>
            </p:extLst>
          </p:nvPr>
        </p:nvGraphicFramePr>
        <p:xfrm>
          <a:off x="907596" y="1528828"/>
          <a:ext cx="10343256" cy="261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73093827-4039-4DCC-8E03-2B31F5AD08C5}"/>
              </a:ext>
            </a:extLst>
          </p:cNvPr>
          <p:cNvGrpSpPr/>
          <p:nvPr/>
        </p:nvGrpSpPr>
        <p:grpSpPr>
          <a:xfrm>
            <a:off x="1620214" y="4312922"/>
            <a:ext cx="4330730" cy="677689"/>
            <a:chOff x="948910" y="4523978"/>
            <a:chExt cx="3099192" cy="6776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623E99-6354-4D31-9727-6B52ACE60C95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5512C7-DF02-4880-B9DC-AE1E5279BEE6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C6F1C4A-A621-490C-84BF-461ED1988F60}"/>
              </a:ext>
            </a:extLst>
          </p:cNvPr>
          <p:cNvGrpSpPr/>
          <p:nvPr/>
        </p:nvGrpSpPr>
        <p:grpSpPr>
          <a:xfrm>
            <a:off x="997078" y="4435742"/>
            <a:ext cx="432048" cy="432048"/>
            <a:chOff x="453903" y="2153979"/>
            <a:chExt cx="432048" cy="432048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68F647-F0B4-453B-AE20-D417AADDD20B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BCE157-08C8-41F2-ABA3-D5FCB33AB10A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4F69E7-2A40-423D-8D4B-0F1AA07E7283}"/>
              </a:ext>
            </a:extLst>
          </p:cNvPr>
          <p:cNvGrpSpPr/>
          <p:nvPr/>
        </p:nvGrpSpPr>
        <p:grpSpPr>
          <a:xfrm>
            <a:off x="6920126" y="4312922"/>
            <a:ext cx="4330730" cy="677689"/>
            <a:chOff x="948910" y="4523978"/>
            <a:chExt cx="3099192" cy="6776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B43CF3-5489-49E7-A4B8-F9EDA79B5402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B24A8D-A3B3-4902-B1BB-833F0B6DB040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CA289A-AE2C-43DA-AAFF-46F54E51CAB7}"/>
              </a:ext>
            </a:extLst>
          </p:cNvPr>
          <p:cNvGrpSpPr/>
          <p:nvPr/>
        </p:nvGrpSpPr>
        <p:grpSpPr>
          <a:xfrm>
            <a:off x="6296991" y="4435742"/>
            <a:ext cx="432048" cy="432048"/>
            <a:chOff x="453903" y="2153979"/>
            <a:chExt cx="432048" cy="43204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F2DAC8-7F82-4C4D-B0B2-887F3C6FDDAF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F01EC6-1D23-4918-91B1-7A6536E96EA5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EA79C3-5DE4-4F52-9085-A958BE0690A6}"/>
              </a:ext>
            </a:extLst>
          </p:cNvPr>
          <p:cNvGrpSpPr/>
          <p:nvPr/>
        </p:nvGrpSpPr>
        <p:grpSpPr>
          <a:xfrm>
            <a:off x="1621864" y="5141315"/>
            <a:ext cx="4330730" cy="677689"/>
            <a:chOff x="948910" y="4523978"/>
            <a:chExt cx="3099192" cy="6776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793E8C-5DDB-45EF-9CD5-053110DDDA15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4ADCBB-599B-44A7-829E-07360F2301CE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FC8CC12-FEC5-4825-9988-FA7ACFFA785C}"/>
              </a:ext>
            </a:extLst>
          </p:cNvPr>
          <p:cNvGrpSpPr/>
          <p:nvPr/>
        </p:nvGrpSpPr>
        <p:grpSpPr>
          <a:xfrm>
            <a:off x="998729" y="5264132"/>
            <a:ext cx="432048" cy="432048"/>
            <a:chOff x="453903" y="2153979"/>
            <a:chExt cx="432048" cy="432048"/>
          </a:xfrm>
          <a:solidFill>
            <a:schemeClr val="accent2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7E6B61-2732-4E08-A607-24667BA8A96E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F9D654-03C2-44C3-9F65-9D11A80AD3AE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6C5311-673E-4526-8A70-C497DCD3DEBF}"/>
              </a:ext>
            </a:extLst>
          </p:cNvPr>
          <p:cNvGrpSpPr/>
          <p:nvPr/>
        </p:nvGrpSpPr>
        <p:grpSpPr>
          <a:xfrm>
            <a:off x="6921778" y="5141315"/>
            <a:ext cx="4330730" cy="677689"/>
            <a:chOff x="948910" y="4523978"/>
            <a:chExt cx="3099192" cy="6776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86C4FB-DF08-42AF-9710-D4B81D53E8CD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D0342E-AD68-4BD4-A6B0-ACF7EC61CBFE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66F5FC-FC12-41B9-8C5F-A9E35AF8C8B9}"/>
              </a:ext>
            </a:extLst>
          </p:cNvPr>
          <p:cNvGrpSpPr/>
          <p:nvPr/>
        </p:nvGrpSpPr>
        <p:grpSpPr>
          <a:xfrm>
            <a:off x="6298642" y="5264132"/>
            <a:ext cx="432048" cy="432048"/>
            <a:chOff x="453903" y="2153979"/>
            <a:chExt cx="432048" cy="43204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86DCF9-9451-461B-B5B5-FB66766834C4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0A6753-C15C-48AF-A734-D7F7761F04F4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48519C-3029-4478-99AA-2864E02F3D84}"/>
              </a:ext>
            </a:extLst>
          </p:cNvPr>
          <p:cNvSpPr txBox="1"/>
          <p:nvPr/>
        </p:nvSpPr>
        <p:spPr>
          <a:xfrm>
            <a:off x="1586139" y="261056"/>
            <a:ext cx="9019722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2730FB-6F5B-4C43-8607-FFD8AF4092CA}"/>
              </a:ext>
            </a:extLst>
          </p:cNvPr>
          <p:cNvSpPr/>
          <p:nvPr/>
        </p:nvSpPr>
        <p:spPr>
          <a:xfrm>
            <a:off x="1757991" y="5286375"/>
            <a:ext cx="2628900" cy="157162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BB581E-4169-4BC4-822B-B0D8964372E6}"/>
              </a:ext>
            </a:extLst>
          </p:cNvPr>
          <p:cNvSpPr/>
          <p:nvPr/>
        </p:nvSpPr>
        <p:spPr>
          <a:xfrm>
            <a:off x="4781546" y="5286375"/>
            <a:ext cx="2628900" cy="15716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519F12-035D-459B-8C8E-3E819BF41151}"/>
              </a:ext>
            </a:extLst>
          </p:cNvPr>
          <p:cNvSpPr/>
          <p:nvPr/>
        </p:nvSpPr>
        <p:spPr>
          <a:xfrm>
            <a:off x="7805101" y="5286375"/>
            <a:ext cx="2628900" cy="157162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3A143828-F5F6-436F-80EC-B14BF1DB39B4}"/>
              </a:ext>
            </a:extLst>
          </p:cNvPr>
          <p:cNvSpPr>
            <a:spLocks noChangeAspect="1"/>
          </p:cNvSpPr>
          <p:nvPr/>
        </p:nvSpPr>
        <p:spPr>
          <a:xfrm>
            <a:off x="2046124" y="5816795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D2D03B03-7562-4A39-A4D7-A1B70B864C92}"/>
              </a:ext>
            </a:extLst>
          </p:cNvPr>
          <p:cNvSpPr/>
          <p:nvPr/>
        </p:nvSpPr>
        <p:spPr>
          <a:xfrm>
            <a:off x="8055067" y="5816795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8" name="Trapezoid 18">
            <a:extLst>
              <a:ext uri="{FF2B5EF4-FFF2-40B4-BE49-F238E27FC236}">
                <a16:creationId xmlns:a16="http://schemas.microsoft.com/office/drawing/2014/main" id="{FC407B0B-BB8E-4B58-BDE7-2E3A3D75EB20}"/>
              </a:ext>
            </a:extLst>
          </p:cNvPr>
          <p:cNvSpPr/>
          <p:nvPr/>
        </p:nvSpPr>
        <p:spPr>
          <a:xfrm rot="10800000">
            <a:off x="5007773" y="5847187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E62240-D61E-4CCE-855E-E5C77B0D0FA9}"/>
              </a:ext>
            </a:extLst>
          </p:cNvPr>
          <p:cNvSpPr txBox="1"/>
          <p:nvPr/>
        </p:nvSpPr>
        <p:spPr>
          <a:xfrm>
            <a:off x="2791668" y="5602385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866825-3813-4EFE-B53B-0632BEFE98EE}"/>
              </a:ext>
            </a:extLst>
          </p:cNvPr>
          <p:cNvSpPr txBox="1"/>
          <p:nvPr/>
        </p:nvSpPr>
        <p:spPr>
          <a:xfrm>
            <a:off x="5995743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AAD1C-FAB1-4053-894B-08751EC291F1}"/>
              </a:ext>
            </a:extLst>
          </p:cNvPr>
          <p:cNvSpPr txBox="1"/>
          <p:nvPr/>
        </p:nvSpPr>
        <p:spPr>
          <a:xfrm>
            <a:off x="8857289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59B30E-EDDA-4BDE-878B-5BF28F78BACF}"/>
              </a:ext>
            </a:extLst>
          </p:cNvPr>
          <p:cNvSpPr txBox="1"/>
          <p:nvPr/>
        </p:nvSpPr>
        <p:spPr>
          <a:xfrm>
            <a:off x="888207" y="1776361"/>
            <a:ext cx="3980015" cy="13849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61AE25-A6D0-4492-ADA7-65FFE2B80B5D}"/>
              </a:ext>
            </a:extLst>
          </p:cNvPr>
          <p:cNvGrpSpPr/>
          <p:nvPr/>
        </p:nvGrpSpPr>
        <p:grpSpPr>
          <a:xfrm>
            <a:off x="951073" y="1832587"/>
            <a:ext cx="3620927" cy="4023805"/>
            <a:chOff x="2205261" y="2207419"/>
            <a:chExt cx="3367212" cy="3741861"/>
          </a:xfrm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5ED952A3-9DEE-4E0D-A795-8FAA9FED1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660" y="2207419"/>
              <a:ext cx="3198813" cy="3487737"/>
            </a:xfrm>
            <a:custGeom>
              <a:avLst/>
              <a:gdLst>
                <a:gd name="T0" fmla="*/ 630 w 853"/>
                <a:gd name="T1" fmla="*/ 372 h 930"/>
                <a:gd name="T2" fmla="*/ 717 w 853"/>
                <a:gd name="T3" fmla="*/ 372 h 930"/>
                <a:gd name="T4" fmla="*/ 765 w 853"/>
                <a:gd name="T5" fmla="*/ 502 h 930"/>
                <a:gd name="T6" fmla="*/ 766 w 853"/>
                <a:gd name="T7" fmla="*/ 511 h 930"/>
                <a:gd name="T8" fmla="*/ 759 w 853"/>
                <a:gd name="T9" fmla="*/ 664 h 930"/>
                <a:gd name="T10" fmla="*/ 758 w 853"/>
                <a:gd name="T11" fmla="*/ 669 h 930"/>
                <a:gd name="T12" fmla="*/ 715 w 853"/>
                <a:gd name="T13" fmla="*/ 802 h 930"/>
                <a:gd name="T14" fmla="*/ 707 w 853"/>
                <a:gd name="T15" fmla="*/ 817 h 930"/>
                <a:gd name="T16" fmla="*/ 655 w 853"/>
                <a:gd name="T17" fmla="*/ 923 h 930"/>
                <a:gd name="T18" fmla="*/ 259 w 853"/>
                <a:gd name="T19" fmla="*/ 876 h 930"/>
                <a:gd name="T20" fmla="*/ 0 w 853"/>
                <a:gd name="T21" fmla="*/ 852 h 930"/>
                <a:gd name="T22" fmla="*/ 0 w 853"/>
                <a:gd name="T23" fmla="*/ 447 h 930"/>
                <a:gd name="T24" fmla="*/ 253 w 853"/>
                <a:gd name="T25" fmla="*/ 435 h 930"/>
                <a:gd name="T26" fmla="*/ 412 w 853"/>
                <a:gd name="T27" fmla="*/ 309 h 930"/>
                <a:gd name="T28" fmla="*/ 554 w 853"/>
                <a:gd name="T29" fmla="*/ 137 h 930"/>
                <a:gd name="T30" fmla="*/ 667 w 853"/>
                <a:gd name="T31" fmla="*/ 210 h 930"/>
                <a:gd name="T32" fmla="*/ 600 w 853"/>
                <a:gd name="T33" fmla="*/ 335 h 930"/>
                <a:gd name="T34" fmla="*/ 630 w 853"/>
                <a:gd name="T35" fmla="*/ 372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3" h="930">
                  <a:moveTo>
                    <a:pt x="630" y="372"/>
                  </a:moveTo>
                  <a:cubicBezTo>
                    <a:pt x="717" y="372"/>
                    <a:pt x="717" y="372"/>
                    <a:pt x="717" y="372"/>
                  </a:cubicBezTo>
                  <a:cubicBezTo>
                    <a:pt x="800" y="372"/>
                    <a:pt x="811" y="470"/>
                    <a:pt x="765" y="502"/>
                  </a:cubicBezTo>
                  <a:cubicBezTo>
                    <a:pt x="754" y="510"/>
                    <a:pt x="752" y="506"/>
                    <a:pt x="766" y="511"/>
                  </a:cubicBezTo>
                  <a:cubicBezTo>
                    <a:pt x="853" y="540"/>
                    <a:pt x="828" y="657"/>
                    <a:pt x="759" y="664"/>
                  </a:cubicBezTo>
                  <a:cubicBezTo>
                    <a:pt x="746" y="666"/>
                    <a:pt x="746" y="663"/>
                    <a:pt x="758" y="669"/>
                  </a:cubicBezTo>
                  <a:cubicBezTo>
                    <a:pt x="809" y="697"/>
                    <a:pt x="794" y="801"/>
                    <a:pt x="715" y="802"/>
                  </a:cubicBezTo>
                  <a:cubicBezTo>
                    <a:pt x="680" y="802"/>
                    <a:pt x="693" y="800"/>
                    <a:pt x="707" y="817"/>
                  </a:cubicBezTo>
                  <a:cubicBezTo>
                    <a:pt x="737" y="853"/>
                    <a:pt x="726" y="920"/>
                    <a:pt x="655" y="923"/>
                  </a:cubicBezTo>
                  <a:cubicBezTo>
                    <a:pt x="534" y="929"/>
                    <a:pt x="376" y="930"/>
                    <a:pt x="259" y="876"/>
                  </a:cubicBezTo>
                  <a:cubicBezTo>
                    <a:pt x="162" y="830"/>
                    <a:pt x="104" y="852"/>
                    <a:pt x="0" y="85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96" y="450"/>
                    <a:pt x="161" y="475"/>
                    <a:pt x="253" y="435"/>
                  </a:cubicBezTo>
                  <a:cubicBezTo>
                    <a:pt x="322" y="404"/>
                    <a:pt x="360" y="368"/>
                    <a:pt x="412" y="309"/>
                  </a:cubicBezTo>
                  <a:cubicBezTo>
                    <a:pt x="466" y="248"/>
                    <a:pt x="522" y="220"/>
                    <a:pt x="554" y="137"/>
                  </a:cubicBezTo>
                  <a:cubicBezTo>
                    <a:pt x="594" y="0"/>
                    <a:pt x="700" y="95"/>
                    <a:pt x="667" y="210"/>
                  </a:cubicBezTo>
                  <a:cubicBezTo>
                    <a:pt x="647" y="266"/>
                    <a:pt x="631" y="295"/>
                    <a:pt x="600" y="335"/>
                  </a:cubicBezTo>
                  <a:cubicBezTo>
                    <a:pt x="586" y="354"/>
                    <a:pt x="593" y="372"/>
                    <a:pt x="630" y="3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scene3d>
              <a:camera prst="perspectiveLeft">
                <a:rot lat="1500000" lon="900000" rev="0"/>
              </a:camera>
              <a:lightRig rig="balanced" dir="t"/>
            </a:scene3d>
            <a:sp3d extrusionH="254000">
              <a:bevelT w="0" h="0"/>
              <a:bevelB w="0" h="0"/>
              <a:extrusionClr>
                <a:schemeClr val="accent4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9E122449-3E55-4CEE-8C62-1A7E308E8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702" y="2293144"/>
              <a:ext cx="3198813" cy="3487737"/>
            </a:xfrm>
            <a:custGeom>
              <a:avLst/>
              <a:gdLst>
                <a:gd name="T0" fmla="*/ 630 w 853"/>
                <a:gd name="T1" fmla="*/ 372 h 930"/>
                <a:gd name="T2" fmla="*/ 717 w 853"/>
                <a:gd name="T3" fmla="*/ 372 h 930"/>
                <a:gd name="T4" fmla="*/ 765 w 853"/>
                <a:gd name="T5" fmla="*/ 502 h 930"/>
                <a:gd name="T6" fmla="*/ 766 w 853"/>
                <a:gd name="T7" fmla="*/ 511 h 930"/>
                <a:gd name="T8" fmla="*/ 759 w 853"/>
                <a:gd name="T9" fmla="*/ 664 h 930"/>
                <a:gd name="T10" fmla="*/ 758 w 853"/>
                <a:gd name="T11" fmla="*/ 669 h 930"/>
                <a:gd name="T12" fmla="*/ 715 w 853"/>
                <a:gd name="T13" fmla="*/ 802 h 930"/>
                <a:gd name="T14" fmla="*/ 707 w 853"/>
                <a:gd name="T15" fmla="*/ 817 h 930"/>
                <a:gd name="T16" fmla="*/ 655 w 853"/>
                <a:gd name="T17" fmla="*/ 923 h 930"/>
                <a:gd name="T18" fmla="*/ 259 w 853"/>
                <a:gd name="T19" fmla="*/ 876 h 930"/>
                <a:gd name="T20" fmla="*/ 0 w 853"/>
                <a:gd name="T21" fmla="*/ 852 h 930"/>
                <a:gd name="T22" fmla="*/ 0 w 853"/>
                <a:gd name="T23" fmla="*/ 447 h 930"/>
                <a:gd name="T24" fmla="*/ 253 w 853"/>
                <a:gd name="T25" fmla="*/ 435 h 930"/>
                <a:gd name="T26" fmla="*/ 412 w 853"/>
                <a:gd name="T27" fmla="*/ 309 h 930"/>
                <a:gd name="T28" fmla="*/ 554 w 853"/>
                <a:gd name="T29" fmla="*/ 137 h 930"/>
                <a:gd name="T30" fmla="*/ 667 w 853"/>
                <a:gd name="T31" fmla="*/ 210 h 930"/>
                <a:gd name="T32" fmla="*/ 600 w 853"/>
                <a:gd name="T33" fmla="*/ 335 h 930"/>
                <a:gd name="T34" fmla="*/ 630 w 853"/>
                <a:gd name="T35" fmla="*/ 372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3" h="930">
                  <a:moveTo>
                    <a:pt x="630" y="372"/>
                  </a:moveTo>
                  <a:cubicBezTo>
                    <a:pt x="717" y="372"/>
                    <a:pt x="717" y="372"/>
                    <a:pt x="717" y="372"/>
                  </a:cubicBezTo>
                  <a:cubicBezTo>
                    <a:pt x="800" y="372"/>
                    <a:pt x="811" y="470"/>
                    <a:pt x="765" y="502"/>
                  </a:cubicBezTo>
                  <a:cubicBezTo>
                    <a:pt x="754" y="510"/>
                    <a:pt x="752" y="506"/>
                    <a:pt x="766" y="511"/>
                  </a:cubicBezTo>
                  <a:cubicBezTo>
                    <a:pt x="853" y="540"/>
                    <a:pt x="828" y="657"/>
                    <a:pt x="759" y="664"/>
                  </a:cubicBezTo>
                  <a:cubicBezTo>
                    <a:pt x="746" y="666"/>
                    <a:pt x="746" y="663"/>
                    <a:pt x="758" y="669"/>
                  </a:cubicBezTo>
                  <a:cubicBezTo>
                    <a:pt x="809" y="697"/>
                    <a:pt x="794" y="801"/>
                    <a:pt x="715" y="802"/>
                  </a:cubicBezTo>
                  <a:cubicBezTo>
                    <a:pt x="680" y="802"/>
                    <a:pt x="693" y="800"/>
                    <a:pt x="707" y="817"/>
                  </a:cubicBezTo>
                  <a:cubicBezTo>
                    <a:pt x="737" y="853"/>
                    <a:pt x="726" y="920"/>
                    <a:pt x="655" y="923"/>
                  </a:cubicBezTo>
                  <a:cubicBezTo>
                    <a:pt x="534" y="929"/>
                    <a:pt x="376" y="930"/>
                    <a:pt x="259" y="876"/>
                  </a:cubicBezTo>
                  <a:cubicBezTo>
                    <a:pt x="162" y="830"/>
                    <a:pt x="104" y="852"/>
                    <a:pt x="0" y="85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96" y="450"/>
                    <a:pt x="161" y="475"/>
                    <a:pt x="253" y="435"/>
                  </a:cubicBezTo>
                  <a:cubicBezTo>
                    <a:pt x="322" y="404"/>
                    <a:pt x="360" y="368"/>
                    <a:pt x="412" y="309"/>
                  </a:cubicBezTo>
                  <a:cubicBezTo>
                    <a:pt x="466" y="248"/>
                    <a:pt x="522" y="220"/>
                    <a:pt x="554" y="137"/>
                  </a:cubicBezTo>
                  <a:cubicBezTo>
                    <a:pt x="594" y="0"/>
                    <a:pt x="700" y="95"/>
                    <a:pt x="667" y="210"/>
                  </a:cubicBezTo>
                  <a:cubicBezTo>
                    <a:pt x="647" y="266"/>
                    <a:pt x="631" y="295"/>
                    <a:pt x="600" y="335"/>
                  </a:cubicBezTo>
                  <a:cubicBezTo>
                    <a:pt x="586" y="354"/>
                    <a:pt x="593" y="372"/>
                    <a:pt x="630" y="3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cene3d>
              <a:camera prst="perspectiveLeft">
                <a:rot lat="1500000" lon="900000" rev="0"/>
              </a:camera>
              <a:lightRig rig="balanced" dir="t"/>
            </a:scene3d>
            <a:sp3d extrusionH="254000">
              <a:bevelT w="0" h="0"/>
              <a:bevelB w="0" h="0"/>
              <a:extrusionClr>
                <a:schemeClr val="accent3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8D87BAB8-F155-4812-94D9-E42043613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1666" y="2380010"/>
              <a:ext cx="3198813" cy="3487737"/>
            </a:xfrm>
            <a:custGeom>
              <a:avLst/>
              <a:gdLst>
                <a:gd name="T0" fmla="*/ 630 w 853"/>
                <a:gd name="T1" fmla="*/ 372 h 930"/>
                <a:gd name="T2" fmla="*/ 717 w 853"/>
                <a:gd name="T3" fmla="*/ 372 h 930"/>
                <a:gd name="T4" fmla="*/ 765 w 853"/>
                <a:gd name="T5" fmla="*/ 502 h 930"/>
                <a:gd name="T6" fmla="*/ 766 w 853"/>
                <a:gd name="T7" fmla="*/ 511 h 930"/>
                <a:gd name="T8" fmla="*/ 759 w 853"/>
                <a:gd name="T9" fmla="*/ 664 h 930"/>
                <a:gd name="T10" fmla="*/ 758 w 853"/>
                <a:gd name="T11" fmla="*/ 669 h 930"/>
                <a:gd name="T12" fmla="*/ 715 w 853"/>
                <a:gd name="T13" fmla="*/ 802 h 930"/>
                <a:gd name="T14" fmla="*/ 707 w 853"/>
                <a:gd name="T15" fmla="*/ 817 h 930"/>
                <a:gd name="T16" fmla="*/ 655 w 853"/>
                <a:gd name="T17" fmla="*/ 923 h 930"/>
                <a:gd name="T18" fmla="*/ 259 w 853"/>
                <a:gd name="T19" fmla="*/ 876 h 930"/>
                <a:gd name="T20" fmla="*/ 0 w 853"/>
                <a:gd name="T21" fmla="*/ 852 h 930"/>
                <a:gd name="T22" fmla="*/ 0 w 853"/>
                <a:gd name="T23" fmla="*/ 447 h 930"/>
                <a:gd name="T24" fmla="*/ 253 w 853"/>
                <a:gd name="T25" fmla="*/ 435 h 930"/>
                <a:gd name="T26" fmla="*/ 412 w 853"/>
                <a:gd name="T27" fmla="*/ 309 h 930"/>
                <a:gd name="T28" fmla="*/ 554 w 853"/>
                <a:gd name="T29" fmla="*/ 137 h 930"/>
                <a:gd name="T30" fmla="*/ 667 w 853"/>
                <a:gd name="T31" fmla="*/ 210 h 930"/>
                <a:gd name="T32" fmla="*/ 600 w 853"/>
                <a:gd name="T33" fmla="*/ 335 h 930"/>
                <a:gd name="T34" fmla="*/ 630 w 853"/>
                <a:gd name="T35" fmla="*/ 372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3" h="930">
                  <a:moveTo>
                    <a:pt x="630" y="372"/>
                  </a:moveTo>
                  <a:cubicBezTo>
                    <a:pt x="717" y="372"/>
                    <a:pt x="717" y="372"/>
                    <a:pt x="717" y="372"/>
                  </a:cubicBezTo>
                  <a:cubicBezTo>
                    <a:pt x="800" y="372"/>
                    <a:pt x="811" y="470"/>
                    <a:pt x="765" y="502"/>
                  </a:cubicBezTo>
                  <a:cubicBezTo>
                    <a:pt x="754" y="510"/>
                    <a:pt x="752" y="506"/>
                    <a:pt x="766" y="511"/>
                  </a:cubicBezTo>
                  <a:cubicBezTo>
                    <a:pt x="853" y="540"/>
                    <a:pt x="828" y="657"/>
                    <a:pt x="759" y="664"/>
                  </a:cubicBezTo>
                  <a:cubicBezTo>
                    <a:pt x="746" y="666"/>
                    <a:pt x="746" y="663"/>
                    <a:pt x="758" y="669"/>
                  </a:cubicBezTo>
                  <a:cubicBezTo>
                    <a:pt x="809" y="697"/>
                    <a:pt x="794" y="801"/>
                    <a:pt x="715" y="802"/>
                  </a:cubicBezTo>
                  <a:cubicBezTo>
                    <a:pt x="680" y="802"/>
                    <a:pt x="693" y="800"/>
                    <a:pt x="707" y="817"/>
                  </a:cubicBezTo>
                  <a:cubicBezTo>
                    <a:pt x="737" y="853"/>
                    <a:pt x="726" y="920"/>
                    <a:pt x="655" y="923"/>
                  </a:cubicBezTo>
                  <a:cubicBezTo>
                    <a:pt x="534" y="929"/>
                    <a:pt x="376" y="930"/>
                    <a:pt x="259" y="876"/>
                  </a:cubicBezTo>
                  <a:cubicBezTo>
                    <a:pt x="162" y="830"/>
                    <a:pt x="104" y="852"/>
                    <a:pt x="0" y="85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96" y="450"/>
                    <a:pt x="161" y="475"/>
                    <a:pt x="253" y="435"/>
                  </a:cubicBezTo>
                  <a:cubicBezTo>
                    <a:pt x="322" y="404"/>
                    <a:pt x="360" y="368"/>
                    <a:pt x="412" y="309"/>
                  </a:cubicBezTo>
                  <a:cubicBezTo>
                    <a:pt x="466" y="248"/>
                    <a:pt x="522" y="220"/>
                    <a:pt x="554" y="137"/>
                  </a:cubicBezTo>
                  <a:cubicBezTo>
                    <a:pt x="594" y="0"/>
                    <a:pt x="700" y="95"/>
                    <a:pt x="667" y="210"/>
                  </a:cubicBezTo>
                  <a:cubicBezTo>
                    <a:pt x="647" y="266"/>
                    <a:pt x="631" y="295"/>
                    <a:pt x="600" y="335"/>
                  </a:cubicBezTo>
                  <a:cubicBezTo>
                    <a:pt x="586" y="354"/>
                    <a:pt x="593" y="372"/>
                    <a:pt x="630" y="3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cene3d>
              <a:camera prst="perspectiveLeft">
                <a:rot lat="1500000" lon="900000" rev="0"/>
              </a:camera>
              <a:lightRig rig="balanced" dir="t"/>
            </a:scene3d>
            <a:sp3d extrusionH="254000">
              <a:bevelT w="0" h="0"/>
              <a:bevelB w="0" h="0"/>
              <a:extrusionClr>
                <a:schemeClr val="accent2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B182F9D1-267B-4E97-B581-282E58AE4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261" y="2461543"/>
              <a:ext cx="3198813" cy="3487737"/>
            </a:xfrm>
            <a:custGeom>
              <a:avLst/>
              <a:gdLst>
                <a:gd name="T0" fmla="*/ 630 w 853"/>
                <a:gd name="T1" fmla="*/ 372 h 930"/>
                <a:gd name="T2" fmla="*/ 717 w 853"/>
                <a:gd name="T3" fmla="*/ 372 h 930"/>
                <a:gd name="T4" fmla="*/ 765 w 853"/>
                <a:gd name="T5" fmla="*/ 502 h 930"/>
                <a:gd name="T6" fmla="*/ 766 w 853"/>
                <a:gd name="T7" fmla="*/ 511 h 930"/>
                <a:gd name="T8" fmla="*/ 759 w 853"/>
                <a:gd name="T9" fmla="*/ 664 h 930"/>
                <a:gd name="T10" fmla="*/ 758 w 853"/>
                <a:gd name="T11" fmla="*/ 669 h 930"/>
                <a:gd name="T12" fmla="*/ 715 w 853"/>
                <a:gd name="T13" fmla="*/ 802 h 930"/>
                <a:gd name="T14" fmla="*/ 707 w 853"/>
                <a:gd name="T15" fmla="*/ 817 h 930"/>
                <a:gd name="T16" fmla="*/ 655 w 853"/>
                <a:gd name="T17" fmla="*/ 923 h 930"/>
                <a:gd name="T18" fmla="*/ 259 w 853"/>
                <a:gd name="T19" fmla="*/ 876 h 930"/>
                <a:gd name="T20" fmla="*/ 0 w 853"/>
                <a:gd name="T21" fmla="*/ 852 h 930"/>
                <a:gd name="T22" fmla="*/ 0 w 853"/>
                <a:gd name="T23" fmla="*/ 447 h 930"/>
                <a:gd name="T24" fmla="*/ 253 w 853"/>
                <a:gd name="T25" fmla="*/ 435 h 930"/>
                <a:gd name="T26" fmla="*/ 412 w 853"/>
                <a:gd name="T27" fmla="*/ 309 h 930"/>
                <a:gd name="T28" fmla="*/ 554 w 853"/>
                <a:gd name="T29" fmla="*/ 137 h 930"/>
                <a:gd name="T30" fmla="*/ 667 w 853"/>
                <a:gd name="T31" fmla="*/ 210 h 930"/>
                <a:gd name="T32" fmla="*/ 600 w 853"/>
                <a:gd name="T33" fmla="*/ 335 h 930"/>
                <a:gd name="T34" fmla="*/ 630 w 853"/>
                <a:gd name="T35" fmla="*/ 372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3" h="930">
                  <a:moveTo>
                    <a:pt x="630" y="372"/>
                  </a:moveTo>
                  <a:cubicBezTo>
                    <a:pt x="717" y="372"/>
                    <a:pt x="717" y="372"/>
                    <a:pt x="717" y="372"/>
                  </a:cubicBezTo>
                  <a:cubicBezTo>
                    <a:pt x="800" y="372"/>
                    <a:pt x="811" y="470"/>
                    <a:pt x="765" y="502"/>
                  </a:cubicBezTo>
                  <a:cubicBezTo>
                    <a:pt x="754" y="510"/>
                    <a:pt x="752" y="506"/>
                    <a:pt x="766" y="511"/>
                  </a:cubicBezTo>
                  <a:cubicBezTo>
                    <a:pt x="853" y="540"/>
                    <a:pt x="828" y="657"/>
                    <a:pt x="759" y="664"/>
                  </a:cubicBezTo>
                  <a:cubicBezTo>
                    <a:pt x="746" y="666"/>
                    <a:pt x="746" y="663"/>
                    <a:pt x="758" y="669"/>
                  </a:cubicBezTo>
                  <a:cubicBezTo>
                    <a:pt x="809" y="697"/>
                    <a:pt x="794" y="801"/>
                    <a:pt x="715" y="802"/>
                  </a:cubicBezTo>
                  <a:cubicBezTo>
                    <a:pt x="680" y="802"/>
                    <a:pt x="693" y="800"/>
                    <a:pt x="707" y="817"/>
                  </a:cubicBezTo>
                  <a:cubicBezTo>
                    <a:pt x="737" y="853"/>
                    <a:pt x="726" y="920"/>
                    <a:pt x="655" y="923"/>
                  </a:cubicBezTo>
                  <a:cubicBezTo>
                    <a:pt x="534" y="929"/>
                    <a:pt x="376" y="930"/>
                    <a:pt x="259" y="876"/>
                  </a:cubicBezTo>
                  <a:cubicBezTo>
                    <a:pt x="162" y="830"/>
                    <a:pt x="104" y="852"/>
                    <a:pt x="0" y="85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96" y="450"/>
                    <a:pt x="161" y="475"/>
                    <a:pt x="253" y="435"/>
                  </a:cubicBezTo>
                  <a:cubicBezTo>
                    <a:pt x="322" y="404"/>
                    <a:pt x="360" y="368"/>
                    <a:pt x="412" y="309"/>
                  </a:cubicBezTo>
                  <a:cubicBezTo>
                    <a:pt x="466" y="248"/>
                    <a:pt x="522" y="220"/>
                    <a:pt x="554" y="137"/>
                  </a:cubicBezTo>
                  <a:cubicBezTo>
                    <a:pt x="594" y="0"/>
                    <a:pt x="700" y="95"/>
                    <a:pt x="667" y="210"/>
                  </a:cubicBezTo>
                  <a:cubicBezTo>
                    <a:pt x="647" y="266"/>
                    <a:pt x="631" y="295"/>
                    <a:pt x="600" y="335"/>
                  </a:cubicBezTo>
                  <a:cubicBezTo>
                    <a:pt x="586" y="354"/>
                    <a:pt x="593" y="372"/>
                    <a:pt x="630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cene3d>
              <a:camera prst="perspectiveLeft">
                <a:rot lat="1500000" lon="900000" rev="0"/>
              </a:camera>
              <a:lightRig rig="threePt" dir="t"/>
            </a:scene3d>
            <a:sp3d extrusionH="254000">
              <a:bevelT w="0" h="0"/>
              <a:extrusionClr>
                <a:schemeClr val="accent1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A25F7E6-4FC4-4246-8461-F7974183A69D}"/>
              </a:ext>
            </a:extLst>
          </p:cNvPr>
          <p:cNvGrpSpPr/>
          <p:nvPr/>
        </p:nvGrpSpPr>
        <p:grpSpPr>
          <a:xfrm>
            <a:off x="6104805" y="1759276"/>
            <a:ext cx="5246148" cy="862544"/>
            <a:chOff x="6104805" y="2010509"/>
            <a:chExt cx="4094271" cy="8625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61E824-6E38-43DD-AB76-98261117D22D}"/>
                </a:ext>
              </a:extLst>
            </p:cNvPr>
            <p:cNvSpPr txBox="1"/>
            <p:nvPr/>
          </p:nvSpPr>
          <p:spPr>
            <a:xfrm>
              <a:off x="6109889" y="2226722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1C92D1-A48D-474D-8ECB-B319BFF558F6}"/>
                </a:ext>
              </a:extLst>
            </p:cNvPr>
            <p:cNvSpPr txBox="1"/>
            <p:nvPr/>
          </p:nvSpPr>
          <p:spPr>
            <a:xfrm>
              <a:off x="6104805" y="2010509"/>
              <a:ext cx="4094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Contents_Here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08B121F-7323-4DF9-932B-09A5D28A4A57}"/>
              </a:ext>
            </a:extLst>
          </p:cNvPr>
          <p:cNvSpPr txBox="1"/>
          <p:nvPr/>
        </p:nvSpPr>
        <p:spPr>
          <a:xfrm>
            <a:off x="5108297" y="1775051"/>
            <a:ext cx="964679" cy="83099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</a:rPr>
              <a:t>01</a:t>
            </a:r>
          </a:p>
        </p:txBody>
      </p:sp>
      <p:grpSp>
        <p:nvGrpSpPr>
          <p:cNvPr id="12" name="그룹 5">
            <a:extLst>
              <a:ext uri="{FF2B5EF4-FFF2-40B4-BE49-F238E27FC236}">
                <a16:creationId xmlns:a16="http://schemas.microsoft.com/office/drawing/2014/main" id="{AAA75684-0C35-4490-9FB6-CD0F836ED54E}"/>
              </a:ext>
            </a:extLst>
          </p:cNvPr>
          <p:cNvGrpSpPr/>
          <p:nvPr/>
        </p:nvGrpSpPr>
        <p:grpSpPr>
          <a:xfrm>
            <a:off x="6104806" y="2904329"/>
            <a:ext cx="5166932" cy="862544"/>
            <a:chOff x="6104806" y="2944738"/>
            <a:chExt cx="4032448" cy="86254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C186BC-5562-415A-AF37-6735F6E8D48E}"/>
                </a:ext>
              </a:extLst>
            </p:cNvPr>
            <p:cNvSpPr txBox="1"/>
            <p:nvPr/>
          </p:nvSpPr>
          <p:spPr>
            <a:xfrm>
              <a:off x="6109889" y="3160951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8F6627-EDD2-444F-AE0D-E6F4002CD970}"/>
                </a:ext>
              </a:extLst>
            </p:cNvPr>
            <p:cNvSpPr txBox="1"/>
            <p:nvPr/>
          </p:nvSpPr>
          <p:spPr>
            <a:xfrm>
              <a:off x="6104806" y="2944738"/>
              <a:ext cx="40324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Contents_Here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92937C3-4A0B-4935-8735-11E4A316F243}"/>
              </a:ext>
            </a:extLst>
          </p:cNvPr>
          <p:cNvSpPr txBox="1"/>
          <p:nvPr/>
        </p:nvSpPr>
        <p:spPr>
          <a:xfrm>
            <a:off x="5108297" y="2920105"/>
            <a:ext cx="964679" cy="83099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</a:rPr>
              <a:t>02</a:t>
            </a:r>
          </a:p>
        </p:txBody>
      </p:sp>
      <p:grpSp>
        <p:nvGrpSpPr>
          <p:cNvPr id="16" name="그룹 4">
            <a:extLst>
              <a:ext uri="{FF2B5EF4-FFF2-40B4-BE49-F238E27FC236}">
                <a16:creationId xmlns:a16="http://schemas.microsoft.com/office/drawing/2014/main" id="{BDC416A0-4C81-4F52-A90B-76F6DA00D15F}"/>
              </a:ext>
            </a:extLst>
          </p:cNvPr>
          <p:cNvGrpSpPr/>
          <p:nvPr/>
        </p:nvGrpSpPr>
        <p:grpSpPr>
          <a:xfrm>
            <a:off x="6104806" y="4049382"/>
            <a:ext cx="5166932" cy="862544"/>
            <a:chOff x="6104806" y="3882717"/>
            <a:chExt cx="4032448" cy="8625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6304BB-79B0-46F7-9ACC-C682C92A4C36}"/>
                </a:ext>
              </a:extLst>
            </p:cNvPr>
            <p:cNvSpPr txBox="1"/>
            <p:nvPr/>
          </p:nvSpPr>
          <p:spPr>
            <a:xfrm>
              <a:off x="6109889" y="4098930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A6D667-DDBB-4896-A157-DA45267CE610}"/>
                </a:ext>
              </a:extLst>
            </p:cNvPr>
            <p:cNvSpPr txBox="1"/>
            <p:nvPr/>
          </p:nvSpPr>
          <p:spPr>
            <a:xfrm>
              <a:off x="6104806" y="3882717"/>
              <a:ext cx="40324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Contents_Here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414A524-EB36-479F-AD86-814D4F688061}"/>
              </a:ext>
            </a:extLst>
          </p:cNvPr>
          <p:cNvSpPr txBox="1"/>
          <p:nvPr/>
        </p:nvSpPr>
        <p:spPr>
          <a:xfrm>
            <a:off x="5108297" y="4065157"/>
            <a:ext cx="964679" cy="83099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5400" dirty="0">
                <a:solidFill>
                  <a:schemeClr val="accent3"/>
                </a:solidFill>
              </a:rPr>
              <a:t>03</a:t>
            </a:r>
          </a:p>
        </p:txBody>
      </p:sp>
      <p:grpSp>
        <p:nvGrpSpPr>
          <p:cNvPr id="20" name="그룹 3">
            <a:extLst>
              <a:ext uri="{FF2B5EF4-FFF2-40B4-BE49-F238E27FC236}">
                <a16:creationId xmlns:a16="http://schemas.microsoft.com/office/drawing/2014/main" id="{4F2B4956-D16D-4488-A8CD-43EF894D486D}"/>
              </a:ext>
            </a:extLst>
          </p:cNvPr>
          <p:cNvGrpSpPr/>
          <p:nvPr/>
        </p:nvGrpSpPr>
        <p:grpSpPr>
          <a:xfrm>
            <a:off x="6104806" y="5194435"/>
            <a:ext cx="5166932" cy="862544"/>
            <a:chOff x="6104806" y="4820696"/>
            <a:chExt cx="4032448" cy="8625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86FB74-96DC-482F-8C14-34F219BC4F45}"/>
                </a:ext>
              </a:extLst>
            </p:cNvPr>
            <p:cNvSpPr txBox="1"/>
            <p:nvPr/>
          </p:nvSpPr>
          <p:spPr>
            <a:xfrm>
              <a:off x="6109889" y="5036909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E682765-42D1-4AED-BF77-C71E6184D640}"/>
                </a:ext>
              </a:extLst>
            </p:cNvPr>
            <p:cNvSpPr txBox="1"/>
            <p:nvPr/>
          </p:nvSpPr>
          <p:spPr>
            <a:xfrm>
              <a:off x="6104806" y="4820696"/>
              <a:ext cx="40324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Contents_Here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A895E50-A395-44EE-B50F-5C2A12B773DF}"/>
              </a:ext>
            </a:extLst>
          </p:cNvPr>
          <p:cNvSpPr txBox="1"/>
          <p:nvPr/>
        </p:nvSpPr>
        <p:spPr>
          <a:xfrm>
            <a:off x="5108297" y="5210211"/>
            <a:ext cx="964679" cy="83099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5400" dirty="0">
                <a:solidFill>
                  <a:schemeClr val="accent4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57699E-1277-481F-B4CB-4682DEDE663A}"/>
              </a:ext>
            </a:extLst>
          </p:cNvPr>
          <p:cNvSpPr/>
          <p:nvPr/>
        </p:nvSpPr>
        <p:spPr>
          <a:xfrm>
            <a:off x="906228" y="4156085"/>
            <a:ext cx="3312000" cy="18722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457EBF-AACC-4302-AADF-882E5A3ABE13}"/>
              </a:ext>
            </a:extLst>
          </p:cNvPr>
          <p:cNvSpPr/>
          <p:nvPr/>
        </p:nvSpPr>
        <p:spPr>
          <a:xfrm>
            <a:off x="7963846" y="4156085"/>
            <a:ext cx="3312000" cy="18722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5BD6F0-3256-465E-95BC-47333E00485F}"/>
              </a:ext>
            </a:extLst>
          </p:cNvPr>
          <p:cNvSpPr/>
          <p:nvPr/>
        </p:nvSpPr>
        <p:spPr>
          <a:xfrm>
            <a:off x="4435037" y="4156085"/>
            <a:ext cx="33120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4A4ECF-DEA8-49E7-84FC-7AC549E2387C}"/>
              </a:ext>
            </a:extLst>
          </p:cNvPr>
          <p:cNvSpPr txBox="1"/>
          <p:nvPr/>
        </p:nvSpPr>
        <p:spPr>
          <a:xfrm>
            <a:off x="8521978" y="4982082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ECE28-E404-414D-B4AD-48AD6F46AC46}"/>
              </a:ext>
            </a:extLst>
          </p:cNvPr>
          <p:cNvSpPr txBox="1"/>
          <p:nvPr/>
        </p:nvSpPr>
        <p:spPr>
          <a:xfrm>
            <a:off x="1464360" y="4982082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2C110A-DA2F-43F1-ACCF-24005D4E7DCD}"/>
              </a:ext>
            </a:extLst>
          </p:cNvPr>
          <p:cNvGrpSpPr/>
          <p:nvPr/>
        </p:nvGrpSpPr>
        <p:grpSpPr>
          <a:xfrm>
            <a:off x="4776360" y="4443071"/>
            <a:ext cx="2629354" cy="1298243"/>
            <a:chOff x="3366344" y="4442564"/>
            <a:chExt cx="2411760" cy="129824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AD2DBF-8D51-42CA-8B10-2BFB423855AF}"/>
                </a:ext>
              </a:extLst>
            </p:cNvPr>
            <p:cNvSpPr txBox="1"/>
            <p:nvPr/>
          </p:nvSpPr>
          <p:spPr>
            <a:xfrm>
              <a:off x="3366344" y="4725144"/>
              <a:ext cx="24117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C026C2-53B5-4F18-9908-EFA59EC726ED}"/>
                </a:ext>
              </a:extLst>
            </p:cNvPr>
            <p:cNvSpPr txBox="1"/>
            <p:nvPr/>
          </p:nvSpPr>
          <p:spPr>
            <a:xfrm>
              <a:off x="3366344" y="4442564"/>
              <a:ext cx="2411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1" name="차트 8">
            <a:extLst>
              <a:ext uri="{FF2B5EF4-FFF2-40B4-BE49-F238E27FC236}">
                <a16:creationId xmlns:a16="http://schemas.microsoft.com/office/drawing/2014/main" id="{81305CE5-AEAA-44D8-9B83-81DF0FBD83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259071"/>
              </p:ext>
            </p:extLst>
          </p:nvPr>
        </p:nvGraphicFramePr>
        <p:xfrm>
          <a:off x="906228" y="1679330"/>
          <a:ext cx="10488603" cy="2328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ounded Rectangle 25">
            <a:extLst>
              <a:ext uri="{FF2B5EF4-FFF2-40B4-BE49-F238E27FC236}">
                <a16:creationId xmlns:a16="http://schemas.microsoft.com/office/drawing/2014/main" id="{950C5A6A-FAE6-41C8-B115-889AFC950491}"/>
              </a:ext>
            </a:extLst>
          </p:cNvPr>
          <p:cNvSpPr/>
          <p:nvPr/>
        </p:nvSpPr>
        <p:spPr>
          <a:xfrm>
            <a:off x="9413762" y="4430540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Freeform 53">
            <a:extLst>
              <a:ext uri="{FF2B5EF4-FFF2-40B4-BE49-F238E27FC236}">
                <a16:creationId xmlns:a16="http://schemas.microsoft.com/office/drawing/2014/main" id="{5B88623F-910E-4943-923C-916D248FE13B}"/>
              </a:ext>
            </a:extLst>
          </p:cNvPr>
          <p:cNvSpPr/>
          <p:nvPr/>
        </p:nvSpPr>
        <p:spPr>
          <a:xfrm>
            <a:off x="2371494" y="437441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35D7F6-444D-4B08-A3F1-22518B8D2392}"/>
              </a:ext>
            </a:extLst>
          </p:cNvPr>
          <p:cNvSpPr/>
          <p:nvPr/>
        </p:nvSpPr>
        <p:spPr>
          <a:xfrm>
            <a:off x="6620608" y="1740877"/>
            <a:ext cx="5571391" cy="1442070"/>
          </a:xfrm>
          <a:prstGeom prst="roundRect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924037" y="1846515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6944186" y="2609599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794ADC-5718-4E45-93DB-44E8C0F796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EF9DA0-1216-45D8-98E0-942401D233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4B71FF-4D1E-41CA-922A-EE42D43F185A}"/>
              </a:ext>
            </a:extLst>
          </p:cNvPr>
          <p:cNvSpPr txBox="1"/>
          <p:nvPr/>
        </p:nvSpPr>
        <p:spPr>
          <a:xfrm>
            <a:off x="8800789" y="1927673"/>
            <a:ext cx="28387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6B10A-122D-4465-BD09-5B960EC1FCA7}"/>
              </a:ext>
            </a:extLst>
          </p:cNvPr>
          <p:cNvSpPr txBox="1"/>
          <p:nvPr/>
        </p:nvSpPr>
        <p:spPr>
          <a:xfrm>
            <a:off x="8800788" y="881533"/>
            <a:ext cx="2838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62DD6A9-C34A-48FE-ADF4-DB70B4922D87}"/>
              </a:ext>
            </a:extLst>
          </p:cNvPr>
          <p:cNvSpPr txBox="1">
            <a:spLocks/>
          </p:cNvSpPr>
          <p:nvPr/>
        </p:nvSpPr>
        <p:spPr>
          <a:xfrm>
            <a:off x="3346916" y="967460"/>
            <a:ext cx="3026672" cy="6630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28715A-2EEF-45F6-BBBC-40C929BD0A54}"/>
              </a:ext>
            </a:extLst>
          </p:cNvPr>
          <p:cNvSpPr txBox="1"/>
          <p:nvPr/>
        </p:nvSpPr>
        <p:spPr>
          <a:xfrm>
            <a:off x="3346916" y="1630542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Mod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ern Portfolio </a:t>
            </a:r>
            <a:r>
              <a:rPr lang="en-US" altLang="ko-KR" sz="2400" b="1" dirty="0">
                <a:solidFill>
                  <a:schemeClr val="bg1"/>
                </a:solidFill>
              </a:rPr>
              <a:t>Desi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1DCE7-88F2-4049-A7C8-4FD30C3EF0C7}"/>
              </a:ext>
            </a:extLst>
          </p:cNvPr>
          <p:cNvSpPr txBox="1">
            <a:spLocks/>
          </p:cNvSpPr>
          <p:nvPr/>
        </p:nvSpPr>
        <p:spPr>
          <a:xfrm>
            <a:off x="1693172" y="4396461"/>
            <a:ext cx="3026672" cy="6630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36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</a:t>
            </a: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527735-47A5-486C-A1A8-E1896483B5A8}"/>
              </a:ext>
            </a:extLst>
          </p:cNvPr>
          <p:cNvSpPr txBox="1"/>
          <p:nvPr/>
        </p:nvSpPr>
        <p:spPr>
          <a:xfrm>
            <a:off x="2084314" y="5059543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Portf</a:t>
            </a:r>
            <a:r>
              <a:rPr lang="en-US" altLang="ko-KR" sz="2400" b="1" dirty="0">
                <a:solidFill>
                  <a:schemeClr val="bg1"/>
                </a:solidFill>
              </a:rPr>
              <a:t>olio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Desig</a:t>
            </a:r>
            <a:r>
              <a:rPr lang="en-US" altLang="ko-KR" sz="2400" b="1" dirty="0">
                <a:solidFill>
                  <a:schemeClr val="bg1"/>
                </a:solidFill>
              </a:rPr>
              <a:t>ned</a:t>
            </a:r>
          </a:p>
        </p:txBody>
      </p:sp>
    </p:spTree>
    <p:extLst>
      <p:ext uri="{BB962C8B-B14F-4D97-AF65-F5344CB8AC3E}">
        <p14:creationId xmlns:p14="http://schemas.microsoft.com/office/powerpoint/2010/main" val="293142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6">
            <a:extLst>
              <a:ext uri="{FF2B5EF4-FFF2-40B4-BE49-F238E27FC236}">
                <a16:creationId xmlns:a16="http://schemas.microsoft.com/office/drawing/2014/main" id="{BE20E4B9-67EF-49AC-B76F-ACC1A03C69E7}"/>
              </a:ext>
            </a:extLst>
          </p:cNvPr>
          <p:cNvSpPr/>
          <p:nvPr/>
        </p:nvSpPr>
        <p:spPr>
          <a:xfrm rot="18900000">
            <a:off x="1036514" y="1786842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7">
            <a:extLst>
              <a:ext uri="{FF2B5EF4-FFF2-40B4-BE49-F238E27FC236}">
                <a16:creationId xmlns:a16="http://schemas.microsoft.com/office/drawing/2014/main" id="{17AE30B6-F8FF-4F8A-AB7F-E61F27FF07FE}"/>
              </a:ext>
            </a:extLst>
          </p:cNvPr>
          <p:cNvSpPr/>
          <p:nvPr/>
        </p:nvSpPr>
        <p:spPr>
          <a:xfrm rot="18900000">
            <a:off x="1036514" y="2930198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8">
            <a:extLst>
              <a:ext uri="{FF2B5EF4-FFF2-40B4-BE49-F238E27FC236}">
                <a16:creationId xmlns:a16="http://schemas.microsoft.com/office/drawing/2014/main" id="{9C0DD38F-0AB7-41EB-A898-D12A2FF3C850}"/>
              </a:ext>
            </a:extLst>
          </p:cNvPr>
          <p:cNvSpPr/>
          <p:nvPr/>
        </p:nvSpPr>
        <p:spPr>
          <a:xfrm rot="18900000">
            <a:off x="10660238" y="2469604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49">
            <a:extLst>
              <a:ext uri="{FF2B5EF4-FFF2-40B4-BE49-F238E27FC236}">
                <a16:creationId xmlns:a16="http://schemas.microsoft.com/office/drawing/2014/main" id="{C784B5A1-043D-41D8-A935-271607674935}"/>
              </a:ext>
            </a:extLst>
          </p:cNvPr>
          <p:cNvSpPr/>
          <p:nvPr/>
        </p:nvSpPr>
        <p:spPr>
          <a:xfrm rot="18900000">
            <a:off x="10664978" y="3613808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DBF5EF-7116-4B70-A3A8-7B004B638664}"/>
              </a:ext>
            </a:extLst>
          </p:cNvPr>
          <p:cNvGrpSpPr/>
          <p:nvPr/>
        </p:nvGrpSpPr>
        <p:grpSpPr>
          <a:xfrm>
            <a:off x="3833688" y="3421474"/>
            <a:ext cx="4177822" cy="4215293"/>
            <a:chOff x="2766426" y="4276952"/>
            <a:chExt cx="3747822" cy="3781436"/>
          </a:xfrm>
        </p:grpSpPr>
        <p:sp>
          <p:nvSpPr>
            <p:cNvPr id="8" name="Pie 4">
              <a:extLst>
                <a:ext uri="{FF2B5EF4-FFF2-40B4-BE49-F238E27FC236}">
                  <a16:creationId xmlns:a16="http://schemas.microsoft.com/office/drawing/2014/main" id="{DC92F74A-FFF1-48A9-B07C-4E1B68A2FCCD}"/>
                </a:ext>
              </a:extLst>
            </p:cNvPr>
            <p:cNvSpPr/>
            <p:nvPr/>
          </p:nvSpPr>
          <p:spPr>
            <a:xfrm rot="5400000">
              <a:off x="2766426" y="4276952"/>
              <a:ext cx="3672408" cy="3672408"/>
            </a:xfrm>
            <a:prstGeom prst="pie">
              <a:avLst>
                <a:gd name="adj1" fmla="val 12963840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Pie 39">
              <a:extLst>
                <a:ext uri="{FF2B5EF4-FFF2-40B4-BE49-F238E27FC236}">
                  <a16:creationId xmlns:a16="http://schemas.microsoft.com/office/drawing/2014/main" id="{11F90B69-3215-4B62-BB46-4D73A6FF6A82}"/>
                </a:ext>
              </a:extLst>
            </p:cNvPr>
            <p:cNvSpPr/>
            <p:nvPr/>
          </p:nvSpPr>
          <p:spPr>
            <a:xfrm>
              <a:off x="2781636" y="4315141"/>
              <a:ext cx="3672000" cy="3672000"/>
            </a:xfrm>
            <a:prstGeom prst="pie">
              <a:avLst>
                <a:gd name="adj1" fmla="val 15653484"/>
                <a:gd name="adj2" fmla="val 1795574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Pie 40">
              <a:extLst>
                <a:ext uri="{FF2B5EF4-FFF2-40B4-BE49-F238E27FC236}">
                  <a16:creationId xmlns:a16="http://schemas.microsoft.com/office/drawing/2014/main" id="{9D484E8D-B26B-4000-B7BB-DDC2F8D6F87E}"/>
                </a:ext>
              </a:extLst>
            </p:cNvPr>
            <p:cNvSpPr/>
            <p:nvPr/>
          </p:nvSpPr>
          <p:spPr>
            <a:xfrm>
              <a:off x="2842248" y="4386388"/>
              <a:ext cx="3672000" cy="3672000"/>
            </a:xfrm>
            <a:prstGeom prst="pie">
              <a:avLst>
                <a:gd name="adj1" fmla="val 13181713"/>
                <a:gd name="adj2" fmla="val 1522404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Pie 41">
              <a:extLst>
                <a:ext uri="{FF2B5EF4-FFF2-40B4-BE49-F238E27FC236}">
                  <a16:creationId xmlns:a16="http://schemas.microsoft.com/office/drawing/2014/main" id="{AE8421FB-7BC2-4FEF-BC4C-E9E3E8CF6DD9}"/>
                </a:ext>
              </a:extLst>
            </p:cNvPr>
            <p:cNvSpPr/>
            <p:nvPr/>
          </p:nvSpPr>
          <p:spPr>
            <a:xfrm rot="16200000">
              <a:off x="3148831" y="4686390"/>
              <a:ext cx="2809081" cy="2809081"/>
            </a:xfrm>
            <a:prstGeom prst="pie">
              <a:avLst>
                <a:gd name="adj1" fmla="val 16181279"/>
                <a:gd name="adj2" fmla="val 180910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C467DD2-8EFA-4ABC-A6BF-039FC473770B}"/>
              </a:ext>
            </a:extLst>
          </p:cNvPr>
          <p:cNvSpPr/>
          <p:nvPr/>
        </p:nvSpPr>
        <p:spPr>
          <a:xfrm>
            <a:off x="5515439" y="4912689"/>
            <a:ext cx="1019312" cy="1019312"/>
          </a:xfrm>
          <a:prstGeom prst="ellipse">
            <a:avLst/>
          </a:prstGeom>
          <a:solidFill>
            <a:schemeClr val="accent6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ACBEF8-DC9E-440C-A93D-ACB904A626A6}"/>
              </a:ext>
            </a:extLst>
          </p:cNvPr>
          <p:cNvSpPr txBox="1"/>
          <p:nvPr/>
        </p:nvSpPr>
        <p:spPr>
          <a:xfrm>
            <a:off x="7733926" y="3866357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8CBB8-A5C0-4B2A-8D37-B2248D9A469B}"/>
              </a:ext>
            </a:extLst>
          </p:cNvPr>
          <p:cNvSpPr txBox="1"/>
          <p:nvPr/>
        </p:nvSpPr>
        <p:spPr>
          <a:xfrm>
            <a:off x="7724139" y="3543638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Contents Graph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E685F0-62A8-4914-A7AF-3A9BCB2D28F7}"/>
              </a:ext>
            </a:extLst>
          </p:cNvPr>
          <p:cNvCxnSpPr/>
          <p:nvPr/>
        </p:nvCxnSpPr>
        <p:spPr>
          <a:xfrm>
            <a:off x="7653240" y="3857212"/>
            <a:ext cx="2952000" cy="0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D8D95E9-78B8-4026-941B-27ADF5D73D5E}"/>
              </a:ext>
            </a:extLst>
          </p:cNvPr>
          <p:cNvSpPr txBox="1"/>
          <p:nvPr/>
        </p:nvSpPr>
        <p:spPr>
          <a:xfrm>
            <a:off x="1578801" y="2020975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0CAA0D-C5EA-4494-A592-9384DAED0729}"/>
              </a:ext>
            </a:extLst>
          </p:cNvPr>
          <p:cNvSpPr txBox="1"/>
          <p:nvPr/>
        </p:nvSpPr>
        <p:spPr>
          <a:xfrm>
            <a:off x="1580402" y="1710132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Contents Graph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5D3B87-D993-4023-B277-E36761C6565B}"/>
              </a:ext>
            </a:extLst>
          </p:cNvPr>
          <p:cNvCxnSpPr/>
          <p:nvPr/>
        </p:nvCxnSpPr>
        <p:spPr>
          <a:xfrm>
            <a:off x="1555320" y="2013369"/>
            <a:ext cx="2952000" cy="2612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892171F-E377-4F30-A905-AD7400BB440B}"/>
              </a:ext>
            </a:extLst>
          </p:cNvPr>
          <p:cNvSpPr txBox="1"/>
          <p:nvPr/>
        </p:nvSpPr>
        <p:spPr>
          <a:xfrm>
            <a:off x="1578801" y="3164975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05C605-DA5B-4B60-AB61-9572164EA088}"/>
              </a:ext>
            </a:extLst>
          </p:cNvPr>
          <p:cNvSpPr txBox="1"/>
          <p:nvPr/>
        </p:nvSpPr>
        <p:spPr>
          <a:xfrm>
            <a:off x="1580402" y="2854132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Contents Graph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9294D7-806B-47B1-83FE-2A77B059D0B9}"/>
              </a:ext>
            </a:extLst>
          </p:cNvPr>
          <p:cNvCxnSpPr>
            <a:cxnSpLocks/>
          </p:cNvCxnSpPr>
          <p:nvPr/>
        </p:nvCxnSpPr>
        <p:spPr>
          <a:xfrm flipV="1">
            <a:off x="1555320" y="3157134"/>
            <a:ext cx="2952000" cy="237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D4BC82A-55BE-4490-81CC-6D33F440FC91}"/>
              </a:ext>
            </a:extLst>
          </p:cNvPr>
          <p:cNvSpPr txBox="1"/>
          <p:nvPr/>
        </p:nvSpPr>
        <p:spPr>
          <a:xfrm>
            <a:off x="7770358" y="2722357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AECE00-62E4-408B-9EC9-0CB2441FD375}"/>
              </a:ext>
            </a:extLst>
          </p:cNvPr>
          <p:cNvSpPr txBox="1"/>
          <p:nvPr/>
        </p:nvSpPr>
        <p:spPr>
          <a:xfrm>
            <a:off x="7760571" y="2399638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Contents Graph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496A9A-F1FE-4249-A83A-A87C66475E7E}"/>
              </a:ext>
            </a:extLst>
          </p:cNvPr>
          <p:cNvCxnSpPr/>
          <p:nvPr/>
        </p:nvCxnSpPr>
        <p:spPr>
          <a:xfrm>
            <a:off x="7653240" y="2713212"/>
            <a:ext cx="2952000" cy="0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C16D99-3D2E-4E1C-8F7F-CD80FA8DFB4A}"/>
              </a:ext>
            </a:extLst>
          </p:cNvPr>
          <p:cNvGrpSpPr/>
          <p:nvPr/>
        </p:nvGrpSpPr>
        <p:grpSpPr>
          <a:xfrm>
            <a:off x="1396719" y="4322456"/>
            <a:ext cx="2352903" cy="1099865"/>
            <a:chOff x="634921" y="1725549"/>
            <a:chExt cx="2352903" cy="10998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5A2CCD-97BC-4419-8F01-03642DA37B07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CBA0C2C-DC07-465E-8B66-867808E7E3D9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0AC9E8C-CD3A-4F88-A461-51D876F29741}"/>
              </a:ext>
            </a:extLst>
          </p:cNvPr>
          <p:cNvSpPr txBox="1"/>
          <p:nvPr/>
        </p:nvSpPr>
        <p:spPr>
          <a:xfrm>
            <a:off x="6665141" y="4880224"/>
            <a:ext cx="1160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11FCF3-B290-4B44-975C-4C89FDF7E851}"/>
              </a:ext>
            </a:extLst>
          </p:cNvPr>
          <p:cNvSpPr txBox="1"/>
          <p:nvPr/>
        </p:nvSpPr>
        <p:spPr>
          <a:xfrm>
            <a:off x="5678427" y="3676657"/>
            <a:ext cx="95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62%</a:t>
            </a:r>
            <a:endParaRPr lang="ko-KR" altLang="en-US" sz="28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D73410-8B4D-4FA8-A06D-B3F75D81F43E}"/>
              </a:ext>
            </a:extLst>
          </p:cNvPr>
          <p:cNvSpPr txBox="1"/>
          <p:nvPr/>
        </p:nvSpPr>
        <p:spPr>
          <a:xfrm rot="172123">
            <a:off x="4612634" y="4075219"/>
            <a:ext cx="95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EC19CC-EFBC-4A4B-924F-CDFF53D6850F}"/>
              </a:ext>
            </a:extLst>
          </p:cNvPr>
          <p:cNvSpPr txBox="1"/>
          <p:nvPr/>
        </p:nvSpPr>
        <p:spPr>
          <a:xfrm>
            <a:off x="4318624" y="4971665"/>
            <a:ext cx="95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C63572-0C3D-46E5-99B4-A6296ECDABB7}"/>
              </a:ext>
            </a:extLst>
          </p:cNvPr>
          <p:cNvSpPr txBox="1"/>
          <p:nvPr/>
        </p:nvSpPr>
        <p:spPr>
          <a:xfrm>
            <a:off x="5560254" y="526547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B624C1A-A422-440B-B1CE-D2A1D503B438}"/>
              </a:ext>
            </a:extLst>
          </p:cNvPr>
          <p:cNvGrpSpPr/>
          <p:nvPr/>
        </p:nvGrpSpPr>
        <p:grpSpPr>
          <a:xfrm>
            <a:off x="5023294" y="2112759"/>
            <a:ext cx="769656" cy="1559495"/>
            <a:chOff x="3789816" y="2639713"/>
            <a:chExt cx="690440" cy="139898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5FA74EE-04D9-42F7-A11D-75FC8C13C707}"/>
                </a:ext>
              </a:extLst>
            </p:cNvPr>
            <p:cNvSpPr/>
            <p:nvPr/>
          </p:nvSpPr>
          <p:spPr>
            <a:xfrm>
              <a:off x="4129882" y="2639713"/>
              <a:ext cx="249050" cy="2490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Freeform 51">
              <a:extLst>
                <a:ext uri="{FF2B5EF4-FFF2-40B4-BE49-F238E27FC236}">
                  <a16:creationId xmlns:a16="http://schemas.microsoft.com/office/drawing/2014/main" id="{05F0A967-CFA2-442F-94C2-B5A270AFC44D}"/>
                </a:ext>
              </a:extLst>
            </p:cNvPr>
            <p:cNvSpPr/>
            <p:nvPr/>
          </p:nvSpPr>
          <p:spPr>
            <a:xfrm>
              <a:off x="3874483" y="2890551"/>
              <a:ext cx="605773" cy="948528"/>
            </a:xfrm>
            <a:custGeom>
              <a:avLst/>
              <a:gdLst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07681 w 1998331"/>
                <a:gd name="connsiteY8" fmla="*/ 504825 h 2981325"/>
                <a:gd name="connsiteX9" fmla="*/ 321931 w 1998331"/>
                <a:gd name="connsiteY9" fmla="*/ 638175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07681 w 1998331"/>
                <a:gd name="connsiteY8" fmla="*/ 504825 h 2981325"/>
                <a:gd name="connsiteX9" fmla="*/ 321931 w 1998331"/>
                <a:gd name="connsiteY9" fmla="*/ 638175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07681 w 1998331"/>
                <a:gd name="connsiteY8" fmla="*/ 504825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40573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57019 w 1998331"/>
                <a:gd name="connsiteY8" fmla="*/ 465355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66886 w 1998331"/>
                <a:gd name="connsiteY8" fmla="*/ 468644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471590 w 1998331"/>
                <a:gd name="connsiteY7" fmla="*/ 1452734 h 2981325"/>
                <a:gd name="connsiteX8" fmla="*/ 666886 w 1998331"/>
                <a:gd name="connsiteY8" fmla="*/ 468644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471590 w 1998331"/>
                <a:gd name="connsiteY7" fmla="*/ 1452734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83548 w 1998331"/>
                <a:gd name="connsiteY6" fmla="*/ 199058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17028 w 1998331"/>
                <a:gd name="connsiteY2" fmla="*/ 1406753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090714 w 1998331"/>
                <a:gd name="connsiteY2" fmla="*/ 1423199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30185 w 1998331"/>
                <a:gd name="connsiteY2" fmla="*/ 139688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30185 w 1998331"/>
                <a:gd name="connsiteY2" fmla="*/ 139688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60231"/>
                <a:gd name="connsiteY0" fmla="*/ 0 h 2981325"/>
                <a:gd name="connsiteX1" fmla="*/ 1341106 w 1960231"/>
                <a:gd name="connsiteY1" fmla="*/ 333375 h 2981325"/>
                <a:gd name="connsiteX2" fmla="*/ 1130185 w 1960231"/>
                <a:gd name="connsiteY2" fmla="*/ 1396885 h 2981325"/>
                <a:gd name="connsiteX3" fmla="*/ 1906233 w 1960231"/>
                <a:gd name="connsiteY3" fmla="*/ 1669684 h 2981325"/>
                <a:gd name="connsiteX4" fmla="*/ 1960231 w 1960231"/>
                <a:gd name="connsiteY4" fmla="*/ 2981325 h 2981325"/>
                <a:gd name="connsiteX5" fmla="*/ 1522081 w 1960231"/>
                <a:gd name="connsiteY5" fmla="*/ 2962275 h 2981325"/>
                <a:gd name="connsiteX6" fmla="*/ 1560524 w 1960231"/>
                <a:gd name="connsiteY6" fmla="*/ 2030058 h 2981325"/>
                <a:gd name="connsiteX7" fmla="*/ 494614 w 1960231"/>
                <a:gd name="connsiteY7" fmla="*/ 1459312 h 2981325"/>
                <a:gd name="connsiteX8" fmla="*/ 643862 w 1960231"/>
                <a:gd name="connsiteY8" fmla="*/ 481801 h 2981325"/>
                <a:gd name="connsiteX9" fmla="*/ 302196 w 1960231"/>
                <a:gd name="connsiteY9" fmla="*/ 657911 h 2981325"/>
                <a:gd name="connsiteX10" fmla="*/ 0 w 1960231"/>
                <a:gd name="connsiteY10" fmla="*/ 395733 h 2981325"/>
                <a:gd name="connsiteX11" fmla="*/ 788656 w 1960231"/>
                <a:gd name="connsiteY11" fmla="*/ 0 h 2981325"/>
                <a:gd name="connsiteX0" fmla="*/ 788656 w 1950363"/>
                <a:gd name="connsiteY0" fmla="*/ 0 h 2962275"/>
                <a:gd name="connsiteX1" fmla="*/ 1341106 w 1950363"/>
                <a:gd name="connsiteY1" fmla="*/ 333375 h 2962275"/>
                <a:gd name="connsiteX2" fmla="*/ 1130185 w 1950363"/>
                <a:gd name="connsiteY2" fmla="*/ 1396885 h 2962275"/>
                <a:gd name="connsiteX3" fmla="*/ 1906233 w 1950363"/>
                <a:gd name="connsiteY3" fmla="*/ 1669684 h 2962275"/>
                <a:gd name="connsiteX4" fmla="*/ 1950363 w 1950363"/>
                <a:gd name="connsiteY4" fmla="*/ 2928698 h 2962275"/>
                <a:gd name="connsiteX5" fmla="*/ 1522081 w 1950363"/>
                <a:gd name="connsiteY5" fmla="*/ 2962275 h 2962275"/>
                <a:gd name="connsiteX6" fmla="*/ 1560524 w 1950363"/>
                <a:gd name="connsiteY6" fmla="*/ 2030058 h 2962275"/>
                <a:gd name="connsiteX7" fmla="*/ 494614 w 1950363"/>
                <a:gd name="connsiteY7" fmla="*/ 1459312 h 2962275"/>
                <a:gd name="connsiteX8" fmla="*/ 643862 w 1950363"/>
                <a:gd name="connsiteY8" fmla="*/ 481801 h 2962275"/>
                <a:gd name="connsiteX9" fmla="*/ 302196 w 1950363"/>
                <a:gd name="connsiteY9" fmla="*/ 657911 h 2962275"/>
                <a:gd name="connsiteX10" fmla="*/ 0 w 1950363"/>
                <a:gd name="connsiteY10" fmla="*/ 395733 h 2962275"/>
                <a:gd name="connsiteX11" fmla="*/ 788656 w 1950363"/>
                <a:gd name="connsiteY11" fmla="*/ 0 h 2962275"/>
                <a:gd name="connsiteX0" fmla="*/ 788656 w 1937206"/>
                <a:gd name="connsiteY0" fmla="*/ 0 h 2962275"/>
                <a:gd name="connsiteX1" fmla="*/ 1341106 w 1937206"/>
                <a:gd name="connsiteY1" fmla="*/ 333375 h 2962275"/>
                <a:gd name="connsiteX2" fmla="*/ 1130185 w 1937206"/>
                <a:gd name="connsiteY2" fmla="*/ 1396885 h 2962275"/>
                <a:gd name="connsiteX3" fmla="*/ 1906233 w 1937206"/>
                <a:gd name="connsiteY3" fmla="*/ 1669684 h 2962275"/>
                <a:gd name="connsiteX4" fmla="*/ 1937206 w 1937206"/>
                <a:gd name="connsiteY4" fmla="*/ 2928698 h 2962275"/>
                <a:gd name="connsiteX5" fmla="*/ 1522081 w 1937206"/>
                <a:gd name="connsiteY5" fmla="*/ 2962275 h 2962275"/>
                <a:gd name="connsiteX6" fmla="*/ 1560524 w 1937206"/>
                <a:gd name="connsiteY6" fmla="*/ 2030058 h 2962275"/>
                <a:gd name="connsiteX7" fmla="*/ 494614 w 1937206"/>
                <a:gd name="connsiteY7" fmla="*/ 1459312 h 2962275"/>
                <a:gd name="connsiteX8" fmla="*/ 643862 w 1937206"/>
                <a:gd name="connsiteY8" fmla="*/ 481801 h 2962275"/>
                <a:gd name="connsiteX9" fmla="*/ 302196 w 1937206"/>
                <a:gd name="connsiteY9" fmla="*/ 657911 h 2962275"/>
                <a:gd name="connsiteX10" fmla="*/ 0 w 1937206"/>
                <a:gd name="connsiteY10" fmla="*/ 395733 h 2962275"/>
                <a:gd name="connsiteX11" fmla="*/ 788656 w 1937206"/>
                <a:gd name="connsiteY11" fmla="*/ 0 h 2962275"/>
                <a:gd name="connsiteX0" fmla="*/ 788656 w 1994509"/>
                <a:gd name="connsiteY0" fmla="*/ 0 h 2962275"/>
                <a:gd name="connsiteX1" fmla="*/ 1341106 w 1994509"/>
                <a:gd name="connsiteY1" fmla="*/ 333375 h 2962275"/>
                <a:gd name="connsiteX2" fmla="*/ 1130185 w 1994509"/>
                <a:gd name="connsiteY2" fmla="*/ 1396885 h 2962275"/>
                <a:gd name="connsiteX3" fmla="*/ 1906233 w 1994509"/>
                <a:gd name="connsiteY3" fmla="*/ 1669684 h 2962275"/>
                <a:gd name="connsiteX4" fmla="*/ 1937206 w 1994509"/>
                <a:gd name="connsiteY4" fmla="*/ 2928698 h 2962275"/>
                <a:gd name="connsiteX5" fmla="*/ 1522081 w 1994509"/>
                <a:gd name="connsiteY5" fmla="*/ 2962275 h 2962275"/>
                <a:gd name="connsiteX6" fmla="*/ 1560524 w 1994509"/>
                <a:gd name="connsiteY6" fmla="*/ 2030058 h 2962275"/>
                <a:gd name="connsiteX7" fmla="*/ 494614 w 1994509"/>
                <a:gd name="connsiteY7" fmla="*/ 1459312 h 2962275"/>
                <a:gd name="connsiteX8" fmla="*/ 643862 w 1994509"/>
                <a:gd name="connsiteY8" fmla="*/ 481801 h 2962275"/>
                <a:gd name="connsiteX9" fmla="*/ 302196 w 1994509"/>
                <a:gd name="connsiteY9" fmla="*/ 657911 h 2962275"/>
                <a:gd name="connsiteX10" fmla="*/ 0 w 1994509"/>
                <a:gd name="connsiteY10" fmla="*/ 395733 h 2962275"/>
                <a:gd name="connsiteX11" fmla="*/ 788656 w 1994509"/>
                <a:gd name="connsiteY11" fmla="*/ 0 h 2962275"/>
                <a:gd name="connsiteX0" fmla="*/ 788656 w 2013417"/>
                <a:gd name="connsiteY0" fmla="*/ 0 h 2962275"/>
                <a:gd name="connsiteX1" fmla="*/ 1341106 w 2013417"/>
                <a:gd name="connsiteY1" fmla="*/ 333375 h 2962275"/>
                <a:gd name="connsiteX2" fmla="*/ 1130185 w 2013417"/>
                <a:gd name="connsiteY2" fmla="*/ 1396885 h 2962275"/>
                <a:gd name="connsiteX3" fmla="*/ 1906233 w 2013417"/>
                <a:gd name="connsiteY3" fmla="*/ 1669684 h 2962275"/>
                <a:gd name="connsiteX4" fmla="*/ 1937206 w 2013417"/>
                <a:gd name="connsiteY4" fmla="*/ 2928698 h 2962275"/>
                <a:gd name="connsiteX5" fmla="*/ 1522081 w 2013417"/>
                <a:gd name="connsiteY5" fmla="*/ 2962275 h 2962275"/>
                <a:gd name="connsiteX6" fmla="*/ 1560524 w 2013417"/>
                <a:gd name="connsiteY6" fmla="*/ 2030058 h 2962275"/>
                <a:gd name="connsiteX7" fmla="*/ 494614 w 2013417"/>
                <a:gd name="connsiteY7" fmla="*/ 1459312 h 2962275"/>
                <a:gd name="connsiteX8" fmla="*/ 643862 w 2013417"/>
                <a:gd name="connsiteY8" fmla="*/ 481801 h 2962275"/>
                <a:gd name="connsiteX9" fmla="*/ 302196 w 2013417"/>
                <a:gd name="connsiteY9" fmla="*/ 657911 h 2962275"/>
                <a:gd name="connsiteX10" fmla="*/ 0 w 2013417"/>
                <a:gd name="connsiteY10" fmla="*/ 395733 h 2962275"/>
                <a:gd name="connsiteX11" fmla="*/ 788656 w 2013417"/>
                <a:gd name="connsiteY11" fmla="*/ 0 h 2962275"/>
                <a:gd name="connsiteX0" fmla="*/ 788656 w 2028526"/>
                <a:gd name="connsiteY0" fmla="*/ 0 h 2962275"/>
                <a:gd name="connsiteX1" fmla="*/ 1341106 w 2028526"/>
                <a:gd name="connsiteY1" fmla="*/ 333375 h 2962275"/>
                <a:gd name="connsiteX2" fmla="*/ 1130185 w 2028526"/>
                <a:gd name="connsiteY2" fmla="*/ 1396885 h 2962275"/>
                <a:gd name="connsiteX3" fmla="*/ 1906233 w 2028526"/>
                <a:gd name="connsiteY3" fmla="*/ 1669684 h 2962275"/>
                <a:gd name="connsiteX4" fmla="*/ 1937206 w 2028526"/>
                <a:gd name="connsiteY4" fmla="*/ 2928698 h 2962275"/>
                <a:gd name="connsiteX5" fmla="*/ 1522081 w 2028526"/>
                <a:gd name="connsiteY5" fmla="*/ 2962275 h 2962275"/>
                <a:gd name="connsiteX6" fmla="*/ 1560524 w 2028526"/>
                <a:gd name="connsiteY6" fmla="*/ 2030058 h 2962275"/>
                <a:gd name="connsiteX7" fmla="*/ 494614 w 2028526"/>
                <a:gd name="connsiteY7" fmla="*/ 1459312 h 2962275"/>
                <a:gd name="connsiteX8" fmla="*/ 643862 w 2028526"/>
                <a:gd name="connsiteY8" fmla="*/ 481801 h 2962275"/>
                <a:gd name="connsiteX9" fmla="*/ 302196 w 2028526"/>
                <a:gd name="connsiteY9" fmla="*/ 657911 h 2962275"/>
                <a:gd name="connsiteX10" fmla="*/ 0 w 2028526"/>
                <a:gd name="connsiteY10" fmla="*/ 395733 h 2962275"/>
                <a:gd name="connsiteX11" fmla="*/ 788656 w 2028526"/>
                <a:gd name="connsiteY11" fmla="*/ 0 h 2962275"/>
                <a:gd name="connsiteX0" fmla="*/ 788656 w 2048244"/>
                <a:gd name="connsiteY0" fmla="*/ 0 h 2962275"/>
                <a:gd name="connsiteX1" fmla="*/ 1341106 w 2048244"/>
                <a:gd name="connsiteY1" fmla="*/ 333375 h 2962275"/>
                <a:gd name="connsiteX2" fmla="*/ 1130185 w 2048244"/>
                <a:gd name="connsiteY2" fmla="*/ 1396885 h 2962275"/>
                <a:gd name="connsiteX3" fmla="*/ 1935836 w 2048244"/>
                <a:gd name="connsiteY3" fmla="*/ 1679551 h 2962275"/>
                <a:gd name="connsiteX4" fmla="*/ 1937206 w 2048244"/>
                <a:gd name="connsiteY4" fmla="*/ 2928698 h 2962275"/>
                <a:gd name="connsiteX5" fmla="*/ 1522081 w 2048244"/>
                <a:gd name="connsiteY5" fmla="*/ 2962275 h 2962275"/>
                <a:gd name="connsiteX6" fmla="*/ 1560524 w 2048244"/>
                <a:gd name="connsiteY6" fmla="*/ 2030058 h 2962275"/>
                <a:gd name="connsiteX7" fmla="*/ 494614 w 2048244"/>
                <a:gd name="connsiteY7" fmla="*/ 1459312 h 2962275"/>
                <a:gd name="connsiteX8" fmla="*/ 643862 w 2048244"/>
                <a:gd name="connsiteY8" fmla="*/ 481801 h 2962275"/>
                <a:gd name="connsiteX9" fmla="*/ 302196 w 2048244"/>
                <a:gd name="connsiteY9" fmla="*/ 657911 h 2962275"/>
                <a:gd name="connsiteX10" fmla="*/ 0 w 2048244"/>
                <a:gd name="connsiteY10" fmla="*/ 395733 h 2962275"/>
                <a:gd name="connsiteX11" fmla="*/ 788656 w 2048244"/>
                <a:gd name="connsiteY11" fmla="*/ 0 h 2962275"/>
                <a:gd name="connsiteX0" fmla="*/ 788656 w 2020800"/>
                <a:gd name="connsiteY0" fmla="*/ 0 h 2962275"/>
                <a:gd name="connsiteX1" fmla="*/ 1341106 w 2020800"/>
                <a:gd name="connsiteY1" fmla="*/ 333375 h 2962275"/>
                <a:gd name="connsiteX2" fmla="*/ 1130185 w 2020800"/>
                <a:gd name="connsiteY2" fmla="*/ 1396885 h 2962275"/>
                <a:gd name="connsiteX3" fmla="*/ 1935836 w 2020800"/>
                <a:gd name="connsiteY3" fmla="*/ 1679551 h 2962275"/>
                <a:gd name="connsiteX4" fmla="*/ 1937206 w 2020800"/>
                <a:gd name="connsiteY4" fmla="*/ 2928698 h 2962275"/>
                <a:gd name="connsiteX5" fmla="*/ 1522081 w 2020800"/>
                <a:gd name="connsiteY5" fmla="*/ 2962275 h 2962275"/>
                <a:gd name="connsiteX6" fmla="*/ 1560524 w 2020800"/>
                <a:gd name="connsiteY6" fmla="*/ 2030058 h 2962275"/>
                <a:gd name="connsiteX7" fmla="*/ 494614 w 2020800"/>
                <a:gd name="connsiteY7" fmla="*/ 1459312 h 2962275"/>
                <a:gd name="connsiteX8" fmla="*/ 643862 w 2020800"/>
                <a:gd name="connsiteY8" fmla="*/ 481801 h 2962275"/>
                <a:gd name="connsiteX9" fmla="*/ 302196 w 2020800"/>
                <a:gd name="connsiteY9" fmla="*/ 657911 h 2962275"/>
                <a:gd name="connsiteX10" fmla="*/ 0 w 2020800"/>
                <a:gd name="connsiteY10" fmla="*/ 395733 h 2962275"/>
                <a:gd name="connsiteX11" fmla="*/ 788656 w 2020800"/>
                <a:gd name="connsiteY11" fmla="*/ 0 h 2962275"/>
                <a:gd name="connsiteX0" fmla="*/ 788656 w 1996573"/>
                <a:gd name="connsiteY0" fmla="*/ 0 h 2962275"/>
                <a:gd name="connsiteX1" fmla="*/ 1341106 w 1996573"/>
                <a:gd name="connsiteY1" fmla="*/ 333375 h 2962275"/>
                <a:gd name="connsiteX2" fmla="*/ 1130185 w 1996573"/>
                <a:gd name="connsiteY2" fmla="*/ 1396885 h 2962275"/>
                <a:gd name="connsiteX3" fmla="*/ 1935836 w 1996573"/>
                <a:gd name="connsiteY3" fmla="*/ 1679551 h 2962275"/>
                <a:gd name="connsiteX4" fmla="*/ 1937206 w 1996573"/>
                <a:gd name="connsiteY4" fmla="*/ 2928698 h 2962275"/>
                <a:gd name="connsiteX5" fmla="*/ 1522081 w 1996573"/>
                <a:gd name="connsiteY5" fmla="*/ 2962275 h 2962275"/>
                <a:gd name="connsiteX6" fmla="*/ 1560524 w 1996573"/>
                <a:gd name="connsiteY6" fmla="*/ 2030058 h 2962275"/>
                <a:gd name="connsiteX7" fmla="*/ 494614 w 1996573"/>
                <a:gd name="connsiteY7" fmla="*/ 1459312 h 2962275"/>
                <a:gd name="connsiteX8" fmla="*/ 643862 w 1996573"/>
                <a:gd name="connsiteY8" fmla="*/ 481801 h 2962275"/>
                <a:gd name="connsiteX9" fmla="*/ 302196 w 1996573"/>
                <a:gd name="connsiteY9" fmla="*/ 657911 h 2962275"/>
                <a:gd name="connsiteX10" fmla="*/ 0 w 1996573"/>
                <a:gd name="connsiteY10" fmla="*/ 395733 h 2962275"/>
                <a:gd name="connsiteX11" fmla="*/ 788656 w 1996573"/>
                <a:gd name="connsiteY11" fmla="*/ 0 h 2962275"/>
                <a:gd name="connsiteX0" fmla="*/ 788656 w 1977406"/>
                <a:gd name="connsiteY0" fmla="*/ 0 h 2962275"/>
                <a:gd name="connsiteX1" fmla="*/ 1341106 w 1977406"/>
                <a:gd name="connsiteY1" fmla="*/ 333375 h 2962275"/>
                <a:gd name="connsiteX2" fmla="*/ 1130185 w 1977406"/>
                <a:gd name="connsiteY2" fmla="*/ 1396885 h 2962275"/>
                <a:gd name="connsiteX3" fmla="*/ 1935836 w 1977406"/>
                <a:gd name="connsiteY3" fmla="*/ 1679551 h 2962275"/>
                <a:gd name="connsiteX4" fmla="*/ 1937206 w 1977406"/>
                <a:gd name="connsiteY4" fmla="*/ 2928698 h 2962275"/>
                <a:gd name="connsiteX5" fmla="*/ 1522081 w 1977406"/>
                <a:gd name="connsiteY5" fmla="*/ 2962275 h 2962275"/>
                <a:gd name="connsiteX6" fmla="*/ 1560524 w 1977406"/>
                <a:gd name="connsiteY6" fmla="*/ 2030058 h 2962275"/>
                <a:gd name="connsiteX7" fmla="*/ 494614 w 1977406"/>
                <a:gd name="connsiteY7" fmla="*/ 1459312 h 2962275"/>
                <a:gd name="connsiteX8" fmla="*/ 643862 w 1977406"/>
                <a:gd name="connsiteY8" fmla="*/ 481801 h 2962275"/>
                <a:gd name="connsiteX9" fmla="*/ 302196 w 1977406"/>
                <a:gd name="connsiteY9" fmla="*/ 657911 h 2962275"/>
                <a:gd name="connsiteX10" fmla="*/ 0 w 1977406"/>
                <a:gd name="connsiteY10" fmla="*/ 395733 h 2962275"/>
                <a:gd name="connsiteX11" fmla="*/ 788656 w 1977406"/>
                <a:gd name="connsiteY11" fmla="*/ 0 h 2962275"/>
                <a:gd name="connsiteX0" fmla="*/ 788656 w 1972313"/>
                <a:gd name="connsiteY0" fmla="*/ 0 h 2962275"/>
                <a:gd name="connsiteX1" fmla="*/ 1341106 w 1972313"/>
                <a:gd name="connsiteY1" fmla="*/ 333375 h 2962275"/>
                <a:gd name="connsiteX2" fmla="*/ 1130185 w 1972313"/>
                <a:gd name="connsiteY2" fmla="*/ 1396885 h 2962275"/>
                <a:gd name="connsiteX3" fmla="*/ 1925969 w 1972313"/>
                <a:gd name="connsiteY3" fmla="*/ 1699286 h 2962275"/>
                <a:gd name="connsiteX4" fmla="*/ 1937206 w 1972313"/>
                <a:gd name="connsiteY4" fmla="*/ 2928698 h 2962275"/>
                <a:gd name="connsiteX5" fmla="*/ 1522081 w 1972313"/>
                <a:gd name="connsiteY5" fmla="*/ 2962275 h 2962275"/>
                <a:gd name="connsiteX6" fmla="*/ 1560524 w 1972313"/>
                <a:gd name="connsiteY6" fmla="*/ 2030058 h 2962275"/>
                <a:gd name="connsiteX7" fmla="*/ 494614 w 1972313"/>
                <a:gd name="connsiteY7" fmla="*/ 1459312 h 2962275"/>
                <a:gd name="connsiteX8" fmla="*/ 643862 w 1972313"/>
                <a:gd name="connsiteY8" fmla="*/ 481801 h 2962275"/>
                <a:gd name="connsiteX9" fmla="*/ 302196 w 1972313"/>
                <a:gd name="connsiteY9" fmla="*/ 657911 h 2962275"/>
                <a:gd name="connsiteX10" fmla="*/ 0 w 1972313"/>
                <a:gd name="connsiteY10" fmla="*/ 395733 h 2962275"/>
                <a:gd name="connsiteX11" fmla="*/ 788656 w 1972313"/>
                <a:gd name="connsiteY11" fmla="*/ 0 h 2962275"/>
                <a:gd name="connsiteX0" fmla="*/ 788656 w 2000204"/>
                <a:gd name="connsiteY0" fmla="*/ 0 h 2962275"/>
                <a:gd name="connsiteX1" fmla="*/ 1341106 w 2000204"/>
                <a:gd name="connsiteY1" fmla="*/ 333375 h 2962275"/>
                <a:gd name="connsiteX2" fmla="*/ 1130185 w 2000204"/>
                <a:gd name="connsiteY2" fmla="*/ 1396885 h 2962275"/>
                <a:gd name="connsiteX3" fmla="*/ 1925969 w 2000204"/>
                <a:gd name="connsiteY3" fmla="*/ 1699286 h 2962275"/>
                <a:gd name="connsiteX4" fmla="*/ 1937206 w 2000204"/>
                <a:gd name="connsiteY4" fmla="*/ 2928698 h 2962275"/>
                <a:gd name="connsiteX5" fmla="*/ 1522081 w 2000204"/>
                <a:gd name="connsiteY5" fmla="*/ 2962275 h 2962275"/>
                <a:gd name="connsiteX6" fmla="*/ 1560524 w 2000204"/>
                <a:gd name="connsiteY6" fmla="*/ 2030058 h 2962275"/>
                <a:gd name="connsiteX7" fmla="*/ 494614 w 2000204"/>
                <a:gd name="connsiteY7" fmla="*/ 1459312 h 2962275"/>
                <a:gd name="connsiteX8" fmla="*/ 643862 w 2000204"/>
                <a:gd name="connsiteY8" fmla="*/ 481801 h 2962275"/>
                <a:gd name="connsiteX9" fmla="*/ 302196 w 2000204"/>
                <a:gd name="connsiteY9" fmla="*/ 657911 h 2962275"/>
                <a:gd name="connsiteX10" fmla="*/ 0 w 2000204"/>
                <a:gd name="connsiteY10" fmla="*/ 395733 h 2962275"/>
                <a:gd name="connsiteX11" fmla="*/ 788656 w 2000204"/>
                <a:gd name="connsiteY11" fmla="*/ 0 h 2962275"/>
                <a:gd name="connsiteX0" fmla="*/ 788656 w 1986810"/>
                <a:gd name="connsiteY0" fmla="*/ 0 h 2962275"/>
                <a:gd name="connsiteX1" fmla="*/ 1341106 w 1986810"/>
                <a:gd name="connsiteY1" fmla="*/ 333375 h 2962275"/>
                <a:gd name="connsiteX2" fmla="*/ 1130185 w 1986810"/>
                <a:gd name="connsiteY2" fmla="*/ 1396885 h 2962275"/>
                <a:gd name="connsiteX3" fmla="*/ 1925969 w 1986810"/>
                <a:gd name="connsiteY3" fmla="*/ 1699286 h 2962275"/>
                <a:gd name="connsiteX4" fmla="*/ 1937206 w 1986810"/>
                <a:gd name="connsiteY4" fmla="*/ 2928698 h 2962275"/>
                <a:gd name="connsiteX5" fmla="*/ 1522081 w 1986810"/>
                <a:gd name="connsiteY5" fmla="*/ 2962275 h 2962275"/>
                <a:gd name="connsiteX6" fmla="*/ 1560524 w 1986810"/>
                <a:gd name="connsiteY6" fmla="*/ 2030058 h 2962275"/>
                <a:gd name="connsiteX7" fmla="*/ 494614 w 1986810"/>
                <a:gd name="connsiteY7" fmla="*/ 1459312 h 2962275"/>
                <a:gd name="connsiteX8" fmla="*/ 643862 w 1986810"/>
                <a:gd name="connsiteY8" fmla="*/ 481801 h 2962275"/>
                <a:gd name="connsiteX9" fmla="*/ 302196 w 1986810"/>
                <a:gd name="connsiteY9" fmla="*/ 657911 h 2962275"/>
                <a:gd name="connsiteX10" fmla="*/ 0 w 1986810"/>
                <a:gd name="connsiteY10" fmla="*/ 395733 h 2962275"/>
                <a:gd name="connsiteX11" fmla="*/ 788656 w 1986810"/>
                <a:gd name="connsiteY11" fmla="*/ 0 h 2962275"/>
                <a:gd name="connsiteX0" fmla="*/ 788656 w 1977561"/>
                <a:gd name="connsiteY0" fmla="*/ 0 h 2962275"/>
                <a:gd name="connsiteX1" fmla="*/ 1341106 w 1977561"/>
                <a:gd name="connsiteY1" fmla="*/ 333375 h 2962275"/>
                <a:gd name="connsiteX2" fmla="*/ 1130185 w 1977561"/>
                <a:gd name="connsiteY2" fmla="*/ 1396885 h 2962275"/>
                <a:gd name="connsiteX3" fmla="*/ 1912813 w 1977561"/>
                <a:gd name="connsiteY3" fmla="*/ 1705864 h 2962275"/>
                <a:gd name="connsiteX4" fmla="*/ 1937206 w 1977561"/>
                <a:gd name="connsiteY4" fmla="*/ 2928698 h 2962275"/>
                <a:gd name="connsiteX5" fmla="*/ 1522081 w 1977561"/>
                <a:gd name="connsiteY5" fmla="*/ 2962275 h 2962275"/>
                <a:gd name="connsiteX6" fmla="*/ 1560524 w 1977561"/>
                <a:gd name="connsiteY6" fmla="*/ 2030058 h 2962275"/>
                <a:gd name="connsiteX7" fmla="*/ 494614 w 1977561"/>
                <a:gd name="connsiteY7" fmla="*/ 1459312 h 2962275"/>
                <a:gd name="connsiteX8" fmla="*/ 643862 w 1977561"/>
                <a:gd name="connsiteY8" fmla="*/ 481801 h 2962275"/>
                <a:gd name="connsiteX9" fmla="*/ 302196 w 1977561"/>
                <a:gd name="connsiteY9" fmla="*/ 657911 h 2962275"/>
                <a:gd name="connsiteX10" fmla="*/ 0 w 1977561"/>
                <a:gd name="connsiteY10" fmla="*/ 395733 h 2962275"/>
                <a:gd name="connsiteX11" fmla="*/ 788656 w 1977561"/>
                <a:gd name="connsiteY11" fmla="*/ 0 h 2962275"/>
                <a:gd name="connsiteX0" fmla="*/ 788656 w 2006555"/>
                <a:gd name="connsiteY0" fmla="*/ 0 h 2962275"/>
                <a:gd name="connsiteX1" fmla="*/ 1341106 w 2006555"/>
                <a:gd name="connsiteY1" fmla="*/ 333375 h 2962275"/>
                <a:gd name="connsiteX2" fmla="*/ 1130185 w 2006555"/>
                <a:gd name="connsiteY2" fmla="*/ 1396885 h 2962275"/>
                <a:gd name="connsiteX3" fmla="*/ 1952284 w 2006555"/>
                <a:gd name="connsiteY3" fmla="*/ 1719021 h 2962275"/>
                <a:gd name="connsiteX4" fmla="*/ 1937206 w 2006555"/>
                <a:gd name="connsiteY4" fmla="*/ 2928698 h 2962275"/>
                <a:gd name="connsiteX5" fmla="*/ 1522081 w 2006555"/>
                <a:gd name="connsiteY5" fmla="*/ 2962275 h 2962275"/>
                <a:gd name="connsiteX6" fmla="*/ 1560524 w 2006555"/>
                <a:gd name="connsiteY6" fmla="*/ 2030058 h 2962275"/>
                <a:gd name="connsiteX7" fmla="*/ 494614 w 2006555"/>
                <a:gd name="connsiteY7" fmla="*/ 1459312 h 2962275"/>
                <a:gd name="connsiteX8" fmla="*/ 643862 w 2006555"/>
                <a:gd name="connsiteY8" fmla="*/ 481801 h 2962275"/>
                <a:gd name="connsiteX9" fmla="*/ 302196 w 2006555"/>
                <a:gd name="connsiteY9" fmla="*/ 657911 h 2962275"/>
                <a:gd name="connsiteX10" fmla="*/ 0 w 2006555"/>
                <a:gd name="connsiteY10" fmla="*/ 395733 h 2962275"/>
                <a:gd name="connsiteX11" fmla="*/ 788656 w 2006555"/>
                <a:gd name="connsiteY11" fmla="*/ 0 h 2962275"/>
                <a:gd name="connsiteX0" fmla="*/ 788656 w 2009120"/>
                <a:gd name="connsiteY0" fmla="*/ 0 h 2962275"/>
                <a:gd name="connsiteX1" fmla="*/ 1341106 w 2009120"/>
                <a:gd name="connsiteY1" fmla="*/ 333375 h 2962275"/>
                <a:gd name="connsiteX2" fmla="*/ 1130185 w 2009120"/>
                <a:gd name="connsiteY2" fmla="*/ 1396885 h 2962275"/>
                <a:gd name="connsiteX3" fmla="*/ 1955573 w 2009120"/>
                <a:gd name="connsiteY3" fmla="*/ 1705864 h 2962275"/>
                <a:gd name="connsiteX4" fmla="*/ 1937206 w 2009120"/>
                <a:gd name="connsiteY4" fmla="*/ 2928698 h 2962275"/>
                <a:gd name="connsiteX5" fmla="*/ 1522081 w 2009120"/>
                <a:gd name="connsiteY5" fmla="*/ 2962275 h 2962275"/>
                <a:gd name="connsiteX6" fmla="*/ 1560524 w 2009120"/>
                <a:gd name="connsiteY6" fmla="*/ 2030058 h 2962275"/>
                <a:gd name="connsiteX7" fmla="*/ 494614 w 2009120"/>
                <a:gd name="connsiteY7" fmla="*/ 1459312 h 2962275"/>
                <a:gd name="connsiteX8" fmla="*/ 643862 w 2009120"/>
                <a:gd name="connsiteY8" fmla="*/ 481801 h 2962275"/>
                <a:gd name="connsiteX9" fmla="*/ 302196 w 2009120"/>
                <a:gd name="connsiteY9" fmla="*/ 657911 h 2962275"/>
                <a:gd name="connsiteX10" fmla="*/ 0 w 2009120"/>
                <a:gd name="connsiteY10" fmla="*/ 395733 h 2962275"/>
                <a:gd name="connsiteX11" fmla="*/ 788656 w 2009120"/>
                <a:gd name="connsiteY11" fmla="*/ 0 h 2962275"/>
                <a:gd name="connsiteX0" fmla="*/ 788656 w 2009120"/>
                <a:gd name="connsiteY0" fmla="*/ 0 h 2962275"/>
                <a:gd name="connsiteX1" fmla="*/ 1341106 w 2009120"/>
                <a:gd name="connsiteY1" fmla="*/ 333375 h 2962275"/>
                <a:gd name="connsiteX2" fmla="*/ 1130185 w 2009120"/>
                <a:gd name="connsiteY2" fmla="*/ 1396885 h 2962275"/>
                <a:gd name="connsiteX3" fmla="*/ 1955573 w 2009120"/>
                <a:gd name="connsiteY3" fmla="*/ 1705864 h 2962275"/>
                <a:gd name="connsiteX4" fmla="*/ 1937206 w 2009120"/>
                <a:gd name="connsiteY4" fmla="*/ 2928698 h 2962275"/>
                <a:gd name="connsiteX5" fmla="*/ 1522081 w 2009120"/>
                <a:gd name="connsiteY5" fmla="*/ 2962275 h 2962275"/>
                <a:gd name="connsiteX6" fmla="*/ 1560524 w 2009120"/>
                <a:gd name="connsiteY6" fmla="*/ 2030058 h 2962275"/>
                <a:gd name="connsiteX7" fmla="*/ 494614 w 2009120"/>
                <a:gd name="connsiteY7" fmla="*/ 1459312 h 2962275"/>
                <a:gd name="connsiteX8" fmla="*/ 643862 w 2009120"/>
                <a:gd name="connsiteY8" fmla="*/ 481801 h 2962275"/>
                <a:gd name="connsiteX9" fmla="*/ 302196 w 2009120"/>
                <a:gd name="connsiteY9" fmla="*/ 657911 h 2962275"/>
                <a:gd name="connsiteX10" fmla="*/ 0 w 2009120"/>
                <a:gd name="connsiteY10" fmla="*/ 395733 h 2962275"/>
                <a:gd name="connsiteX11" fmla="*/ 788656 w 2009120"/>
                <a:gd name="connsiteY11" fmla="*/ 0 h 2962275"/>
                <a:gd name="connsiteX0" fmla="*/ 788656 w 2009120"/>
                <a:gd name="connsiteY0" fmla="*/ 0 h 3122362"/>
                <a:gd name="connsiteX1" fmla="*/ 1341106 w 2009120"/>
                <a:gd name="connsiteY1" fmla="*/ 333375 h 3122362"/>
                <a:gd name="connsiteX2" fmla="*/ 1130185 w 2009120"/>
                <a:gd name="connsiteY2" fmla="*/ 1396885 h 3122362"/>
                <a:gd name="connsiteX3" fmla="*/ 1955573 w 2009120"/>
                <a:gd name="connsiteY3" fmla="*/ 1705864 h 3122362"/>
                <a:gd name="connsiteX4" fmla="*/ 1937206 w 2009120"/>
                <a:gd name="connsiteY4" fmla="*/ 2928698 h 3122362"/>
                <a:gd name="connsiteX5" fmla="*/ 1522081 w 2009120"/>
                <a:gd name="connsiteY5" fmla="*/ 2962275 h 3122362"/>
                <a:gd name="connsiteX6" fmla="*/ 1560524 w 2009120"/>
                <a:gd name="connsiteY6" fmla="*/ 2030058 h 3122362"/>
                <a:gd name="connsiteX7" fmla="*/ 494614 w 2009120"/>
                <a:gd name="connsiteY7" fmla="*/ 1459312 h 3122362"/>
                <a:gd name="connsiteX8" fmla="*/ 643862 w 2009120"/>
                <a:gd name="connsiteY8" fmla="*/ 481801 h 3122362"/>
                <a:gd name="connsiteX9" fmla="*/ 302196 w 2009120"/>
                <a:gd name="connsiteY9" fmla="*/ 657911 h 3122362"/>
                <a:gd name="connsiteX10" fmla="*/ 0 w 2009120"/>
                <a:gd name="connsiteY10" fmla="*/ 395733 h 3122362"/>
                <a:gd name="connsiteX11" fmla="*/ 788656 w 2009120"/>
                <a:gd name="connsiteY11" fmla="*/ 0 h 3122362"/>
                <a:gd name="connsiteX0" fmla="*/ 788656 w 2009120"/>
                <a:gd name="connsiteY0" fmla="*/ 0 h 3167195"/>
                <a:gd name="connsiteX1" fmla="*/ 1341106 w 2009120"/>
                <a:gd name="connsiteY1" fmla="*/ 333375 h 3167195"/>
                <a:gd name="connsiteX2" fmla="*/ 1130185 w 2009120"/>
                <a:gd name="connsiteY2" fmla="*/ 1396885 h 3167195"/>
                <a:gd name="connsiteX3" fmla="*/ 1955573 w 2009120"/>
                <a:gd name="connsiteY3" fmla="*/ 1705864 h 3167195"/>
                <a:gd name="connsiteX4" fmla="*/ 1937206 w 2009120"/>
                <a:gd name="connsiteY4" fmla="*/ 2928698 h 3167195"/>
                <a:gd name="connsiteX5" fmla="*/ 1522081 w 2009120"/>
                <a:gd name="connsiteY5" fmla="*/ 2962275 h 3167195"/>
                <a:gd name="connsiteX6" fmla="*/ 1560524 w 2009120"/>
                <a:gd name="connsiteY6" fmla="*/ 2030058 h 3167195"/>
                <a:gd name="connsiteX7" fmla="*/ 494614 w 2009120"/>
                <a:gd name="connsiteY7" fmla="*/ 1459312 h 3167195"/>
                <a:gd name="connsiteX8" fmla="*/ 643862 w 2009120"/>
                <a:gd name="connsiteY8" fmla="*/ 481801 h 3167195"/>
                <a:gd name="connsiteX9" fmla="*/ 302196 w 2009120"/>
                <a:gd name="connsiteY9" fmla="*/ 657911 h 3167195"/>
                <a:gd name="connsiteX10" fmla="*/ 0 w 2009120"/>
                <a:gd name="connsiteY10" fmla="*/ 395733 h 3167195"/>
                <a:gd name="connsiteX11" fmla="*/ 788656 w 2009120"/>
                <a:gd name="connsiteY11" fmla="*/ 0 h 3167195"/>
                <a:gd name="connsiteX0" fmla="*/ 788656 w 2009120"/>
                <a:gd name="connsiteY0" fmla="*/ 0 h 3143170"/>
                <a:gd name="connsiteX1" fmla="*/ 1341106 w 2009120"/>
                <a:gd name="connsiteY1" fmla="*/ 333375 h 3143170"/>
                <a:gd name="connsiteX2" fmla="*/ 1130185 w 2009120"/>
                <a:gd name="connsiteY2" fmla="*/ 1396885 h 3143170"/>
                <a:gd name="connsiteX3" fmla="*/ 1955573 w 2009120"/>
                <a:gd name="connsiteY3" fmla="*/ 1705864 h 3143170"/>
                <a:gd name="connsiteX4" fmla="*/ 1937206 w 2009120"/>
                <a:gd name="connsiteY4" fmla="*/ 2928698 h 3143170"/>
                <a:gd name="connsiteX5" fmla="*/ 1522081 w 2009120"/>
                <a:gd name="connsiteY5" fmla="*/ 2962275 h 3143170"/>
                <a:gd name="connsiteX6" fmla="*/ 1560524 w 2009120"/>
                <a:gd name="connsiteY6" fmla="*/ 2030058 h 3143170"/>
                <a:gd name="connsiteX7" fmla="*/ 494614 w 2009120"/>
                <a:gd name="connsiteY7" fmla="*/ 1459312 h 3143170"/>
                <a:gd name="connsiteX8" fmla="*/ 643862 w 2009120"/>
                <a:gd name="connsiteY8" fmla="*/ 481801 h 3143170"/>
                <a:gd name="connsiteX9" fmla="*/ 302196 w 2009120"/>
                <a:gd name="connsiteY9" fmla="*/ 657911 h 3143170"/>
                <a:gd name="connsiteX10" fmla="*/ 0 w 2009120"/>
                <a:gd name="connsiteY10" fmla="*/ 395733 h 3143170"/>
                <a:gd name="connsiteX11" fmla="*/ 788656 w 2009120"/>
                <a:gd name="connsiteY11" fmla="*/ 0 h 3143170"/>
                <a:gd name="connsiteX0" fmla="*/ 788656 w 2009120"/>
                <a:gd name="connsiteY0" fmla="*/ 0 h 3153292"/>
                <a:gd name="connsiteX1" fmla="*/ 1341106 w 2009120"/>
                <a:gd name="connsiteY1" fmla="*/ 333375 h 3153292"/>
                <a:gd name="connsiteX2" fmla="*/ 1130185 w 2009120"/>
                <a:gd name="connsiteY2" fmla="*/ 1396885 h 3153292"/>
                <a:gd name="connsiteX3" fmla="*/ 1955573 w 2009120"/>
                <a:gd name="connsiteY3" fmla="*/ 1705864 h 3153292"/>
                <a:gd name="connsiteX4" fmla="*/ 1937206 w 2009120"/>
                <a:gd name="connsiteY4" fmla="*/ 2928698 h 3153292"/>
                <a:gd name="connsiteX5" fmla="*/ 1522081 w 2009120"/>
                <a:gd name="connsiteY5" fmla="*/ 2962275 h 3153292"/>
                <a:gd name="connsiteX6" fmla="*/ 1560524 w 2009120"/>
                <a:gd name="connsiteY6" fmla="*/ 2030058 h 3153292"/>
                <a:gd name="connsiteX7" fmla="*/ 494614 w 2009120"/>
                <a:gd name="connsiteY7" fmla="*/ 1459312 h 3153292"/>
                <a:gd name="connsiteX8" fmla="*/ 643862 w 2009120"/>
                <a:gd name="connsiteY8" fmla="*/ 481801 h 3153292"/>
                <a:gd name="connsiteX9" fmla="*/ 302196 w 2009120"/>
                <a:gd name="connsiteY9" fmla="*/ 657911 h 3153292"/>
                <a:gd name="connsiteX10" fmla="*/ 0 w 2009120"/>
                <a:gd name="connsiteY10" fmla="*/ 395733 h 3153292"/>
                <a:gd name="connsiteX11" fmla="*/ 788656 w 2009120"/>
                <a:gd name="connsiteY11" fmla="*/ 0 h 3153292"/>
                <a:gd name="connsiteX0" fmla="*/ 788656 w 2009120"/>
                <a:gd name="connsiteY0" fmla="*/ 0 h 3123204"/>
                <a:gd name="connsiteX1" fmla="*/ 1341106 w 2009120"/>
                <a:gd name="connsiteY1" fmla="*/ 333375 h 3123204"/>
                <a:gd name="connsiteX2" fmla="*/ 1130185 w 2009120"/>
                <a:gd name="connsiteY2" fmla="*/ 1396885 h 3123204"/>
                <a:gd name="connsiteX3" fmla="*/ 1955573 w 2009120"/>
                <a:gd name="connsiteY3" fmla="*/ 1705864 h 3123204"/>
                <a:gd name="connsiteX4" fmla="*/ 1937206 w 2009120"/>
                <a:gd name="connsiteY4" fmla="*/ 2928698 h 3123204"/>
                <a:gd name="connsiteX5" fmla="*/ 1502346 w 2009120"/>
                <a:gd name="connsiteY5" fmla="*/ 2909648 h 3123204"/>
                <a:gd name="connsiteX6" fmla="*/ 1560524 w 2009120"/>
                <a:gd name="connsiteY6" fmla="*/ 2030058 h 3123204"/>
                <a:gd name="connsiteX7" fmla="*/ 494614 w 2009120"/>
                <a:gd name="connsiteY7" fmla="*/ 1459312 h 3123204"/>
                <a:gd name="connsiteX8" fmla="*/ 643862 w 2009120"/>
                <a:gd name="connsiteY8" fmla="*/ 481801 h 3123204"/>
                <a:gd name="connsiteX9" fmla="*/ 302196 w 2009120"/>
                <a:gd name="connsiteY9" fmla="*/ 657911 h 3123204"/>
                <a:gd name="connsiteX10" fmla="*/ 0 w 2009120"/>
                <a:gd name="connsiteY10" fmla="*/ 395733 h 3123204"/>
                <a:gd name="connsiteX11" fmla="*/ 788656 w 2009120"/>
                <a:gd name="connsiteY11" fmla="*/ 0 h 3123204"/>
                <a:gd name="connsiteX0" fmla="*/ 788656 w 2009120"/>
                <a:gd name="connsiteY0" fmla="*/ 0 h 3128393"/>
                <a:gd name="connsiteX1" fmla="*/ 1341106 w 2009120"/>
                <a:gd name="connsiteY1" fmla="*/ 333375 h 3128393"/>
                <a:gd name="connsiteX2" fmla="*/ 1130185 w 2009120"/>
                <a:gd name="connsiteY2" fmla="*/ 1396885 h 3128393"/>
                <a:gd name="connsiteX3" fmla="*/ 1955573 w 2009120"/>
                <a:gd name="connsiteY3" fmla="*/ 1705864 h 3128393"/>
                <a:gd name="connsiteX4" fmla="*/ 1937206 w 2009120"/>
                <a:gd name="connsiteY4" fmla="*/ 2928698 h 3128393"/>
                <a:gd name="connsiteX5" fmla="*/ 1502346 w 2009120"/>
                <a:gd name="connsiteY5" fmla="*/ 2909648 h 3128393"/>
                <a:gd name="connsiteX6" fmla="*/ 1560524 w 2009120"/>
                <a:gd name="connsiteY6" fmla="*/ 2030058 h 3128393"/>
                <a:gd name="connsiteX7" fmla="*/ 494614 w 2009120"/>
                <a:gd name="connsiteY7" fmla="*/ 1459312 h 3128393"/>
                <a:gd name="connsiteX8" fmla="*/ 643862 w 2009120"/>
                <a:gd name="connsiteY8" fmla="*/ 481801 h 3128393"/>
                <a:gd name="connsiteX9" fmla="*/ 302196 w 2009120"/>
                <a:gd name="connsiteY9" fmla="*/ 657911 h 3128393"/>
                <a:gd name="connsiteX10" fmla="*/ 0 w 2009120"/>
                <a:gd name="connsiteY10" fmla="*/ 395733 h 3128393"/>
                <a:gd name="connsiteX11" fmla="*/ 788656 w 2009120"/>
                <a:gd name="connsiteY11" fmla="*/ 0 h 3128393"/>
                <a:gd name="connsiteX0" fmla="*/ 788656 w 2009120"/>
                <a:gd name="connsiteY0" fmla="*/ 0 h 3101723"/>
                <a:gd name="connsiteX1" fmla="*/ 1341106 w 2009120"/>
                <a:gd name="connsiteY1" fmla="*/ 333375 h 3101723"/>
                <a:gd name="connsiteX2" fmla="*/ 1130185 w 2009120"/>
                <a:gd name="connsiteY2" fmla="*/ 1396885 h 3101723"/>
                <a:gd name="connsiteX3" fmla="*/ 1955573 w 2009120"/>
                <a:gd name="connsiteY3" fmla="*/ 1705864 h 3101723"/>
                <a:gd name="connsiteX4" fmla="*/ 1937206 w 2009120"/>
                <a:gd name="connsiteY4" fmla="*/ 2928698 h 3101723"/>
                <a:gd name="connsiteX5" fmla="*/ 1502346 w 2009120"/>
                <a:gd name="connsiteY5" fmla="*/ 2909648 h 3101723"/>
                <a:gd name="connsiteX6" fmla="*/ 1560524 w 2009120"/>
                <a:gd name="connsiteY6" fmla="*/ 2030058 h 3101723"/>
                <a:gd name="connsiteX7" fmla="*/ 494614 w 2009120"/>
                <a:gd name="connsiteY7" fmla="*/ 1459312 h 3101723"/>
                <a:gd name="connsiteX8" fmla="*/ 643862 w 2009120"/>
                <a:gd name="connsiteY8" fmla="*/ 481801 h 3101723"/>
                <a:gd name="connsiteX9" fmla="*/ 302196 w 2009120"/>
                <a:gd name="connsiteY9" fmla="*/ 657911 h 3101723"/>
                <a:gd name="connsiteX10" fmla="*/ 0 w 2009120"/>
                <a:gd name="connsiteY10" fmla="*/ 395733 h 3101723"/>
                <a:gd name="connsiteX11" fmla="*/ 788656 w 2009120"/>
                <a:gd name="connsiteY11" fmla="*/ 0 h 3101723"/>
                <a:gd name="connsiteX0" fmla="*/ 788656 w 2009120"/>
                <a:gd name="connsiteY0" fmla="*/ 0 h 3114268"/>
                <a:gd name="connsiteX1" fmla="*/ 1341106 w 2009120"/>
                <a:gd name="connsiteY1" fmla="*/ 333375 h 3114268"/>
                <a:gd name="connsiteX2" fmla="*/ 1130185 w 2009120"/>
                <a:gd name="connsiteY2" fmla="*/ 1396885 h 3114268"/>
                <a:gd name="connsiteX3" fmla="*/ 1955573 w 2009120"/>
                <a:gd name="connsiteY3" fmla="*/ 1705864 h 3114268"/>
                <a:gd name="connsiteX4" fmla="*/ 1937206 w 2009120"/>
                <a:gd name="connsiteY4" fmla="*/ 2928698 h 3114268"/>
                <a:gd name="connsiteX5" fmla="*/ 1502346 w 2009120"/>
                <a:gd name="connsiteY5" fmla="*/ 2909648 h 3114268"/>
                <a:gd name="connsiteX6" fmla="*/ 1560524 w 2009120"/>
                <a:gd name="connsiteY6" fmla="*/ 2030058 h 3114268"/>
                <a:gd name="connsiteX7" fmla="*/ 494614 w 2009120"/>
                <a:gd name="connsiteY7" fmla="*/ 1459312 h 3114268"/>
                <a:gd name="connsiteX8" fmla="*/ 643862 w 2009120"/>
                <a:gd name="connsiteY8" fmla="*/ 481801 h 3114268"/>
                <a:gd name="connsiteX9" fmla="*/ 302196 w 2009120"/>
                <a:gd name="connsiteY9" fmla="*/ 657911 h 3114268"/>
                <a:gd name="connsiteX10" fmla="*/ 0 w 2009120"/>
                <a:gd name="connsiteY10" fmla="*/ 395733 h 3114268"/>
                <a:gd name="connsiteX11" fmla="*/ 788656 w 2009120"/>
                <a:gd name="connsiteY11" fmla="*/ 0 h 3114268"/>
                <a:gd name="connsiteX0" fmla="*/ 788656 w 2014505"/>
                <a:gd name="connsiteY0" fmla="*/ 0 h 3114268"/>
                <a:gd name="connsiteX1" fmla="*/ 1341106 w 2014505"/>
                <a:gd name="connsiteY1" fmla="*/ 333375 h 3114268"/>
                <a:gd name="connsiteX2" fmla="*/ 1130185 w 2014505"/>
                <a:gd name="connsiteY2" fmla="*/ 1396885 h 3114268"/>
                <a:gd name="connsiteX3" fmla="*/ 1955573 w 2014505"/>
                <a:gd name="connsiteY3" fmla="*/ 1705864 h 3114268"/>
                <a:gd name="connsiteX4" fmla="*/ 1937206 w 2014505"/>
                <a:gd name="connsiteY4" fmla="*/ 2928698 h 3114268"/>
                <a:gd name="connsiteX5" fmla="*/ 1502346 w 2014505"/>
                <a:gd name="connsiteY5" fmla="*/ 2909648 h 3114268"/>
                <a:gd name="connsiteX6" fmla="*/ 1560524 w 2014505"/>
                <a:gd name="connsiteY6" fmla="*/ 2030058 h 3114268"/>
                <a:gd name="connsiteX7" fmla="*/ 494614 w 2014505"/>
                <a:gd name="connsiteY7" fmla="*/ 1459312 h 3114268"/>
                <a:gd name="connsiteX8" fmla="*/ 643862 w 2014505"/>
                <a:gd name="connsiteY8" fmla="*/ 481801 h 3114268"/>
                <a:gd name="connsiteX9" fmla="*/ 302196 w 2014505"/>
                <a:gd name="connsiteY9" fmla="*/ 657911 h 3114268"/>
                <a:gd name="connsiteX10" fmla="*/ 0 w 2014505"/>
                <a:gd name="connsiteY10" fmla="*/ 395733 h 3114268"/>
                <a:gd name="connsiteX11" fmla="*/ 788656 w 2014505"/>
                <a:gd name="connsiteY11" fmla="*/ 0 h 3114268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0524 w 2014505"/>
                <a:gd name="connsiteY6" fmla="*/ 2030058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0524 w 2014505"/>
                <a:gd name="connsiteY6" fmla="*/ 2030058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83548 w 2014505"/>
                <a:gd name="connsiteY6" fmla="*/ 2030058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3812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3812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86837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22081 w 2014505"/>
                <a:gd name="connsiteY5" fmla="*/ 2909648 h 3132385"/>
                <a:gd name="connsiteX6" fmla="*/ 1586837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6863"/>
                <a:gd name="connsiteX1" fmla="*/ 1341106 w 2014505"/>
                <a:gd name="connsiteY1" fmla="*/ 333375 h 3136863"/>
                <a:gd name="connsiteX2" fmla="*/ 1130185 w 2014505"/>
                <a:gd name="connsiteY2" fmla="*/ 1396885 h 3136863"/>
                <a:gd name="connsiteX3" fmla="*/ 1955573 w 2014505"/>
                <a:gd name="connsiteY3" fmla="*/ 1705864 h 3136863"/>
                <a:gd name="connsiteX4" fmla="*/ 1937206 w 2014505"/>
                <a:gd name="connsiteY4" fmla="*/ 2928698 h 3136863"/>
                <a:gd name="connsiteX5" fmla="*/ 1558262 w 2014505"/>
                <a:gd name="connsiteY5" fmla="*/ 2919516 h 3136863"/>
                <a:gd name="connsiteX6" fmla="*/ 1586837 w 2014505"/>
                <a:gd name="connsiteY6" fmla="*/ 2026769 h 3136863"/>
                <a:gd name="connsiteX7" fmla="*/ 494614 w 2014505"/>
                <a:gd name="connsiteY7" fmla="*/ 1459312 h 3136863"/>
                <a:gd name="connsiteX8" fmla="*/ 643862 w 2014505"/>
                <a:gd name="connsiteY8" fmla="*/ 481801 h 3136863"/>
                <a:gd name="connsiteX9" fmla="*/ 302196 w 2014505"/>
                <a:gd name="connsiteY9" fmla="*/ 657911 h 3136863"/>
                <a:gd name="connsiteX10" fmla="*/ 0 w 2014505"/>
                <a:gd name="connsiteY10" fmla="*/ 395733 h 3136863"/>
                <a:gd name="connsiteX11" fmla="*/ 788656 w 2014505"/>
                <a:gd name="connsiteY11" fmla="*/ 0 h 3136863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86837 w 2014505"/>
                <a:gd name="connsiteY6" fmla="*/ 2026769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70391 w 2014505"/>
                <a:gd name="connsiteY6" fmla="*/ 2046504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80259 w 2014505"/>
                <a:gd name="connsiteY6" fmla="*/ 2013612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73680 w 2014505"/>
                <a:gd name="connsiteY6" fmla="*/ 2023479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73680 w 2014505"/>
                <a:gd name="connsiteY6" fmla="*/ 2023479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1991345"/>
                <a:gd name="connsiteY0" fmla="*/ 0 h 3130920"/>
                <a:gd name="connsiteX1" fmla="*/ 1341106 w 1991345"/>
                <a:gd name="connsiteY1" fmla="*/ 333375 h 3130920"/>
                <a:gd name="connsiteX2" fmla="*/ 1130185 w 1991345"/>
                <a:gd name="connsiteY2" fmla="*/ 1396885 h 3130920"/>
                <a:gd name="connsiteX3" fmla="*/ 1922681 w 1991345"/>
                <a:gd name="connsiteY3" fmla="*/ 1682839 h 3130920"/>
                <a:gd name="connsiteX4" fmla="*/ 1937206 w 1991345"/>
                <a:gd name="connsiteY4" fmla="*/ 2928698 h 3130920"/>
                <a:gd name="connsiteX5" fmla="*/ 1528659 w 1991345"/>
                <a:gd name="connsiteY5" fmla="*/ 2906359 h 3130920"/>
                <a:gd name="connsiteX6" fmla="*/ 1573680 w 1991345"/>
                <a:gd name="connsiteY6" fmla="*/ 2023479 h 3130920"/>
                <a:gd name="connsiteX7" fmla="*/ 494614 w 1991345"/>
                <a:gd name="connsiteY7" fmla="*/ 1459312 h 3130920"/>
                <a:gd name="connsiteX8" fmla="*/ 643862 w 1991345"/>
                <a:gd name="connsiteY8" fmla="*/ 481801 h 3130920"/>
                <a:gd name="connsiteX9" fmla="*/ 302196 w 1991345"/>
                <a:gd name="connsiteY9" fmla="*/ 657911 h 3130920"/>
                <a:gd name="connsiteX10" fmla="*/ 0 w 1991345"/>
                <a:gd name="connsiteY10" fmla="*/ 395733 h 3130920"/>
                <a:gd name="connsiteX11" fmla="*/ 788656 w 1991345"/>
                <a:gd name="connsiteY11" fmla="*/ 0 h 3130920"/>
                <a:gd name="connsiteX0" fmla="*/ 788656 w 1978998"/>
                <a:gd name="connsiteY0" fmla="*/ 0 h 3130920"/>
                <a:gd name="connsiteX1" fmla="*/ 1341106 w 1978998"/>
                <a:gd name="connsiteY1" fmla="*/ 333375 h 3130920"/>
                <a:gd name="connsiteX2" fmla="*/ 1130185 w 1978998"/>
                <a:gd name="connsiteY2" fmla="*/ 1396885 h 3130920"/>
                <a:gd name="connsiteX3" fmla="*/ 1902946 w 1978998"/>
                <a:gd name="connsiteY3" fmla="*/ 1672971 h 3130920"/>
                <a:gd name="connsiteX4" fmla="*/ 1937206 w 1978998"/>
                <a:gd name="connsiteY4" fmla="*/ 2928698 h 3130920"/>
                <a:gd name="connsiteX5" fmla="*/ 1528659 w 1978998"/>
                <a:gd name="connsiteY5" fmla="*/ 2906359 h 3130920"/>
                <a:gd name="connsiteX6" fmla="*/ 1573680 w 1978998"/>
                <a:gd name="connsiteY6" fmla="*/ 2023479 h 3130920"/>
                <a:gd name="connsiteX7" fmla="*/ 494614 w 1978998"/>
                <a:gd name="connsiteY7" fmla="*/ 1459312 h 3130920"/>
                <a:gd name="connsiteX8" fmla="*/ 643862 w 1978998"/>
                <a:gd name="connsiteY8" fmla="*/ 481801 h 3130920"/>
                <a:gd name="connsiteX9" fmla="*/ 302196 w 1978998"/>
                <a:gd name="connsiteY9" fmla="*/ 657911 h 3130920"/>
                <a:gd name="connsiteX10" fmla="*/ 0 w 1978998"/>
                <a:gd name="connsiteY10" fmla="*/ 395733 h 3130920"/>
                <a:gd name="connsiteX11" fmla="*/ 788656 w 1978998"/>
                <a:gd name="connsiteY11" fmla="*/ 0 h 3130920"/>
                <a:gd name="connsiteX0" fmla="*/ 788656 w 1959609"/>
                <a:gd name="connsiteY0" fmla="*/ 0 h 3130920"/>
                <a:gd name="connsiteX1" fmla="*/ 1341106 w 1959609"/>
                <a:gd name="connsiteY1" fmla="*/ 333375 h 3130920"/>
                <a:gd name="connsiteX2" fmla="*/ 1130185 w 1959609"/>
                <a:gd name="connsiteY2" fmla="*/ 1396885 h 3130920"/>
                <a:gd name="connsiteX3" fmla="*/ 1902946 w 1959609"/>
                <a:gd name="connsiteY3" fmla="*/ 1672971 h 3130920"/>
                <a:gd name="connsiteX4" fmla="*/ 1937206 w 1959609"/>
                <a:gd name="connsiteY4" fmla="*/ 2928698 h 3130920"/>
                <a:gd name="connsiteX5" fmla="*/ 1528659 w 1959609"/>
                <a:gd name="connsiteY5" fmla="*/ 2906359 h 3130920"/>
                <a:gd name="connsiteX6" fmla="*/ 1573680 w 1959609"/>
                <a:gd name="connsiteY6" fmla="*/ 2023479 h 3130920"/>
                <a:gd name="connsiteX7" fmla="*/ 494614 w 1959609"/>
                <a:gd name="connsiteY7" fmla="*/ 1459312 h 3130920"/>
                <a:gd name="connsiteX8" fmla="*/ 643862 w 1959609"/>
                <a:gd name="connsiteY8" fmla="*/ 481801 h 3130920"/>
                <a:gd name="connsiteX9" fmla="*/ 302196 w 1959609"/>
                <a:gd name="connsiteY9" fmla="*/ 657911 h 3130920"/>
                <a:gd name="connsiteX10" fmla="*/ 0 w 1959609"/>
                <a:gd name="connsiteY10" fmla="*/ 395733 h 3130920"/>
                <a:gd name="connsiteX11" fmla="*/ 788656 w 1959609"/>
                <a:gd name="connsiteY11" fmla="*/ 0 h 3130920"/>
                <a:gd name="connsiteX0" fmla="*/ 788656 w 1946807"/>
                <a:gd name="connsiteY0" fmla="*/ 0 h 3125489"/>
                <a:gd name="connsiteX1" fmla="*/ 1341106 w 1946807"/>
                <a:gd name="connsiteY1" fmla="*/ 333375 h 3125489"/>
                <a:gd name="connsiteX2" fmla="*/ 1130185 w 1946807"/>
                <a:gd name="connsiteY2" fmla="*/ 1396885 h 3125489"/>
                <a:gd name="connsiteX3" fmla="*/ 1902946 w 1946807"/>
                <a:gd name="connsiteY3" fmla="*/ 1672971 h 3125489"/>
                <a:gd name="connsiteX4" fmla="*/ 1907604 w 1946807"/>
                <a:gd name="connsiteY4" fmla="*/ 2918830 h 3125489"/>
                <a:gd name="connsiteX5" fmla="*/ 1528659 w 1946807"/>
                <a:gd name="connsiteY5" fmla="*/ 2906359 h 3125489"/>
                <a:gd name="connsiteX6" fmla="*/ 1573680 w 1946807"/>
                <a:gd name="connsiteY6" fmla="*/ 2023479 h 3125489"/>
                <a:gd name="connsiteX7" fmla="*/ 494614 w 1946807"/>
                <a:gd name="connsiteY7" fmla="*/ 1459312 h 3125489"/>
                <a:gd name="connsiteX8" fmla="*/ 643862 w 1946807"/>
                <a:gd name="connsiteY8" fmla="*/ 481801 h 3125489"/>
                <a:gd name="connsiteX9" fmla="*/ 302196 w 1946807"/>
                <a:gd name="connsiteY9" fmla="*/ 657911 h 3125489"/>
                <a:gd name="connsiteX10" fmla="*/ 0 w 1946807"/>
                <a:gd name="connsiteY10" fmla="*/ 395733 h 3125489"/>
                <a:gd name="connsiteX11" fmla="*/ 788656 w 1946807"/>
                <a:gd name="connsiteY11" fmla="*/ 0 h 3125489"/>
                <a:gd name="connsiteX0" fmla="*/ 788656 w 1954723"/>
                <a:gd name="connsiteY0" fmla="*/ 0 h 3129096"/>
                <a:gd name="connsiteX1" fmla="*/ 1341106 w 1954723"/>
                <a:gd name="connsiteY1" fmla="*/ 333375 h 3129096"/>
                <a:gd name="connsiteX2" fmla="*/ 1130185 w 1954723"/>
                <a:gd name="connsiteY2" fmla="*/ 1396885 h 3129096"/>
                <a:gd name="connsiteX3" fmla="*/ 1902946 w 1954723"/>
                <a:gd name="connsiteY3" fmla="*/ 1672971 h 3129096"/>
                <a:gd name="connsiteX4" fmla="*/ 1927339 w 1954723"/>
                <a:gd name="connsiteY4" fmla="*/ 2925409 h 3129096"/>
                <a:gd name="connsiteX5" fmla="*/ 1528659 w 1954723"/>
                <a:gd name="connsiteY5" fmla="*/ 2906359 h 3129096"/>
                <a:gd name="connsiteX6" fmla="*/ 1573680 w 1954723"/>
                <a:gd name="connsiteY6" fmla="*/ 2023479 h 3129096"/>
                <a:gd name="connsiteX7" fmla="*/ 494614 w 1954723"/>
                <a:gd name="connsiteY7" fmla="*/ 1459312 h 3129096"/>
                <a:gd name="connsiteX8" fmla="*/ 643862 w 1954723"/>
                <a:gd name="connsiteY8" fmla="*/ 481801 h 3129096"/>
                <a:gd name="connsiteX9" fmla="*/ 302196 w 1954723"/>
                <a:gd name="connsiteY9" fmla="*/ 657911 h 3129096"/>
                <a:gd name="connsiteX10" fmla="*/ 0 w 1954723"/>
                <a:gd name="connsiteY10" fmla="*/ 395733 h 3129096"/>
                <a:gd name="connsiteX11" fmla="*/ 788656 w 1954723"/>
                <a:gd name="connsiteY11" fmla="*/ 0 h 3129096"/>
                <a:gd name="connsiteX0" fmla="*/ 788656 w 1974642"/>
                <a:gd name="connsiteY0" fmla="*/ 0 h 3129096"/>
                <a:gd name="connsiteX1" fmla="*/ 1341106 w 1974642"/>
                <a:gd name="connsiteY1" fmla="*/ 333375 h 3129096"/>
                <a:gd name="connsiteX2" fmla="*/ 1130185 w 1974642"/>
                <a:gd name="connsiteY2" fmla="*/ 1396885 h 3129096"/>
                <a:gd name="connsiteX3" fmla="*/ 1902946 w 1974642"/>
                <a:gd name="connsiteY3" fmla="*/ 1672971 h 3129096"/>
                <a:gd name="connsiteX4" fmla="*/ 1943513 w 1974642"/>
                <a:gd name="connsiteY4" fmla="*/ 1852645 h 3129096"/>
                <a:gd name="connsiteX5" fmla="*/ 1927339 w 1974642"/>
                <a:gd name="connsiteY5" fmla="*/ 2925409 h 3129096"/>
                <a:gd name="connsiteX6" fmla="*/ 1528659 w 1974642"/>
                <a:gd name="connsiteY6" fmla="*/ 2906359 h 3129096"/>
                <a:gd name="connsiteX7" fmla="*/ 1573680 w 1974642"/>
                <a:gd name="connsiteY7" fmla="*/ 2023479 h 3129096"/>
                <a:gd name="connsiteX8" fmla="*/ 494614 w 1974642"/>
                <a:gd name="connsiteY8" fmla="*/ 1459312 h 3129096"/>
                <a:gd name="connsiteX9" fmla="*/ 643862 w 1974642"/>
                <a:gd name="connsiteY9" fmla="*/ 481801 h 3129096"/>
                <a:gd name="connsiteX10" fmla="*/ 302196 w 1974642"/>
                <a:gd name="connsiteY10" fmla="*/ 657911 h 3129096"/>
                <a:gd name="connsiteX11" fmla="*/ 0 w 1974642"/>
                <a:gd name="connsiteY11" fmla="*/ 395733 h 3129096"/>
                <a:gd name="connsiteX12" fmla="*/ 788656 w 1974642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2015876"/>
                <a:gd name="connsiteY0" fmla="*/ 0 h 3129096"/>
                <a:gd name="connsiteX1" fmla="*/ 1341106 w 2015876"/>
                <a:gd name="connsiteY1" fmla="*/ 333375 h 3129096"/>
                <a:gd name="connsiteX2" fmla="*/ 1130185 w 2015876"/>
                <a:gd name="connsiteY2" fmla="*/ 1396885 h 3129096"/>
                <a:gd name="connsiteX3" fmla="*/ 1902946 w 2015876"/>
                <a:gd name="connsiteY3" fmla="*/ 1672971 h 3129096"/>
                <a:gd name="connsiteX4" fmla="*/ 2015876 w 2015876"/>
                <a:gd name="connsiteY4" fmla="*/ 1882248 h 3129096"/>
                <a:gd name="connsiteX5" fmla="*/ 1927339 w 2015876"/>
                <a:gd name="connsiteY5" fmla="*/ 2925409 h 3129096"/>
                <a:gd name="connsiteX6" fmla="*/ 1528659 w 2015876"/>
                <a:gd name="connsiteY6" fmla="*/ 2906359 h 3129096"/>
                <a:gd name="connsiteX7" fmla="*/ 1573680 w 2015876"/>
                <a:gd name="connsiteY7" fmla="*/ 2023479 h 3129096"/>
                <a:gd name="connsiteX8" fmla="*/ 494614 w 2015876"/>
                <a:gd name="connsiteY8" fmla="*/ 1459312 h 3129096"/>
                <a:gd name="connsiteX9" fmla="*/ 643862 w 2015876"/>
                <a:gd name="connsiteY9" fmla="*/ 481801 h 3129096"/>
                <a:gd name="connsiteX10" fmla="*/ 302196 w 2015876"/>
                <a:gd name="connsiteY10" fmla="*/ 657911 h 3129096"/>
                <a:gd name="connsiteX11" fmla="*/ 0 w 2015876"/>
                <a:gd name="connsiteY11" fmla="*/ 395733 h 3129096"/>
                <a:gd name="connsiteX12" fmla="*/ 788656 w 2015876"/>
                <a:gd name="connsiteY12" fmla="*/ 0 h 3129096"/>
                <a:gd name="connsiteX0" fmla="*/ 788656 w 2000633"/>
                <a:gd name="connsiteY0" fmla="*/ 0 h 3129096"/>
                <a:gd name="connsiteX1" fmla="*/ 1341106 w 2000633"/>
                <a:gd name="connsiteY1" fmla="*/ 333375 h 3129096"/>
                <a:gd name="connsiteX2" fmla="*/ 1130185 w 2000633"/>
                <a:gd name="connsiteY2" fmla="*/ 1396885 h 3129096"/>
                <a:gd name="connsiteX3" fmla="*/ 1902946 w 2000633"/>
                <a:gd name="connsiteY3" fmla="*/ 1672971 h 3129096"/>
                <a:gd name="connsiteX4" fmla="*/ 1996141 w 2000633"/>
                <a:gd name="connsiteY4" fmla="*/ 1882248 h 3129096"/>
                <a:gd name="connsiteX5" fmla="*/ 1927339 w 2000633"/>
                <a:gd name="connsiteY5" fmla="*/ 2925409 h 3129096"/>
                <a:gd name="connsiteX6" fmla="*/ 1528659 w 2000633"/>
                <a:gd name="connsiteY6" fmla="*/ 2906359 h 3129096"/>
                <a:gd name="connsiteX7" fmla="*/ 1573680 w 2000633"/>
                <a:gd name="connsiteY7" fmla="*/ 2023479 h 3129096"/>
                <a:gd name="connsiteX8" fmla="*/ 494614 w 2000633"/>
                <a:gd name="connsiteY8" fmla="*/ 1459312 h 3129096"/>
                <a:gd name="connsiteX9" fmla="*/ 643862 w 2000633"/>
                <a:gd name="connsiteY9" fmla="*/ 481801 h 3129096"/>
                <a:gd name="connsiteX10" fmla="*/ 302196 w 2000633"/>
                <a:gd name="connsiteY10" fmla="*/ 657911 h 3129096"/>
                <a:gd name="connsiteX11" fmla="*/ 0 w 2000633"/>
                <a:gd name="connsiteY11" fmla="*/ 395733 h 3129096"/>
                <a:gd name="connsiteX12" fmla="*/ 788656 w 2000633"/>
                <a:gd name="connsiteY12" fmla="*/ 0 h 3129096"/>
                <a:gd name="connsiteX0" fmla="*/ 788656 w 1996448"/>
                <a:gd name="connsiteY0" fmla="*/ 0 h 3129096"/>
                <a:gd name="connsiteX1" fmla="*/ 1341106 w 1996448"/>
                <a:gd name="connsiteY1" fmla="*/ 333375 h 3129096"/>
                <a:gd name="connsiteX2" fmla="*/ 1130185 w 1996448"/>
                <a:gd name="connsiteY2" fmla="*/ 1396885 h 3129096"/>
                <a:gd name="connsiteX3" fmla="*/ 1902946 w 1996448"/>
                <a:gd name="connsiteY3" fmla="*/ 1672971 h 3129096"/>
                <a:gd name="connsiteX4" fmla="*/ 1989563 w 1996448"/>
                <a:gd name="connsiteY4" fmla="*/ 1878958 h 3129096"/>
                <a:gd name="connsiteX5" fmla="*/ 1927339 w 1996448"/>
                <a:gd name="connsiteY5" fmla="*/ 2925409 h 3129096"/>
                <a:gd name="connsiteX6" fmla="*/ 1528659 w 1996448"/>
                <a:gd name="connsiteY6" fmla="*/ 2906359 h 3129096"/>
                <a:gd name="connsiteX7" fmla="*/ 1573680 w 1996448"/>
                <a:gd name="connsiteY7" fmla="*/ 2023479 h 3129096"/>
                <a:gd name="connsiteX8" fmla="*/ 494614 w 1996448"/>
                <a:gd name="connsiteY8" fmla="*/ 1459312 h 3129096"/>
                <a:gd name="connsiteX9" fmla="*/ 643862 w 1996448"/>
                <a:gd name="connsiteY9" fmla="*/ 481801 h 3129096"/>
                <a:gd name="connsiteX10" fmla="*/ 302196 w 1996448"/>
                <a:gd name="connsiteY10" fmla="*/ 657911 h 3129096"/>
                <a:gd name="connsiteX11" fmla="*/ 0 w 1996448"/>
                <a:gd name="connsiteY11" fmla="*/ 395733 h 3129096"/>
                <a:gd name="connsiteX12" fmla="*/ 788656 w 1996448"/>
                <a:gd name="connsiteY12" fmla="*/ 0 h 3129096"/>
                <a:gd name="connsiteX0" fmla="*/ 788656 w 1989023"/>
                <a:gd name="connsiteY0" fmla="*/ 0 h 3129096"/>
                <a:gd name="connsiteX1" fmla="*/ 1341106 w 1989023"/>
                <a:gd name="connsiteY1" fmla="*/ 333375 h 3129096"/>
                <a:gd name="connsiteX2" fmla="*/ 1130185 w 1989023"/>
                <a:gd name="connsiteY2" fmla="*/ 1396885 h 3129096"/>
                <a:gd name="connsiteX3" fmla="*/ 1902946 w 1989023"/>
                <a:gd name="connsiteY3" fmla="*/ 1672971 h 3129096"/>
                <a:gd name="connsiteX4" fmla="*/ 1976406 w 1989023"/>
                <a:gd name="connsiteY4" fmla="*/ 1878958 h 3129096"/>
                <a:gd name="connsiteX5" fmla="*/ 1927339 w 1989023"/>
                <a:gd name="connsiteY5" fmla="*/ 2925409 h 3129096"/>
                <a:gd name="connsiteX6" fmla="*/ 1528659 w 1989023"/>
                <a:gd name="connsiteY6" fmla="*/ 2906359 h 3129096"/>
                <a:gd name="connsiteX7" fmla="*/ 1573680 w 1989023"/>
                <a:gd name="connsiteY7" fmla="*/ 2023479 h 3129096"/>
                <a:gd name="connsiteX8" fmla="*/ 494614 w 1989023"/>
                <a:gd name="connsiteY8" fmla="*/ 1459312 h 3129096"/>
                <a:gd name="connsiteX9" fmla="*/ 643862 w 1989023"/>
                <a:gd name="connsiteY9" fmla="*/ 481801 h 3129096"/>
                <a:gd name="connsiteX10" fmla="*/ 302196 w 1989023"/>
                <a:gd name="connsiteY10" fmla="*/ 657911 h 3129096"/>
                <a:gd name="connsiteX11" fmla="*/ 0 w 1989023"/>
                <a:gd name="connsiteY11" fmla="*/ 395733 h 3129096"/>
                <a:gd name="connsiteX12" fmla="*/ 788656 w 1989023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7895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7837"/>
                <a:gd name="connsiteY0" fmla="*/ 0 h 3129096"/>
                <a:gd name="connsiteX1" fmla="*/ 1341106 w 1997837"/>
                <a:gd name="connsiteY1" fmla="*/ 333375 h 3129096"/>
                <a:gd name="connsiteX2" fmla="*/ 1130185 w 1997837"/>
                <a:gd name="connsiteY2" fmla="*/ 1396885 h 3129096"/>
                <a:gd name="connsiteX3" fmla="*/ 1902946 w 1997837"/>
                <a:gd name="connsiteY3" fmla="*/ 1672971 h 3129096"/>
                <a:gd name="connsiteX4" fmla="*/ 1989562 w 1997837"/>
                <a:gd name="connsiteY4" fmla="*/ 1878958 h 3129096"/>
                <a:gd name="connsiteX5" fmla="*/ 1927339 w 1997837"/>
                <a:gd name="connsiteY5" fmla="*/ 2925409 h 3129096"/>
                <a:gd name="connsiteX6" fmla="*/ 1528659 w 1997837"/>
                <a:gd name="connsiteY6" fmla="*/ 2906359 h 3129096"/>
                <a:gd name="connsiteX7" fmla="*/ 1573680 w 1997837"/>
                <a:gd name="connsiteY7" fmla="*/ 2023479 h 3129096"/>
                <a:gd name="connsiteX8" fmla="*/ 494614 w 1997837"/>
                <a:gd name="connsiteY8" fmla="*/ 1459312 h 3129096"/>
                <a:gd name="connsiteX9" fmla="*/ 643862 w 1997837"/>
                <a:gd name="connsiteY9" fmla="*/ 481801 h 3129096"/>
                <a:gd name="connsiteX10" fmla="*/ 302196 w 1997837"/>
                <a:gd name="connsiteY10" fmla="*/ 657911 h 3129096"/>
                <a:gd name="connsiteX11" fmla="*/ 0 w 1997837"/>
                <a:gd name="connsiteY11" fmla="*/ 395733 h 3129096"/>
                <a:gd name="connsiteX12" fmla="*/ 788656 w 1997837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3608 w 1989562"/>
                <a:gd name="connsiteY3" fmla="*/ 1669682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90025"/>
                <a:gd name="connsiteY0" fmla="*/ 0 h 3129096"/>
                <a:gd name="connsiteX1" fmla="*/ 1341106 w 1990025"/>
                <a:gd name="connsiteY1" fmla="*/ 333375 h 3129096"/>
                <a:gd name="connsiteX2" fmla="*/ 1130185 w 1990025"/>
                <a:gd name="connsiteY2" fmla="*/ 1396885 h 3129096"/>
                <a:gd name="connsiteX3" fmla="*/ 1856897 w 1990025"/>
                <a:gd name="connsiteY3" fmla="*/ 1649946 h 3129096"/>
                <a:gd name="connsiteX4" fmla="*/ 1989562 w 1990025"/>
                <a:gd name="connsiteY4" fmla="*/ 1878958 h 3129096"/>
                <a:gd name="connsiteX5" fmla="*/ 1927339 w 1990025"/>
                <a:gd name="connsiteY5" fmla="*/ 2925409 h 3129096"/>
                <a:gd name="connsiteX6" fmla="*/ 1528659 w 1990025"/>
                <a:gd name="connsiteY6" fmla="*/ 2906359 h 3129096"/>
                <a:gd name="connsiteX7" fmla="*/ 1573680 w 1990025"/>
                <a:gd name="connsiteY7" fmla="*/ 2023479 h 3129096"/>
                <a:gd name="connsiteX8" fmla="*/ 494614 w 1990025"/>
                <a:gd name="connsiteY8" fmla="*/ 1459312 h 3129096"/>
                <a:gd name="connsiteX9" fmla="*/ 643862 w 1990025"/>
                <a:gd name="connsiteY9" fmla="*/ 481801 h 3129096"/>
                <a:gd name="connsiteX10" fmla="*/ 302196 w 1990025"/>
                <a:gd name="connsiteY10" fmla="*/ 657911 h 3129096"/>
                <a:gd name="connsiteX11" fmla="*/ 0 w 1990025"/>
                <a:gd name="connsiteY11" fmla="*/ 395733 h 3129096"/>
                <a:gd name="connsiteX12" fmla="*/ 788656 w 1990025"/>
                <a:gd name="connsiteY12" fmla="*/ 0 h 3129096"/>
                <a:gd name="connsiteX0" fmla="*/ 791945 w 1990025"/>
                <a:gd name="connsiteY0" fmla="*/ 0 h 3112650"/>
                <a:gd name="connsiteX1" fmla="*/ 1341106 w 1990025"/>
                <a:gd name="connsiteY1" fmla="*/ 316929 h 3112650"/>
                <a:gd name="connsiteX2" fmla="*/ 1130185 w 1990025"/>
                <a:gd name="connsiteY2" fmla="*/ 1380439 h 3112650"/>
                <a:gd name="connsiteX3" fmla="*/ 1856897 w 1990025"/>
                <a:gd name="connsiteY3" fmla="*/ 1633500 h 3112650"/>
                <a:gd name="connsiteX4" fmla="*/ 1989562 w 1990025"/>
                <a:gd name="connsiteY4" fmla="*/ 1862512 h 3112650"/>
                <a:gd name="connsiteX5" fmla="*/ 1927339 w 1990025"/>
                <a:gd name="connsiteY5" fmla="*/ 2908963 h 3112650"/>
                <a:gd name="connsiteX6" fmla="*/ 1528659 w 1990025"/>
                <a:gd name="connsiteY6" fmla="*/ 2889913 h 3112650"/>
                <a:gd name="connsiteX7" fmla="*/ 1573680 w 1990025"/>
                <a:gd name="connsiteY7" fmla="*/ 2007033 h 3112650"/>
                <a:gd name="connsiteX8" fmla="*/ 494614 w 1990025"/>
                <a:gd name="connsiteY8" fmla="*/ 1442866 h 3112650"/>
                <a:gd name="connsiteX9" fmla="*/ 643862 w 1990025"/>
                <a:gd name="connsiteY9" fmla="*/ 465355 h 3112650"/>
                <a:gd name="connsiteX10" fmla="*/ 302196 w 1990025"/>
                <a:gd name="connsiteY10" fmla="*/ 641465 h 3112650"/>
                <a:gd name="connsiteX11" fmla="*/ 0 w 1990025"/>
                <a:gd name="connsiteY11" fmla="*/ 379287 h 3112650"/>
                <a:gd name="connsiteX12" fmla="*/ 791945 w 1990025"/>
                <a:gd name="connsiteY12" fmla="*/ 0 h 3112650"/>
                <a:gd name="connsiteX0" fmla="*/ 791945 w 1990025"/>
                <a:gd name="connsiteY0" fmla="*/ 2826 h 3115476"/>
                <a:gd name="connsiteX1" fmla="*/ 1341106 w 1990025"/>
                <a:gd name="connsiteY1" fmla="*/ 319755 h 3115476"/>
                <a:gd name="connsiteX2" fmla="*/ 1130185 w 1990025"/>
                <a:gd name="connsiteY2" fmla="*/ 1383265 h 3115476"/>
                <a:gd name="connsiteX3" fmla="*/ 1856897 w 1990025"/>
                <a:gd name="connsiteY3" fmla="*/ 1636326 h 3115476"/>
                <a:gd name="connsiteX4" fmla="*/ 1989562 w 1990025"/>
                <a:gd name="connsiteY4" fmla="*/ 1865338 h 3115476"/>
                <a:gd name="connsiteX5" fmla="*/ 1927339 w 1990025"/>
                <a:gd name="connsiteY5" fmla="*/ 2911789 h 3115476"/>
                <a:gd name="connsiteX6" fmla="*/ 1528659 w 1990025"/>
                <a:gd name="connsiteY6" fmla="*/ 2892739 h 3115476"/>
                <a:gd name="connsiteX7" fmla="*/ 1573680 w 1990025"/>
                <a:gd name="connsiteY7" fmla="*/ 2009859 h 3115476"/>
                <a:gd name="connsiteX8" fmla="*/ 494614 w 1990025"/>
                <a:gd name="connsiteY8" fmla="*/ 1445692 h 3115476"/>
                <a:gd name="connsiteX9" fmla="*/ 643862 w 1990025"/>
                <a:gd name="connsiteY9" fmla="*/ 468181 h 3115476"/>
                <a:gd name="connsiteX10" fmla="*/ 302196 w 1990025"/>
                <a:gd name="connsiteY10" fmla="*/ 644291 h 3115476"/>
                <a:gd name="connsiteX11" fmla="*/ 0 w 1990025"/>
                <a:gd name="connsiteY11" fmla="*/ 382113 h 3115476"/>
                <a:gd name="connsiteX12" fmla="*/ 791945 w 1990025"/>
                <a:gd name="connsiteY12" fmla="*/ 2826 h 3115476"/>
                <a:gd name="connsiteX0" fmla="*/ 791945 w 1990025"/>
                <a:gd name="connsiteY0" fmla="*/ 3363 h 3116013"/>
                <a:gd name="connsiteX1" fmla="*/ 1341106 w 1990025"/>
                <a:gd name="connsiteY1" fmla="*/ 320292 h 3116013"/>
                <a:gd name="connsiteX2" fmla="*/ 1130185 w 1990025"/>
                <a:gd name="connsiteY2" fmla="*/ 1383802 h 3116013"/>
                <a:gd name="connsiteX3" fmla="*/ 1856897 w 1990025"/>
                <a:gd name="connsiteY3" fmla="*/ 1636863 h 3116013"/>
                <a:gd name="connsiteX4" fmla="*/ 1989562 w 1990025"/>
                <a:gd name="connsiteY4" fmla="*/ 1865875 h 3116013"/>
                <a:gd name="connsiteX5" fmla="*/ 1927339 w 1990025"/>
                <a:gd name="connsiteY5" fmla="*/ 2912326 h 3116013"/>
                <a:gd name="connsiteX6" fmla="*/ 1528659 w 1990025"/>
                <a:gd name="connsiteY6" fmla="*/ 2893276 h 3116013"/>
                <a:gd name="connsiteX7" fmla="*/ 1573680 w 1990025"/>
                <a:gd name="connsiteY7" fmla="*/ 2010396 h 3116013"/>
                <a:gd name="connsiteX8" fmla="*/ 494614 w 1990025"/>
                <a:gd name="connsiteY8" fmla="*/ 1446229 h 3116013"/>
                <a:gd name="connsiteX9" fmla="*/ 643862 w 1990025"/>
                <a:gd name="connsiteY9" fmla="*/ 468718 h 3116013"/>
                <a:gd name="connsiteX10" fmla="*/ 302196 w 1990025"/>
                <a:gd name="connsiteY10" fmla="*/ 644828 h 3116013"/>
                <a:gd name="connsiteX11" fmla="*/ 0 w 1990025"/>
                <a:gd name="connsiteY11" fmla="*/ 382650 h 3116013"/>
                <a:gd name="connsiteX12" fmla="*/ 791945 w 1990025"/>
                <a:gd name="connsiteY12" fmla="*/ 3363 h 311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0025" h="3116013">
                  <a:moveTo>
                    <a:pt x="791945" y="3363"/>
                  </a:moveTo>
                  <a:cubicBezTo>
                    <a:pt x="867550" y="-30238"/>
                    <a:pt x="1374043" y="196009"/>
                    <a:pt x="1341106" y="320292"/>
                  </a:cubicBezTo>
                  <a:cubicBezTo>
                    <a:pt x="1270799" y="674795"/>
                    <a:pt x="1223516" y="1035878"/>
                    <a:pt x="1130185" y="1383802"/>
                  </a:cubicBezTo>
                  <a:cubicBezTo>
                    <a:pt x="1402024" y="1473637"/>
                    <a:pt x="1532431" y="1520712"/>
                    <a:pt x="1856897" y="1636863"/>
                  </a:cubicBezTo>
                  <a:cubicBezTo>
                    <a:pt x="1946403" y="1660196"/>
                    <a:pt x="1995365" y="1759101"/>
                    <a:pt x="1989562" y="1865875"/>
                  </a:cubicBezTo>
                  <a:cubicBezTo>
                    <a:pt x="1970603" y="2077904"/>
                    <a:pt x="1953721" y="2549222"/>
                    <a:pt x="1927339" y="2912326"/>
                  </a:cubicBezTo>
                  <a:cubicBezTo>
                    <a:pt x="1910665" y="3216257"/>
                    <a:pt x="1505863" y="3155087"/>
                    <a:pt x="1528659" y="2893276"/>
                  </a:cubicBezTo>
                  <a:cubicBezTo>
                    <a:pt x="1548052" y="2596790"/>
                    <a:pt x="1554287" y="2303592"/>
                    <a:pt x="1573680" y="2010396"/>
                  </a:cubicBezTo>
                  <a:cubicBezTo>
                    <a:pt x="998000" y="1882642"/>
                    <a:pt x="438766" y="1800938"/>
                    <a:pt x="494614" y="1446229"/>
                  </a:cubicBezTo>
                  <a:lnTo>
                    <a:pt x="643862" y="468718"/>
                  </a:lnTo>
                  <a:lnTo>
                    <a:pt x="302196" y="644828"/>
                  </a:lnTo>
                  <a:lnTo>
                    <a:pt x="0" y="382650"/>
                  </a:lnTo>
                  <a:cubicBezTo>
                    <a:pt x="267271" y="243064"/>
                    <a:pt x="498361" y="126503"/>
                    <a:pt x="791945" y="33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D209BE70-F082-4637-A1FE-F67C5BE9D0FD}"/>
                </a:ext>
              </a:extLst>
            </p:cNvPr>
            <p:cNvSpPr/>
            <p:nvPr/>
          </p:nvSpPr>
          <p:spPr>
            <a:xfrm>
              <a:off x="4268226" y="3097227"/>
              <a:ext cx="173691" cy="144150"/>
            </a:xfrm>
            <a:custGeom>
              <a:avLst/>
              <a:gdLst>
                <a:gd name="connsiteX0" fmla="*/ 95250 w 485775"/>
                <a:gd name="connsiteY0" fmla="*/ 0 h 466725"/>
                <a:gd name="connsiteX1" fmla="*/ 95250 w 485775"/>
                <a:gd name="connsiteY1" fmla="*/ 0 h 466725"/>
                <a:gd name="connsiteX2" fmla="*/ 485775 w 485775"/>
                <a:gd name="connsiteY2" fmla="*/ 161925 h 466725"/>
                <a:gd name="connsiteX3" fmla="*/ 371475 w 485775"/>
                <a:gd name="connsiteY3" fmla="*/ 466725 h 466725"/>
                <a:gd name="connsiteX4" fmla="*/ 0 w 485775"/>
                <a:gd name="connsiteY4" fmla="*/ 361950 h 466725"/>
                <a:gd name="connsiteX5" fmla="*/ 95250 w 485775"/>
                <a:gd name="connsiteY5" fmla="*/ 0 h 466725"/>
                <a:gd name="connsiteX0" fmla="*/ 55780 w 485775"/>
                <a:gd name="connsiteY0" fmla="*/ 9593 h 479607"/>
                <a:gd name="connsiteX1" fmla="*/ 95250 w 485775"/>
                <a:gd name="connsiteY1" fmla="*/ 12882 h 479607"/>
                <a:gd name="connsiteX2" fmla="*/ 485775 w 485775"/>
                <a:gd name="connsiteY2" fmla="*/ 174807 h 479607"/>
                <a:gd name="connsiteX3" fmla="*/ 371475 w 485775"/>
                <a:gd name="connsiteY3" fmla="*/ 479607 h 479607"/>
                <a:gd name="connsiteX4" fmla="*/ 0 w 485775"/>
                <a:gd name="connsiteY4" fmla="*/ 374832 h 479607"/>
                <a:gd name="connsiteX5" fmla="*/ 55780 w 485775"/>
                <a:gd name="connsiteY5" fmla="*/ 9593 h 479607"/>
                <a:gd name="connsiteX0" fmla="*/ 55780 w 485775"/>
                <a:gd name="connsiteY0" fmla="*/ 5709 h 475723"/>
                <a:gd name="connsiteX1" fmla="*/ 485775 w 485775"/>
                <a:gd name="connsiteY1" fmla="*/ 170923 h 475723"/>
                <a:gd name="connsiteX2" fmla="*/ 371475 w 485775"/>
                <a:gd name="connsiteY2" fmla="*/ 475723 h 475723"/>
                <a:gd name="connsiteX3" fmla="*/ 0 w 485775"/>
                <a:gd name="connsiteY3" fmla="*/ 370948 h 475723"/>
                <a:gd name="connsiteX4" fmla="*/ 55780 w 485775"/>
                <a:gd name="connsiteY4" fmla="*/ 5709 h 475723"/>
                <a:gd name="connsiteX0" fmla="*/ 55780 w 485775"/>
                <a:gd name="connsiteY0" fmla="*/ 0 h 470014"/>
                <a:gd name="connsiteX1" fmla="*/ 485775 w 485775"/>
                <a:gd name="connsiteY1" fmla="*/ 165214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0014"/>
                <a:gd name="connsiteX1" fmla="*/ 485775 w 485775"/>
                <a:gd name="connsiteY1" fmla="*/ 165214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0014"/>
                <a:gd name="connsiteX1" fmla="*/ 485775 w 485775"/>
                <a:gd name="connsiteY1" fmla="*/ 145479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0014"/>
                <a:gd name="connsiteX1" fmla="*/ 485775 w 485775"/>
                <a:gd name="connsiteY1" fmla="*/ 145479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3303"/>
                <a:gd name="connsiteX1" fmla="*/ 485775 w 485775"/>
                <a:gd name="connsiteY1" fmla="*/ 145479 h 473303"/>
                <a:gd name="connsiteX2" fmla="*/ 358319 w 485775"/>
                <a:gd name="connsiteY2" fmla="*/ 473303 h 473303"/>
                <a:gd name="connsiteX3" fmla="*/ 0 w 485775"/>
                <a:gd name="connsiteY3" fmla="*/ 365239 h 473303"/>
                <a:gd name="connsiteX4" fmla="*/ 55780 w 485775"/>
                <a:gd name="connsiteY4" fmla="*/ 0 h 473303"/>
                <a:gd name="connsiteX0" fmla="*/ 55780 w 508364"/>
                <a:gd name="connsiteY0" fmla="*/ 0 h 473303"/>
                <a:gd name="connsiteX1" fmla="*/ 485775 w 508364"/>
                <a:gd name="connsiteY1" fmla="*/ 145479 h 473303"/>
                <a:gd name="connsiteX2" fmla="*/ 358319 w 508364"/>
                <a:gd name="connsiteY2" fmla="*/ 473303 h 473303"/>
                <a:gd name="connsiteX3" fmla="*/ 0 w 508364"/>
                <a:gd name="connsiteY3" fmla="*/ 365239 h 473303"/>
                <a:gd name="connsiteX4" fmla="*/ 55780 w 508364"/>
                <a:gd name="connsiteY4" fmla="*/ 0 h 473303"/>
                <a:gd name="connsiteX0" fmla="*/ 55780 w 547301"/>
                <a:gd name="connsiteY0" fmla="*/ 0 h 473303"/>
                <a:gd name="connsiteX1" fmla="*/ 485775 w 547301"/>
                <a:gd name="connsiteY1" fmla="*/ 145479 h 473303"/>
                <a:gd name="connsiteX2" fmla="*/ 358319 w 547301"/>
                <a:gd name="connsiteY2" fmla="*/ 473303 h 473303"/>
                <a:gd name="connsiteX3" fmla="*/ 0 w 547301"/>
                <a:gd name="connsiteY3" fmla="*/ 365239 h 473303"/>
                <a:gd name="connsiteX4" fmla="*/ 55780 w 547301"/>
                <a:gd name="connsiteY4" fmla="*/ 0 h 473303"/>
                <a:gd name="connsiteX0" fmla="*/ 55780 w 540184"/>
                <a:gd name="connsiteY0" fmla="*/ 0 h 473303"/>
                <a:gd name="connsiteX1" fmla="*/ 472618 w 540184"/>
                <a:gd name="connsiteY1" fmla="*/ 129033 h 473303"/>
                <a:gd name="connsiteX2" fmla="*/ 358319 w 540184"/>
                <a:gd name="connsiteY2" fmla="*/ 473303 h 473303"/>
                <a:gd name="connsiteX3" fmla="*/ 0 w 540184"/>
                <a:gd name="connsiteY3" fmla="*/ 365239 h 473303"/>
                <a:gd name="connsiteX4" fmla="*/ 55780 w 540184"/>
                <a:gd name="connsiteY4" fmla="*/ 0 h 473303"/>
                <a:gd name="connsiteX0" fmla="*/ 55780 w 567919"/>
                <a:gd name="connsiteY0" fmla="*/ 0 h 473303"/>
                <a:gd name="connsiteX1" fmla="*/ 472618 w 567919"/>
                <a:gd name="connsiteY1" fmla="*/ 129033 h 473303"/>
                <a:gd name="connsiteX2" fmla="*/ 358319 w 567919"/>
                <a:gd name="connsiteY2" fmla="*/ 473303 h 473303"/>
                <a:gd name="connsiteX3" fmla="*/ 0 w 567919"/>
                <a:gd name="connsiteY3" fmla="*/ 365239 h 473303"/>
                <a:gd name="connsiteX4" fmla="*/ 55780 w 567919"/>
                <a:gd name="connsiteY4" fmla="*/ 0 h 473303"/>
                <a:gd name="connsiteX0" fmla="*/ 55780 w 542942"/>
                <a:gd name="connsiteY0" fmla="*/ 0 h 475196"/>
                <a:gd name="connsiteX1" fmla="*/ 472618 w 542942"/>
                <a:gd name="connsiteY1" fmla="*/ 129033 h 475196"/>
                <a:gd name="connsiteX2" fmla="*/ 358319 w 542942"/>
                <a:gd name="connsiteY2" fmla="*/ 473303 h 475196"/>
                <a:gd name="connsiteX3" fmla="*/ 0 w 542942"/>
                <a:gd name="connsiteY3" fmla="*/ 365239 h 475196"/>
                <a:gd name="connsiteX4" fmla="*/ 55780 w 542942"/>
                <a:gd name="connsiteY4" fmla="*/ 0 h 475196"/>
                <a:gd name="connsiteX0" fmla="*/ 55780 w 563681"/>
                <a:gd name="connsiteY0" fmla="*/ 0 h 473514"/>
                <a:gd name="connsiteX1" fmla="*/ 472618 w 563681"/>
                <a:gd name="connsiteY1" fmla="*/ 129033 h 473514"/>
                <a:gd name="connsiteX2" fmla="*/ 358319 w 563681"/>
                <a:gd name="connsiteY2" fmla="*/ 473303 h 473514"/>
                <a:gd name="connsiteX3" fmla="*/ 0 w 563681"/>
                <a:gd name="connsiteY3" fmla="*/ 365239 h 473514"/>
                <a:gd name="connsiteX4" fmla="*/ 55780 w 563681"/>
                <a:gd name="connsiteY4" fmla="*/ 0 h 473514"/>
                <a:gd name="connsiteX0" fmla="*/ 55780 w 570594"/>
                <a:gd name="connsiteY0" fmla="*/ 0 h 473549"/>
                <a:gd name="connsiteX1" fmla="*/ 472618 w 570594"/>
                <a:gd name="connsiteY1" fmla="*/ 129033 h 473549"/>
                <a:gd name="connsiteX2" fmla="*/ 358319 w 570594"/>
                <a:gd name="connsiteY2" fmla="*/ 473303 h 473549"/>
                <a:gd name="connsiteX3" fmla="*/ 0 w 570594"/>
                <a:gd name="connsiteY3" fmla="*/ 365239 h 473549"/>
                <a:gd name="connsiteX4" fmla="*/ 55780 w 570594"/>
                <a:gd name="connsiteY4" fmla="*/ 0 h 47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594" h="473549">
                  <a:moveTo>
                    <a:pt x="55780" y="0"/>
                  </a:moveTo>
                  <a:cubicBezTo>
                    <a:pt x="255154" y="55472"/>
                    <a:pt x="321325" y="67144"/>
                    <a:pt x="472618" y="129033"/>
                  </a:cubicBezTo>
                  <a:cubicBezTo>
                    <a:pt x="620907" y="235019"/>
                    <a:pt x="614602" y="482439"/>
                    <a:pt x="358319" y="473303"/>
                  </a:cubicBezTo>
                  <a:lnTo>
                    <a:pt x="0" y="365239"/>
                  </a:lnTo>
                  <a:lnTo>
                    <a:pt x="5578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39AF8297-8784-47EA-94F8-2E120EF70414}"/>
                </a:ext>
              </a:extLst>
            </p:cNvPr>
            <p:cNvSpPr/>
            <p:nvPr/>
          </p:nvSpPr>
          <p:spPr>
            <a:xfrm>
              <a:off x="3901602" y="3406743"/>
              <a:ext cx="219543" cy="631956"/>
            </a:xfrm>
            <a:custGeom>
              <a:avLst/>
              <a:gdLst>
                <a:gd name="connsiteX0" fmla="*/ 361950 w 704850"/>
                <a:gd name="connsiteY0" fmla="*/ 0 h 1981200"/>
                <a:gd name="connsiteX1" fmla="*/ 704850 w 704850"/>
                <a:gd name="connsiteY1" fmla="*/ 152400 h 1981200"/>
                <a:gd name="connsiteX2" fmla="*/ 333375 w 704850"/>
                <a:gd name="connsiteY2" fmla="*/ 1981200 h 1981200"/>
                <a:gd name="connsiteX3" fmla="*/ 0 w 704850"/>
                <a:gd name="connsiteY3" fmla="*/ 1895475 h 1981200"/>
                <a:gd name="connsiteX4" fmla="*/ 361950 w 704850"/>
                <a:gd name="connsiteY4" fmla="*/ 0 h 1981200"/>
                <a:gd name="connsiteX0" fmla="*/ 361950 w 704850"/>
                <a:gd name="connsiteY0" fmla="*/ 0 h 1931862"/>
                <a:gd name="connsiteX1" fmla="*/ 704850 w 704850"/>
                <a:gd name="connsiteY1" fmla="*/ 103062 h 1931862"/>
                <a:gd name="connsiteX2" fmla="*/ 333375 w 704850"/>
                <a:gd name="connsiteY2" fmla="*/ 1931862 h 1931862"/>
                <a:gd name="connsiteX3" fmla="*/ 0 w 704850"/>
                <a:gd name="connsiteY3" fmla="*/ 1846137 h 1931862"/>
                <a:gd name="connsiteX4" fmla="*/ 361950 w 704850"/>
                <a:gd name="connsiteY4" fmla="*/ 0 h 1931862"/>
                <a:gd name="connsiteX0" fmla="*/ 352082 w 704850"/>
                <a:gd name="connsiteY0" fmla="*/ 0 h 1961465"/>
                <a:gd name="connsiteX1" fmla="*/ 704850 w 704850"/>
                <a:gd name="connsiteY1" fmla="*/ 132665 h 1961465"/>
                <a:gd name="connsiteX2" fmla="*/ 333375 w 704850"/>
                <a:gd name="connsiteY2" fmla="*/ 1961465 h 1961465"/>
                <a:gd name="connsiteX3" fmla="*/ 0 w 704850"/>
                <a:gd name="connsiteY3" fmla="*/ 1875740 h 1961465"/>
                <a:gd name="connsiteX4" fmla="*/ 352082 w 704850"/>
                <a:gd name="connsiteY4" fmla="*/ 0 h 1961465"/>
                <a:gd name="connsiteX0" fmla="*/ 352082 w 704850"/>
                <a:gd name="connsiteY0" fmla="*/ 0 h 1961465"/>
                <a:gd name="connsiteX1" fmla="*/ 704850 w 704850"/>
                <a:gd name="connsiteY1" fmla="*/ 149111 h 1961465"/>
                <a:gd name="connsiteX2" fmla="*/ 333375 w 704850"/>
                <a:gd name="connsiteY2" fmla="*/ 1961465 h 1961465"/>
                <a:gd name="connsiteX3" fmla="*/ 0 w 704850"/>
                <a:gd name="connsiteY3" fmla="*/ 1875740 h 1961465"/>
                <a:gd name="connsiteX4" fmla="*/ 352082 w 704850"/>
                <a:gd name="connsiteY4" fmla="*/ 0 h 1961465"/>
                <a:gd name="connsiteX0" fmla="*/ 352082 w 694983"/>
                <a:gd name="connsiteY0" fmla="*/ 0 h 1961465"/>
                <a:gd name="connsiteX1" fmla="*/ 694983 w 694983"/>
                <a:gd name="connsiteY1" fmla="*/ 112929 h 1961465"/>
                <a:gd name="connsiteX2" fmla="*/ 333375 w 694983"/>
                <a:gd name="connsiteY2" fmla="*/ 1961465 h 1961465"/>
                <a:gd name="connsiteX3" fmla="*/ 0 w 694983"/>
                <a:gd name="connsiteY3" fmla="*/ 1875740 h 1961465"/>
                <a:gd name="connsiteX4" fmla="*/ 352082 w 694983"/>
                <a:gd name="connsiteY4" fmla="*/ 0 h 1961465"/>
                <a:gd name="connsiteX0" fmla="*/ 355371 w 698272"/>
                <a:gd name="connsiteY0" fmla="*/ 0 h 1961465"/>
                <a:gd name="connsiteX1" fmla="*/ 698272 w 698272"/>
                <a:gd name="connsiteY1" fmla="*/ 112929 h 1961465"/>
                <a:gd name="connsiteX2" fmla="*/ 336664 w 698272"/>
                <a:gd name="connsiteY2" fmla="*/ 1961465 h 1961465"/>
                <a:gd name="connsiteX3" fmla="*/ 0 w 698272"/>
                <a:gd name="connsiteY3" fmla="*/ 1852715 h 1961465"/>
                <a:gd name="connsiteX4" fmla="*/ 355371 w 698272"/>
                <a:gd name="connsiteY4" fmla="*/ 0 h 1961465"/>
                <a:gd name="connsiteX0" fmla="*/ 358190 w 701091"/>
                <a:gd name="connsiteY0" fmla="*/ 0 h 1961465"/>
                <a:gd name="connsiteX1" fmla="*/ 701091 w 701091"/>
                <a:gd name="connsiteY1" fmla="*/ 112929 h 1961465"/>
                <a:gd name="connsiteX2" fmla="*/ 339483 w 701091"/>
                <a:gd name="connsiteY2" fmla="*/ 1961465 h 1961465"/>
                <a:gd name="connsiteX3" fmla="*/ 2819 w 701091"/>
                <a:gd name="connsiteY3" fmla="*/ 1852715 h 1961465"/>
                <a:gd name="connsiteX4" fmla="*/ 358190 w 701091"/>
                <a:gd name="connsiteY4" fmla="*/ 0 h 1961465"/>
                <a:gd name="connsiteX0" fmla="*/ 357688 w 700589"/>
                <a:gd name="connsiteY0" fmla="*/ 0 h 2026835"/>
                <a:gd name="connsiteX1" fmla="*/ 700589 w 700589"/>
                <a:gd name="connsiteY1" fmla="*/ 112929 h 2026835"/>
                <a:gd name="connsiteX2" fmla="*/ 338981 w 700589"/>
                <a:gd name="connsiteY2" fmla="*/ 1961465 h 2026835"/>
                <a:gd name="connsiteX3" fmla="*/ 2317 w 700589"/>
                <a:gd name="connsiteY3" fmla="*/ 1852715 h 2026835"/>
                <a:gd name="connsiteX4" fmla="*/ 357688 w 700589"/>
                <a:gd name="connsiteY4" fmla="*/ 0 h 2026835"/>
                <a:gd name="connsiteX0" fmla="*/ 358067 w 700968"/>
                <a:gd name="connsiteY0" fmla="*/ 0 h 2054605"/>
                <a:gd name="connsiteX1" fmla="*/ 700968 w 700968"/>
                <a:gd name="connsiteY1" fmla="*/ 112929 h 2054605"/>
                <a:gd name="connsiteX2" fmla="*/ 339360 w 700968"/>
                <a:gd name="connsiteY2" fmla="*/ 1961465 h 2054605"/>
                <a:gd name="connsiteX3" fmla="*/ 2696 w 700968"/>
                <a:gd name="connsiteY3" fmla="*/ 1852715 h 2054605"/>
                <a:gd name="connsiteX4" fmla="*/ 358067 w 700968"/>
                <a:gd name="connsiteY4" fmla="*/ 0 h 2054605"/>
                <a:gd name="connsiteX0" fmla="*/ 359125 w 702026"/>
                <a:gd name="connsiteY0" fmla="*/ 0 h 2071089"/>
                <a:gd name="connsiteX1" fmla="*/ 702026 w 702026"/>
                <a:gd name="connsiteY1" fmla="*/ 112929 h 2071089"/>
                <a:gd name="connsiteX2" fmla="*/ 340418 w 702026"/>
                <a:gd name="connsiteY2" fmla="*/ 1961465 h 2071089"/>
                <a:gd name="connsiteX3" fmla="*/ 3754 w 702026"/>
                <a:gd name="connsiteY3" fmla="*/ 1852715 h 2071089"/>
                <a:gd name="connsiteX4" fmla="*/ 359125 w 702026"/>
                <a:gd name="connsiteY4" fmla="*/ 0 h 2071089"/>
                <a:gd name="connsiteX0" fmla="*/ 359125 w 698737"/>
                <a:gd name="connsiteY0" fmla="*/ 0 h 2071089"/>
                <a:gd name="connsiteX1" fmla="*/ 698737 w 698737"/>
                <a:gd name="connsiteY1" fmla="*/ 139242 h 2071089"/>
                <a:gd name="connsiteX2" fmla="*/ 340418 w 698737"/>
                <a:gd name="connsiteY2" fmla="*/ 1961465 h 2071089"/>
                <a:gd name="connsiteX3" fmla="*/ 3754 w 698737"/>
                <a:gd name="connsiteY3" fmla="*/ 1852715 h 2071089"/>
                <a:gd name="connsiteX4" fmla="*/ 359125 w 698737"/>
                <a:gd name="connsiteY4" fmla="*/ 0 h 2071089"/>
                <a:gd name="connsiteX0" fmla="*/ 359125 w 695448"/>
                <a:gd name="connsiteY0" fmla="*/ 0 h 2071089"/>
                <a:gd name="connsiteX1" fmla="*/ 695448 w 695448"/>
                <a:gd name="connsiteY1" fmla="*/ 152399 h 2071089"/>
                <a:gd name="connsiteX2" fmla="*/ 340418 w 695448"/>
                <a:gd name="connsiteY2" fmla="*/ 1961465 h 2071089"/>
                <a:gd name="connsiteX3" fmla="*/ 3754 w 695448"/>
                <a:gd name="connsiteY3" fmla="*/ 1852715 h 2071089"/>
                <a:gd name="connsiteX4" fmla="*/ 359125 w 695448"/>
                <a:gd name="connsiteY4" fmla="*/ 0 h 2071089"/>
                <a:gd name="connsiteX0" fmla="*/ 359125 w 695448"/>
                <a:gd name="connsiteY0" fmla="*/ 0 h 2084246"/>
                <a:gd name="connsiteX1" fmla="*/ 695448 w 695448"/>
                <a:gd name="connsiteY1" fmla="*/ 165556 h 2084246"/>
                <a:gd name="connsiteX2" fmla="*/ 340418 w 695448"/>
                <a:gd name="connsiteY2" fmla="*/ 1974622 h 2084246"/>
                <a:gd name="connsiteX3" fmla="*/ 3754 w 695448"/>
                <a:gd name="connsiteY3" fmla="*/ 1865872 h 2084246"/>
                <a:gd name="connsiteX4" fmla="*/ 359125 w 695448"/>
                <a:gd name="connsiteY4" fmla="*/ 0 h 2084246"/>
                <a:gd name="connsiteX0" fmla="*/ 335658 w 695448"/>
                <a:gd name="connsiteY0" fmla="*/ 0 h 2115537"/>
                <a:gd name="connsiteX1" fmla="*/ 695448 w 695448"/>
                <a:gd name="connsiteY1" fmla="*/ 196847 h 2115537"/>
                <a:gd name="connsiteX2" fmla="*/ 340418 w 695448"/>
                <a:gd name="connsiteY2" fmla="*/ 2005913 h 2115537"/>
                <a:gd name="connsiteX3" fmla="*/ 3754 w 695448"/>
                <a:gd name="connsiteY3" fmla="*/ 1897163 h 2115537"/>
                <a:gd name="connsiteX4" fmla="*/ 335658 w 695448"/>
                <a:gd name="connsiteY4" fmla="*/ 0 h 2115537"/>
                <a:gd name="connsiteX0" fmla="*/ 382093 w 741883"/>
                <a:gd name="connsiteY0" fmla="*/ 0 h 2110527"/>
                <a:gd name="connsiteX1" fmla="*/ 741883 w 741883"/>
                <a:gd name="connsiteY1" fmla="*/ 196847 h 2110527"/>
                <a:gd name="connsiteX2" fmla="*/ 386853 w 741883"/>
                <a:gd name="connsiteY2" fmla="*/ 2005913 h 2110527"/>
                <a:gd name="connsiteX3" fmla="*/ 3256 w 741883"/>
                <a:gd name="connsiteY3" fmla="*/ 1881516 h 2110527"/>
                <a:gd name="connsiteX4" fmla="*/ 382093 w 741883"/>
                <a:gd name="connsiteY4" fmla="*/ 0 h 2110527"/>
                <a:gd name="connsiteX0" fmla="*/ 381712 w 741502"/>
                <a:gd name="connsiteY0" fmla="*/ 0 h 2065676"/>
                <a:gd name="connsiteX1" fmla="*/ 741502 w 741502"/>
                <a:gd name="connsiteY1" fmla="*/ 196847 h 2065676"/>
                <a:gd name="connsiteX2" fmla="*/ 433406 w 741502"/>
                <a:gd name="connsiteY2" fmla="*/ 1935510 h 2065676"/>
                <a:gd name="connsiteX3" fmla="*/ 2875 w 741502"/>
                <a:gd name="connsiteY3" fmla="*/ 1881516 h 2065676"/>
                <a:gd name="connsiteX4" fmla="*/ 381712 w 741502"/>
                <a:gd name="connsiteY4" fmla="*/ 0 h 2065676"/>
                <a:gd name="connsiteX0" fmla="*/ 381955 w 741745"/>
                <a:gd name="connsiteY0" fmla="*/ 0 h 2065676"/>
                <a:gd name="connsiteX1" fmla="*/ 741745 w 741745"/>
                <a:gd name="connsiteY1" fmla="*/ 196847 h 2065676"/>
                <a:gd name="connsiteX2" fmla="*/ 402358 w 741745"/>
                <a:gd name="connsiteY2" fmla="*/ 1935510 h 2065676"/>
                <a:gd name="connsiteX3" fmla="*/ 3118 w 741745"/>
                <a:gd name="connsiteY3" fmla="*/ 1881516 h 2065676"/>
                <a:gd name="connsiteX4" fmla="*/ 381955 w 741745"/>
                <a:gd name="connsiteY4" fmla="*/ 0 h 2065676"/>
                <a:gd name="connsiteX0" fmla="*/ 381955 w 741745"/>
                <a:gd name="connsiteY0" fmla="*/ 0 h 2085163"/>
                <a:gd name="connsiteX1" fmla="*/ 741745 w 741745"/>
                <a:gd name="connsiteY1" fmla="*/ 196847 h 2085163"/>
                <a:gd name="connsiteX2" fmla="*/ 402358 w 741745"/>
                <a:gd name="connsiteY2" fmla="*/ 1935510 h 2085163"/>
                <a:gd name="connsiteX3" fmla="*/ 3118 w 741745"/>
                <a:gd name="connsiteY3" fmla="*/ 1881516 h 2085163"/>
                <a:gd name="connsiteX4" fmla="*/ 381955 w 741745"/>
                <a:gd name="connsiteY4" fmla="*/ 0 h 2085163"/>
                <a:gd name="connsiteX0" fmla="*/ 358703 w 718493"/>
                <a:gd name="connsiteY0" fmla="*/ 0 h 2063222"/>
                <a:gd name="connsiteX1" fmla="*/ 718493 w 718493"/>
                <a:gd name="connsiteY1" fmla="*/ 196847 h 2063222"/>
                <a:gd name="connsiteX2" fmla="*/ 379106 w 718493"/>
                <a:gd name="connsiteY2" fmla="*/ 1935510 h 2063222"/>
                <a:gd name="connsiteX3" fmla="*/ 3331 w 718493"/>
                <a:gd name="connsiteY3" fmla="*/ 1818935 h 2063222"/>
                <a:gd name="connsiteX4" fmla="*/ 358703 w 718493"/>
                <a:gd name="connsiteY4" fmla="*/ 0 h 2063222"/>
                <a:gd name="connsiteX0" fmla="*/ 361430 w 721220"/>
                <a:gd name="connsiteY0" fmla="*/ 0 h 2076040"/>
                <a:gd name="connsiteX1" fmla="*/ 721220 w 721220"/>
                <a:gd name="connsiteY1" fmla="*/ 196847 h 2076040"/>
                <a:gd name="connsiteX2" fmla="*/ 381833 w 721220"/>
                <a:gd name="connsiteY2" fmla="*/ 1935510 h 2076040"/>
                <a:gd name="connsiteX3" fmla="*/ 6058 w 721220"/>
                <a:gd name="connsiteY3" fmla="*/ 1818935 h 2076040"/>
                <a:gd name="connsiteX4" fmla="*/ 361430 w 721220"/>
                <a:gd name="connsiteY4" fmla="*/ 0 h 207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220" h="2076040">
                  <a:moveTo>
                    <a:pt x="361430" y="0"/>
                  </a:moveTo>
                  <a:lnTo>
                    <a:pt x="721220" y="196847"/>
                  </a:lnTo>
                  <a:lnTo>
                    <a:pt x="381833" y="1935510"/>
                  </a:lnTo>
                  <a:cubicBezTo>
                    <a:pt x="282768" y="2179731"/>
                    <a:pt x="-48668" y="2083028"/>
                    <a:pt x="6058" y="1818935"/>
                  </a:cubicBezTo>
                  <a:lnTo>
                    <a:pt x="36143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7C28E383-F77A-47B2-8D36-998A3ABE2868}"/>
                </a:ext>
              </a:extLst>
            </p:cNvPr>
            <p:cNvSpPr/>
            <p:nvPr/>
          </p:nvSpPr>
          <p:spPr>
            <a:xfrm>
              <a:off x="3789816" y="3019942"/>
              <a:ext cx="155882" cy="347368"/>
            </a:xfrm>
            <a:custGeom>
              <a:avLst/>
              <a:gdLst>
                <a:gd name="connsiteX0" fmla="*/ 219075 w 485775"/>
                <a:gd name="connsiteY0" fmla="*/ 0 h 1123950"/>
                <a:gd name="connsiteX1" fmla="*/ 485775 w 485775"/>
                <a:gd name="connsiteY1" fmla="*/ 257175 h 1123950"/>
                <a:gd name="connsiteX2" fmla="*/ 314325 w 485775"/>
                <a:gd name="connsiteY2" fmla="*/ 1123950 h 1123950"/>
                <a:gd name="connsiteX3" fmla="*/ 0 w 485775"/>
                <a:gd name="connsiteY3" fmla="*/ 962025 h 1123950"/>
                <a:gd name="connsiteX4" fmla="*/ 219075 w 485775"/>
                <a:gd name="connsiteY4" fmla="*/ 0 h 1123950"/>
                <a:gd name="connsiteX0" fmla="*/ 219075 w 485775"/>
                <a:gd name="connsiteY0" fmla="*/ 0 h 1041719"/>
                <a:gd name="connsiteX1" fmla="*/ 485775 w 485775"/>
                <a:gd name="connsiteY1" fmla="*/ 257175 h 1041719"/>
                <a:gd name="connsiteX2" fmla="*/ 337350 w 485775"/>
                <a:gd name="connsiteY2" fmla="*/ 1041719 h 1041719"/>
                <a:gd name="connsiteX3" fmla="*/ 0 w 485775"/>
                <a:gd name="connsiteY3" fmla="*/ 962025 h 1041719"/>
                <a:gd name="connsiteX4" fmla="*/ 219075 w 485775"/>
                <a:gd name="connsiteY4" fmla="*/ 0 h 1041719"/>
                <a:gd name="connsiteX0" fmla="*/ 219075 w 495643"/>
                <a:gd name="connsiteY0" fmla="*/ 0 h 1041719"/>
                <a:gd name="connsiteX1" fmla="*/ 495643 w 495643"/>
                <a:gd name="connsiteY1" fmla="*/ 283488 h 1041719"/>
                <a:gd name="connsiteX2" fmla="*/ 337350 w 495643"/>
                <a:gd name="connsiteY2" fmla="*/ 1041719 h 1041719"/>
                <a:gd name="connsiteX3" fmla="*/ 0 w 495643"/>
                <a:gd name="connsiteY3" fmla="*/ 962025 h 1041719"/>
                <a:gd name="connsiteX4" fmla="*/ 219075 w 495643"/>
                <a:gd name="connsiteY4" fmla="*/ 0 h 1041719"/>
                <a:gd name="connsiteX0" fmla="*/ 219075 w 495643"/>
                <a:gd name="connsiteY0" fmla="*/ 0 h 1128272"/>
                <a:gd name="connsiteX1" fmla="*/ 495643 w 495643"/>
                <a:gd name="connsiteY1" fmla="*/ 283488 h 1128272"/>
                <a:gd name="connsiteX2" fmla="*/ 337350 w 495643"/>
                <a:gd name="connsiteY2" fmla="*/ 1041719 h 1128272"/>
                <a:gd name="connsiteX3" fmla="*/ 0 w 495643"/>
                <a:gd name="connsiteY3" fmla="*/ 962025 h 1128272"/>
                <a:gd name="connsiteX4" fmla="*/ 219075 w 495643"/>
                <a:gd name="connsiteY4" fmla="*/ 0 h 1128272"/>
                <a:gd name="connsiteX0" fmla="*/ 219075 w 495643"/>
                <a:gd name="connsiteY0" fmla="*/ 0 h 1159854"/>
                <a:gd name="connsiteX1" fmla="*/ 495643 w 495643"/>
                <a:gd name="connsiteY1" fmla="*/ 283488 h 1159854"/>
                <a:gd name="connsiteX2" fmla="*/ 337350 w 495643"/>
                <a:gd name="connsiteY2" fmla="*/ 1041719 h 1159854"/>
                <a:gd name="connsiteX3" fmla="*/ 0 w 495643"/>
                <a:gd name="connsiteY3" fmla="*/ 962025 h 1159854"/>
                <a:gd name="connsiteX4" fmla="*/ 219075 w 495643"/>
                <a:gd name="connsiteY4" fmla="*/ 0 h 1159854"/>
                <a:gd name="connsiteX0" fmla="*/ 219075 w 495643"/>
                <a:gd name="connsiteY0" fmla="*/ 0 h 1145450"/>
                <a:gd name="connsiteX1" fmla="*/ 495643 w 495643"/>
                <a:gd name="connsiteY1" fmla="*/ 283488 h 1145450"/>
                <a:gd name="connsiteX2" fmla="*/ 337350 w 495643"/>
                <a:gd name="connsiteY2" fmla="*/ 1041719 h 1145450"/>
                <a:gd name="connsiteX3" fmla="*/ 0 w 495643"/>
                <a:gd name="connsiteY3" fmla="*/ 962025 h 1145450"/>
                <a:gd name="connsiteX4" fmla="*/ 219075 w 495643"/>
                <a:gd name="connsiteY4" fmla="*/ 0 h 1145450"/>
                <a:gd name="connsiteX0" fmla="*/ 219075 w 495643"/>
                <a:gd name="connsiteY0" fmla="*/ 0 h 1144013"/>
                <a:gd name="connsiteX1" fmla="*/ 495643 w 495643"/>
                <a:gd name="connsiteY1" fmla="*/ 283488 h 1144013"/>
                <a:gd name="connsiteX2" fmla="*/ 337350 w 495643"/>
                <a:gd name="connsiteY2" fmla="*/ 1041719 h 1144013"/>
                <a:gd name="connsiteX3" fmla="*/ 0 w 495643"/>
                <a:gd name="connsiteY3" fmla="*/ 962025 h 1144013"/>
                <a:gd name="connsiteX4" fmla="*/ 219075 w 495643"/>
                <a:gd name="connsiteY4" fmla="*/ 0 h 1144013"/>
                <a:gd name="connsiteX0" fmla="*/ 219075 w 495643"/>
                <a:gd name="connsiteY0" fmla="*/ 0 h 1141141"/>
                <a:gd name="connsiteX1" fmla="*/ 495643 w 495643"/>
                <a:gd name="connsiteY1" fmla="*/ 283488 h 1141141"/>
                <a:gd name="connsiteX2" fmla="*/ 337350 w 495643"/>
                <a:gd name="connsiteY2" fmla="*/ 1041719 h 1141141"/>
                <a:gd name="connsiteX3" fmla="*/ 0 w 495643"/>
                <a:gd name="connsiteY3" fmla="*/ 962025 h 1141141"/>
                <a:gd name="connsiteX4" fmla="*/ 219075 w 495643"/>
                <a:gd name="connsiteY4" fmla="*/ 0 h 1141141"/>
                <a:gd name="connsiteX0" fmla="*/ 219075 w 495643"/>
                <a:gd name="connsiteY0" fmla="*/ 0 h 1141141"/>
                <a:gd name="connsiteX1" fmla="*/ 495643 w 495643"/>
                <a:gd name="connsiteY1" fmla="*/ 283488 h 1141141"/>
                <a:gd name="connsiteX2" fmla="*/ 337350 w 495643"/>
                <a:gd name="connsiteY2" fmla="*/ 1041719 h 1141141"/>
                <a:gd name="connsiteX3" fmla="*/ 0 w 495643"/>
                <a:gd name="connsiteY3" fmla="*/ 962025 h 1141141"/>
                <a:gd name="connsiteX4" fmla="*/ 219075 w 495643"/>
                <a:gd name="connsiteY4" fmla="*/ 0 h 1141141"/>
                <a:gd name="connsiteX0" fmla="*/ 219075 w 505510"/>
                <a:gd name="connsiteY0" fmla="*/ 0 h 1141141"/>
                <a:gd name="connsiteX1" fmla="*/ 505510 w 505510"/>
                <a:gd name="connsiteY1" fmla="*/ 260463 h 1141141"/>
                <a:gd name="connsiteX2" fmla="*/ 337350 w 505510"/>
                <a:gd name="connsiteY2" fmla="*/ 1041719 h 1141141"/>
                <a:gd name="connsiteX3" fmla="*/ 0 w 505510"/>
                <a:gd name="connsiteY3" fmla="*/ 962025 h 1141141"/>
                <a:gd name="connsiteX4" fmla="*/ 219075 w 505510"/>
                <a:gd name="connsiteY4" fmla="*/ 0 h 1141141"/>
                <a:gd name="connsiteX0" fmla="*/ 219075 w 512088"/>
                <a:gd name="connsiteY0" fmla="*/ 0 h 1141141"/>
                <a:gd name="connsiteX1" fmla="*/ 512088 w 512088"/>
                <a:gd name="connsiteY1" fmla="*/ 250595 h 1141141"/>
                <a:gd name="connsiteX2" fmla="*/ 337350 w 512088"/>
                <a:gd name="connsiteY2" fmla="*/ 1041719 h 1141141"/>
                <a:gd name="connsiteX3" fmla="*/ 0 w 512088"/>
                <a:gd name="connsiteY3" fmla="*/ 962025 h 1141141"/>
                <a:gd name="connsiteX4" fmla="*/ 219075 w 512088"/>
                <a:gd name="connsiteY4" fmla="*/ 0 h 11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088" h="1141141">
                  <a:moveTo>
                    <a:pt x="219075" y="0"/>
                  </a:moveTo>
                  <a:lnTo>
                    <a:pt x="512088" y="250595"/>
                  </a:lnTo>
                  <a:lnTo>
                    <a:pt x="337350" y="1041719"/>
                  </a:lnTo>
                  <a:cubicBezTo>
                    <a:pt x="215032" y="1222373"/>
                    <a:pt x="617" y="1133316"/>
                    <a:pt x="0" y="962025"/>
                  </a:cubicBezTo>
                  <a:cubicBezTo>
                    <a:pt x="73025" y="641350"/>
                    <a:pt x="119736" y="320675"/>
                    <a:pt x="219075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9" name="Rectangle 16">
            <a:extLst>
              <a:ext uri="{FF2B5EF4-FFF2-40B4-BE49-F238E27FC236}">
                <a16:creationId xmlns:a16="http://schemas.microsoft.com/office/drawing/2014/main" id="{FF4448C5-DDC3-4168-8C5C-4E1A20C37AAA}"/>
              </a:ext>
            </a:extLst>
          </p:cNvPr>
          <p:cNvSpPr/>
          <p:nvPr/>
        </p:nvSpPr>
        <p:spPr>
          <a:xfrm rot="2700000">
            <a:off x="1181637" y="2991481"/>
            <a:ext cx="191185" cy="34275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EE7BCC11-501E-446A-AC0D-D4BE1C5951BC}"/>
              </a:ext>
            </a:extLst>
          </p:cNvPr>
          <p:cNvSpPr/>
          <p:nvPr/>
        </p:nvSpPr>
        <p:spPr>
          <a:xfrm>
            <a:off x="1159850" y="1908088"/>
            <a:ext cx="236869" cy="22173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92F9994C-F71B-4B26-97E7-F372D66DA896}"/>
              </a:ext>
            </a:extLst>
          </p:cNvPr>
          <p:cNvSpPr/>
          <p:nvPr/>
        </p:nvSpPr>
        <p:spPr>
          <a:xfrm>
            <a:off x="10764188" y="2587065"/>
            <a:ext cx="279940" cy="23400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DF53F751-256A-4392-BB38-04BD86777E4A}"/>
              </a:ext>
            </a:extLst>
          </p:cNvPr>
          <p:cNvSpPr>
            <a:spLocks noChangeAspect="1"/>
          </p:cNvSpPr>
          <p:nvPr/>
        </p:nvSpPr>
        <p:spPr>
          <a:xfrm>
            <a:off x="10776880" y="3724624"/>
            <a:ext cx="254996" cy="25712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4">
            <a:extLst>
              <a:ext uri="{FF2B5EF4-FFF2-40B4-BE49-F238E27FC236}">
                <a16:creationId xmlns:a16="http://schemas.microsoft.com/office/drawing/2014/main" id="{BC1EB0FF-E593-4F65-BD5D-8BFC926D05D3}"/>
              </a:ext>
            </a:extLst>
          </p:cNvPr>
          <p:cNvSpPr/>
          <p:nvPr/>
        </p:nvSpPr>
        <p:spPr>
          <a:xfrm>
            <a:off x="9259680" y="1207773"/>
            <a:ext cx="1855321" cy="2616608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Up Arrow 7">
            <a:extLst>
              <a:ext uri="{FF2B5EF4-FFF2-40B4-BE49-F238E27FC236}">
                <a16:creationId xmlns:a16="http://schemas.microsoft.com/office/drawing/2014/main" id="{64E44ECC-E4BB-479B-981E-9ED783C58A69}"/>
              </a:ext>
            </a:extLst>
          </p:cNvPr>
          <p:cNvSpPr/>
          <p:nvPr/>
        </p:nvSpPr>
        <p:spPr>
          <a:xfrm rot="10800000">
            <a:off x="7648192" y="3998750"/>
            <a:ext cx="1348362" cy="1901630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948FD-BB73-4D61-9F3D-DB52BB20FB5D}"/>
              </a:ext>
            </a:extLst>
          </p:cNvPr>
          <p:cNvSpPr txBox="1"/>
          <p:nvPr/>
        </p:nvSpPr>
        <p:spPr>
          <a:xfrm>
            <a:off x="7450065" y="316840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CFB58-B32F-42FB-BFFF-625E50D7AB7E}"/>
              </a:ext>
            </a:extLst>
          </p:cNvPr>
          <p:cNvSpPr txBox="1"/>
          <p:nvPr/>
        </p:nvSpPr>
        <p:spPr>
          <a:xfrm>
            <a:off x="9315033" y="417651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BADF6E-6926-46B0-997A-9213CB9EFD3D}"/>
              </a:ext>
            </a:extLst>
          </p:cNvPr>
          <p:cNvSpPr txBox="1"/>
          <p:nvPr/>
        </p:nvSpPr>
        <p:spPr>
          <a:xfrm>
            <a:off x="904672" y="2511043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D7DFF-4071-4DDF-8929-8CE743AA77BB}"/>
              </a:ext>
            </a:extLst>
          </p:cNvPr>
          <p:cNvSpPr txBox="1"/>
          <p:nvPr/>
        </p:nvSpPr>
        <p:spPr>
          <a:xfrm>
            <a:off x="904672" y="186405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218FBF-3DBA-4726-96B0-F5D0AAACE950}"/>
              </a:ext>
            </a:extLst>
          </p:cNvPr>
          <p:cNvSpPr txBox="1"/>
          <p:nvPr/>
        </p:nvSpPr>
        <p:spPr>
          <a:xfrm>
            <a:off x="904672" y="4942034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8F42F-2DF6-4554-A1A4-ADA4E39F4E86}"/>
              </a:ext>
            </a:extLst>
          </p:cNvPr>
          <p:cNvSpPr txBox="1"/>
          <p:nvPr/>
        </p:nvSpPr>
        <p:spPr>
          <a:xfrm>
            <a:off x="904672" y="4295049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605122-C45D-4D61-A05E-0123B6652D76}"/>
              </a:ext>
            </a:extLst>
          </p:cNvPr>
          <p:cNvSpPr/>
          <p:nvPr/>
        </p:nvSpPr>
        <p:spPr>
          <a:xfrm>
            <a:off x="0" y="3816474"/>
            <a:ext cx="12192000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18BE5D69-D60F-411A-92F4-F327C8D16D2D}"/>
              </a:ext>
            </a:extLst>
          </p:cNvPr>
          <p:cNvSpPr/>
          <p:nvPr/>
        </p:nvSpPr>
        <p:spPr>
          <a:xfrm rot="2700000">
            <a:off x="8188960" y="5115335"/>
            <a:ext cx="266826" cy="4783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D9D05817-2620-4BF0-A269-07315F9FE0DC}"/>
              </a:ext>
            </a:extLst>
          </p:cNvPr>
          <p:cNvSpPr/>
          <p:nvPr/>
        </p:nvSpPr>
        <p:spPr>
          <a:xfrm rot="18805991">
            <a:off x="9955870" y="1884114"/>
            <a:ext cx="444835" cy="44019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E56F7FC-3EEC-4BB9-9D4D-627390157E59}"/>
              </a:ext>
            </a:extLst>
          </p:cNvPr>
          <p:cNvSpPr/>
          <p:nvPr/>
        </p:nvSpPr>
        <p:spPr>
          <a:xfrm>
            <a:off x="2017280" y="4178891"/>
            <a:ext cx="8157441" cy="245051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02C0E-6CBA-48C9-A7BD-F92B520892C9}"/>
              </a:ext>
            </a:extLst>
          </p:cNvPr>
          <p:cNvSpPr txBox="1"/>
          <p:nvPr/>
        </p:nvSpPr>
        <p:spPr>
          <a:xfrm>
            <a:off x="1977891" y="4178890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6DA070-C73C-4CCE-9BDC-D4B693D41A1E}"/>
              </a:ext>
            </a:extLst>
          </p:cNvPr>
          <p:cNvSpPr txBox="1"/>
          <p:nvPr/>
        </p:nvSpPr>
        <p:spPr>
          <a:xfrm>
            <a:off x="1965119" y="4904225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9769F7-BBCA-4347-B820-E0400AEACAA3}"/>
              </a:ext>
            </a:extLst>
          </p:cNvPr>
          <p:cNvSpPr txBox="1"/>
          <p:nvPr/>
        </p:nvSpPr>
        <p:spPr>
          <a:xfrm>
            <a:off x="2056668" y="5726359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gular Pentagon 1">
            <a:extLst>
              <a:ext uri="{FF2B5EF4-FFF2-40B4-BE49-F238E27FC236}">
                <a16:creationId xmlns:a16="http://schemas.microsoft.com/office/drawing/2014/main" id="{09AEF547-BF29-46E4-9A77-46E228C83F3C}"/>
              </a:ext>
            </a:extLst>
          </p:cNvPr>
          <p:cNvSpPr/>
          <p:nvPr/>
        </p:nvSpPr>
        <p:spPr>
          <a:xfrm>
            <a:off x="1174708" y="1565274"/>
            <a:ext cx="1025946" cy="977092"/>
          </a:xfrm>
          <a:prstGeom prst="pentagon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" name="Trapezoid 18">
            <a:extLst>
              <a:ext uri="{FF2B5EF4-FFF2-40B4-BE49-F238E27FC236}">
                <a16:creationId xmlns:a16="http://schemas.microsoft.com/office/drawing/2014/main" id="{145A8906-0398-4545-AF34-CFCA46231D23}"/>
              </a:ext>
            </a:extLst>
          </p:cNvPr>
          <p:cNvSpPr/>
          <p:nvPr/>
        </p:nvSpPr>
        <p:spPr>
          <a:xfrm>
            <a:off x="999743" y="2621561"/>
            <a:ext cx="1369063" cy="3213327"/>
          </a:xfrm>
          <a:custGeom>
            <a:avLst/>
            <a:gdLst/>
            <a:ahLst/>
            <a:cxnLst/>
            <a:rect l="l" t="t" r="r" b="b"/>
            <a:pathLst>
              <a:path w="1440162" h="3669889">
                <a:moveTo>
                  <a:pt x="372379" y="0"/>
                </a:moveTo>
                <a:lnTo>
                  <a:pt x="1067783" y="0"/>
                </a:lnTo>
                <a:lnTo>
                  <a:pt x="1438797" y="609889"/>
                </a:lnTo>
                <a:lnTo>
                  <a:pt x="1440162" y="609889"/>
                </a:lnTo>
                <a:lnTo>
                  <a:pt x="1440162" y="3176058"/>
                </a:lnTo>
                <a:lnTo>
                  <a:pt x="720081" y="3669889"/>
                </a:lnTo>
                <a:lnTo>
                  <a:pt x="0" y="3176058"/>
                </a:lnTo>
                <a:lnTo>
                  <a:pt x="0" y="609889"/>
                </a:lnTo>
                <a:lnTo>
                  <a:pt x="1366" y="6098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5" name="Regular Pentagon 3">
            <a:extLst>
              <a:ext uri="{FF2B5EF4-FFF2-40B4-BE49-F238E27FC236}">
                <a16:creationId xmlns:a16="http://schemas.microsoft.com/office/drawing/2014/main" id="{6A869938-2C7E-4A0F-ACC1-2AAC1E8B43B1}"/>
              </a:ext>
            </a:extLst>
          </p:cNvPr>
          <p:cNvSpPr/>
          <p:nvPr/>
        </p:nvSpPr>
        <p:spPr>
          <a:xfrm>
            <a:off x="1284989" y="1670305"/>
            <a:ext cx="805387" cy="767035"/>
          </a:xfrm>
          <a:prstGeom prst="pentagon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97207-13D2-4925-B150-E7C3C36B2873}"/>
              </a:ext>
            </a:extLst>
          </p:cNvPr>
          <p:cNvSpPr txBox="1"/>
          <p:nvPr/>
        </p:nvSpPr>
        <p:spPr>
          <a:xfrm>
            <a:off x="1409840" y="1900804"/>
            <a:ext cx="55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9FEEE4-6A33-4F34-8AAE-4BA67C9CE37E}"/>
              </a:ext>
            </a:extLst>
          </p:cNvPr>
          <p:cNvGrpSpPr/>
          <p:nvPr/>
        </p:nvGrpSpPr>
        <p:grpSpPr>
          <a:xfrm>
            <a:off x="1037456" y="3442736"/>
            <a:ext cx="1293634" cy="2024847"/>
            <a:chOff x="3017859" y="4307149"/>
            <a:chExt cx="1762244" cy="18949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067458-0CBF-4434-94D2-7B06D265341B}"/>
                </a:ext>
              </a:extLst>
            </p:cNvPr>
            <p:cNvSpPr txBox="1"/>
            <p:nvPr/>
          </p:nvSpPr>
          <p:spPr>
            <a:xfrm>
              <a:off x="3021856" y="4560313"/>
              <a:ext cx="1736914" cy="164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F0CD60-7E20-4FB2-847B-B698E7404FEC}"/>
                </a:ext>
              </a:extLst>
            </p:cNvPr>
            <p:cNvSpPr txBox="1"/>
            <p:nvPr/>
          </p:nvSpPr>
          <p:spPr>
            <a:xfrm>
              <a:off x="3017859" y="4307149"/>
              <a:ext cx="1762244" cy="25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Regular Pentagon 5">
            <a:extLst>
              <a:ext uri="{FF2B5EF4-FFF2-40B4-BE49-F238E27FC236}">
                <a16:creationId xmlns:a16="http://schemas.microsoft.com/office/drawing/2014/main" id="{AFB6CA3F-4B5D-4705-BB9F-593803C3D5AC}"/>
              </a:ext>
            </a:extLst>
          </p:cNvPr>
          <p:cNvSpPr/>
          <p:nvPr/>
        </p:nvSpPr>
        <p:spPr>
          <a:xfrm>
            <a:off x="3386250" y="1565274"/>
            <a:ext cx="1025946" cy="977092"/>
          </a:xfrm>
          <a:prstGeom prst="pent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Trapezoid 18">
            <a:extLst>
              <a:ext uri="{FF2B5EF4-FFF2-40B4-BE49-F238E27FC236}">
                <a16:creationId xmlns:a16="http://schemas.microsoft.com/office/drawing/2014/main" id="{9ECAC100-0CA1-4539-9C3D-DDD21247E790}"/>
              </a:ext>
            </a:extLst>
          </p:cNvPr>
          <p:cNvSpPr/>
          <p:nvPr/>
        </p:nvSpPr>
        <p:spPr>
          <a:xfrm>
            <a:off x="3211285" y="2621561"/>
            <a:ext cx="1369063" cy="3213327"/>
          </a:xfrm>
          <a:custGeom>
            <a:avLst/>
            <a:gdLst/>
            <a:ahLst/>
            <a:cxnLst/>
            <a:rect l="l" t="t" r="r" b="b"/>
            <a:pathLst>
              <a:path w="1440162" h="3669889">
                <a:moveTo>
                  <a:pt x="372379" y="0"/>
                </a:moveTo>
                <a:lnTo>
                  <a:pt x="1067783" y="0"/>
                </a:lnTo>
                <a:lnTo>
                  <a:pt x="1438797" y="609889"/>
                </a:lnTo>
                <a:lnTo>
                  <a:pt x="1440162" y="609889"/>
                </a:lnTo>
                <a:lnTo>
                  <a:pt x="1440162" y="3176058"/>
                </a:lnTo>
                <a:lnTo>
                  <a:pt x="720081" y="3669889"/>
                </a:lnTo>
                <a:lnTo>
                  <a:pt x="0" y="3176058"/>
                </a:lnTo>
                <a:lnTo>
                  <a:pt x="0" y="609889"/>
                </a:lnTo>
                <a:lnTo>
                  <a:pt x="1366" y="6098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Regular Pentagon 7">
            <a:extLst>
              <a:ext uri="{FF2B5EF4-FFF2-40B4-BE49-F238E27FC236}">
                <a16:creationId xmlns:a16="http://schemas.microsoft.com/office/drawing/2014/main" id="{265B4C6A-E402-4A40-B20F-53F9ED8384A3}"/>
              </a:ext>
            </a:extLst>
          </p:cNvPr>
          <p:cNvSpPr/>
          <p:nvPr/>
        </p:nvSpPr>
        <p:spPr>
          <a:xfrm>
            <a:off x="3496531" y="1670305"/>
            <a:ext cx="805387" cy="767035"/>
          </a:xfrm>
          <a:prstGeom prst="pentagon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9726D-D054-45B2-AF90-4E1F4C41669E}"/>
              </a:ext>
            </a:extLst>
          </p:cNvPr>
          <p:cNvSpPr txBox="1"/>
          <p:nvPr/>
        </p:nvSpPr>
        <p:spPr>
          <a:xfrm>
            <a:off x="3621382" y="1900804"/>
            <a:ext cx="55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39FEDE-442C-41A0-AEF5-C236EB9F2B30}"/>
              </a:ext>
            </a:extLst>
          </p:cNvPr>
          <p:cNvGrpSpPr/>
          <p:nvPr/>
        </p:nvGrpSpPr>
        <p:grpSpPr>
          <a:xfrm>
            <a:off x="3249000" y="3442736"/>
            <a:ext cx="1293634" cy="2024847"/>
            <a:chOff x="3017859" y="4307149"/>
            <a:chExt cx="1762244" cy="18949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AE0CE6-080E-4CA3-B079-9CCD2227A61D}"/>
                </a:ext>
              </a:extLst>
            </p:cNvPr>
            <p:cNvSpPr txBox="1"/>
            <p:nvPr/>
          </p:nvSpPr>
          <p:spPr>
            <a:xfrm>
              <a:off x="3021856" y="4560313"/>
              <a:ext cx="1736914" cy="164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1D1A7-6FB2-44A1-9FF6-2024801B9D05}"/>
                </a:ext>
              </a:extLst>
            </p:cNvPr>
            <p:cNvSpPr txBox="1"/>
            <p:nvPr/>
          </p:nvSpPr>
          <p:spPr>
            <a:xfrm>
              <a:off x="3017859" y="4307149"/>
              <a:ext cx="1762244" cy="25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Regular Pentagon 9">
            <a:extLst>
              <a:ext uri="{FF2B5EF4-FFF2-40B4-BE49-F238E27FC236}">
                <a16:creationId xmlns:a16="http://schemas.microsoft.com/office/drawing/2014/main" id="{9786B30F-1DF7-4F0A-9007-8DA4B505F2CD}"/>
              </a:ext>
            </a:extLst>
          </p:cNvPr>
          <p:cNvSpPr/>
          <p:nvPr/>
        </p:nvSpPr>
        <p:spPr>
          <a:xfrm>
            <a:off x="5597792" y="1565274"/>
            <a:ext cx="1025946" cy="977092"/>
          </a:xfrm>
          <a:prstGeom prst="pentagon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8" name="Trapezoid 18">
            <a:extLst>
              <a:ext uri="{FF2B5EF4-FFF2-40B4-BE49-F238E27FC236}">
                <a16:creationId xmlns:a16="http://schemas.microsoft.com/office/drawing/2014/main" id="{28CED89F-AE09-4788-98F4-22769CB6EBA9}"/>
              </a:ext>
            </a:extLst>
          </p:cNvPr>
          <p:cNvSpPr/>
          <p:nvPr/>
        </p:nvSpPr>
        <p:spPr>
          <a:xfrm>
            <a:off x="5422827" y="2621561"/>
            <a:ext cx="1369063" cy="3213327"/>
          </a:xfrm>
          <a:custGeom>
            <a:avLst/>
            <a:gdLst/>
            <a:ahLst/>
            <a:cxnLst/>
            <a:rect l="l" t="t" r="r" b="b"/>
            <a:pathLst>
              <a:path w="1440162" h="3669889">
                <a:moveTo>
                  <a:pt x="372379" y="0"/>
                </a:moveTo>
                <a:lnTo>
                  <a:pt x="1067783" y="0"/>
                </a:lnTo>
                <a:lnTo>
                  <a:pt x="1438797" y="609889"/>
                </a:lnTo>
                <a:lnTo>
                  <a:pt x="1440162" y="609889"/>
                </a:lnTo>
                <a:lnTo>
                  <a:pt x="1440162" y="3176058"/>
                </a:lnTo>
                <a:lnTo>
                  <a:pt x="720081" y="3669889"/>
                </a:lnTo>
                <a:lnTo>
                  <a:pt x="0" y="3176058"/>
                </a:lnTo>
                <a:lnTo>
                  <a:pt x="0" y="609889"/>
                </a:lnTo>
                <a:lnTo>
                  <a:pt x="1366" y="6098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Regular Pentagon 11">
            <a:extLst>
              <a:ext uri="{FF2B5EF4-FFF2-40B4-BE49-F238E27FC236}">
                <a16:creationId xmlns:a16="http://schemas.microsoft.com/office/drawing/2014/main" id="{5461798C-A76A-42B3-A681-E31218458DBE}"/>
              </a:ext>
            </a:extLst>
          </p:cNvPr>
          <p:cNvSpPr/>
          <p:nvPr/>
        </p:nvSpPr>
        <p:spPr>
          <a:xfrm>
            <a:off x="5708073" y="1670305"/>
            <a:ext cx="805387" cy="767035"/>
          </a:xfrm>
          <a:prstGeom prst="pentagon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EE0A7D-FCBF-442C-AFBD-37152E3C8C95}"/>
              </a:ext>
            </a:extLst>
          </p:cNvPr>
          <p:cNvSpPr txBox="1"/>
          <p:nvPr/>
        </p:nvSpPr>
        <p:spPr>
          <a:xfrm>
            <a:off x="5832924" y="1900804"/>
            <a:ext cx="55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E30434-1961-4883-9422-01131DDB9965}"/>
              </a:ext>
            </a:extLst>
          </p:cNvPr>
          <p:cNvGrpSpPr/>
          <p:nvPr/>
        </p:nvGrpSpPr>
        <p:grpSpPr>
          <a:xfrm>
            <a:off x="5460542" y="3442736"/>
            <a:ext cx="1293634" cy="2024847"/>
            <a:chOff x="3017859" y="4307149"/>
            <a:chExt cx="1762244" cy="18949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D7DAFB-047E-4DC2-8BA0-B9EDA4B35AB7}"/>
                </a:ext>
              </a:extLst>
            </p:cNvPr>
            <p:cNvSpPr txBox="1"/>
            <p:nvPr/>
          </p:nvSpPr>
          <p:spPr>
            <a:xfrm>
              <a:off x="3021856" y="4560313"/>
              <a:ext cx="1736914" cy="164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799085-029A-47FF-8ECE-25F6CD5BFC51}"/>
                </a:ext>
              </a:extLst>
            </p:cNvPr>
            <p:cNvSpPr txBox="1"/>
            <p:nvPr/>
          </p:nvSpPr>
          <p:spPr>
            <a:xfrm>
              <a:off x="3017859" y="4307149"/>
              <a:ext cx="1762244" cy="25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Regular Pentagon 13">
            <a:extLst>
              <a:ext uri="{FF2B5EF4-FFF2-40B4-BE49-F238E27FC236}">
                <a16:creationId xmlns:a16="http://schemas.microsoft.com/office/drawing/2014/main" id="{CF36471C-5207-4064-8640-1B237CFA512A}"/>
              </a:ext>
            </a:extLst>
          </p:cNvPr>
          <p:cNvSpPr/>
          <p:nvPr/>
        </p:nvSpPr>
        <p:spPr>
          <a:xfrm>
            <a:off x="7809336" y="1565274"/>
            <a:ext cx="1025946" cy="977092"/>
          </a:xfrm>
          <a:prstGeom prst="pentagon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5" name="Trapezoid 18">
            <a:extLst>
              <a:ext uri="{FF2B5EF4-FFF2-40B4-BE49-F238E27FC236}">
                <a16:creationId xmlns:a16="http://schemas.microsoft.com/office/drawing/2014/main" id="{EEF43BA2-420E-4D28-9B84-AC91FF857D09}"/>
              </a:ext>
            </a:extLst>
          </p:cNvPr>
          <p:cNvSpPr/>
          <p:nvPr/>
        </p:nvSpPr>
        <p:spPr>
          <a:xfrm>
            <a:off x="7634369" y="2621561"/>
            <a:ext cx="1369063" cy="3213327"/>
          </a:xfrm>
          <a:custGeom>
            <a:avLst/>
            <a:gdLst/>
            <a:ahLst/>
            <a:cxnLst/>
            <a:rect l="l" t="t" r="r" b="b"/>
            <a:pathLst>
              <a:path w="1440162" h="3669889">
                <a:moveTo>
                  <a:pt x="372379" y="0"/>
                </a:moveTo>
                <a:lnTo>
                  <a:pt x="1067783" y="0"/>
                </a:lnTo>
                <a:lnTo>
                  <a:pt x="1438797" y="609889"/>
                </a:lnTo>
                <a:lnTo>
                  <a:pt x="1440162" y="609889"/>
                </a:lnTo>
                <a:lnTo>
                  <a:pt x="1440162" y="3176058"/>
                </a:lnTo>
                <a:lnTo>
                  <a:pt x="720081" y="3669889"/>
                </a:lnTo>
                <a:lnTo>
                  <a:pt x="0" y="3176058"/>
                </a:lnTo>
                <a:lnTo>
                  <a:pt x="0" y="609889"/>
                </a:lnTo>
                <a:lnTo>
                  <a:pt x="1366" y="6098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6" name="Regular Pentagon 15">
            <a:extLst>
              <a:ext uri="{FF2B5EF4-FFF2-40B4-BE49-F238E27FC236}">
                <a16:creationId xmlns:a16="http://schemas.microsoft.com/office/drawing/2014/main" id="{35ED083A-ADB8-4DD6-862F-B26C03E12E6E}"/>
              </a:ext>
            </a:extLst>
          </p:cNvPr>
          <p:cNvSpPr/>
          <p:nvPr/>
        </p:nvSpPr>
        <p:spPr>
          <a:xfrm>
            <a:off x="7919615" y="1670305"/>
            <a:ext cx="805387" cy="767035"/>
          </a:xfrm>
          <a:prstGeom prst="pentagon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CF24D6-7A57-44C9-8167-752341CF6AC0}"/>
              </a:ext>
            </a:extLst>
          </p:cNvPr>
          <p:cNvSpPr txBox="1"/>
          <p:nvPr/>
        </p:nvSpPr>
        <p:spPr>
          <a:xfrm>
            <a:off x="8044466" y="1900804"/>
            <a:ext cx="55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E520C1-8FFB-481D-B2FB-DB74C0EF4880}"/>
              </a:ext>
            </a:extLst>
          </p:cNvPr>
          <p:cNvGrpSpPr/>
          <p:nvPr/>
        </p:nvGrpSpPr>
        <p:grpSpPr>
          <a:xfrm>
            <a:off x="7672082" y="3442736"/>
            <a:ext cx="1293634" cy="2024847"/>
            <a:chOff x="3017859" y="4307149"/>
            <a:chExt cx="1762244" cy="189493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D9A71A-C391-4FE4-82B1-1BE1B999001B}"/>
                </a:ext>
              </a:extLst>
            </p:cNvPr>
            <p:cNvSpPr txBox="1"/>
            <p:nvPr/>
          </p:nvSpPr>
          <p:spPr>
            <a:xfrm>
              <a:off x="3021856" y="4560313"/>
              <a:ext cx="1736914" cy="164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2BB141-09B9-4D72-B3B4-B01FBF5697EF}"/>
                </a:ext>
              </a:extLst>
            </p:cNvPr>
            <p:cNvSpPr txBox="1"/>
            <p:nvPr/>
          </p:nvSpPr>
          <p:spPr>
            <a:xfrm>
              <a:off x="3017859" y="4307149"/>
              <a:ext cx="1762244" cy="25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gular Pentagon 17">
            <a:extLst>
              <a:ext uri="{FF2B5EF4-FFF2-40B4-BE49-F238E27FC236}">
                <a16:creationId xmlns:a16="http://schemas.microsoft.com/office/drawing/2014/main" id="{8734EB9C-D632-4A19-A706-FF7C3B121AD1}"/>
              </a:ext>
            </a:extLst>
          </p:cNvPr>
          <p:cNvSpPr/>
          <p:nvPr/>
        </p:nvSpPr>
        <p:spPr>
          <a:xfrm>
            <a:off x="10020878" y="1565274"/>
            <a:ext cx="1025946" cy="977092"/>
          </a:xfrm>
          <a:prstGeom prst="pentagon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2" name="Trapezoid 18">
            <a:extLst>
              <a:ext uri="{FF2B5EF4-FFF2-40B4-BE49-F238E27FC236}">
                <a16:creationId xmlns:a16="http://schemas.microsoft.com/office/drawing/2014/main" id="{AC20D69D-5A6B-45B9-9D31-71A12DFCE2D8}"/>
              </a:ext>
            </a:extLst>
          </p:cNvPr>
          <p:cNvSpPr/>
          <p:nvPr/>
        </p:nvSpPr>
        <p:spPr>
          <a:xfrm>
            <a:off x="9845912" y="2621561"/>
            <a:ext cx="1369063" cy="3213327"/>
          </a:xfrm>
          <a:custGeom>
            <a:avLst/>
            <a:gdLst/>
            <a:ahLst/>
            <a:cxnLst/>
            <a:rect l="l" t="t" r="r" b="b"/>
            <a:pathLst>
              <a:path w="1440162" h="3669889">
                <a:moveTo>
                  <a:pt x="372379" y="0"/>
                </a:moveTo>
                <a:lnTo>
                  <a:pt x="1067783" y="0"/>
                </a:lnTo>
                <a:lnTo>
                  <a:pt x="1438797" y="609889"/>
                </a:lnTo>
                <a:lnTo>
                  <a:pt x="1440162" y="609889"/>
                </a:lnTo>
                <a:lnTo>
                  <a:pt x="1440162" y="3176058"/>
                </a:lnTo>
                <a:lnTo>
                  <a:pt x="720081" y="3669889"/>
                </a:lnTo>
                <a:lnTo>
                  <a:pt x="0" y="3176058"/>
                </a:lnTo>
                <a:lnTo>
                  <a:pt x="0" y="609889"/>
                </a:lnTo>
                <a:lnTo>
                  <a:pt x="1366" y="6098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3" name="Regular Pentagon 19">
            <a:extLst>
              <a:ext uri="{FF2B5EF4-FFF2-40B4-BE49-F238E27FC236}">
                <a16:creationId xmlns:a16="http://schemas.microsoft.com/office/drawing/2014/main" id="{389EE73C-C48B-4A3D-8D06-58830587E4E2}"/>
              </a:ext>
            </a:extLst>
          </p:cNvPr>
          <p:cNvSpPr/>
          <p:nvPr/>
        </p:nvSpPr>
        <p:spPr>
          <a:xfrm>
            <a:off x="10131157" y="1670305"/>
            <a:ext cx="805387" cy="767035"/>
          </a:xfrm>
          <a:prstGeom prst="pentagon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C6B22B-709A-4873-B70A-B94EC14E44AB}"/>
              </a:ext>
            </a:extLst>
          </p:cNvPr>
          <p:cNvSpPr txBox="1"/>
          <p:nvPr/>
        </p:nvSpPr>
        <p:spPr>
          <a:xfrm>
            <a:off x="10256008" y="1900804"/>
            <a:ext cx="55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6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B4F7C1-87E9-4F8D-BB12-38A34110428B}"/>
              </a:ext>
            </a:extLst>
          </p:cNvPr>
          <p:cNvGrpSpPr/>
          <p:nvPr/>
        </p:nvGrpSpPr>
        <p:grpSpPr>
          <a:xfrm>
            <a:off x="9883626" y="3442736"/>
            <a:ext cx="1293634" cy="2024847"/>
            <a:chOff x="3017859" y="4307149"/>
            <a:chExt cx="1762244" cy="18949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E7817B-C823-4B80-A13B-F944D71BBDFF}"/>
                </a:ext>
              </a:extLst>
            </p:cNvPr>
            <p:cNvSpPr txBox="1"/>
            <p:nvPr/>
          </p:nvSpPr>
          <p:spPr>
            <a:xfrm>
              <a:off x="3021856" y="4560313"/>
              <a:ext cx="1736914" cy="164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12E3BF5-6854-4A51-BBF1-99A24B17249B}"/>
                </a:ext>
              </a:extLst>
            </p:cNvPr>
            <p:cNvSpPr txBox="1"/>
            <p:nvPr/>
          </p:nvSpPr>
          <p:spPr>
            <a:xfrm>
              <a:off x="3017859" y="4307149"/>
              <a:ext cx="1762244" cy="25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7CF40CBE-46C6-44C5-8324-B45332B5AD93}"/>
              </a:ext>
            </a:extLst>
          </p:cNvPr>
          <p:cNvSpPr/>
          <p:nvPr/>
        </p:nvSpPr>
        <p:spPr>
          <a:xfrm flipH="1">
            <a:off x="1488432" y="294095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25">
            <a:extLst>
              <a:ext uri="{FF2B5EF4-FFF2-40B4-BE49-F238E27FC236}">
                <a16:creationId xmlns:a16="http://schemas.microsoft.com/office/drawing/2014/main" id="{BAB21BEA-6F5E-44F6-9B60-EB3DFC761156}"/>
              </a:ext>
            </a:extLst>
          </p:cNvPr>
          <p:cNvSpPr/>
          <p:nvPr/>
        </p:nvSpPr>
        <p:spPr>
          <a:xfrm>
            <a:off x="10324358" y="2951485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Donut 39">
            <a:extLst>
              <a:ext uri="{FF2B5EF4-FFF2-40B4-BE49-F238E27FC236}">
                <a16:creationId xmlns:a16="http://schemas.microsoft.com/office/drawing/2014/main" id="{737D8F0E-A3B2-4E3D-BA74-89EF14CB21BE}"/>
              </a:ext>
            </a:extLst>
          </p:cNvPr>
          <p:cNvSpPr/>
          <p:nvPr/>
        </p:nvSpPr>
        <p:spPr>
          <a:xfrm>
            <a:off x="8116833" y="2900446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E3D3B9DB-B1DB-43C7-9FB6-FDABD0B3D293}"/>
              </a:ext>
            </a:extLst>
          </p:cNvPr>
          <p:cNvSpPr/>
          <p:nvPr/>
        </p:nvSpPr>
        <p:spPr>
          <a:xfrm>
            <a:off x="3701132" y="2939771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Chord 15">
            <a:extLst>
              <a:ext uri="{FF2B5EF4-FFF2-40B4-BE49-F238E27FC236}">
                <a16:creationId xmlns:a16="http://schemas.microsoft.com/office/drawing/2014/main" id="{A2078374-1158-48FF-8040-EE358B9C22C4}"/>
              </a:ext>
            </a:extLst>
          </p:cNvPr>
          <p:cNvSpPr/>
          <p:nvPr/>
        </p:nvSpPr>
        <p:spPr>
          <a:xfrm>
            <a:off x="6007797" y="2885439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0BB9DFF-9B88-4FEC-AEE3-6588ABB8C7F4}"/>
              </a:ext>
            </a:extLst>
          </p:cNvPr>
          <p:cNvGrpSpPr/>
          <p:nvPr/>
        </p:nvGrpSpPr>
        <p:grpSpPr>
          <a:xfrm flipH="1">
            <a:off x="3560794" y="719543"/>
            <a:ext cx="5024770" cy="4430455"/>
            <a:chOff x="2027268" y="1259074"/>
            <a:chExt cx="5024770" cy="4430455"/>
          </a:xfrm>
        </p:grpSpPr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98F35CD8-BD36-4E8F-8BEC-6D93727B1B77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73A5836F-02B5-4938-B2D4-B825D66E8E8A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3310865"/>
                <a:gd name="adj2" fmla="val 0"/>
                <a:gd name="adj3" fmla="val 25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D6F014E2-7157-4089-B3E2-10B84BE286CD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6261930"/>
                <a:gd name="adj2" fmla="val 0"/>
                <a:gd name="adj3" fmla="val 2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D38E0EE1-0C16-48D9-AA01-40EA993FD7B8}"/>
                </a:ext>
              </a:extLst>
            </p:cNvPr>
            <p:cNvSpPr/>
            <p:nvPr/>
          </p:nvSpPr>
          <p:spPr>
            <a:xfrm rot="10800000">
              <a:off x="2339753" y="1261643"/>
              <a:ext cx="4427886" cy="4427886"/>
            </a:xfrm>
            <a:prstGeom prst="blockArc">
              <a:avLst>
                <a:gd name="adj1" fmla="val 19038967"/>
                <a:gd name="adj2" fmla="val 0"/>
                <a:gd name="adj3" fmla="val 2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3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480D116F-E481-4FD6-B8A6-F1D5D23995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027268" y="3359561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B51CDF09-9902-4385-BE1D-994D000997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364088" y="3359562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AC57BA-E45C-4E1D-AF0A-91C40D2D4ED1}"/>
              </a:ext>
            </a:extLst>
          </p:cNvPr>
          <p:cNvGrpSpPr/>
          <p:nvPr/>
        </p:nvGrpSpPr>
        <p:grpSpPr>
          <a:xfrm>
            <a:off x="3225207" y="1655645"/>
            <a:ext cx="2258963" cy="1107996"/>
            <a:chOff x="6210996" y="1433695"/>
            <a:chExt cx="1493001" cy="7882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C8EA02-D29A-473A-9E54-BAD5D086EB6D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DF1CDD-F387-46D1-B9A4-45257DE006C7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FA82949-C5A6-4DD6-8F3D-3D1BA852B6A7}"/>
              </a:ext>
            </a:extLst>
          </p:cNvPr>
          <p:cNvGrpSpPr/>
          <p:nvPr/>
        </p:nvGrpSpPr>
        <p:grpSpPr>
          <a:xfrm>
            <a:off x="6644486" y="1655645"/>
            <a:ext cx="2258963" cy="1107996"/>
            <a:chOff x="6210996" y="1433695"/>
            <a:chExt cx="1493001" cy="788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253CDF-29E6-46D1-8BF6-07D7BCD08AF0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53B3FE-BD6B-4EBB-A9F7-0890C8D80B42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7061963-0923-448D-AC82-4560B1EB8B36}"/>
              </a:ext>
            </a:extLst>
          </p:cNvPr>
          <p:cNvGrpSpPr/>
          <p:nvPr/>
        </p:nvGrpSpPr>
        <p:grpSpPr>
          <a:xfrm>
            <a:off x="857811" y="3466511"/>
            <a:ext cx="2876315" cy="923331"/>
            <a:chOff x="6210996" y="1433695"/>
            <a:chExt cx="1493001" cy="6568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9518D6-8CA7-448B-87B6-DC4964D831FF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B54F2E-F041-4EBA-9EB5-F3B168E1D43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9A57C7-B620-4136-B716-F5276D393996}"/>
              </a:ext>
            </a:extLst>
          </p:cNvPr>
          <p:cNvGrpSpPr/>
          <p:nvPr/>
        </p:nvGrpSpPr>
        <p:grpSpPr>
          <a:xfrm>
            <a:off x="7032105" y="5051352"/>
            <a:ext cx="2876315" cy="923331"/>
            <a:chOff x="6210996" y="1433695"/>
            <a:chExt cx="1493001" cy="6568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A309A2-0CED-427D-A672-89D6A1D2E0A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082C8D-A5F8-41FF-A500-85ABD52CB8D2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16FAFF-D698-469B-829D-4DAAE0F9E606}"/>
              </a:ext>
            </a:extLst>
          </p:cNvPr>
          <p:cNvGrpSpPr/>
          <p:nvPr/>
        </p:nvGrpSpPr>
        <p:grpSpPr>
          <a:xfrm>
            <a:off x="2062265" y="5051352"/>
            <a:ext cx="3097633" cy="923331"/>
            <a:chOff x="6210996" y="1433695"/>
            <a:chExt cx="1493001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647A24-C367-4B7B-8FCC-2BE5DDC05D1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C14B0C-0D20-4E38-8D0A-8E3B9B0BC6D2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2F30A0-8002-4CF8-8368-D8979403E364}"/>
              </a:ext>
            </a:extLst>
          </p:cNvPr>
          <p:cNvGrpSpPr/>
          <p:nvPr/>
        </p:nvGrpSpPr>
        <p:grpSpPr>
          <a:xfrm>
            <a:off x="8398038" y="3466511"/>
            <a:ext cx="2876321" cy="923331"/>
            <a:chOff x="6210996" y="1433695"/>
            <a:chExt cx="1493001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5686B7-4A79-41B9-A24A-13EEAD6011DF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826083-18E2-47BB-A0D0-7ECB991453A9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Parallelogram 30">
            <a:extLst>
              <a:ext uri="{FF2B5EF4-FFF2-40B4-BE49-F238E27FC236}">
                <a16:creationId xmlns:a16="http://schemas.microsoft.com/office/drawing/2014/main" id="{B42520F8-7309-4EC7-A3BA-B52127B270B6}"/>
              </a:ext>
            </a:extLst>
          </p:cNvPr>
          <p:cNvSpPr/>
          <p:nvPr/>
        </p:nvSpPr>
        <p:spPr>
          <a:xfrm flipH="1">
            <a:off x="7432175" y="3358154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31B88AF4-8B22-4BF9-81B4-A152E80FF8D8}"/>
              </a:ext>
            </a:extLst>
          </p:cNvPr>
          <p:cNvSpPr/>
          <p:nvPr/>
        </p:nvSpPr>
        <p:spPr>
          <a:xfrm rot="2700000">
            <a:off x="5210794" y="421084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5CE0F81E-E007-4921-A103-3E9F7209C010}"/>
              </a:ext>
            </a:extLst>
          </p:cNvPr>
          <p:cNvSpPr/>
          <p:nvPr/>
        </p:nvSpPr>
        <p:spPr>
          <a:xfrm>
            <a:off x="6581542" y="4294595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282EBEB6-6F3B-48A2-B70B-7B4509461478}"/>
              </a:ext>
            </a:extLst>
          </p:cNvPr>
          <p:cNvSpPr>
            <a:spLocks noChangeAspect="1"/>
          </p:cNvSpPr>
          <p:nvPr/>
        </p:nvSpPr>
        <p:spPr>
          <a:xfrm rot="9900000">
            <a:off x="4345097" y="336166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FE365B-DFA5-4C54-BB63-0979DD339A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Callout 10">
            <a:extLst>
              <a:ext uri="{FF2B5EF4-FFF2-40B4-BE49-F238E27FC236}">
                <a16:creationId xmlns:a16="http://schemas.microsoft.com/office/drawing/2014/main" id="{CCD2518C-A594-4E69-B0A6-74751D5E837C}"/>
              </a:ext>
            </a:extLst>
          </p:cNvPr>
          <p:cNvSpPr/>
          <p:nvPr/>
        </p:nvSpPr>
        <p:spPr>
          <a:xfrm rot="1639528">
            <a:off x="6299340" y="1889524"/>
            <a:ext cx="632898" cy="632898"/>
          </a:xfrm>
          <a:prstGeom prst="wedgeEllipseCallout">
            <a:avLst>
              <a:gd name="adj1" fmla="val -37346"/>
              <a:gd name="adj2" fmla="val 13792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Callout 11">
            <a:extLst>
              <a:ext uri="{FF2B5EF4-FFF2-40B4-BE49-F238E27FC236}">
                <a16:creationId xmlns:a16="http://schemas.microsoft.com/office/drawing/2014/main" id="{1F5E2AAB-CD65-4F4F-B1B2-06F60A754D7A}"/>
              </a:ext>
            </a:extLst>
          </p:cNvPr>
          <p:cNvSpPr/>
          <p:nvPr/>
        </p:nvSpPr>
        <p:spPr>
          <a:xfrm rot="1639528">
            <a:off x="6299340" y="2993078"/>
            <a:ext cx="632898" cy="632898"/>
          </a:xfrm>
          <a:prstGeom prst="wedgeEllipseCallout">
            <a:avLst>
              <a:gd name="adj1" fmla="val -74202"/>
              <a:gd name="adj2" fmla="val 729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Callout 12">
            <a:extLst>
              <a:ext uri="{FF2B5EF4-FFF2-40B4-BE49-F238E27FC236}">
                <a16:creationId xmlns:a16="http://schemas.microsoft.com/office/drawing/2014/main" id="{9115F212-F428-4167-BC2D-19DDB4DEC104}"/>
              </a:ext>
            </a:extLst>
          </p:cNvPr>
          <p:cNvSpPr/>
          <p:nvPr/>
        </p:nvSpPr>
        <p:spPr>
          <a:xfrm rot="1639528">
            <a:off x="6299342" y="5200184"/>
            <a:ext cx="632898" cy="632898"/>
          </a:xfrm>
          <a:prstGeom prst="wedgeEllipseCallout">
            <a:avLst>
              <a:gd name="adj1" fmla="val -139112"/>
              <a:gd name="adj2" fmla="val -654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31">
            <a:extLst>
              <a:ext uri="{FF2B5EF4-FFF2-40B4-BE49-F238E27FC236}">
                <a16:creationId xmlns:a16="http://schemas.microsoft.com/office/drawing/2014/main" id="{755A2C1C-533F-4B49-A689-3EFF27F6955B}"/>
              </a:ext>
            </a:extLst>
          </p:cNvPr>
          <p:cNvSpPr>
            <a:spLocks noChangeAspect="1"/>
          </p:cNvSpPr>
          <p:nvPr/>
        </p:nvSpPr>
        <p:spPr>
          <a:xfrm>
            <a:off x="6460377" y="5334894"/>
            <a:ext cx="310825" cy="298154"/>
          </a:xfrm>
          <a:custGeom>
            <a:avLst/>
            <a:gdLst/>
            <a:ahLst/>
            <a:cxnLst/>
            <a:rect l="l" t="t" r="r" b="b"/>
            <a:pathLst>
              <a:path w="3844509" h="3687783">
                <a:moveTo>
                  <a:pt x="3058976" y="1638112"/>
                </a:moveTo>
                <a:lnTo>
                  <a:pt x="3589152" y="1638112"/>
                </a:lnTo>
                <a:cubicBezTo>
                  <a:pt x="3638858" y="1638112"/>
                  <a:pt x="3679152" y="1678406"/>
                  <a:pt x="3679152" y="1728112"/>
                </a:cubicBezTo>
                <a:cubicBezTo>
                  <a:pt x="3679152" y="1777818"/>
                  <a:pt x="3638858" y="1818112"/>
                  <a:pt x="3589152" y="1818112"/>
                </a:cubicBezTo>
                <a:lnTo>
                  <a:pt x="3200291" y="1818112"/>
                </a:lnTo>
                <a:cubicBezTo>
                  <a:pt x="3163154" y="1755131"/>
                  <a:pt x="3116528" y="1693960"/>
                  <a:pt x="3058976" y="1638112"/>
                </a:cubicBezTo>
                <a:close/>
                <a:moveTo>
                  <a:pt x="181085" y="1638112"/>
                </a:moveTo>
                <a:lnTo>
                  <a:pt x="721085" y="1638112"/>
                </a:lnTo>
                <a:cubicBezTo>
                  <a:pt x="770791" y="1638112"/>
                  <a:pt x="811085" y="1678406"/>
                  <a:pt x="811085" y="1728112"/>
                </a:cubicBezTo>
                <a:cubicBezTo>
                  <a:pt x="811085" y="1777818"/>
                  <a:pt x="770791" y="1818112"/>
                  <a:pt x="721085" y="1818112"/>
                </a:cubicBezTo>
                <a:lnTo>
                  <a:pt x="181085" y="1818112"/>
                </a:lnTo>
                <a:cubicBezTo>
                  <a:pt x="131379" y="1818112"/>
                  <a:pt x="91085" y="1777818"/>
                  <a:pt x="91085" y="1728112"/>
                </a:cubicBezTo>
                <a:cubicBezTo>
                  <a:pt x="91085" y="1678406"/>
                  <a:pt x="131379" y="1638112"/>
                  <a:pt x="181085" y="1638112"/>
                </a:cubicBezTo>
                <a:close/>
                <a:moveTo>
                  <a:pt x="2407996" y="1616759"/>
                </a:moveTo>
                <a:cubicBezTo>
                  <a:pt x="2441617" y="1617523"/>
                  <a:pt x="2476314" y="1619623"/>
                  <a:pt x="2512102" y="1623184"/>
                </a:cubicBezTo>
                <a:cubicBezTo>
                  <a:pt x="3111162" y="1718458"/>
                  <a:pt x="3282084" y="2201243"/>
                  <a:pt x="3279835" y="2465949"/>
                </a:cubicBezTo>
                <a:cubicBezTo>
                  <a:pt x="3835370" y="2585485"/>
                  <a:pt x="3867810" y="2977600"/>
                  <a:pt x="3836089" y="3163655"/>
                </a:cubicBezTo>
                <a:cubicBezTo>
                  <a:pt x="3757475" y="3560722"/>
                  <a:pt x="3236143" y="3678707"/>
                  <a:pt x="3054091" y="3680976"/>
                </a:cubicBezTo>
                <a:lnTo>
                  <a:pt x="749472" y="3687783"/>
                </a:lnTo>
                <a:cubicBezTo>
                  <a:pt x="462601" y="3670766"/>
                  <a:pt x="258482" y="3561857"/>
                  <a:pt x="95738" y="3371263"/>
                </a:cubicBezTo>
                <a:cubicBezTo>
                  <a:pt x="-51834" y="3177268"/>
                  <a:pt x="-3707" y="2901945"/>
                  <a:pt x="73013" y="2762709"/>
                </a:cubicBezTo>
                <a:cubicBezTo>
                  <a:pt x="131588" y="2662400"/>
                  <a:pt x="402999" y="2443202"/>
                  <a:pt x="748609" y="2500468"/>
                </a:cubicBezTo>
                <a:cubicBezTo>
                  <a:pt x="711949" y="2305751"/>
                  <a:pt x="809508" y="2118554"/>
                  <a:pt x="973702" y="2040037"/>
                </a:cubicBezTo>
                <a:cubicBezTo>
                  <a:pt x="1175350" y="1931150"/>
                  <a:pt x="1416864" y="1980501"/>
                  <a:pt x="1568863" y="2058070"/>
                </a:cubicBezTo>
                <a:cubicBezTo>
                  <a:pt x="1641270" y="1894278"/>
                  <a:pt x="1903671" y="1605293"/>
                  <a:pt x="2407996" y="1616759"/>
                </a:cubicBezTo>
                <a:close/>
                <a:moveTo>
                  <a:pt x="1879032" y="828012"/>
                </a:moveTo>
                <a:cubicBezTo>
                  <a:pt x="2272018" y="828012"/>
                  <a:pt x="2606182" y="1079860"/>
                  <a:pt x="2727993" y="1431289"/>
                </a:cubicBezTo>
                <a:cubicBezTo>
                  <a:pt x="2662026" y="1407016"/>
                  <a:pt x="2589492" y="1387959"/>
                  <a:pt x="2509890" y="1375299"/>
                </a:cubicBezTo>
                <a:cubicBezTo>
                  <a:pt x="2471614" y="1371490"/>
                  <a:pt x="2434505" y="1369244"/>
                  <a:pt x="2398546" y="1368427"/>
                </a:cubicBezTo>
                <a:cubicBezTo>
                  <a:pt x="1859157" y="1356164"/>
                  <a:pt x="1578511" y="1665241"/>
                  <a:pt x="1501070" y="1840421"/>
                </a:cubicBezTo>
                <a:cubicBezTo>
                  <a:pt x="1366956" y="1771979"/>
                  <a:pt x="1167682" y="1724078"/>
                  <a:pt x="981368" y="1776353"/>
                </a:cubicBezTo>
                <a:cubicBezTo>
                  <a:pt x="979360" y="1760421"/>
                  <a:pt x="978932" y="1744316"/>
                  <a:pt x="978932" y="1728112"/>
                </a:cubicBezTo>
                <a:cubicBezTo>
                  <a:pt x="978932" y="1231000"/>
                  <a:pt x="1381920" y="828012"/>
                  <a:pt x="1879032" y="828012"/>
                </a:cubicBezTo>
                <a:close/>
                <a:moveTo>
                  <a:pt x="3036221" y="480881"/>
                </a:moveTo>
                <a:cubicBezTo>
                  <a:pt x="3059254" y="480881"/>
                  <a:pt x="3082287" y="489668"/>
                  <a:pt x="3099861" y="507242"/>
                </a:cubicBezTo>
                <a:cubicBezTo>
                  <a:pt x="3135008" y="542389"/>
                  <a:pt x="3135008" y="599374"/>
                  <a:pt x="3099861" y="634521"/>
                </a:cubicBezTo>
                <a:lnTo>
                  <a:pt x="2718023" y="1016359"/>
                </a:lnTo>
                <a:cubicBezTo>
                  <a:pt x="2682876" y="1051506"/>
                  <a:pt x="2625891" y="1051506"/>
                  <a:pt x="2590744" y="1016359"/>
                </a:cubicBezTo>
                <a:cubicBezTo>
                  <a:pt x="2555597" y="981211"/>
                  <a:pt x="2555597" y="924227"/>
                  <a:pt x="2590744" y="889079"/>
                </a:cubicBezTo>
                <a:lnTo>
                  <a:pt x="2972582" y="507242"/>
                </a:lnTo>
                <a:cubicBezTo>
                  <a:pt x="2990155" y="489668"/>
                  <a:pt x="3013188" y="480881"/>
                  <a:pt x="3036221" y="480881"/>
                </a:cubicBezTo>
                <a:close/>
                <a:moveTo>
                  <a:pt x="710166" y="439080"/>
                </a:moveTo>
                <a:cubicBezTo>
                  <a:pt x="733199" y="439080"/>
                  <a:pt x="756232" y="447867"/>
                  <a:pt x="773806" y="465441"/>
                </a:cubicBezTo>
                <a:lnTo>
                  <a:pt x="1155643" y="847278"/>
                </a:lnTo>
                <a:cubicBezTo>
                  <a:pt x="1190791" y="882426"/>
                  <a:pt x="1190791" y="939410"/>
                  <a:pt x="1155643" y="974558"/>
                </a:cubicBezTo>
                <a:cubicBezTo>
                  <a:pt x="1120496" y="1009705"/>
                  <a:pt x="1063512" y="1009705"/>
                  <a:pt x="1028364" y="974558"/>
                </a:cubicBezTo>
                <a:lnTo>
                  <a:pt x="646526" y="592720"/>
                </a:lnTo>
                <a:cubicBezTo>
                  <a:pt x="611379" y="557573"/>
                  <a:pt x="611379" y="500588"/>
                  <a:pt x="646526" y="465441"/>
                </a:cubicBezTo>
                <a:cubicBezTo>
                  <a:pt x="664100" y="447867"/>
                  <a:pt x="687133" y="439080"/>
                  <a:pt x="710166" y="439080"/>
                </a:cubicBezTo>
                <a:close/>
                <a:moveTo>
                  <a:pt x="1879032" y="0"/>
                </a:moveTo>
                <a:cubicBezTo>
                  <a:pt x="1928738" y="0"/>
                  <a:pt x="1969032" y="40294"/>
                  <a:pt x="1969032" y="90000"/>
                </a:cubicBezTo>
                <a:lnTo>
                  <a:pt x="1969032" y="630000"/>
                </a:lnTo>
                <a:cubicBezTo>
                  <a:pt x="1969032" y="679706"/>
                  <a:pt x="1928738" y="720000"/>
                  <a:pt x="1879032" y="720000"/>
                </a:cubicBezTo>
                <a:cubicBezTo>
                  <a:pt x="1829326" y="720000"/>
                  <a:pt x="1789032" y="679706"/>
                  <a:pt x="1789032" y="630000"/>
                </a:cubicBezTo>
                <a:lnTo>
                  <a:pt x="1789032" y="90000"/>
                </a:lnTo>
                <a:cubicBezTo>
                  <a:pt x="1789032" y="40294"/>
                  <a:pt x="1829326" y="0"/>
                  <a:pt x="18790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37D69C32-FD74-4CBB-9BE1-0DA397CAD247}"/>
              </a:ext>
            </a:extLst>
          </p:cNvPr>
          <p:cNvSpPr>
            <a:spLocks noChangeAspect="1"/>
          </p:cNvSpPr>
          <p:nvPr/>
        </p:nvSpPr>
        <p:spPr>
          <a:xfrm flipH="1">
            <a:off x="6467131" y="2066888"/>
            <a:ext cx="310825" cy="229271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Trapezoid 2">
            <a:extLst>
              <a:ext uri="{FF2B5EF4-FFF2-40B4-BE49-F238E27FC236}">
                <a16:creationId xmlns:a16="http://schemas.microsoft.com/office/drawing/2014/main" id="{31E24DE6-9BDA-4BA1-875D-792D412DF474}"/>
              </a:ext>
            </a:extLst>
          </p:cNvPr>
          <p:cNvSpPr>
            <a:spLocks noChangeAspect="1"/>
          </p:cNvSpPr>
          <p:nvPr/>
        </p:nvSpPr>
        <p:spPr>
          <a:xfrm>
            <a:off x="6515547" y="3154114"/>
            <a:ext cx="251055" cy="310825"/>
          </a:xfrm>
          <a:custGeom>
            <a:avLst/>
            <a:gdLst/>
            <a:ahLst/>
            <a:cxnLst/>
            <a:rect l="l" t="t" r="r" b="b"/>
            <a:pathLst>
              <a:path w="3176916" h="3933269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163F95E-CC7D-454A-A1E1-9601D216F9B2}"/>
              </a:ext>
            </a:extLst>
          </p:cNvPr>
          <p:cNvGrpSpPr/>
          <p:nvPr/>
        </p:nvGrpSpPr>
        <p:grpSpPr>
          <a:xfrm>
            <a:off x="7141774" y="1720282"/>
            <a:ext cx="4421905" cy="971384"/>
            <a:chOff x="7141773" y="1720281"/>
            <a:chExt cx="4421905" cy="971384"/>
          </a:xfrm>
        </p:grpSpPr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5341B7EC-8AF2-4999-AD57-EAE3C4126043}"/>
                </a:ext>
              </a:extLst>
            </p:cNvPr>
            <p:cNvSpPr/>
            <p:nvPr/>
          </p:nvSpPr>
          <p:spPr>
            <a:xfrm>
              <a:off x="7141773" y="1720281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AF10C467-8BE5-46D4-9310-606F4B1A96A7}"/>
                </a:ext>
              </a:extLst>
            </p:cNvPr>
            <p:cNvSpPr/>
            <p:nvPr/>
          </p:nvSpPr>
          <p:spPr>
            <a:xfrm>
              <a:off x="7141773" y="2045334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그룹 8">
            <a:extLst>
              <a:ext uri="{FF2B5EF4-FFF2-40B4-BE49-F238E27FC236}">
                <a16:creationId xmlns:a16="http://schemas.microsoft.com/office/drawing/2014/main" id="{CEB96472-CCF9-48CE-9CBF-E994912158BE}"/>
              </a:ext>
            </a:extLst>
          </p:cNvPr>
          <p:cNvGrpSpPr/>
          <p:nvPr/>
        </p:nvGrpSpPr>
        <p:grpSpPr>
          <a:xfrm>
            <a:off x="7141774" y="2860648"/>
            <a:ext cx="4421905" cy="971384"/>
            <a:chOff x="7141773" y="2848382"/>
            <a:chExt cx="4421905" cy="971384"/>
          </a:xfrm>
        </p:grpSpPr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6309F62C-2EB8-44B5-B09C-298CE1E4FB43}"/>
                </a:ext>
              </a:extLst>
            </p:cNvPr>
            <p:cNvSpPr/>
            <p:nvPr/>
          </p:nvSpPr>
          <p:spPr>
            <a:xfrm>
              <a:off x="7141773" y="2848382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B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22E7CF84-DEE4-4963-AC9C-E3DC51DEDCA8}"/>
                </a:ext>
              </a:extLst>
            </p:cNvPr>
            <p:cNvSpPr/>
            <p:nvPr/>
          </p:nvSpPr>
          <p:spPr>
            <a:xfrm>
              <a:off x="7141773" y="3173435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그룹 6">
            <a:extLst>
              <a:ext uri="{FF2B5EF4-FFF2-40B4-BE49-F238E27FC236}">
                <a16:creationId xmlns:a16="http://schemas.microsoft.com/office/drawing/2014/main" id="{B7772F09-2188-4647-85B0-2E3A00A8A047}"/>
              </a:ext>
            </a:extLst>
          </p:cNvPr>
          <p:cNvGrpSpPr/>
          <p:nvPr/>
        </p:nvGrpSpPr>
        <p:grpSpPr>
          <a:xfrm>
            <a:off x="7141774" y="5141380"/>
            <a:ext cx="4421905" cy="971384"/>
            <a:chOff x="7141773" y="5141380"/>
            <a:chExt cx="4421905" cy="971384"/>
          </a:xfrm>
        </p:grpSpPr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3B1B5B0-3CFF-4463-929F-0BF1FACD0C96}"/>
                </a:ext>
              </a:extLst>
            </p:cNvPr>
            <p:cNvSpPr/>
            <p:nvPr/>
          </p:nvSpPr>
          <p:spPr>
            <a:xfrm>
              <a:off x="7141773" y="5141380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D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32406504-117A-449D-9038-56B66F9B393B}"/>
                </a:ext>
              </a:extLst>
            </p:cNvPr>
            <p:cNvSpPr/>
            <p:nvPr/>
          </p:nvSpPr>
          <p:spPr>
            <a:xfrm>
              <a:off x="7141773" y="5466433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Oval Callout 11">
            <a:extLst>
              <a:ext uri="{FF2B5EF4-FFF2-40B4-BE49-F238E27FC236}">
                <a16:creationId xmlns:a16="http://schemas.microsoft.com/office/drawing/2014/main" id="{3BF0A70E-68DE-42AC-9A74-5E4C009FBE06}"/>
              </a:ext>
            </a:extLst>
          </p:cNvPr>
          <p:cNvSpPr/>
          <p:nvPr/>
        </p:nvSpPr>
        <p:spPr>
          <a:xfrm rot="1639528">
            <a:off x="6283638" y="4096630"/>
            <a:ext cx="632898" cy="632898"/>
          </a:xfrm>
          <a:prstGeom prst="wedgeEllipseCallout">
            <a:avLst>
              <a:gd name="adj1" fmla="val -105807"/>
              <a:gd name="adj2" fmla="val 558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0" name="그룹 7">
            <a:extLst>
              <a:ext uri="{FF2B5EF4-FFF2-40B4-BE49-F238E27FC236}">
                <a16:creationId xmlns:a16="http://schemas.microsoft.com/office/drawing/2014/main" id="{E9E4A044-606B-475D-9B25-C6950E13050A}"/>
              </a:ext>
            </a:extLst>
          </p:cNvPr>
          <p:cNvGrpSpPr/>
          <p:nvPr/>
        </p:nvGrpSpPr>
        <p:grpSpPr>
          <a:xfrm>
            <a:off x="7141774" y="4001014"/>
            <a:ext cx="4421905" cy="971384"/>
            <a:chOff x="7141773" y="3851193"/>
            <a:chExt cx="4421905" cy="971384"/>
          </a:xfrm>
        </p:grpSpPr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ABEBAE4F-EB2C-4F77-9797-E57B8BB689DE}"/>
                </a:ext>
              </a:extLst>
            </p:cNvPr>
            <p:cNvSpPr/>
            <p:nvPr/>
          </p:nvSpPr>
          <p:spPr>
            <a:xfrm>
              <a:off x="7141773" y="3851193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C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8A2E6FF6-CB69-4205-AA89-DA43EA89289F}"/>
                </a:ext>
              </a:extLst>
            </p:cNvPr>
            <p:cNvSpPr/>
            <p:nvPr/>
          </p:nvSpPr>
          <p:spPr>
            <a:xfrm>
              <a:off x="7141773" y="4176246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Freeform 32">
            <a:extLst>
              <a:ext uri="{FF2B5EF4-FFF2-40B4-BE49-F238E27FC236}">
                <a16:creationId xmlns:a16="http://schemas.microsoft.com/office/drawing/2014/main" id="{984EE968-816D-4C66-83F1-77FCAA5EA040}"/>
              </a:ext>
            </a:extLst>
          </p:cNvPr>
          <p:cNvSpPr>
            <a:spLocks noChangeAspect="1"/>
          </p:cNvSpPr>
          <p:nvPr/>
        </p:nvSpPr>
        <p:spPr>
          <a:xfrm>
            <a:off x="6450785" y="4238231"/>
            <a:ext cx="298603" cy="349699"/>
          </a:xfrm>
          <a:custGeom>
            <a:avLst/>
            <a:gdLst/>
            <a:ahLst/>
            <a:cxnLst/>
            <a:rect l="l" t="t" r="r" b="b"/>
            <a:pathLst>
              <a:path w="3232631" h="3785798">
                <a:moveTo>
                  <a:pt x="460870" y="1533749"/>
                </a:moveTo>
                <a:cubicBezTo>
                  <a:pt x="401217" y="1533749"/>
                  <a:pt x="352858" y="1582108"/>
                  <a:pt x="352858" y="1641761"/>
                </a:cubicBezTo>
                <a:cubicBezTo>
                  <a:pt x="352858" y="1701414"/>
                  <a:pt x="401217" y="1749773"/>
                  <a:pt x="460870" y="1749773"/>
                </a:cubicBezTo>
                <a:cubicBezTo>
                  <a:pt x="520523" y="1749773"/>
                  <a:pt x="568882" y="1701414"/>
                  <a:pt x="568882" y="1641761"/>
                </a:cubicBezTo>
                <a:cubicBezTo>
                  <a:pt x="568882" y="1582108"/>
                  <a:pt x="520523" y="1533749"/>
                  <a:pt x="460870" y="1533749"/>
                </a:cubicBezTo>
                <a:close/>
                <a:moveTo>
                  <a:pt x="2244716" y="0"/>
                </a:moveTo>
                <a:cubicBezTo>
                  <a:pt x="1836936" y="590768"/>
                  <a:pt x="1646438" y="1376188"/>
                  <a:pt x="2021783" y="1604817"/>
                </a:cubicBezTo>
                <a:cubicBezTo>
                  <a:pt x="2660788" y="1872620"/>
                  <a:pt x="2666053" y="1511205"/>
                  <a:pt x="3232631" y="914400"/>
                </a:cubicBezTo>
                <a:cubicBezTo>
                  <a:pt x="2905546" y="1955101"/>
                  <a:pt x="3126198" y="2339427"/>
                  <a:pt x="3220100" y="2841447"/>
                </a:cubicBezTo>
                <a:cubicBezTo>
                  <a:pt x="2881156" y="2563656"/>
                  <a:pt x="2671847" y="1792725"/>
                  <a:pt x="2040941" y="2208140"/>
                </a:cubicBezTo>
                <a:cubicBezTo>
                  <a:pt x="1635720" y="2540033"/>
                  <a:pt x="1852592" y="3227466"/>
                  <a:pt x="2281980" y="3785798"/>
                </a:cubicBezTo>
                <a:cubicBezTo>
                  <a:pt x="1456762" y="3630405"/>
                  <a:pt x="360883" y="2851877"/>
                  <a:pt x="0" y="1864325"/>
                </a:cubicBezTo>
                <a:cubicBezTo>
                  <a:pt x="143866" y="1576594"/>
                  <a:pt x="732908" y="390144"/>
                  <a:pt x="22447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4AB20F-61C9-44B8-BDDC-915EDD285C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249685B-12FC-44F8-97F8-D2B666D76899}"/>
              </a:ext>
            </a:extLst>
          </p:cNvPr>
          <p:cNvGrpSpPr/>
          <p:nvPr/>
        </p:nvGrpSpPr>
        <p:grpSpPr>
          <a:xfrm>
            <a:off x="3284488" y="1128169"/>
            <a:ext cx="5623027" cy="5603376"/>
            <a:chOff x="2626759" y="1556920"/>
            <a:chExt cx="4139509" cy="4125042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2F39D847-8ABE-441F-AFC3-40D1BA0E060F}"/>
                </a:ext>
              </a:extLst>
            </p:cNvPr>
            <p:cNvSpPr/>
            <p:nvPr/>
          </p:nvSpPr>
          <p:spPr>
            <a:xfrm>
              <a:off x="3229303" y="2136064"/>
              <a:ext cx="2952328" cy="2952328"/>
            </a:xfrm>
            <a:prstGeom prst="roundRect">
              <a:avLst>
                <a:gd name="adj" fmla="val 8924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5400000" scaled="1"/>
              <a:tileRect/>
            </a:gra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2C36D0A-D5FC-421D-9609-D8DF37DA01D3}"/>
                </a:ext>
              </a:extLst>
            </p:cNvPr>
            <p:cNvGrpSpPr/>
            <p:nvPr/>
          </p:nvGrpSpPr>
          <p:grpSpPr>
            <a:xfrm>
              <a:off x="2626759" y="2469278"/>
              <a:ext cx="1944996" cy="1619081"/>
              <a:chOff x="2626759" y="2469278"/>
              <a:chExt cx="1944996" cy="1619081"/>
            </a:xfrm>
          </p:grpSpPr>
          <p:sp>
            <p:nvSpPr>
              <p:cNvPr id="41" name="Rounded Rectangle 9">
                <a:extLst>
                  <a:ext uri="{FF2B5EF4-FFF2-40B4-BE49-F238E27FC236}">
                    <a16:creationId xmlns:a16="http://schemas.microsoft.com/office/drawing/2014/main" id="{BBE0EE45-0B42-4D32-9E12-287565D6FE26}"/>
                  </a:ext>
                </a:extLst>
              </p:cNvPr>
              <p:cNvSpPr/>
              <p:nvPr/>
            </p:nvSpPr>
            <p:spPr>
              <a:xfrm>
                <a:off x="3153941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0000"/>
                    </a:schemeClr>
                  </a:gs>
                  <a:gs pos="100000">
                    <a:schemeClr val="accent1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Isosceles Triangle 20">
                <a:extLst>
                  <a:ext uri="{FF2B5EF4-FFF2-40B4-BE49-F238E27FC236}">
                    <a16:creationId xmlns:a16="http://schemas.microsoft.com/office/drawing/2014/main" id="{DD832263-06FA-45AD-9A31-743735AEBF16}"/>
                  </a:ext>
                </a:extLst>
              </p:cNvPr>
              <p:cNvSpPr/>
              <p:nvPr/>
            </p:nvSpPr>
            <p:spPr>
              <a:xfrm rot="2775881">
                <a:off x="3014447" y="2081590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CF92162-93E7-4E8E-B274-64B2D1071AD8}"/>
                </a:ext>
              </a:extLst>
            </p:cNvPr>
            <p:cNvGrpSpPr/>
            <p:nvPr/>
          </p:nvGrpSpPr>
          <p:grpSpPr>
            <a:xfrm rot="5400000">
              <a:off x="4049003" y="1719878"/>
              <a:ext cx="1944996" cy="1619080"/>
              <a:chOff x="2661328" y="2469279"/>
              <a:chExt cx="1944996" cy="1619080"/>
            </a:xfrm>
            <a:solidFill>
              <a:srgbClr val="5BC5DD"/>
            </a:solidFill>
          </p:grpSpPr>
          <p:sp>
            <p:nvSpPr>
              <p:cNvPr id="39" name="Rounded Rectangle 9">
                <a:extLst>
                  <a:ext uri="{FF2B5EF4-FFF2-40B4-BE49-F238E27FC236}">
                    <a16:creationId xmlns:a16="http://schemas.microsoft.com/office/drawing/2014/main" id="{7BCD0DBE-4E3E-41F1-89B7-5A25AB38A264}"/>
                  </a:ext>
                </a:extLst>
              </p:cNvPr>
              <p:cNvSpPr/>
              <p:nvPr/>
            </p:nvSpPr>
            <p:spPr>
              <a:xfrm>
                <a:off x="3179867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</a:schemeClr>
                  </a:gs>
                  <a:gs pos="100000">
                    <a:schemeClr val="accent2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Isosceles Triangle 20">
                <a:extLst>
                  <a:ext uri="{FF2B5EF4-FFF2-40B4-BE49-F238E27FC236}">
                    <a16:creationId xmlns:a16="http://schemas.microsoft.com/office/drawing/2014/main" id="{B76B73FC-A858-4400-9C24-B2A5D3A33D04}"/>
                  </a:ext>
                </a:extLst>
              </p:cNvPr>
              <p:cNvSpPr/>
              <p:nvPr/>
            </p:nvSpPr>
            <p:spPr>
              <a:xfrm rot="2775881">
                <a:off x="3049016" y="2081591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259B748-3947-4803-AA0A-858F7B0C256E}"/>
                </a:ext>
              </a:extLst>
            </p:cNvPr>
            <p:cNvGrpSpPr/>
            <p:nvPr/>
          </p:nvGrpSpPr>
          <p:grpSpPr>
            <a:xfrm rot="10800000">
              <a:off x="4821272" y="3175138"/>
              <a:ext cx="1944996" cy="1619081"/>
              <a:chOff x="2661327" y="2469278"/>
              <a:chExt cx="1944996" cy="1619081"/>
            </a:xfrm>
            <a:solidFill>
              <a:srgbClr val="FFB850"/>
            </a:solidFill>
          </p:grpSpPr>
          <p:sp>
            <p:nvSpPr>
              <p:cNvPr id="37" name="Rounded Rectangle 9">
                <a:extLst>
                  <a:ext uri="{FF2B5EF4-FFF2-40B4-BE49-F238E27FC236}">
                    <a16:creationId xmlns:a16="http://schemas.microsoft.com/office/drawing/2014/main" id="{CAA917C7-90D4-4BFD-950C-711EF8977E8B}"/>
                  </a:ext>
                </a:extLst>
              </p:cNvPr>
              <p:cNvSpPr/>
              <p:nvPr/>
            </p:nvSpPr>
            <p:spPr>
              <a:xfrm>
                <a:off x="3179867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0000"/>
                    </a:schemeClr>
                  </a:gs>
                  <a:gs pos="100000">
                    <a:schemeClr val="accent3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Isosceles Triangle 20">
                <a:extLst>
                  <a:ext uri="{FF2B5EF4-FFF2-40B4-BE49-F238E27FC236}">
                    <a16:creationId xmlns:a16="http://schemas.microsoft.com/office/drawing/2014/main" id="{B472171C-EC56-4013-B272-A1D0B6B2E8F3}"/>
                  </a:ext>
                </a:extLst>
              </p:cNvPr>
              <p:cNvSpPr/>
              <p:nvPr/>
            </p:nvSpPr>
            <p:spPr>
              <a:xfrm rot="2775881">
                <a:off x="3049015" y="2081590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6FF251D-7898-4549-A0C0-4D2FE4C518F3}"/>
                </a:ext>
              </a:extLst>
            </p:cNvPr>
            <p:cNvGrpSpPr/>
            <p:nvPr/>
          </p:nvGrpSpPr>
          <p:grpSpPr>
            <a:xfrm rot="16200000">
              <a:off x="3414167" y="3899923"/>
              <a:ext cx="1944996" cy="1619081"/>
              <a:chOff x="2644926" y="2469278"/>
              <a:chExt cx="1944996" cy="1619081"/>
            </a:xfrm>
            <a:solidFill>
              <a:srgbClr val="F57627"/>
            </a:solidFill>
          </p:grpSpPr>
          <p:sp>
            <p:nvSpPr>
              <p:cNvPr id="35" name="Rounded Rectangle 9">
                <a:extLst>
                  <a:ext uri="{FF2B5EF4-FFF2-40B4-BE49-F238E27FC236}">
                    <a16:creationId xmlns:a16="http://schemas.microsoft.com/office/drawing/2014/main" id="{672EFBCF-6FE4-4153-B8ED-103A1E087806}"/>
                  </a:ext>
                </a:extLst>
              </p:cNvPr>
              <p:cNvSpPr/>
              <p:nvPr/>
            </p:nvSpPr>
            <p:spPr>
              <a:xfrm>
                <a:off x="3162583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4">
                      <a:lumMod val="70000"/>
                    </a:schemeClr>
                  </a:gs>
                  <a:gs pos="0">
                    <a:srgbClr val="F57627">
                      <a:lumMod val="67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Isosceles Triangle 20">
                <a:extLst>
                  <a:ext uri="{FF2B5EF4-FFF2-40B4-BE49-F238E27FC236}">
                    <a16:creationId xmlns:a16="http://schemas.microsoft.com/office/drawing/2014/main" id="{62FCC187-2237-4C66-9779-066CA6081B2D}"/>
                  </a:ext>
                </a:extLst>
              </p:cNvPr>
              <p:cNvSpPr/>
              <p:nvPr/>
            </p:nvSpPr>
            <p:spPr>
              <a:xfrm rot="2775881">
                <a:off x="3032614" y="2081590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F69CA5-70C0-4225-B15C-C740B5FCB7A5}"/>
                </a:ext>
              </a:extLst>
            </p:cNvPr>
            <p:cNvSpPr txBox="1"/>
            <p:nvPr/>
          </p:nvSpPr>
          <p:spPr>
            <a:xfrm rot="18900000">
              <a:off x="3699116" y="2488571"/>
              <a:ext cx="648786" cy="385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25E70A-18A2-459E-B5D2-FBECEB494CED}"/>
                </a:ext>
              </a:extLst>
            </p:cNvPr>
            <p:cNvSpPr txBox="1"/>
            <p:nvPr/>
          </p:nvSpPr>
          <p:spPr>
            <a:xfrm rot="18900000">
              <a:off x="3069817" y="2975252"/>
              <a:ext cx="945400" cy="33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PowerPoint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627CFF-5B4E-478D-85C1-DACB0C5BB78E}"/>
                </a:ext>
              </a:extLst>
            </p:cNvPr>
            <p:cNvGrpSpPr/>
            <p:nvPr/>
          </p:nvGrpSpPr>
          <p:grpSpPr>
            <a:xfrm rot="5400000">
              <a:off x="4739913" y="2161302"/>
              <a:ext cx="1324787" cy="866751"/>
              <a:chOff x="3181141" y="2659380"/>
              <a:chExt cx="1324787" cy="866751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273462-4303-4E63-B2AD-433C90529D67}"/>
                  </a:ext>
                </a:extLst>
              </p:cNvPr>
              <p:cNvSpPr txBox="1"/>
              <p:nvPr/>
            </p:nvSpPr>
            <p:spPr>
              <a:xfrm rot="18900000">
                <a:off x="3857142" y="2659380"/>
                <a:ext cx="648786" cy="38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Calibri" pitchFamily="34" charset="0"/>
                  </a:rPr>
                  <a:t>02</a:t>
                </a:r>
                <a:endParaRPr lang="ko-KR" altLang="en-US" sz="28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E6BAD0-6B3D-4763-879F-DDAC21B85A14}"/>
                  </a:ext>
                </a:extLst>
              </p:cNvPr>
              <p:cNvSpPr txBox="1"/>
              <p:nvPr/>
            </p:nvSpPr>
            <p:spPr>
              <a:xfrm rot="18900000">
                <a:off x="3181141" y="3186267"/>
                <a:ext cx="1010238" cy="33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</a:rPr>
                  <a:t>PowerPoint</a:t>
                </a:r>
              </a:p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</a:rPr>
                  <a:t>Presentation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FE53E46-0287-49AB-8B06-F43C6B519E2F}"/>
                </a:ext>
              </a:extLst>
            </p:cNvPr>
            <p:cNvGrpSpPr/>
            <p:nvPr/>
          </p:nvGrpSpPr>
          <p:grpSpPr>
            <a:xfrm>
              <a:off x="5067183" y="3948102"/>
              <a:ext cx="1300620" cy="837924"/>
              <a:chOff x="5067183" y="3948102"/>
              <a:chExt cx="1300620" cy="837924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9B0D337-A8E6-457A-A17D-B12409BE5919}"/>
                  </a:ext>
                </a:extLst>
              </p:cNvPr>
              <p:cNvSpPr txBox="1"/>
              <p:nvPr/>
            </p:nvSpPr>
            <p:spPr>
              <a:xfrm rot="18900000">
                <a:off x="5067183" y="4400847"/>
                <a:ext cx="648786" cy="38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Calibri" pitchFamily="34" charset="0"/>
                  </a:rPr>
                  <a:t>03</a:t>
                </a:r>
                <a:endParaRPr lang="ko-KR" altLang="en-US" sz="28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65A3FA6-9815-4E81-AC8A-371E525CFE88}"/>
                  </a:ext>
                </a:extLst>
              </p:cNvPr>
              <p:cNvSpPr txBox="1"/>
              <p:nvPr/>
            </p:nvSpPr>
            <p:spPr>
              <a:xfrm rot="18900000">
                <a:off x="5382256" y="3948102"/>
                <a:ext cx="985547" cy="33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PowerPoint</a:t>
                </a:r>
              </a:p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Presentation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2B0B002-7525-40BF-B997-FB6F8A2E27BD}"/>
                </a:ext>
              </a:extLst>
            </p:cNvPr>
            <p:cNvGrpSpPr/>
            <p:nvPr/>
          </p:nvGrpSpPr>
          <p:grpSpPr>
            <a:xfrm rot="5400000">
              <a:off x="3366194" y="4233621"/>
              <a:ext cx="1291952" cy="834330"/>
              <a:chOff x="5117547" y="3969470"/>
              <a:chExt cx="1291952" cy="83433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B8DA75-8B98-4789-83F3-53F09EF20BFD}"/>
                  </a:ext>
                </a:extLst>
              </p:cNvPr>
              <p:cNvSpPr txBox="1"/>
              <p:nvPr/>
            </p:nvSpPr>
            <p:spPr>
              <a:xfrm rot="18900000">
                <a:off x="5117547" y="4418621"/>
                <a:ext cx="648786" cy="38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Calibri" pitchFamily="34" charset="0"/>
                  </a:rPr>
                  <a:t>04</a:t>
                </a:r>
                <a:endParaRPr lang="ko-KR" altLang="en-US" sz="28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1B3A9F2-E77E-4A6C-8846-A51D7DD2AA6E}"/>
                  </a:ext>
                </a:extLst>
              </p:cNvPr>
              <p:cNvSpPr txBox="1"/>
              <p:nvPr/>
            </p:nvSpPr>
            <p:spPr>
              <a:xfrm rot="18900000">
                <a:off x="5434106" y="3969470"/>
                <a:ext cx="975393" cy="33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PowerPoint</a:t>
                </a:r>
              </a:p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Presentation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7DA55EC8-CC19-4E7A-94CE-5940294CE648}"/>
              </a:ext>
            </a:extLst>
          </p:cNvPr>
          <p:cNvGrpSpPr/>
          <p:nvPr/>
        </p:nvGrpSpPr>
        <p:grpSpPr>
          <a:xfrm>
            <a:off x="8374273" y="2330295"/>
            <a:ext cx="3007359" cy="1107174"/>
            <a:chOff x="7824192" y="2275034"/>
            <a:chExt cx="2149574" cy="11071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49E60E-272F-46ED-89F1-B7E07734F1CF}"/>
                </a:ext>
              </a:extLst>
            </p:cNvPr>
            <p:cNvSpPr txBox="1"/>
            <p:nvPr/>
          </p:nvSpPr>
          <p:spPr>
            <a:xfrm>
              <a:off x="7829279" y="2275034"/>
              <a:ext cx="2144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CE98F4-EEBB-4F2A-B04F-A9A36848DCE1}"/>
                </a:ext>
              </a:extLst>
            </p:cNvPr>
            <p:cNvSpPr txBox="1"/>
            <p:nvPr/>
          </p:nvSpPr>
          <p:spPr>
            <a:xfrm>
              <a:off x="7824192" y="2551211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B5070748-65FE-42C3-B601-42C83AE5A4A4}"/>
              </a:ext>
            </a:extLst>
          </p:cNvPr>
          <p:cNvGrpSpPr/>
          <p:nvPr/>
        </p:nvGrpSpPr>
        <p:grpSpPr>
          <a:xfrm>
            <a:off x="8367156" y="4378474"/>
            <a:ext cx="3007359" cy="1102219"/>
            <a:chOff x="7824192" y="3958195"/>
            <a:chExt cx="2149574" cy="11022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20387F-6641-4AB5-8C1A-9360F0DF9FD6}"/>
                </a:ext>
              </a:extLst>
            </p:cNvPr>
            <p:cNvSpPr txBox="1"/>
            <p:nvPr/>
          </p:nvSpPr>
          <p:spPr>
            <a:xfrm>
              <a:off x="7829279" y="3958195"/>
              <a:ext cx="2144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6CCB8D-24BF-4794-9FB1-5521D4402D50}"/>
                </a:ext>
              </a:extLst>
            </p:cNvPr>
            <p:cNvSpPr txBox="1"/>
            <p:nvPr/>
          </p:nvSpPr>
          <p:spPr>
            <a:xfrm>
              <a:off x="7824192" y="4229417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7">
            <a:extLst>
              <a:ext uri="{FF2B5EF4-FFF2-40B4-BE49-F238E27FC236}">
                <a16:creationId xmlns:a16="http://schemas.microsoft.com/office/drawing/2014/main" id="{10529CD7-A7EF-4BE0-8AC6-7B99CDD5FA89}"/>
              </a:ext>
            </a:extLst>
          </p:cNvPr>
          <p:cNvGrpSpPr/>
          <p:nvPr/>
        </p:nvGrpSpPr>
        <p:grpSpPr>
          <a:xfrm>
            <a:off x="783851" y="2335252"/>
            <a:ext cx="3012300" cy="1102219"/>
            <a:chOff x="2146226" y="2275034"/>
            <a:chExt cx="2149574" cy="11022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005837-4EF8-4F41-B267-4D3230B3CF44}"/>
                </a:ext>
              </a:extLst>
            </p:cNvPr>
            <p:cNvSpPr txBox="1"/>
            <p:nvPr/>
          </p:nvSpPr>
          <p:spPr>
            <a:xfrm>
              <a:off x="2146226" y="2275034"/>
              <a:ext cx="2149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8789D4-C246-482D-9B20-C115F0205414}"/>
                </a:ext>
              </a:extLst>
            </p:cNvPr>
            <p:cNvSpPr txBox="1"/>
            <p:nvPr/>
          </p:nvSpPr>
          <p:spPr>
            <a:xfrm>
              <a:off x="2146226" y="2546256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그룹 8">
            <a:extLst>
              <a:ext uri="{FF2B5EF4-FFF2-40B4-BE49-F238E27FC236}">
                <a16:creationId xmlns:a16="http://schemas.microsoft.com/office/drawing/2014/main" id="{DFBECA2D-E65B-408C-8D4E-5FBBF74B0953}"/>
              </a:ext>
            </a:extLst>
          </p:cNvPr>
          <p:cNvGrpSpPr/>
          <p:nvPr/>
        </p:nvGrpSpPr>
        <p:grpSpPr>
          <a:xfrm>
            <a:off x="776734" y="4378474"/>
            <a:ext cx="3012300" cy="1102219"/>
            <a:chOff x="2146226" y="3953240"/>
            <a:chExt cx="2149574" cy="11022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D231F-BE00-4666-8FD6-E80E9552270C}"/>
                </a:ext>
              </a:extLst>
            </p:cNvPr>
            <p:cNvSpPr txBox="1"/>
            <p:nvPr/>
          </p:nvSpPr>
          <p:spPr>
            <a:xfrm>
              <a:off x="2146226" y="3953240"/>
              <a:ext cx="2149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4CEDA1-13C3-44E8-A5D1-BC6FDD6ECCE1}"/>
                </a:ext>
              </a:extLst>
            </p:cNvPr>
            <p:cNvSpPr txBox="1"/>
            <p:nvPr/>
          </p:nvSpPr>
          <p:spPr>
            <a:xfrm>
              <a:off x="2146226" y="4224462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10">
            <a:extLst>
              <a:ext uri="{FF2B5EF4-FFF2-40B4-BE49-F238E27FC236}">
                <a16:creationId xmlns:a16="http://schemas.microsoft.com/office/drawing/2014/main" id="{CC337E20-10CE-4EC4-8F82-149D146E7CAF}"/>
              </a:ext>
            </a:extLst>
          </p:cNvPr>
          <p:cNvGrpSpPr/>
          <p:nvPr/>
        </p:nvGrpSpPr>
        <p:grpSpPr>
          <a:xfrm>
            <a:off x="5341082" y="3605813"/>
            <a:ext cx="1505967" cy="697434"/>
            <a:chOff x="5341081" y="3605810"/>
            <a:chExt cx="1505967" cy="69743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F15245-D106-44AB-A750-6B70D802877E}"/>
                </a:ext>
              </a:extLst>
            </p:cNvPr>
            <p:cNvSpPr txBox="1"/>
            <p:nvPr/>
          </p:nvSpPr>
          <p:spPr>
            <a:xfrm>
              <a:off x="5341081" y="3605810"/>
              <a:ext cx="1505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AE23A-A3D4-4315-980A-2E2F43658A3D}"/>
                </a:ext>
              </a:extLst>
            </p:cNvPr>
            <p:cNvSpPr txBox="1"/>
            <p:nvPr/>
          </p:nvSpPr>
          <p:spPr>
            <a:xfrm>
              <a:off x="5341081" y="3841579"/>
              <a:ext cx="1505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563A504-D0DC-450B-8926-44114A9E2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329818"/>
              </p:ext>
            </p:extLst>
          </p:nvPr>
        </p:nvGraphicFramePr>
        <p:xfrm>
          <a:off x="5879976" y="1764288"/>
          <a:ext cx="5402159" cy="442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7D34F6D-E63A-40EF-BFB5-80183A67D1BF}"/>
              </a:ext>
            </a:extLst>
          </p:cNvPr>
          <p:cNvSpPr/>
          <p:nvPr/>
        </p:nvSpPr>
        <p:spPr>
          <a:xfrm>
            <a:off x="909865" y="3075046"/>
            <a:ext cx="4572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F92D4D-00FD-4744-90D1-2181F5C32995}"/>
              </a:ext>
            </a:extLst>
          </p:cNvPr>
          <p:cNvSpPr/>
          <p:nvPr/>
        </p:nvSpPr>
        <p:spPr>
          <a:xfrm>
            <a:off x="909865" y="5941914"/>
            <a:ext cx="4572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3859E-C191-4DEE-8BEB-DDB017BCBC83}"/>
              </a:ext>
            </a:extLst>
          </p:cNvPr>
          <p:cNvSpPr txBox="1"/>
          <p:nvPr/>
        </p:nvSpPr>
        <p:spPr>
          <a:xfrm>
            <a:off x="909865" y="3355674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9619D9-0499-4E40-83DC-979F2AEE6E87}"/>
              </a:ext>
            </a:extLst>
          </p:cNvPr>
          <p:cNvSpPr txBox="1"/>
          <p:nvPr/>
        </p:nvSpPr>
        <p:spPr>
          <a:xfrm>
            <a:off x="909865" y="4006060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279FF8-DCD4-41EA-8453-0BB510E018C5}"/>
              </a:ext>
            </a:extLst>
          </p:cNvPr>
          <p:cNvSpPr txBox="1"/>
          <p:nvPr/>
        </p:nvSpPr>
        <p:spPr>
          <a:xfrm>
            <a:off x="909865" y="4656444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397237-7FE1-4A89-A175-129C2AF39F9F}"/>
              </a:ext>
            </a:extLst>
          </p:cNvPr>
          <p:cNvSpPr txBox="1"/>
          <p:nvPr/>
        </p:nvSpPr>
        <p:spPr>
          <a:xfrm>
            <a:off x="909865" y="5306828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그룹 7">
            <a:extLst>
              <a:ext uri="{FF2B5EF4-FFF2-40B4-BE49-F238E27FC236}">
                <a16:creationId xmlns:a16="http://schemas.microsoft.com/office/drawing/2014/main" id="{D7076FDC-E40F-48E1-866E-9E8E26578800}"/>
              </a:ext>
            </a:extLst>
          </p:cNvPr>
          <p:cNvGrpSpPr/>
          <p:nvPr/>
        </p:nvGrpSpPr>
        <p:grpSpPr>
          <a:xfrm>
            <a:off x="909865" y="1742887"/>
            <a:ext cx="4747451" cy="1191038"/>
            <a:chOff x="909865" y="1742886"/>
            <a:chExt cx="3672408" cy="119103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E57CB0-EBDA-4BBF-AC6A-A0CA74DDC09B}"/>
                </a:ext>
              </a:extLst>
            </p:cNvPr>
            <p:cNvSpPr txBox="1"/>
            <p:nvPr/>
          </p:nvSpPr>
          <p:spPr>
            <a:xfrm>
              <a:off x="909865" y="1742886"/>
              <a:ext cx="3672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75C128-9D52-4A2A-A567-BD4159AFAC91}"/>
                </a:ext>
              </a:extLst>
            </p:cNvPr>
            <p:cNvSpPr txBox="1"/>
            <p:nvPr/>
          </p:nvSpPr>
          <p:spPr>
            <a:xfrm>
              <a:off x="909865" y="2102927"/>
              <a:ext cx="36724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F0A908-22CA-4918-A58F-E4B739FC7507}"/>
              </a:ext>
            </a:extLst>
          </p:cNvPr>
          <p:cNvSpPr txBox="1"/>
          <p:nvPr/>
        </p:nvSpPr>
        <p:spPr>
          <a:xfrm>
            <a:off x="960584" y="602088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9DEE8-247F-47F5-962D-ECAFB1A08DDB}"/>
              </a:ext>
            </a:extLst>
          </p:cNvPr>
          <p:cNvSpPr txBox="1"/>
          <p:nvPr/>
        </p:nvSpPr>
        <p:spPr>
          <a:xfrm>
            <a:off x="971212" y="3049892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EF65D1-519D-4C0B-8689-07D83C49C83D}"/>
              </a:ext>
            </a:extLst>
          </p:cNvPr>
          <p:cNvSpPr txBox="1"/>
          <p:nvPr/>
        </p:nvSpPr>
        <p:spPr>
          <a:xfrm>
            <a:off x="960582" y="2289070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9A3D67-93F9-46DD-9F42-471D8E743DE1}"/>
              </a:ext>
            </a:extLst>
          </p:cNvPr>
          <p:cNvSpPr txBox="1"/>
          <p:nvPr/>
        </p:nvSpPr>
        <p:spPr>
          <a:xfrm>
            <a:off x="6587659" y="765576"/>
            <a:ext cx="4789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E0E403-E4E7-45D3-819E-9A63B21449F6}"/>
              </a:ext>
            </a:extLst>
          </p:cNvPr>
          <p:cNvSpPr txBox="1"/>
          <p:nvPr/>
        </p:nvSpPr>
        <p:spPr>
          <a:xfrm>
            <a:off x="8174336" y="2726726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C39AA8-7863-4FC2-953D-92CD4873512F}"/>
              </a:ext>
            </a:extLst>
          </p:cNvPr>
          <p:cNvSpPr txBox="1"/>
          <p:nvPr/>
        </p:nvSpPr>
        <p:spPr>
          <a:xfrm>
            <a:off x="8174336" y="3619506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F25524-845C-4B1C-85C3-1C146CC39B61}"/>
              </a:ext>
            </a:extLst>
          </p:cNvPr>
          <p:cNvSpPr/>
          <p:nvPr/>
        </p:nvSpPr>
        <p:spPr>
          <a:xfrm>
            <a:off x="6106651" y="293611"/>
            <a:ext cx="5636534" cy="5192789"/>
          </a:xfrm>
          <a:prstGeom prst="roundRect">
            <a:avLst>
              <a:gd name="adj" fmla="val 128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DCF270-ABC8-409A-80BC-DEE717BEFF4E}"/>
              </a:ext>
            </a:extLst>
          </p:cNvPr>
          <p:cNvSpPr txBox="1"/>
          <p:nvPr/>
        </p:nvSpPr>
        <p:spPr>
          <a:xfrm>
            <a:off x="907466" y="538400"/>
            <a:ext cx="357661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E4559-A757-43D7-BC03-91CC0863D6F6}"/>
              </a:ext>
            </a:extLst>
          </p:cNvPr>
          <p:cNvSpPr txBox="1"/>
          <p:nvPr/>
        </p:nvSpPr>
        <p:spPr>
          <a:xfrm>
            <a:off x="6967044" y="122132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E0032C-70E6-4B17-B630-828D14B11CE3}"/>
              </a:ext>
            </a:extLst>
          </p:cNvPr>
          <p:cNvGrpSpPr/>
          <p:nvPr/>
        </p:nvGrpSpPr>
        <p:grpSpPr>
          <a:xfrm>
            <a:off x="6191642" y="53840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489981-21D3-49D8-BDB3-3D6A3469F23E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E4B94D-050C-4ECE-A377-EDA333297CDA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480C27B-3541-42DD-8BFE-1B1E55F07B6B}"/>
              </a:ext>
            </a:extLst>
          </p:cNvPr>
          <p:cNvSpPr txBox="1"/>
          <p:nvPr/>
        </p:nvSpPr>
        <p:spPr>
          <a:xfrm>
            <a:off x="6967044" y="236031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724F71-9213-415A-B340-1A34CDBDB68F}"/>
              </a:ext>
            </a:extLst>
          </p:cNvPr>
          <p:cNvGrpSpPr/>
          <p:nvPr/>
        </p:nvGrpSpPr>
        <p:grpSpPr>
          <a:xfrm>
            <a:off x="6191642" y="167739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B471D4-1DFF-414D-ADEB-396D87396F2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E590D7-834E-450B-B29D-09FEB1FD9CD1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34EFCDA-DA26-4333-ADF2-133053F221A7}"/>
              </a:ext>
            </a:extLst>
          </p:cNvPr>
          <p:cNvSpPr txBox="1"/>
          <p:nvPr/>
        </p:nvSpPr>
        <p:spPr>
          <a:xfrm>
            <a:off x="6967044" y="349930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723D19-FAB2-4703-B9DF-9A6EA4F79F30}"/>
              </a:ext>
            </a:extLst>
          </p:cNvPr>
          <p:cNvGrpSpPr/>
          <p:nvPr/>
        </p:nvGrpSpPr>
        <p:grpSpPr>
          <a:xfrm>
            <a:off x="6191642" y="281638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D49065-4BB6-4009-9382-F55FE98AAE37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76A52D-663C-41B6-9DFE-00B6835F0734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50B2B1-A938-404F-A8A1-EA1AB7F2AFE8}"/>
              </a:ext>
            </a:extLst>
          </p:cNvPr>
          <p:cNvSpPr txBox="1"/>
          <p:nvPr/>
        </p:nvSpPr>
        <p:spPr>
          <a:xfrm>
            <a:off x="6967044" y="463829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EB834E-848A-4E1D-A444-25FC4A09A7AC}"/>
              </a:ext>
            </a:extLst>
          </p:cNvPr>
          <p:cNvGrpSpPr/>
          <p:nvPr/>
        </p:nvGrpSpPr>
        <p:grpSpPr>
          <a:xfrm>
            <a:off x="6191642" y="395537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110F07-CBD0-46B9-942E-96BA30B16F70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E987FA-3E3D-492A-BEC1-8631CA99A23A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7938E8-9ACE-4DD4-8FA4-CEC4F3EF3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504517"/>
              </p:ext>
            </p:extLst>
          </p:nvPr>
        </p:nvGraphicFramePr>
        <p:xfrm>
          <a:off x="940528" y="1785260"/>
          <a:ext cx="10328363" cy="428633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1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0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48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8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D82DB0-8C89-4AEF-A6B8-A4CAF67D456F}"/>
              </a:ext>
            </a:extLst>
          </p:cNvPr>
          <p:cNvGrpSpPr/>
          <p:nvPr/>
        </p:nvGrpSpPr>
        <p:grpSpPr>
          <a:xfrm>
            <a:off x="6091073" y="2057254"/>
            <a:ext cx="6104901" cy="3704733"/>
            <a:chOff x="4567071" y="1844824"/>
            <a:chExt cx="6113041" cy="3704733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98730CBB-EB8D-41DC-80D1-8AB194544F22}"/>
                </a:ext>
              </a:extLst>
            </p:cNvPr>
            <p:cNvSpPr/>
            <p:nvPr/>
          </p:nvSpPr>
          <p:spPr>
            <a:xfrm>
              <a:off x="4580881" y="3930857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5913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6802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600945"/>
                <a:gd name="connsiteX1" fmla="*/ 1676901 w 1676901"/>
                <a:gd name="connsiteY1" fmla="*/ 745725 h 1600945"/>
                <a:gd name="connsiteX2" fmla="*/ 1668023 w 1676901"/>
                <a:gd name="connsiteY2" fmla="*/ 1600945 h 1600945"/>
                <a:gd name="connsiteX3" fmla="*/ 0 w 1676901"/>
                <a:gd name="connsiteY3" fmla="*/ 100620 h 1600945"/>
                <a:gd name="connsiteX4" fmla="*/ 0 w 1676901"/>
                <a:gd name="connsiteY4" fmla="*/ 0 h 160094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3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3" y="1333627"/>
                    <a:pt x="1668023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98AE84-656D-4728-9472-0B81E41A2617}"/>
                </a:ext>
              </a:extLst>
            </p:cNvPr>
            <p:cNvSpPr/>
            <p:nvPr/>
          </p:nvSpPr>
          <p:spPr>
            <a:xfrm>
              <a:off x="457200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AAE3FC-EF17-49F9-A877-0A3D03BF8675}"/>
                </a:ext>
              </a:extLst>
            </p:cNvPr>
            <p:cNvSpPr/>
            <p:nvPr/>
          </p:nvSpPr>
          <p:spPr>
            <a:xfrm>
              <a:off x="6228184" y="1844824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4AC69767-9374-4A32-9A60-B196517D948D}"/>
                </a:ext>
              </a:extLst>
            </p:cNvPr>
            <p:cNvSpPr/>
            <p:nvPr/>
          </p:nvSpPr>
          <p:spPr>
            <a:xfrm>
              <a:off x="4577918" y="1844826"/>
              <a:ext cx="1668022" cy="1822884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  <a:gd name="connsiteX0" fmla="*/ 0 w 1668022"/>
                <a:gd name="connsiteY0" fmla="*/ 1702959 h 1812454"/>
                <a:gd name="connsiteX1" fmla="*/ 1657230 w 1668022"/>
                <a:gd name="connsiteY1" fmla="*/ 0 h 1812454"/>
                <a:gd name="connsiteX2" fmla="*/ 1668022 w 1668022"/>
                <a:gd name="connsiteY2" fmla="*/ 844787 h 1812454"/>
                <a:gd name="connsiteX3" fmla="*/ 35511 w 1668022"/>
                <a:gd name="connsiteY3" fmla="*/ 1812454 h 1812454"/>
                <a:gd name="connsiteX4" fmla="*/ 0 w 1668022"/>
                <a:gd name="connsiteY4" fmla="*/ 1702959 h 1812454"/>
                <a:gd name="connsiteX0" fmla="*/ 0 w 1668022"/>
                <a:gd name="connsiteY0" fmla="*/ 1720343 h 1829838"/>
                <a:gd name="connsiteX1" fmla="*/ 1664192 w 1668022"/>
                <a:gd name="connsiteY1" fmla="*/ 0 h 1829838"/>
                <a:gd name="connsiteX2" fmla="*/ 1668022 w 1668022"/>
                <a:gd name="connsiteY2" fmla="*/ 862171 h 1829838"/>
                <a:gd name="connsiteX3" fmla="*/ 35511 w 1668022"/>
                <a:gd name="connsiteY3" fmla="*/ 1829838 h 1829838"/>
                <a:gd name="connsiteX4" fmla="*/ 0 w 1668022"/>
                <a:gd name="connsiteY4" fmla="*/ 1720343 h 1829838"/>
                <a:gd name="connsiteX0" fmla="*/ 0 w 1668022"/>
                <a:gd name="connsiteY0" fmla="*/ 1713389 h 1822884"/>
                <a:gd name="connsiteX1" fmla="*/ 1664192 w 1668022"/>
                <a:gd name="connsiteY1" fmla="*/ 0 h 1822884"/>
                <a:gd name="connsiteX2" fmla="*/ 1668022 w 1668022"/>
                <a:gd name="connsiteY2" fmla="*/ 855217 h 1822884"/>
                <a:gd name="connsiteX3" fmla="*/ 35511 w 1668022"/>
                <a:gd name="connsiteY3" fmla="*/ 1822884 h 1822884"/>
                <a:gd name="connsiteX4" fmla="*/ 0 w 1668022"/>
                <a:gd name="connsiteY4" fmla="*/ 1713389 h 182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022" h="1822884">
                  <a:moveTo>
                    <a:pt x="0" y="1713389"/>
                  </a:moveTo>
                  <a:lnTo>
                    <a:pt x="1664192" y="0"/>
                  </a:lnTo>
                  <a:cubicBezTo>
                    <a:pt x="1665469" y="287390"/>
                    <a:pt x="1666745" y="567827"/>
                    <a:pt x="1668022" y="855217"/>
                  </a:cubicBezTo>
                  <a:lnTo>
                    <a:pt x="35511" y="1822884"/>
                  </a:lnTo>
                  <a:lnTo>
                    <a:pt x="0" y="1713389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953748-3BDE-4A40-AB9F-7C4B2631D26D}"/>
                </a:ext>
              </a:extLst>
            </p:cNvPr>
            <p:cNvSpPr/>
            <p:nvPr/>
          </p:nvSpPr>
          <p:spPr>
            <a:xfrm>
              <a:off x="6228184" y="2787832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A22BD7-B0A6-4B1F-AB57-BB0D92C71D15}"/>
                </a:ext>
              </a:extLst>
            </p:cNvPr>
            <p:cNvSpPr/>
            <p:nvPr/>
          </p:nvSpPr>
          <p:spPr>
            <a:xfrm>
              <a:off x="6228184" y="3730840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54CA86-EDED-4A5F-B621-B6895703D42D}"/>
                </a:ext>
              </a:extLst>
            </p:cNvPr>
            <p:cNvSpPr/>
            <p:nvPr/>
          </p:nvSpPr>
          <p:spPr>
            <a:xfrm>
              <a:off x="6228184" y="4673848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9248A86A-3BA4-4063-B8BA-C904F6811415}"/>
                </a:ext>
              </a:extLst>
            </p:cNvPr>
            <p:cNvSpPr/>
            <p:nvPr/>
          </p:nvSpPr>
          <p:spPr>
            <a:xfrm>
              <a:off x="456707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68023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CB2212-8327-466F-AA34-D386B8E42B07}"/>
              </a:ext>
            </a:extLst>
          </p:cNvPr>
          <p:cNvGrpSpPr/>
          <p:nvPr/>
        </p:nvGrpSpPr>
        <p:grpSpPr>
          <a:xfrm flipH="1">
            <a:off x="2020" y="2066674"/>
            <a:ext cx="6114323" cy="3702808"/>
            <a:chOff x="4474601" y="1837871"/>
            <a:chExt cx="6121796" cy="3702808"/>
          </a:xfrm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0BBEC5BA-9DB8-44BB-B5C9-7A6DD0818C26}"/>
                </a:ext>
              </a:extLst>
            </p:cNvPr>
            <p:cNvSpPr/>
            <p:nvPr/>
          </p:nvSpPr>
          <p:spPr>
            <a:xfrm>
              <a:off x="4488401" y="3921979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2" y="1333627"/>
                    <a:pt x="1668022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1">
                    <a:alpha val="50000"/>
                  </a:schemeClr>
                </a:gs>
                <a:gs pos="80000">
                  <a:schemeClr val="accent1"/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DE70E74F-5CD7-4D34-B960-353AE4D1CE83}"/>
                </a:ext>
              </a:extLst>
            </p:cNvPr>
            <p:cNvSpPr/>
            <p:nvPr/>
          </p:nvSpPr>
          <p:spPr>
            <a:xfrm>
              <a:off x="447952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1">
                    <a:alpha val="85000"/>
                  </a:schemeClr>
                </a:gs>
                <a:gs pos="80000">
                  <a:schemeClr val="accent1"/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869C57-0C54-433E-9E08-C7B55C3E5060}"/>
                </a:ext>
              </a:extLst>
            </p:cNvPr>
            <p:cNvSpPr/>
            <p:nvPr/>
          </p:nvSpPr>
          <p:spPr>
            <a:xfrm rot="10800000">
              <a:off x="6144963" y="1844824"/>
              <a:ext cx="4451434" cy="864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A2D2F69C-B106-471A-ACE7-3C987B07A98F}"/>
                </a:ext>
              </a:extLst>
            </p:cNvPr>
            <p:cNvSpPr/>
            <p:nvPr/>
          </p:nvSpPr>
          <p:spPr>
            <a:xfrm>
              <a:off x="4485442" y="1837871"/>
              <a:ext cx="1670406" cy="1829838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  <a:gd name="connsiteX0" fmla="*/ 0 w 1668022"/>
                <a:gd name="connsiteY0" fmla="*/ 1720343 h 1829838"/>
                <a:gd name="connsiteX1" fmla="*/ 1660710 w 1668022"/>
                <a:gd name="connsiteY1" fmla="*/ 0 h 1829838"/>
                <a:gd name="connsiteX2" fmla="*/ 1668022 w 1668022"/>
                <a:gd name="connsiteY2" fmla="*/ 862171 h 1829838"/>
                <a:gd name="connsiteX3" fmla="*/ 35511 w 1668022"/>
                <a:gd name="connsiteY3" fmla="*/ 1829838 h 1829838"/>
                <a:gd name="connsiteX4" fmla="*/ 0 w 1668022"/>
                <a:gd name="connsiteY4" fmla="*/ 1720343 h 1829838"/>
                <a:gd name="connsiteX0" fmla="*/ 0 w 1670406"/>
                <a:gd name="connsiteY0" fmla="*/ 1720343 h 1829838"/>
                <a:gd name="connsiteX1" fmla="*/ 1669865 w 1670406"/>
                <a:gd name="connsiteY1" fmla="*/ 0 h 1829838"/>
                <a:gd name="connsiteX2" fmla="*/ 1668022 w 1670406"/>
                <a:gd name="connsiteY2" fmla="*/ 862171 h 1829838"/>
                <a:gd name="connsiteX3" fmla="*/ 35511 w 1670406"/>
                <a:gd name="connsiteY3" fmla="*/ 1829838 h 1829838"/>
                <a:gd name="connsiteX4" fmla="*/ 0 w 1670406"/>
                <a:gd name="connsiteY4" fmla="*/ 1720343 h 182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406" h="1829838">
                  <a:moveTo>
                    <a:pt x="0" y="1720343"/>
                  </a:moveTo>
                  <a:lnTo>
                    <a:pt x="1669865" y="0"/>
                  </a:lnTo>
                  <a:cubicBezTo>
                    <a:pt x="1672302" y="287390"/>
                    <a:pt x="1665585" y="574781"/>
                    <a:pt x="1668022" y="862171"/>
                  </a:cubicBezTo>
                  <a:lnTo>
                    <a:pt x="35511" y="1829838"/>
                  </a:lnTo>
                  <a:lnTo>
                    <a:pt x="0" y="1720343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1">
                    <a:alpha val="50000"/>
                  </a:schemeClr>
                </a:gs>
                <a:gs pos="80000">
                  <a:schemeClr val="accent1"/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60D9C0-0F57-47B4-B627-5ABDFC229131}"/>
                </a:ext>
              </a:extLst>
            </p:cNvPr>
            <p:cNvSpPr/>
            <p:nvPr/>
          </p:nvSpPr>
          <p:spPr>
            <a:xfrm rot="10800000">
              <a:off x="6144962" y="2787832"/>
              <a:ext cx="4451434" cy="864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6EBDE5-99F7-4707-994B-1201375692FD}"/>
                </a:ext>
              </a:extLst>
            </p:cNvPr>
            <p:cNvSpPr/>
            <p:nvPr/>
          </p:nvSpPr>
          <p:spPr>
            <a:xfrm rot="10800000">
              <a:off x="6135715" y="3730840"/>
              <a:ext cx="4451434" cy="864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CC976CC-A82F-4938-BB14-F3248481FCC3}"/>
                </a:ext>
              </a:extLst>
            </p:cNvPr>
            <p:cNvSpPr/>
            <p:nvPr/>
          </p:nvSpPr>
          <p:spPr>
            <a:xfrm rot="10800000">
              <a:off x="6135715" y="4673848"/>
              <a:ext cx="4451434" cy="864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CAD9C25E-BB5A-4E14-97E0-6298C214D2FF}"/>
                </a:ext>
              </a:extLst>
            </p:cNvPr>
            <p:cNvSpPr/>
            <p:nvPr/>
          </p:nvSpPr>
          <p:spPr>
            <a:xfrm>
              <a:off x="447460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85778"/>
                <a:gd name="connsiteY0" fmla="*/ 905521 h 1002679"/>
                <a:gd name="connsiteX1" fmla="*/ 1678467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78467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1">
                    <a:alpha val="85000"/>
                  </a:schemeClr>
                </a:gs>
                <a:gs pos="8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482B52-5448-4694-9A84-CC8A29194056}"/>
              </a:ext>
            </a:extLst>
          </p:cNvPr>
          <p:cNvGrpSpPr/>
          <p:nvPr/>
        </p:nvGrpSpPr>
        <p:grpSpPr>
          <a:xfrm>
            <a:off x="7944259" y="2146921"/>
            <a:ext cx="3434935" cy="677510"/>
            <a:chOff x="6417575" y="2011204"/>
            <a:chExt cx="2232250" cy="6488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8F2EA8-9B4B-4772-9189-1A5290C6E149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7DB242-FE53-4F52-9E2A-B1C3D9C457B9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8A1576-F61F-4B43-ACB9-7DABDDCBE506}"/>
              </a:ext>
            </a:extLst>
          </p:cNvPr>
          <p:cNvGrpSpPr/>
          <p:nvPr/>
        </p:nvGrpSpPr>
        <p:grpSpPr>
          <a:xfrm>
            <a:off x="7944260" y="3098071"/>
            <a:ext cx="3434935" cy="677510"/>
            <a:chOff x="6417575" y="2011204"/>
            <a:chExt cx="2232250" cy="64884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6CB171-28ED-4961-AC91-E0BC73D684E9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3AE5BB-F193-4551-A7DF-32A88BF932D8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056BF8-835C-423B-B84E-8A55AB0F1076}"/>
              </a:ext>
            </a:extLst>
          </p:cNvPr>
          <p:cNvGrpSpPr/>
          <p:nvPr/>
        </p:nvGrpSpPr>
        <p:grpSpPr>
          <a:xfrm>
            <a:off x="7944261" y="4040345"/>
            <a:ext cx="3434935" cy="677511"/>
            <a:chOff x="6417575" y="2011204"/>
            <a:chExt cx="2232250" cy="6488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8E458D-C2AF-4118-8B80-D3DD6BAF80CD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855702-112A-4C39-AE8D-6879484399A2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9EDC6A-5EC3-4087-9F0E-F5B1843FB42D}"/>
              </a:ext>
            </a:extLst>
          </p:cNvPr>
          <p:cNvGrpSpPr/>
          <p:nvPr/>
        </p:nvGrpSpPr>
        <p:grpSpPr>
          <a:xfrm>
            <a:off x="7944262" y="4982615"/>
            <a:ext cx="3434935" cy="677510"/>
            <a:chOff x="6417575" y="2011204"/>
            <a:chExt cx="2232250" cy="6488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E6DC8E-5B60-4F1C-B900-E2D8047BA446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D1E2BD-AE30-464D-9335-72799F7B1DF6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9F068DD-2773-432C-85D6-99AE4FFF412B}"/>
              </a:ext>
            </a:extLst>
          </p:cNvPr>
          <p:cNvGrpSpPr/>
          <p:nvPr/>
        </p:nvGrpSpPr>
        <p:grpSpPr>
          <a:xfrm>
            <a:off x="796352" y="2167533"/>
            <a:ext cx="3376706" cy="677510"/>
            <a:chOff x="6417575" y="2011204"/>
            <a:chExt cx="2232250" cy="64884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189C86F-408D-4B72-822D-E2BD8593DFCB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F3AAD9F-22B9-463D-B823-C0583D497528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CB9DB4B-F62B-48CC-9652-6933AFEC5B5E}"/>
              </a:ext>
            </a:extLst>
          </p:cNvPr>
          <p:cNvGrpSpPr/>
          <p:nvPr/>
        </p:nvGrpSpPr>
        <p:grpSpPr>
          <a:xfrm>
            <a:off x="801836" y="3115827"/>
            <a:ext cx="3376706" cy="677510"/>
            <a:chOff x="6417575" y="2011204"/>
            <a:chExt cx="2232250" cy="64884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59F5E1D-980E-43AD-A76E-112DC35F7BD9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5A49D3-5482-409D-A4E1-61B87AFFC889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C90A03-E1A4-46C4-9F3E-B414D0F101A1}"/>
              </a:ext>
            </a:extLst>
          </p:cNvPr>
          <p:cNvGrpSpPr/>
          <p:nvPr/>
        </p:nvGrpSpPr>
        <p:grpSpPr>
          <a:xfrm>
            <a:off x="807318" y="4055243"/>
            <a:ext cx="3376706" cy="677510"/>
            <a:chOff x="6417575" y="2011204"/>
            <a:chExt cx="2232250" cy="6488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F3E6616-510D-49F1-AAEB-80EA73D21E51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39135F9-E55A-45E7-8F42-53B441A40E8E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2A93074-0C49-40C7-AAED-71999EBDEB89}"/>
              </a:ext>
            </a:extLst>
          </p:cNvPr>
          <p:cNvGrpSpPr/>
          <p:nvPr/>
        </p:nvGrpSpPr>
        <p:grpSpPr>
          <a:xfrm>
            <a:off x="812802" y="4994659"/>
            <a:ext cx="3376706" cy="677510"/>
            <a:chOff x="6417575" y="2011204"/>
            <a:chExt cx="2232250" cy="64884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43F417B-25DA-45F9-87C3-BED3D63EC8CF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64939B4-27AC-4D62-9882-8C3342956B8B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2C4AFE6-1B37-4ABB-A619-FA1D7FCB02BA}"/>
              </a:ext>
            </a:extLst>
          </p:cNvPr>
          <p:cNvGrpSpPr/>
          <p:nvPr/>
        </p:nvGrpSpPr>
        <p:grpSpPr>
          <a:xfrm>
            <a:off x="4973772" y="2797798"/>
            <a:ext cx="2237674" cy="2237674"/>
            <a:chOff x="3467528" y="2657377"/>
            <a:chExt cx="2237674" cy="223767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9C7981B-09DB-4ADF-8BA7-6107841FD5B9}"/>
                </a:ext>
              </a:extLst>
            </p:cNvPr>
            <p:cNvGrpSpPr/>
            <p:nvPr/>
          </p:nvGrpSpPr>
          <p:grpSpPr>
            <a:xfrm>
              <a:off x="3467528" y="2657377"/>
              <a:ext cx="2237674" cy="2237674"/>
              <a:chOff x="3436380" y="2612003"/>
              <a:chExt cx="2237674" cy="2237674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5CA3035-3CCC-48E0-B534-6BAA75D8F9B7}"/>
                  </a:ext>
                </a:extLst>
              </p:cNvPr>
              <p:cNvSpPr/>
              <p:nvPr/>
            </p:nvSpPr>
            <p:spPr>
              <a:xfrm>
                <a:off x="3436380" y="2612003"/>
                <a:ext cx="2237674" cy="2237674"/>
              </a:xfrm>
              <a:prstGeom prst="ellipse">
                <a:avLst/>
              </a:prstGeom>
              <a:solidFill>
                <a:schemeClr val="bg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9018DE1-EE7F-45C3-BCB0-E7296833D616}"/>
                  </a:ext>
                </a:extLst>
              </p:cNvPr>
              <p:cNvSpPr/>
              <p:nvPr/>
            </p:nvSpPr>
            <p:spPr>
              <a:xfrm>
                <a:off x="3914050" y="3089673"/>
                <a:ext cx="1282335" cy="128233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0E37FD5-6548-4292-B27C-22F9A1A96C6E}"/>
                </a:ext>
              </a:extLst>
            </p:cNvPr>
            <p:cNvSpPr/>
            <p:nvPr/>
          </p:nvSpPr>
          <p:spPr>
            <a:xfrm>
              <a:off x="3695636" y="2885485"/>
              <a:ext cx="1781460" cy="178146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7FDB11D-8CF6-48A6-B4D9-052E1C076DDB}"/>
              </a:ext>
            </a:extLst>
          </p:cNvPr>
          <p:cNvSpPr txBox="1"/>
          <p:nvPr/>
        </p:nvSpPr>
        <p:spPr>
          <a:xfrm>
            <a:off x="5451960" y="3640446"/>
            <a:ext cx="1281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980219-6E2C-4E86-B625-C66BAAF959C1}"/>
              </a:ext>
            </a:extLst>
          </p:cNvPr>
          <p:cNvSpPr txBox="1"/>
          <p:nvPr/>
        </p:nvSpPr>
        <p:spPr>
          <a:xfrm>
            <a:off x="4876592" y="1880552"/>
            <a:ext cx="241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CB7A1AA-FB67-43F4-9396-A35BF2B4C0E8}"/>
              </a:ext>
            </a:extLst>
          </p:cNvPr>
          <p:cNvGrpSpPr/>
          <p:nvPr/>
        </p:nvGrpSpPr>
        <p:grpSpPr>
          <a:xfrm>
            <a:off x="4960112" y="5230177"/>
            <a:ext cx="2251334" cy="853045"/>
            <a:chOff x="1579264" y="5496925"/>
            <a:chExt cx="2251334" cy="85304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268193-6765-4181-B0E7-BF09F6E7AC7A}"/>
                </a:ext>
              </a:extLst>
            </p:cNvPr>
            <p:cNvSpPr txBox="1"/>
            <p:nvPr/>
          </p:nvSpPr>
          <p:spPr>
            <a:xfrm>
              <a:off x="1579265" y="5703639"/>
              <a:ext cx="2251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4E3925A-E5B9-41E7-8379-74FC98A4B395}"/>
                </a:ext>
              </a:extLst>
            </p:cNvPr>
            <p:cNvSpPr txBox="1"/>
            <p:nvPr/>
          </p:nvSpPr>
          <p:spPr>
            <a:xfrm>
              <a:off x="1579264" y="5496925"/>
              <a:ext cx="2251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0FA759B2-EF76-4EEF-A6E7-C188B7EFA49A}"/>
              </a:ext>
            </a:extLst>
          </p:cNvPr>
          <p:cNvGrpSpPr/>
          <p:nvPr/>
        </p:nvGrpSpPr>
        <p:grpSpPr>
          <a:xfrm>
            <a:off x="688080" y="872097"/>
            <a:ext cx="3217902" cy="1668149"/>
            <a:chOff x="8070434" y="1540312"/>
            <a:chExt cx="2925465" cy="166814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AD0232-B912-4F3F-AF40-E8C8A05FEFC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681333-96D7-4C46-BECD-D2C3978C5A78}"/>
                </a:ext>
              </a:extLst>
            </p:cNvPr>
            <p:cNvSpPr txBox="1"/>
            <p:nvPr/>
          </p:nvSpPr>
          <p:spPr>
            <a:xfrm>
              <a:off x="8070434" y="1540312"/>
              <a:ext cx="2925465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Modern PowerPoint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CF89DB0-E09D-417C-B988-2C8C2D6EC167}"/>
              </a:ext>
            </a:extLst>
          </p:cNvPr>
          <p:cNvSpPr txBox="1"/>
          <p:nvPr/>
        </p:nvSpPr>
        <p:spPr>
          <a:xfrm>
            <a:off x="688080" y="2786695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B9D109-0463-4D52-B2E1-6028BF0487FC}"/>
              </a:ext>
            </a:extLst>
          </p:cNvPr>
          <p:cNvSpPr txBox="1"/>
          <p:nvPr/>
        </p:nvSpPr>
        <p:spPr>
          <a:xfrm>
            <a:off x="688080" y="3679475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928BCA-BBB6-4C3B-B362-0B9F371D8A0B}"/>
              </a:ext>
            </a:extLst>
          </p:cNvPr>
          <p:cNvSpPr txBox="1"/>
          <p:nvPr/>
        </p:nvSpPr>
        <p:spPr>
          <a:xfrm>
            <a:off x="688080" y="4572255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D2812-8502-49C3-A062-283B8C099A8B}"/>
              </a:ext>
            </a:extLst>
          </p:cNvPr>
          <p:cNvSpPr txBox="1"/>
          <p:nvPr/>
        </p:nvSpPr>
        <p:spPr>
          <a:xfrm>
            <a:off x="688080" y="5465035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D19C5CC-9BEE-46D1-B165-2B62D9ABA8E4}"/>
              </a:ext>
            </a:extLst>
          </p:cNvPr>
          <p:cNvSpPr txBox="1">
            <a:spLocks/>
          </p:cNvSpPr>
          <p:nvPr/>
        </p:nvSpPr>
        <p:spPr>
          <a:xfrm>
            <a:off x="4851768" y="696749"/>
            <a:ext cx="3901602" cy="22361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b="1" dirty="0">
                <a:solidFill>
                  <a:schemeClr val="bg1"/>
                </a:solidFill>
              </a:rPr>
              <a:t>Professional PowerPoint Designed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Callout 5">
            <a:extLst>
              <a:ext uri="{FF2B5EF4-FFF2-40B4-BE49-F238E27FC236}">
                <a16:creationId xmlns:a16="http://schemas.microsoft.com/office/drawing/2014/main" id="{8B259744-D8FD-48C2-A37F-939A28A41922}"/>
              </a:ext>
            </a:extLst>
          </p:cNvPr>
          <p:cNvSpPr/>
          <p:nvPr/>
        </p:nvSpPr>
        <p:spPr>
          <a:xfrm>
            <a:off x="907626" y="1727909"/>
            <a:ext cx="4824000" cy="1849553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E97255-AD09-4AA2-B27D-21DFB0BE2868}"/>
              </a:ext>
            </a:extLst>
          </p:cNvPr>
          <p:cNvGrpSpPr/>
          <p:nvPr/>
        </p:nvGrpSpPr>
        <p:grpSpPr>
          <a:xfrm>
            <a:off x="907628" y="1727908"/>
            <a:ext cx="10368158" cy="4357363"/>
            <a:chOff x="657967" y="1543075"/>
            <a:chExt cx="7819475" cy="4357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B08EEA-0E6B-4855-8A62-696FC30641A0}"/>
                </a:ext>
              </a:extLst>
            </p:cNvPr>
            <p:cNvSpPr/>
            <p:nvPr/>
          </p:nvSpPr>
          <p:spPr>
            <a:xfrm>
              <a:off x="4335435" y="1543075"/>
              <a:ext cx="454193" cy="4357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E0925B-8692-4D08-8102-CE5AA57DDA7F}"/>
                </a:ext>
              </a:extLst>
            </p:cNvPr>
            <p:cNvSpPr/>
            <p:nvPr/>
          </p:nvSpPr>
          <p:spPr>
            <a:xfrm rot="5400000">
              <a:off x="4350454" y="-232084"/>
              <a:ext cx="434501" cy="78194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Up Arrow Callout 10">
            <a:extLst>
              <a:ext uri="{FF2B5EF4-FFF2-40B4-BE49-F238E27FC236}">
                <a16:creationId xmlns:a16="http://schemas.microsoft.com/office/drawing/2014/main" id="{E7079D9C-FF66-4D95-B256-842E4842BDC9}"/>
              </a:ext>
            </a:extLst>
          </p:cNvPr>
          <p:cNvSpPr/>
          <p:nvPr/>
        </p:nvSpPr>
        <p:spPr>
          <a:xfrm rot="10800000">
            <a:off x="6415742" y="4179144"/>
            <a:ext cx="4824000" cy="1906126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Up Arrow Callout 11">
            <a:extLst>
              <a:ext uri="{FF2B5EF4-FFF2-40B4-BE49-F238E27FC236}">
                <a16:creationId xmlns:a16="http://schemas.microsoft.com/office/drawing/2014/main" id="{2AEA07D2-E216-4120-956E-71C0542138EB}"/>
              </a:ext>
            </a:extLst>
          </p:cNvPr>
          <p:cNvSpPr/>
          <p:nvPr/>
        </p:nvSpPr>
        <p:spPr>
          <a:xfrm rot="5400000">
            <a:off x="7902967" y="240684"/>
            <a:ext cx="1849553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Up Arrow Callout 12">
            <a:extLst>
              <a:ext uri="{FF2B5EF4-FFF2-40B4-BE49-F238E27FC236}">
                <a16:creationId xmlns:a16="http://schemas.microsoft.com/office/drawing/2014/main" id="{C992536E-C668-4A11-9548-1A41C8768509}"/>
              </a:ext>
            </a:extLst>
          </p:cNvPr>
          <p:cNvSpPr/>
          <p:nvPr/>
        </p:nvSpPr>
        <p:spPr>
          <a:xfrm rot="16200000">
            <a:off x="2366564" y="2720206"/>
            <a:ext cx="1906126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931FC2-A99B-464A-81C3-5408EC939161}"/>
              </a:ext>
            </a:extLst>
          </p:cNvPr>
          <p:cNvSpPr txBox="1"/>
          <p:nvPr/>
        </p:nvSpPr>
        <p:spPr>
          <a:xfrm>
            <a:off x="985451" y="3683112"/>
            <a:ext cx="187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STRENGTHS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0EC505-A337-4CB1-8247-F438101302E7}"/>
              </a:ext>
            </a:extLst>
          </p:cNvPr>
          <p:cNvSpPr txBox="1"/>
          <p:nvPr/>
        </p:nvSpPr>
        <p:spPr>
          <a:xfrm rot="5400000">
            <a:off x="5216400" y="2521933"/>
            <a:ext cx="174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WEAKNESS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228675-FD3A-43BE-AAEC-638ADBB64369}"/>
              </a:ext>
            </a:extLst>
          </p:cNvPr>
          <p:cNvSpPr txBox="1"/>
          <p:nvPr/>
        </p:nvSpPr>
        <p:spPr>
          <a:xfrm>
            <a:off x="8825188" y="3683112"/>
            <a:ext cx="236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OPPORTUNITIES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ADC816-771B-4021-81D2-03D40E8555ED}"/>
              </a:ext>
            </a:extLst>
          </p:cNvPr>
          <p:cNvSpPr txBox="1"/>
          <p:nvPr/>
        </p:nvSpPr>
        <p:spPr>
          <a:xfrm rot="5400000">
            <a:off x="5312200" y="5049042"/>
            <a:ext cx="155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THREATS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2E3E8-5C87-484D-B0F8-58A3E5C66725}"/>
              </a:ext>
            </a:extLst>
          </p:cNvPr>
          <p:cNvSpPr txBox="1"/>
          <p:nvPr/>
        </p:nvSpPr>
        <p:spPr>
          <a:xfrm>
            <a:off x="1981860" y="2370378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E4E82E-E2A0-4FB7-99BA-8D4E353EF2F1}"/>
              </a:ext>
            </a:extLst>
          </p:cNvPr>
          <p:cNvSpPr txBox="1"/>
          <p:nvPr/>
        </p:nvSpPr>
        <p:spPr>
          <a:xfrm>
            <a:off x="6618036" y="2596363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9027AE-AB6B-4CAA-959C-E9FDE125371D}"/>
              </a:ext>
            </a:extLst>
          </p:cNvPr>
          <p:cNvSpPr txBox="1"/>
          <p:nvPr/>
        </p:nvSpPr>
        <p:spPr>
          <a:xfrm>
            <a:off x="6715315" y="4395838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3CC79E-122D-4391-A37E-0C083FD25E8A}"/>
              </a:ext>
            </a:extLst>
          </p:cNvPr>
          <p:cNvSpPr txBox="1"/>
          <p:nvPr/>
        </p:nvSpPr>
        <p:spPr>
          <a:xfrm>
            <a:off x="1896894" y="4379826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64BE41-8101-4029-B80C-500A102E0317}"/>
              </a:ext>
            </a:extLst>
          </p:cNvPr>
          <p:cNvSpPr txBox="1"/>
          <p:nvPr/>
        </p:nvSpPr>
        <p:spPr>
          <a:xfrm>
            <a:off x="1125326" y="2493488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ADE423-222C-4B36-8338-C6CE3A50BD6A}"/>
              </a:ext>
            </a:extLst>
          </p:cNvPr>
          <p:cNvSpPr txBox="1"/>
          <p:nvPr/>
        </p:nvSpPr>
        <p:spPr>
          <a:xfrm>
            <a:off x="8137638" y="181726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C3A360-F303-4BDE-BA07-A736C6709BB8}"/>
              </a:ext>
            </a:extLst>
          </p:cNvPr>
          <p:cNvSpPr txBox="1"/>
          <p:nvPr/>
        </p:nvSpPr>
        <p:spPr>
          <a:xfrm>
            <a:off x="10365296" y="4518948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C47896-E891-46BE-9B10-CC4C39FE2414}"/>
              </a:ext>
            </a:extLst>
          </p:cNvPr>
          <p:cNvSpPr txBox="1"/>
          <p:nvPr/>
        </p:nvSpPr>
        <p:spPr>
          <a:xfrm>
            <a:off x="3416496" y="5251444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-Shape 2">
            <a:extLst>
              <a:ext uri="{FF2B5EF4-FFF2-40B4-BE49-F238E27FC236}">
                <a16:creationId xmlns:a16="http://schemas.microsoft.com/office/drawing/2014/main" id="{DC808D9D-8B55-41B8-AE1F-61EC3746C38C}"/>
              </a:ext>
            </a:extLst>
          </p:cNvPr>
          <p:cNvSpPr/>
          <p:nvPr/>
        </p:nvSpPr>
        <p:spPr>
          <a:xfrm rot="10800000">
            <a:off x="1005590" y="4215340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L-Shape 2">
            <a:extLst>
              <a:ext uri="{FF2B5EF4-FFF2-40B4-BE49-F238E27FC236}">
                <a16:creationId xmlns:a16="http://schemas.microsoft.com/office/drawing/2014/main" id="{2DB8E229-C9D9-408D-8811-7327FFBB0AB4}"/>
              </a:ext>
            </a:extLst>
          </p:cNvPr>
          <p:cNvSpPr/>
          <p:nvPr/>
        </p:nvSpPr>
        <p:spPr>
          <a:xfrm rot="10800000">
            <a:off x="3691192" y="3415007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L-Shape 2">
            <a:extLst>
              <a:ext uri="{FF2B5EF4-FFF2-40B4-BE49-F238E27FC236}">
                <a16:creationId xmlns:a16="http://schemas.microsoft.com/office/drawing/2014/main" id="{6456AC9F-400E-42B4-9FBA-2186777421C7}"/>
              </a:ext>
            </a:extLst>
          </p:cNvPr>
          <p:cNvSpPr/>
          <p:nvPr/>
        </p:nvSpPr>
        <p:spPr>
          <a:xfrm rot="10800000">
            <a:off x="6376794" y="2614674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L-Shape 2">
            <a:extLst>
              <a:ext uri="{FF2B5EF4-FFF2-40B4-BE49-F238E27FC236}">
                <a16:creationId xmlns:a16="http://schemas.microsoft.com/office/drawing/2014/main" id="{966AA83D-D9B1-4D04-8651-6831AEF09FA4}"/>
              </a:ext>
            </a:extLst>
          </p:cNvPr>
          <p:cNvSpPr/>
          <p:nvPr/>
        </p:nvSpPr>
        <p:spPr>
          <a:xfrm rot="10800000">
            <a:off x="9062396" y="1814341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A62EA-AFB2-4403-AA93-12200FE6E3A8}"/>
              </a:ext>
            </a:extLst>
          </p:cNvPr>
          <p:cNvSpPr txBox="1"/>
          <p:nvPr/>
        </p:nvSpPr>
        <p:spPr>
          <a:xfrm rot="18900000">
            <a:off x="967767" y="5157185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16B649-71CF-4BAA-8490-2E2A04C3C317}"/>
              </a:ext>
            </a:extLst>
          </p:cNvPr>
          <p:cNvSpPr txBox="1"/>
          <p:nvPr/>
        </p:nvSpPr>
        <p:spPr>
          <a:xfrm rot="18900000">
            <a:off x="3659700" y="4347090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62682-B4A8-4A5B-ADBD-F17543094A9F}"/>
              </a:ext>
            </a:extLst>
          </p:cNvPr>
          <p:cNvSpPr txBox="1"/>
          <p:nvPr/>
        </p:nvSpPr>
        <p:spPr>
          <a:xfrm rot="18900000">
            <a:off x="6351633" y="3536996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8FC7FB-35D8-491B-A238-94A1A243E1AE}"/>
              </a:ext>
            </a:extLst>
          </p:cNvPr>
          <p:cNvSpPr txBox="1"/>
          <p:nvPr/>
        </p:nvSpPr>
        <p:spPr>
          <a:xfrm rot="18900000">
            <a:off x="9043565" y="2726902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CAA57B-4BF9-413C-A390-481AFE96DBA7}"/>
              </a:ext>
            </a:extLst>
          </p:cNvPr>
          <p:cNvGrpSpPr/>
          <p:nvPr/>
        </p:nvGrpSpPr>
        <p:grpSpPr>
          <a:xfrm>
            <a:off x="909123" y="2554244"/>
            <a:ext cx="2076421" cy="1436955"/>
            <a:chOff x="1005509" y="2068468"/>
            <a:chExt cx="1982315" cy="14369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B010AD-4165-44DC-B372-4BA4C3CA2292}"/>
                </a:ext>
              </a:extLst>
            </p:cNvPr>
            <p:cNvSpPr txBox="1"/>
            <p:nvPr/>
          </p:nvSpPr>
          <p:spPr>
            <a:xfrm>
              <a:off x="1005509" y="2068468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A53EF3-2A04-4A77-B801-C209BCF95623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2BCF95-BF33-4B59-8C1B-8FD316F4211D}"/>
              </a:ext>
            </a:extLst>
          </p:cNvPr>
          <p:cNvGrpSpPr/>
          <p:nvPr/>
        </p:nvGrpSpPr>
        <p:grpSpPr>
          <a:xfrm>
            <a:off x="3673250" y="1757959"/>
            <a:ext cx="2076421" cy="1436955"/>
            <a:chOff x="2961536" y="1662708"/>
            <a:chExt cx="1982315" cy="143695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5557CB-1BB6-41EE-9F2B-4E23B5BBEDC4}"/>
                </a:ext>
              </a:extLst>
            </p:cNvPr>
            <p:cNvSpPr txBox="1"/>
            <p:nvPr/>
          </p:nvSpPr>
          <p:spPr>
            <a:xfrm>
              <a:off x="2961536" y="1662708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6C20B1-BAD4-476A-A9B0-690F98ED4F37}"/>
                </a:ext>
              </a:extLst>
            </p:cNvPr>
            <p:cNvSpPr txBox="1"/>
            <p:nvPr/>
          </p:nvSpPr>
          <p:spPr>
            <a:xfrm>
              <a:off x="2961537" y="1899334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5105BB-1385-4F33-B8C4-D2193DF6B909}"/>
              </a:ext>
            </a:extLst>
          </p:cNvPr>
          <p:cNvGrpSpPr/>
          <p:nvPr/>
        </p:nvGrpSpPr>
        <p:grpSpPr>
          <a:xfrm>
            <a:off x="6437377" y="4647959"/>
            <a:ext cx="2076421" cy="1436955"/>
            <a:chOff x="4860032" y="4800357"/>
            <a:chExt cx="1982315" cy="14369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94432C-5A66-4F68-8E81-74494E299582}"/>
                </a:ext>
              </a:extLst>
            </p:cNvPr>
            <p:cNvSpPr txBox="1"/>
            <p:nvPr/>
          </p:nvSpPr>
          <p:spPr>
            <a:xfrm>
              <a:off x="4860032" y="4800357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2823A6-FDFC-45C2-9AAE-7C2211D96698}"/>
                </a:ext>
              </a:extLst>
            </p:cNvPr>
            <p:cNvSpPr txBox="1"/>
            <p:nvPr/>
          </p:nvSpPr>
          <p:spPr>
            <a:xfrm>
              <a:off x="4860033" y="5036983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DD6400-5DB1-47FB-9EE3-C377199498FD}"/>
              </a:ext>
            </a:extLst>
          </p:cNvPr>
          <p:cNvGrpSpPr/>
          <p:nvPr/>
        </p:nvGrpSpPr>
        <p:grpSpPr>
          <a:xfrm>
            <a:off x="9201503" y="4004075"/>
            <a:ext cx="2076421" cy="1436955"/>
            <a:chOff x="6816059" y="4394597"/>
            <a:chExt cx="1982315" cy="14369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1DF1963-CE8C-49CA-9A72-E0BCAC439431}"/>
                </a:ext>
              </a:extLst>
            </p:cNvPr>
            <p:cNvSpPr txBox="1"/>
            <p:nvPr/>
          </p:nvSpPr>
          <p:spPr>
            <a:xfrm>
              <a:off x="6816059" y="4394597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68E8B9-FA6A-4D3F-90AE-47DAA1966887}"/>
                </a:ext>
              </a:extLst>
            </p:cNvPr>
            <p:cNvSpPr txBox="1"/>
            <p:nvPr/>
          </p:nvSpPr>
          <p:spPr>
            <a:xfrm>
              <a:off x="6816060" y="4631223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C19A027D-194C-494C-ADBD-112F51E659BF}"/>
              </a:ext>
            </a:extLst>
          </p:cNvPr>
          <p:cNvSpPr/>
          <p:nvPr/>
        </p:nvSpPr>
        <p:spPr>
          <a:xfrm>
            <a:off x="2365074" y="4384826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30650C20-30F7-48BF-B808-454C7467E4E4}"/>
              </a:ext>
            </a:extLst>
          </p:cNvPr>
          <p:cNvSpPr/>
          <p:nvPr/>
        </p:nvSpPr>
        <p:spPr>
          <a:xfrm>
            <a:off x="5085530" y="3544510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51222673-BC04-44D8-84D4-417423B2CFD6}"/>
              </a:ext>
            </a:extLst>
          </p:cNvPr>
          <p:cNvSpPr/>
          <p:nvPr/>
        </p:nvSpPr>
        <p:spPr>
          <a:xfrm>
            <a:off x="10484699" y="193043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81E6C95D-6404-494E-A0E3-DD2E34D06B55}"/>
              </a:ext>
            </a:extLst>
          </p:cNvPr>
          <p:cNvSpPr/>
          <p:nvPr/>
        </p:nvSpPr>
        <p:spPr>
          <a:xfrm>
            <a:off x="7761573" y="275465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86" y="269852"/>
            <a:ext cx="11602914" cy="710877"/>
          </a:xfrm>
        </p:spPr>
        <p:txBody>
          <a:bodyPr/>
          <a:lstStyle/>
          <a:p>
            <a:pPr algn="l"/>
            <a:r>
              <a:rPr lang="en-US" altLang="ko-KR" dirty="0">
                <a:latin typeface="+mj-lt"/>
              </a:rPr>
              <a:t>Portfolio Presentation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769" y="4869161"/>
            <a:ext cx="10849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64AE49-F88D-4F0E-8580-80FC5F6C341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97823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CCAD0D-6955-4CC3-80B1-C1A884DE098B}"/>
              </a:ext>
            </a:extLst>
          </p:cNvPr>
          <p:cNvGrpSpPr/>
          <p:nvPr/>
        </p:nvGrpSpPr>
        <p:grpSpPr>
          <a:xfrm>
            <a:off x="4223794" y="1848164"/>
            <a:ext cx="3744414" cy="3744416"/>
            <a:chOff x="2699794" y="1988840"/>
            <a:chExt cx="3744414" cy="3744416"/>
          </a:xfrm>
        </p:grpSpPr>
        <p:sp>
          <p:nvSpPr>
            <p:cNvPr id="4" name="Block Arc 20">
              <a:extLst>
                <a:ext uri="{FF2B5EF4-FFF2-40B4-BE49-F238E27FC236}">
                  <a16:creationId xmlns:a16="http://schemas.microsoft.com/office/drawing/2014/main" id="{307893DF-5009-4348-AE9A-982A7E2225EB}"/>
                </a:ext>
              </a:extLst>
            </p:cNvPr>
            <p:cNvSpPr/>
            <p:nvPr/>
          </p:nvSpPr>
          <p:spPr>
            <a:xfrm rot="5400000">
              <a:off x="4570246" y="2375755"/>
              <a:ext cx="2260846" cy="1487016"/>
            </a:xfrm>
            <a:custGeom>
              <a:avLst/>
              <a:gdLst/>
              <a:ahLst/>
              <a:cxnLst/>
              <a:rect l="l" t="t" r="r" b="b"/>
              <a:pathLst>
                <a:path w="2260846" h="1487016">
                  <a:moveTo>
                    <a:pt x="126" y="1487016"/>
                  </a:moveTo>
                  <a:cubicBezTo>
                    <a:pt x="-4997" y="1096104"/>
                    <a:pt x="146037" y="719300"/>
                    <a:pt x="419742" y="440151"/>
                  </a:cubicBezTo>
                  <a:cubicBezTo>
                    <a:pt x="693447" y="161002"/>
                    <a:pt x="1067203" y="2576"/>
                    <a:pt x="1458140" y="0"/>
                  </a:cubicBezTo>
                  <a:lnTo>
                    <a:pt x="1460343" y="334356"/>
                  </a:lnTo>
                  <a:lnTo>
                    <a:pt x="2018530" y="334356"/>
                  </a:lnTo>
                  <a:lnTo>
                    <a:pt x="2018530" y="213198"/>
                  </a:lnTo>
                  <a:lnTo>
                    <a:pt x="2260846" y="455514"/>
                  </a:lnTo>
                  <a:lnTo>
                    <a:pt x="2018530" y="697830"/>
                  </a:lnTo>
                  <a:lnTo>
                    <a:pt x="2018530" y="576672"/>
                  </a:lnTo>
                  <a:lnTo>
                    <a:pt x="1461940" y="576672"/>
                  </a:lnTo>
                  <a:cubicBezTo>
                    <a:pt x="1462705" y="692809"/>
                    <a:pt x="1463470" y="808946"/>
                    <a:pt x="1464235" y="925083"/>
                  </a:cubicBezTo>
                  <a:cubicBezTo>
                    <a:pt x="1319690" y="926035"/>
                    <a:pt x="1181497" y="984612"/>
                    <a:pt x="1080298" y="1087824"/>
                  </a:cubicBezTo>
                  <a:cubicBezTo>
                    <a:pt x="979099" y="1191036"/>
                    <a:pt x="923255" y="1330356"/>
                    <a:pt x="925149" y="1474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21">
              <a:extLst>
                <a:ext uri="{FF2B5EF4-FFF2-40B4-BE49-F238E27FC236}">
                  <a16:creationId xmlns:a16="http://schemas.microsoft.com/office/drawing/2014/main" id="{5A180566-F1BA-4B86-AD62-466E9F82CC63}"/>
                </a:ext>
              </a:extLst>
            </p:cNvPr>
            <p:cNvSpPr/>
            <p:nvPr/>
          </p:nvSpPr>
          <p:spPr>
            <a:xfrm rot="10800000">
              <a:off x="4167603" y="4223716"/>
              <a:ext cx="2276605" cy="1509539"/>
            </a:xfrm>
            <a:custGeom>
              <a:avLst/>
              <a:gdLst/>
              <a:ahLst/>
              <a:cxnLst/>
              <a:rect l="l" t="t" r="r" b="b"/>
              <a:pathLst>
                <a:path w="2276605" h="1509539">
                  <a:moveTo>
                    <a:pt x="593" y="1509539"/>
                  </a:moveTo>
                  <a:cubicBezTo>
                    <a:pt x="-10743" y="1110932"/>
                    <a:pt x="140588" y="724868"/>
                    <a:pt x="419780" y="440143"/>
                  </a:cubicBezTo>
                  <a:cubicBezTo>
                    <a:pt x="698972" y="155419"/>
                    <a:pt x="1081993" y="-3457"/>
                    <a:pt x="1480746" y="57"/>
                  </a:cubicBezTo>
                  <a:lnTo>
                    <a:pt x="1478073" y="303452"/>
                  </a:lnTo>
                  <a:lnTo>
                    <a:pt x="2034289" y="303452"/>
                  </a:lnTo>
                  <a:lnTo>
                    <a:pt x="2034289" y="182294"/>
                  </a:lnTo>
                  <a:lnTo>
                    <a:pt x="2276605" y="424610"/>
                  </a:lnTo>
                  <a:lnTo>
                    <a:pt x="2034289" y="666926"/>
                  </a:lnTo>
                  <a:lnTo>
                    <a:pt x="2034289" y="545768"/>
                  </a:lnTo>
                  <a:lnTo>
                    <a:pt x="1475937" y="545768"/>
                  </a:lnTo>
                  <a:lnTo>
                    <a:pt x="1472760" y="906248"/>
                  </a:lnTo>
                  <a:cubicBezTo>
                    <a:pt x="1320197" y="904903"/>
                    <a:pt x="1173654" y="965689"/>
                    <a:pt x="1066835" y="1074625"/>
                  </a:cubicBezTo>
                  <a:cubicBezTo>
                    <a:pt x="960016" y="1183560"/>
                    <a:pt x="902117" y="1331268"/>
                    <a:pt x="906454" y="1483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22">
              <a:extLst>
                <a:ext uri="{FF2B5EF4-FFF2-40B4-BE49-F238E27FC236}">
                  <a16:creationId xmlns:a16="http://schemas.microsoft.com/office/drawing/2014/main" id="{ADD40B41-75DD-47E6-AE42-5BEE2178FB5D}"/>
                </a:ext>
              </a:extLst>
            </p:cNvPr>
            <p:cNvSpPr/>
            <p:nvPr/>
          </p:nvSpPr>
          <p:spPr>
            <a:xfrm rot="16200000">
              <a:off x="2295412" y="3861064"/>
              <a:ext cx="2276605" cy="1467779"/>
            </a:xfrm>
            <a:custGeom>
              <a:avLst/>
              <a:gdLst/>
              <a:ahLst/>
              <a:cxnLst/>
              <a:rect l="l" t="t" r="r" b="b"/>
              <a:pathLst>
                <a:path w="2276605" h="1467779">
                  <a:moveTo>
                    <a:pt x="2276605" y="442016"/>
                  </a:moveTo>
                  <a:lnTo>
                    <a:pt x="2034289" y="684332"/>
                  </a:lnTo>
                  <a:lnTo>
                    <a:pt x="2034289" y="563174"/>
                  </a:lnTo>
                  <a:lnTo>
                    <a:pt x="1461851" y="563174"/>
                  </a:lnTo>
                  <a:cubicBezTo>
                    <a:pt x="1462645" y="683810"/>
                    <a:pt x="1463440" y="804446"/>
                    <a:pt x="1464235" y="925082"/>
                  </a:cubicBezTo>
                  <a:cubicBezTo>
                    <a:pt x="1165908" y="927048"/>
                    <a:pt x="925103" y="1169444"/>
                    <a:pt x="925103" y="1467778"/>
                  </a:cubicBezTo>
                  <a:lnTo>
                    <a:pt x="0" y="1467779"/>
                  </a:lnTo>
                  <a:cubicBezTo>
                    <a:pt x="0" y="660904"/>
                    <a:pt x="651282" y="5316"/>
                    <a:pt x="1458140" y="0"/>
                  </a:cubicBezTo>
                  <a:lnTo>
                    <a:pt x="1460254" y="320858"/>
                  </a:lnTo>
                  <a:lnTo>
                    <a:pt x="2034289" y="320858"/>
                  </a:lnTo>
                  <a:lnTo>
                    <a:pt x="2034289" y="1997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58618233-61A6-4800-A845-842EB9B94BAB}"/>
                </a:ext>
              </a:extLst>
            </p:cNvPr>
            <p:cNvSpPr/>
            <p:nvPr/>
          </p:nvSpPr>
          <p:spPr>
            <a:xfrm>
              <a:off x="3771050" y="3068111"/>
              <a:ext cx="1584000" cy="1584176"/>
            </a:xfrm>
            <a:prstGeom prst="roundRect">
              <a:avLst>
                <a:gd name="adj" fmla="val 30355"/>
              </a:avLst>
            </a:prstGeom>
            <a:solidFill>
              <a:schemeClr val="accent6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Up Arrow 23">
              <a:extLst>
                <a:ext uri="{FF2B5EF4-FFF2-40B4-BE49-F238E27FC236}">
                  <a16:creationId xmlns:a16="http://schemas.microsoft.com/office/drawing/2014/main" id="{012A6785-377E-4895-BEDB-9FAB56F4963F}"/>
                </a:ext>
              </a:extLst>
            </p:cNvPr>
            <p:cNvSpPr/>
            <p:nvPr/>
          </p:nvSpPr>
          <p:spPr>
            <a:xfrm rot="5400000">
              <a:off x="3094948" y="1593716"/>
              <a:ext cx="1486295" cy="2276604"/>
            </a:xfrm>
            <a:custGeom>
              <a:avLst/>
              <a:gdLst/>
              <a:ahLst/>
              <a:cxnLst/>
              <a:rect l="l" t="t" r="r" b="b"/>
              <a:pathLst>
                <a:path w="1486295" h="2276604">
                  <a:moveTo>
                    <a:pt x="0" y="818464"/>
                  </a:moveTo>
                  <a:lnTo>
                    <a:pt x="327724" y="816305"/>
                  </a:lnTo>
                  <a:lnTo>
                    <a:pt x="327724" y="242316"/>
                  </a:lnTo>
                  <a:lnTo>
                    <a:pt x="206566" y="242316"/>
                  </a:lnTo>
                  <a:lnTo>
                    <a:pt x="448882" y="0"/>
                  </a:lnTo>
                  <a:lnTo>
                    <a:pt x="691198" y="242316"/>
                  </a:lnTo>
                  <a:lnTo>
                    <a:pt x="570040" y="242316"/>
                  </a:lnTo>
                  <a:lnTo>
                    <a:pt x="570040" y="814708"/>
                  </a:lnTo>
                  <a:cubicBezTo>
                    <a:pt x="688388" y="813929"/>
                    <a:pt x="806735" y="813149"/>
                    <a:pt x="925083" y="812370"/>
                  </a:cubicBezTo>
                  <a:cubicBezTo>
                    <a:pt x="926035" y="956869"/>
                    <a:pt x="984574" y="1095021"/>
                    <a:pt x="1087729" y="1196214"/>
                  </a:cubicBezTo>
                  <a:cubicBezTo>
                    <a:pt x="1190884" y="1297406"/>
                    <a:pt x="1330135" y="1353282"/>
                    <a:pt x="1474625" y="1351460"/>
                  </a:cubicBezTo>
                  <a:lnTo>
                    <a:pt x="1486295" y="2276488"/>
                  </a:lnTo>
                  <a:cubicBezTo>
                    <a:pt x="1095506" y="2281418"/>
                    <a:pt x="718886" y="2130296"/>
                    <a:pt x="439894" y="1856610"/>
                  </a:cubicBezTo>
                  <a:cubicBezTo>
                    <a:pt x="160901" y="1582924"/>
                    <a:pt x="2575" y="1209276"/>
                    <a:pt x="0" y="818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1CF665A-F557-4685-BEB8-9E5961A08EC2}"/>
              </a:ext>
            </a:extLst>
          </p:cNvPr>
          <p:cNvSpPr txBox="1"/>
          <p:nvPr/>
        </p:nvSpPr>
        <p:spPr>
          <a:xfrm>
            <a:off x="5533599" y="3930190"/>
            <a:ext cx="11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8C2F60-A5FC-429B-A68C-1D46F3FC62E2}"/>
              </a:ext>
            </a:extLst>
          </p:cNvPr>
          <p:cNvGrpSpPr/>
          <p:nvPr/>
        </p:nvGrpSpPr>
        <p:grpSpPr>
          <a:xfrm>
            <a:off x="8054255" y="2302658"/>
            <a:ext cx="3327107" cy="1065468"/>
            <a:chOff x="2079598" y="4324401"/>
            <a:chExt cx="4492794" cy="10654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5CB1BA-0E94-4AB7-8AC3-1C22D34F15D3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70DA66-FAA2-4F9D-BFB0-08D67490C355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2BDE83-51A9-4092-94BC-9654F20C945D}"/>
              </a:ext>
            </a:extLst>
          </p:cNvPr>
          <p:cNvGrpSpPr/>
          <p:nvPr/>
        </p:nvGrpSpPr>
        <p:grpSpPr>
          <a:xfrm>
            <a:off x="8054255" y="4867773"/>
            <a:ext cx="3327107" cy="1065468"/>
            <a:chOff x="2079598" y="4324401"/>
            <a:chExt cx="4492794" cy="10654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BF9568-B4A1-4B81-9A2E-4A7CD3450FD3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8BC086-360E-4E6B-8631-7E46D01CBE24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764F2F-D49C-4981-866A-390D49FEDBBD}"/>
              </a:ext>
            </a:extLst>
          </p:cNvPr>
          <p:cNvGrpSpPr/>
          <p:nvPr/>
        </p:nvGrpSpPr>
        <p:grpSpPr>
          <a:xfrm>
            <a:off x="795878" y="1594171"/>
            <a:ext cx="3328230" cy="1065468"/>
            <a:chOff x="2079598" y="4324401"/>
            <a:chExt cx="4492794" cy="10654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7AA790-5C31-4BDA-89EB-D7A12C1F0E8F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68F3DD-099F-4317-A997-EBD8AD7EB262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87A97A-43E5-4EDC-94B7-69D6FA440B26}"/>
              </a:ext>
            </a:extLst>
          </p:cNvPr>
          <p:cNvGrpSpPr/>
          <p:nvPr/>
        </p:nvGrpSpPr>
        <p:grpSpPr>
          <a:xfrm>
            <a:off x="795878" y="4013365"/>
            <a:ext cx="3328230" cy="1065468"/>
            <a:chOff x="2079598" y="4324401"/>
            <a:chExt cx="4492794" cy="10654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122688-C6D6-4E11-A470-336EA5858D71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7B82C0-30A4-4359-A319-A71C568C0B1A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Isosceles Triangle 8">
            <a:extLst>
              <a:ext uri="{FF2B5EF4-FFF2-40B4-BE49-F238E27FC236}">
                <a16:creationId xmlns:a16="http://schemas.microsoft.com/office/drawing/2014/main" id="{BF0B2CE1-5C9F-4BE3-AE03-E627539A9804}"/>
              </a:ext>
            </a:extLst>
          </p:cNvPr>
          <p:cNvSpPr/>
          <p:nvPr/>
        </p:nvSpPr>
        <p:spPr>
          <a:xfrm rot="16200000">
            <a:off x="4713433" y="2420908"/>
            <a:ext cx="400465" cy="47746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8BBC9837-EAC1-469B-9E72-91A7076BC64B}"/>
              </a:ext>
            </a:extLst>
          </p:cNvPr>
          <p:cNvSpPr/>
          <p:nvPr/>
        </p:nvSpPr>
        <p:spPr>
          <a:xfrm>
            <a:off x="6995558" y="2367298"/>
            <a:ext cx="424718" cy="4247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878CE528-C0BE-4D49-AF6D-B375F82BCCAE}"/>
              </a:ext>
            </a:extLst>
          </p:cNvPr>
          <p:cNvSpPr/>
          <p:nvPr/>
        </p:nvSpPr>
        <p:spPr>
          <a:xfrm>
            <a:off x="4754196" y="4652660"/>
            <a:ext cx="463325" cy="3045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070C00C6-95C2-42CF-B532-3FF28AA96985}"/>
              </a:ext>
            </a:extLst>
          </p:cNvPr>
          <p:cNvSpPr/>
          <p:nvPr/>
        </p:nvSpPr>
        <p:spPr>
          <a:xfrm>
            <a:off x="5805326" y="3226206"/>
            <a:ext cx="581348" cy="58608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9FA8151E-3B5A-40D1-9E5A-76DA2DB5F27F}"/>
              </a:ext>
            </a:extLst>
          </p:cNvPr>
          <p:cNvSpPr>
            <a:spLocks noChangeAspect="1"/>
          </p:cNvSpPr>
          <p:nvPr/>
        </p:nvSpPr>
        <p:spPr>
          <a:xfrm>
            <a:off x="7000185" y="4578554"/>
            <a:ext cx="448968" cy="452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92520D-A5AF-413C-9626-9839C0970C74}"/>
              </a:ext>
            </a:extLst>
          </p:cNvPr>
          <p:cNvSpPr/>
          <p:nvPr/>
        </p:nvSpPr>
        <p:spPr>
          <a:xfrm>
            <a:off x="960583" y="1876388"/>
            <a:ext cx="5669112" cy="194400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ED9BFB-555A-43B1-8559-F7F13D7338B9}"/>
              </a:ext>
            </a:extLst>
          </p:cNvPr>
          <p:cNvSpPr/>
          <p:nvPr/>
        </p:nvSpPr>
        <p:spPr>
          <a:xfrm>
            <a:off x="5599245" y="4052416"/>
            <a:ext cx="5669112" cy="19440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0DD7BC-A7EB-4E59-BEFA-65D0ABD8FB70}"/>
              </a:ext>
            </a:extLst>
          </p:cNvPr>
          <p:cNvSpPr/>
          <p:nvPr/>
        </p:nvSpPr>
        <p:spPr>
          <a:xfrm>
            <a:off x="960583" y="1876388"/>
            <a:ext cx="5669112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E07BC-73DB-4D0E-99F7-585C4AADA472}"/>
              </a:ext>
            </a:extLst>
          </p:cNvPr>
          <p:cNvSpPr/>
          <p:nvPr/>
        </p:nvSpPr>
        <p:spPr>
          <a:xfrm>
            <a:off x="5599245" y="4052416"/>
            <a:ext cx="5669112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Bent-Up Arrow 6">
            <a:extLst>
              <a:ext uri="{FF2B5EF4-FFF2-40B4-BE49-F238E27FC236}">
                <a16:creationId xmlns:a16="http://schemas.microsoft.com/office/drawing/2014/main" id="{EB7E67E6-D959-4427-957D-F928D89E73AE}"/>
              </a:ext>
            </a:extLst>
          </p:cNvPr>
          <p:cNvSpPr/>
          <p:nvPr/>
        </p:nvSpPr>
        <p:spPr>
          <a:xfrm flipH="1">
            <a:off x="3586711" y="3850652"/>
            <a:ext cx="2012535" cy="977320"/>
          </a:xfrm>
          <a:prstGeom prst="bentUpArrow">
            <a:avLst>
              <a:gd name="adj1" fmla="val 25795"/>
              <a:gd name="adj2" fmla="val 28007"/>
              <a:gd name="adj3" fmla="val 370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Bent-Up Arrow 7">
            <a:extLst>
              <a:ext uri="{FF2B5EF4-FFF2-40B4-BE49-F238E27FC236}">
                <a16:creationId xmlns:a16="http://schemas.microsoft.com/office/drawing/2014/main" id="{2DEB0399-21FD-4CBB-BF7C-144E446FF426}"/>
              </a:ext>
            </a:extLst>
          </p:cNvPr>
          <p:cNvSpPr/>
          <p:nvPr/>
        </p:nvSpPr>
        <p:spPr>
          <a:xfrm rot="10800000" flipH="1">
            <a:off x="6629696" y="3075481"/>
            <a:ext cx="2012535" cy="977320"/>
          </a:xfrm>
          <a:prstGeom prst="bentUpArrow">
            <a:avLst>
              <a:gd name="adj1" fmla="val 25795"/>
              <a:gd name="adj2" fmla="val 28007"/>
              <a:gd name="adj3" fmla="val 370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1E0A46-D2DE-48E4-95FD-73887C5BBB72}"/>
              </a:ext>
            </a:extLst>
          </p:cNvPr>
          <p:cNvSpPr txBox="1"/>
          <p:nvPr/>
        </p:nvSpPr>
        <p:spPr>
          <a:xfrm>
            <a:off x="1376220" y="2530918"/>
            <a:ext cx="4837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8B4646-ED9A-4D2F-A787-3A450E17FD55}"/>
              </a:ext>
            </a:extLst>
          </p:cNvPr>
          <p:cNvSpPr txBox="1"/>
          <p:nvPr/>
        </p:nvSpPr>
        <p:spPr>
          <a:xfrm>
            <a:off x="6014880" y="4721462"/>
            <a:ext cx="4837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DE12FD-8D7C-4A84-8E3F-9EA1C42147C9}"/>
              </a:ext>
            </a:extLst>
          </p:cNvPr>
          <p:cNvSpPr txBox="1"/>
          <p:nvPr/>
        </p:nvSpPr>
        <p:spPr>
          <a:xfrm>
            <a:off x="1376220" y="1970945"/>
            <a:ext cx="483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E1EDE-9E3E-4634-A6A1-1DF48220BA04}"/>
              </a:ext>
            </a:extLst>
          </p:cNvPr>
          <p:cNvSpPr txBox="1"/>
          <p:nvPr/>
        </p:nvSpPr>
        <p:spPr>
          <a:xfrm>
            <a:off x="6014880" y="4163869"/>
            <a:ext cx="483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21F433-57E3-40F1-9290-145971CED233}"/>
              </a:ext>
            </a:extLst>
          </p:cNvPr>
          <p:cNvGrpSpPr/>
          <p:nvPr/>
        </p:nvGrpSpPr>
        <p:grpSpPr>
          <a:xfrm>
            <a:off x="8566464" y="2251828"/>
            <a:ext cx="2670667" cy="823652"/>
            <a:chOff x="2079598" y="4324401"/>
            <a:chExt cx="3303211" cy="8236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E619C9-3279-44FB-9CD1-C7034357D352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9E93C18-88F3-43EE-ABCF-002F4223D17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3F5483-044E-45A3-A2C5-76075E5BDEB0}"/>
              </a:ext>
            </a:extLst>
          </p:cNvPr>
          <p:cNvGrpSpPr/>
          <p:nvPr/>
        </p:nvGrpSpPr>
        <p:grpSpPr>
          <a:xfrm>
            <a:off x="977686" y="4862476"/>
            <a:ext cx="2670667" cy="823652"/>
            <a:chOff x="2079598" y="4324401"/>
            <a:chExt cx="3303211" cy="8236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203861-8678-4061-95E1-1C1625659D6B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63ED22-B5DB-417D-8816-3EC39F4EBEC8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6C692231-5A2A-4705-B053-1FB292A0ED06}"/>
              </a:ext>
            </a:extLst>
          </p:cNvPr>
          <p:cNvGrpSpPr/>
          <p:nvPr/>
        </p:nvGrpSpPr>
        <p:grpSpPr>
          <a:xfrm>
            <a:off x="3134119" y="1375635"/>
            <a:ext cx="3568440" cy="2878691"/>
            <a:chOff x="3134119" y="1375635"/>
            <a:chExt cx="3568440" cy="28786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098F92-C01D-4711-9732-08CBADD65132}"/>
                </a:ext>
              </a:extLst>
            </p:cNvPr>
            <p:cNvSpPr txBox="1"/>
            <p:nvPr/>
          </p:nvSpPr>
          <p:spPr>
            <a:xfrm>
              <a:off x="3134119" y="1375635"/>
              <a:ext cx="3568440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  <a:p>
              <a:pPr algn="r"/>
              <a:r>
                <a:rPr lang="en-GB" altLang="ko-KR" sz="48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LIDE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D32DD8-7E3B-4B50-9835-D705720FD978}"/>
                </a:ext>
              </a:extLst>
            </p:cNvPr>
            <p:cNvSpPr txBox="1"/>
            <p:nvPr/>
          </p:nvSpPr>
          <p:spPr>
            <a:xfrm>
              <a:off x="3134120" y="3823439"/>
              <a:ext cx="356843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1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B8291E-E311-457F-9B68-DF2F38B9B63C}"/>
                </a:ext>
              </a:extLst>
            </p:cNvPr>
            <p:cNvSpPr txBox="1"/>
            <p:nvPr/>
          </p:nvSpPr>
          <p:spPr>
            <a:xfrm>
              <a:off x="3134119" y="3062617"/>
              <a:ext cx="356844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DOLOR SIT AMET,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0E5A21-2014-4588-9D6E-FCAEF5BD8048}"/>
              </a:ext>
            </a:extLst>
          </p:cNvPr>
          <p:cNvGrpSpPr/>
          <p:nvPr/>
        </p:nvGrpSpPr>
        <p:grpSpPr>
          <a:xfrm>
            <a:off x="7635449" y="1140000"/>
            <a:ext cx="3732743" cy="4578001"/>
            <a:chOff x="7635449" y="962254"/>
            <a:chExt cx="3732743" cy="457800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98DAF0-05F8-4A56-984E-A76CC42FAABC}"/>
                </a:ext>
              </a:extLst>
            </p:cNvPr>
            <p:cNvSpPr txBox="1"/>
            <p:nvPr/>
          </p:nvSpPr>
          <p:spPr>
            <a:xfrm>
              <a:off x="7635449" y="9622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DF2834-70F7-460E-8481-21A1BD1870B9}"/>
                </a:ext>
              </a:extLst>
            </p:cNvPr>
            <p:cNvSpPr txBox="1"/>
            <p:nvPr/>
          </p:nvSpPr>
          <p:spPr>
            <a:xfrm>
              <a:off x="7635449" y="3374278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F005FF-E57D-43DF-8E69-A6CCD79AC45E}"/>
                </a:ext>
              </a:extLst>
            </p:cNvPr>
            <p:cNvSpPr txBox="1"/>
            <p:nvPr/>
          </p:nvSpPr>
          <p:spPr>
            <a:xfrm>
              <a:off x="7635449" y="21682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67BFD4-0006-4926-B973-5F0A58F94B4B}"/>
                </a:ext>
              </a:extLst>
            </p:cNvPr>
            <p:cNvSpPr txBox="1"/>
            <p:nvPr/>
          </p:nvSpPr>
          <p:spPr>
            <a:xfrm>
              <a:off x="8441751" y="1276186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D02267-442E-40B3-BF63-6CB96E1E8F9F}"/>
                </a:ext>
              </a:extLst>
            </p:cNvPr>
            <p:cNvSpPr txBox="1"/>
            <p:nvPr/>
          </p:nvSpPr>
          <p:spPr>
            <a:xfrm>
              <a:off x="8441751" y="2479303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D1BFDC-EE1A-497C-9AB4-EACB50CDE2F8}"/>
                </a:ext>
              </a:extLst>
            </p:cNvPr>
            <p:cNvSpPr txBox="1"/>
            <p:nvPr/>
          </p:nvSpPr>
          <p:spPr>
            <a:xfrm>
              <a:off x="8441751" y="3682419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B46216-00C4-431A-BBCC-682312F256CB}"/>
                </a:ext>
              </a:extLst>
            </p:cNvPr>
            <p:cNvSpPr txBox="1"/>
            <p:nvPr/>
          </p:nvSpPr>
          <p:spPr>
            <a:xfrm>
              <a:off x="7635449" y="457999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4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564F89-0EEC-4AB9-BAE6-78864AFD54B2}"/>
                </a:ext>
              </a:extLst>
            </p:cNvPr>
            <p:cNvSpPr txBox="1"/>
            <p:nvPr/>
          </p:nvSpPr>
          <p:spPr>
            <a:xfrm>
              <a:off x="8441751" y="489392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Arrow 7">
            <a:extLst>
              <a:ext uri="{FF2B5EF4-FFF2-40B4-BE49-F238E27FC236}">
                <a16:creationId xmlns:a16="http://schemas.microsoft.com/office/drawing/2014/main" id="{2AD4FD33-4655-457F-AA38-3C0334158481}"/>
              </a:ext>
            </a:extLst>
          </p:cNvPr>
          <p:cNvSpPr/>
          <p:nvPr/>
        </p:nvSpPr>
        <p:spPr>
          <a:xfrm>
            <a:off x="990100" y="1475210"/>
            <a:ext cx="2476193" cy="1851704"/>
          </a:xfrm>
          <a:prstGeom prst="rightArrow">
            <a:avLst/>
          </a:prstGeom>
          <a:solidFill>
            <a:schemeClr val="accent5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5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3468B95E-DC54-4047-A958-B451A97B65DF}"/>
              </a:ext>
            </a:extLst>
          </p:cNvPr>
          <p:cNvSpPr/>
          <p:nvPr/>
        </p:nvSpPr>
        <p:spPr>
          <a:xfrm>
            <a:off x="8953602" y="4011821"/>
            <a:ext cx="2476193" cy="1851704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ight Arrow 4">
            <a:extLst>
              <a:ext uri="{FF2B5EF4-FFF2-40B4-BE49-F238E27FC236}">
                <a16:creationId xmlns:a16="http://schemas.microsoft.com/office/drawing/2014/main" id="{D18F1E46-72D2-42A0-BDD6-CB6FE25E115F}"/>
              </a:ext>
            </a:extLst>
          </p:cNvPr>
          <p:cNvSpPr/>
          <p:nvPr/>
        </p:nvSpPr>
        <p:spPr>
          <a:xfrm>
            <a:off x="6962726" y="3377669"/>
            <a:ext cx="2476193" cy="1851704"/>
          </a:xfrm>
          <a:prstGeom prst="rightArrow">
            <a:avLst/>
          </a:prstGeom>
          <a:solidFill>
            <a:schemeClr val="accent2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ight Arrow 5">
            <a:extLst>
              <a:ext uri="{FF2B5EF4-FFF2-40B4-BE49-F238E27FC236}">
                <a16:creationId xmlns:a16="http://schemas.microsoft.com/office/drawing/2014/main" id="{49D49322-BDCF-40D6-B7F5-3ED4B752DCB3}"/>
              </a:ext>
            </a:extLst>
          </p:cNvPr>
          <p:cNvSpPr/>
          <p:nvPr/>
        </p:nvSpPr>
        <p:spPr>
          <a:xfrm>
            <a:off x="4971850" y="2743516"/>
            <a:ext cx="2476193" cy="1851704"/>
          </a:xfrm>
          <a:prstGeom prst="rightArrow">
            <a:avLst/>
          </a:prstGeom>
          <a:solidFill>
            <a:schemeClr val="accent3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59C0C63E-F70E-4847-ADD2-34F44CE09630}"/>
              </a:ext>
            </a:extLst>
          </p:cNvPr>
          <p:cNvSpPr/>
          <p:nvPr/>
        </p:nvSpPr>
        <p:spPr>
          <a:xfrm>
            <a:off x="2980975" y="2109363"/>
            <a:ext cx="2476193" cy="1851704"/>
          </a:xfrm>
          <a:prstGeom prst="rightArrow">
            <a:avLst/>
          </a:prstGeom>
          <a:solidFill>
            <a:schemeClr val="accent4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45F3C-D4B3-4125-8156-2E77CAA86AB9}"/>
              </a:ext>
            </a:extLst>
          </p:cNvPr>
          <p:cNvSpPr txBox="1"/>
          <p:nvPr/>
        </p:nvSpPr>
        <p:spPr>
          <a:xfrm rot="19690747">
            <a:off x="9311865" y="4787369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025167-6AE6-43F3-8D5E-81F2C8FD44BE}"/>
              </a:ext>
            </a:extLst>
          </p:cNvPr>
          <p:cNvSpPr txBox="1"/>
          <p:nvPr/>
        </p:nvSpPr>
        <p:spPr>
          <a:xfrm rot="19690747">
            <a:off x="7327497" y="4158899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F03C57-F85C-41B8-8F6D-D09BACDAC6FB}"/>
              </a:ext>
            </a:extLst>
          </p:cNvPr>
          <p:cNvSpPr txBox="1"/>
          <p:nvPr/>
        </p:nvSpPr>
        <p:spPr>
          <a:xfrm rot="19690747">
            <a:off x="5343129" y="3530430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879C14-74FB-41F5-8B2C-A1B677C2A195}"/>
              </a:ext>
            </a:extLst>
          </p:cNvPr>
          <p:cNvSpPr txBox="1"/>
          <p:nvPr/>
        </p:nvSpPr>
        <p:spPr>
          <a:xfrm rot="19690747">
            <a:off x="3358762" y="2901961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ADE9EE-E183-4ED5-83D4-911D2FEC10F5}"/>
              </a:ext>
            </a:extLst>
          </p:cNvPr>
          <p:cNvSpPr txBox="1"/>
          <p:nvPr/>
        </p:nvSpPr>
        <p:spPr>
          <a:xfrm rot="19690747">
            <a:off x="1374395" y="2273492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2B1721-E42B-4899-BC99-D80AD9C2939E}"/>
              </a:ext>
            </a:extLst>
          </p:cNvPr>
          <p:cNvGrpSpPr/>
          <p:nvPr/>
        </p:nvGrpSpPr>
        <p:grpSpPr>
          <a:xfrm>
            <a:off x="5157028" y="4970880"/>
            <a:ext cx="1884434" cy="1107996"/>
            <a:chOff x="2551706" y="4283314"/>
            <a:chExt cx="1403938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5B8797-7133-446E-B1E0-DF6E58D0292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7E5DED-148E-4AF9-ABE4-380CF9FAAC8B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F868CF-C5E3-448A-B9CA-6BE5FB1FBDEE}"/>
              </a:ext>
            </a:extLst>
          </p:cNvPr>
          <p:cNvGrpSpPr/>
          <p:nvPr/>
        </p:nvGrpSpPr>
        <p:grpSpPr>
          <a:xfrm>
            <a:off x="7270896" y="2428318"/>
            <a:ext cx="1884434" cy="1107996"/>
            <a:chOff x="2551706" y="4283314"/>
            <a:chExt cx="1403938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1AF0FB-DA28-4113-AB4D-95A213D1476C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F5CA20-04B7-4B60-AD05-5C31A34F168F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A10740-BF83-4E45-A594-02C12DAA8A4F}"/>
              </a:ext>
            </a:extLst>
          </p:cNvPr>
          <p:cNvGrpSpPr/>
          <p:nvPr/>
        </p:nvGrpSpPr>
        <p:grpSpPr>
          <a:xfrm>
            <a:off x="9384764" y="3124018"/>
            <a:ext cx="1884434" cy="1107996"/>
            <a:chOff x="2551706" y="4283314"/>
            <a:chExt cx="1403938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E945FA-F6E8-430B-8D14-7CA13FD3E7E9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B01EEE-08D7-49B7-9051-BD4422526888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97B7A0-1F05-4CFF-9AB6-440060EAC45D}"/>
              </a:ext>
            </a:extLst>
          </p:cNvPr>
          <p:cNvGrpSpPr/>
          <p:nvPr/>
        </p:nvGrpSpPr>
        <p:grpSpPr>
          <a:xfrm>
            <a:off x="929292" y="3669752"/>
            <a:ext cx="1884434" cy="1107996"/>
            <a:chOff x="2551706" y="4283314"/>
            <a:chExt cx="1403938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211819-315B-48C4-8F28-C2230608E06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13B55D-447A-4773-A620-57A36985CBA8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065A85-27BD-4803-A7AB-428081601A86}"/>
              </a:ext>
            </a:extLst>
          </p:cNvPr>
          <p:cNvGrpSpPr/>
          <p:nvPr/>
        </p:nvGrpSpPr>
        <p:grpSpPr>
          <a:xfrm>
            <a:off x="3043160" y="4320316"/>
            <a:ext cx="1884434" cy="1107996"/>
            <a:chOff x="2551706" y="4283314"/>
            <a:chExt cx="1403938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F06E0F-5AC9-48C7-BC51-8859E34F897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CFDA8A-4EEA-47BA-B0CF-F62F10FFBEAE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7B0DBA3-4BC2-4B6A-BAC6-27C85FCDA802}"/>
              </a:ext>
            </a:extLst>
          </p:cNvPr>
          <p:cNvGrpSpPr/>
          <p:nvPr/>
        </p:nvGrpSpPr>
        <p:grpSpPr>
          <a:xfrm>
            <a:off x="9340220" y="2976784"/>
            <a:ext cx="1668200" cy="1888105"/>
            <a:chOff x="2543201" y="4388491"/>
            <a:chExt cx="2100145" cy="147754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F4F7BA-13F6-42FA-AC11-76926E0C02F7}"/>
                </a:ext>
              </a:extLst>
            </p:cNvPr>
            <p:cNvSpPr txBox="1"/>
            <p:nvPr/>
          </p:nvSpPr>
          <p:spPr>
            <a:xfrm>
              <a:off x="2551708" y="4637691"/>
              <a:ext cx="2091637" cy="122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9E84A2-E59A-4035-884B-DFCD4C7DFAEE}"/>
                </a:ext>
              </a:extLst>
            </p:cNvPr>
            <p:cNvSpPr txBox="1"/>
            <p:nvPr/>
          </p:nvSpPr>
          <p:spPr>
            <a:xfrm>
              <a:off x="2543201" y="4388491"/>
              <a:ext cx="210014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AB5453-B3FE-4662-9BFF-F722D4F039BD}"/>
              </a:ext>
            </a:extLst>
          </p:cNvPr>
          <p:cNvGrpSpPr/>
          <p:nvPr/>
        </p:nvGrpSpPr>
        <p:grpSpPr>
          <a:xfrm>
            <a:off x="7408775" y="3542789"/>
            <a:ext cx="1668200" cy="1888105"/>
            <a:chOff x="2543201" y="4388491"/>
            <a:chExt cx="2100145" cy="147754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C8271A-D2AB-4FC9-B867-1B2C2DF90AB7}"/>
                </a:ext>
              </a:extLst>
            </p:cNvPr>
            <p:cNvSpPr txBox="1"/>
            <p:nvPr/>
          </p:nvSpPr>
          <p:spPr>
            <a:xfrm>
              <a:off x="2551708" y="4637691"/>
              <a:ext cx="2091637" cy="122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2D98F3-54B0-4080-AE4A-6C503E2B879F}"/>
                </a:ext>
              </a:extLst>
            </p:cNvPr>
            <p:cNvSpPr txBox="1"/>
            <p:nvPr/>
          </p:nvSpPr>
          <p:spPr>
            <a:xfrm>
              <a:off x="2543201" y="4388491"/>
              <a:ext cx="210014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6BE1FC-B541-4AC2-BF4A-CCC0A29B4DCF}"/>
              </a:ext>
            </a:extLst>
          </p:cNvPr>
          <p:cNvGrpSpPr/>
          <p:nvPr/>
        </p:nvGrpSpPr>
        <p:grpSpPr>
          <a:xfrm>
            <a:off x="5477330" y="4120666"/>
            <a:ext cx="1668200" cy="1888105"/>
            <a:chOff x="2543201" y="4388491"/>
            <a:chExt cx="2100145" cy="147754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C3371D5-322B-4114-B35B-C5FFD6CB95CA}"/>
                </a:ext>
              </a:extLst>
            </p:cNvPr>
            <p:cNvSpPr txBox="1"/>
            <p:nvPr/>
          </p:nvSpPr>
          <p:spPr>
            <a:xfrm>
              <a:off x="2551708" y="4637691"/>
              <a:ext cx="2091637" cy="122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C36F95-DC52-421D-9FEC-ACCAE32818A0}"/>
                </a:ext>
              </a:extLst>
            </p:cNvPr>
            <p:cNvSpPr txBox="1"/>
            <p:nvPr/>
          </p:nvSpPr>
          <p:spPr>
            <a:xfrm>
              <a:off x="2543201" y="4388491"/>
              <a:ext cx="210014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6A9863-A70C-4542-BF09-FB74A173CEAD}"/>
              </a:ext>
            </a:extLst>
          </p:cNvPr>
          <p:cNvGrpSpPr/>
          <p:nvPr/>
        </p:nvGrpSpPr>
        <p:grpSpPr>
          <a:xfrm>
            <a:off x="2937746" y="2051123"/>
            <a:ext cx="1668200" cy="1888105"/>
            <a:chOff x="2543201" y="4388491"/>
            <a:chExt cx="2100145" cy="147754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1ED1BA-586D-44FB-A434-098562C7881D}"/>
                </a:ext>
              </a:extLst>
            </p:cNvPr>
            <p:cNvSpPr txBox="1"/>
            <p:nvPr/>
          </p:nvSpPr>
          <p:spPr>
            <a:xfrm>
              <a:off x="2551708" y="4637691"/>
              <a:ext cx="2091637" cy="122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ADF848-CF6F-4F89-A204-366868E94671}"/>
                </a:ext>
              </a:extLst>
            </p:cNvPr>
            <p:cNvSpPr txBox="1"/>
            <p:nvPr/>
          </p:nvSpPr>
          <p:spPr>
            <a:xfrm>
              <a:off x="2543201" y="4388491"/>
              <a:ext cx="210014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292BD9-3CCF-4A09-8AE5-D2FB9F1A3D7B}"/>
              </a:ext>
            </a:extLst>
          </p:cNvPr>
          <p:cNvGrpSpPr/>
          <p:nvPr/>
        </p:nvGrpSpPr>
        <p:grpSpPr>
          <a:xfrm>
            <a:off x="1010319" y="2640329"/>
            <a:ext cx="1668200" cy="1888105"/>
            <a:chOff x="2543201" y="4388491"/>
            <a:chExt cx="2100145" cy="147754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5672FA-28BE-4778-8FDD-301337B49C67}"/>
                </a:ext>
              </a:extLst>
            </p:cNvPr>
            <p:cNvSpPr txBox="1"/>
            <p:nvPr/>
          </p:nvSpPr>
          <p:spPr>
            <a:xfrm>
              <a:off x="2551708" y="4637691"/>
              <a:ext cx="2091637" cy="1228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AFC9C75-6907-4AE0-A8AB-13BC27F31EB0}"/>
                </a:ext>
              </a:extLst>
            </p:cNvPr>
            <p:cNvSpPr txBox="1"/>
            <p:nvPr/>
          </p:nvSpPr>
          <p:spPr>
            <a:xfrm>
              <a:off x="2543201" y="4388491"/>
              <a:ext cx="210014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ound Same Side Corner Rectangle 19">
            <a:extLst>
              <a:ext uri="{FF2B5EF4-FFF2-40B4-BE49-F238E27FC236}">
                <a16:creationId xmlns:a16="http://schemas.microsoft.com/office/drawing/2014/main" id="{B1755A55-2E9C-4331-A282-1D2B7922F1C9}"/>
              </a:ext>
            </a:extLst>
          </p:cNvPr>
          <p:cNvSpPr/>
          <p:nvPr/>
        </p:nvSpPr>
        <p:spPr>
          <a:xfrm>
            <a:off x="924086" y="4598218"/>
            <a:ext cx="2623688" cy="5716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5" name="Round Same Side Corner Rectangle 20">
            <a:extLst>
              <a:ext uri="{FF2B5EF4-FFF2-40B4-BE49-F238E27FC236}">
                <a16:creationId xmlns:a16="http://schemas.microsoft.com/office/drawing/2014/main" id="{97364C32-8FDE-4694-942D-A9D0E70506E6}"/>
              </a:ext>
            </a:extLst>
          </p:cNvPr>
          <p:cNvSpPr/>
          <p:nvPr/>
        </p:nvSpPr>
        <p:spPr>
          <a:xfrm>
            <a:off x="2851780" y="4032159"/>
            <a:ext cx="2623688" cy="5716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6" name="Round Same Side Corner Rectangle 21">
            <a:extLst>
              <a:ext uri="{FF2B5EF4-FFF2-40B4-BE49-F238E27FC236}">
                <a16:creationId xmlns:a16="http://schemas.microsoft.com/office/drawing/2014/main" id="{6F43D559-7A27-44AE-8A53-C15457C769A8}"/>
              </a:ext>
            </a:extLst>
          </p:cNvPr>
          <p:cNvSpPr/>
          <p:nvPr/>
        </p:nvSpPr>
        <p:spPr>
          <a:xfrm>
            <a:off x="4779474" y="3466099"/>
            <a:ext cx="2623688" cy="5716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7" name="Round Same Side Corner Rectangle 22">
            <a:extLst>
              <a:ext uri="{FF2B5EF4-FFF2-40B4-BE49-F238E27FC236}">
                <a16:creationId xmlns:a16="http://schemas.microsoft.com/office/drawing/2014/main" id="{D91669AF-27C0-48EE-ADAD-55FD990412B2}"/>
              </a:ext>
            </a:extLst>
          </p:cNvPr>
          <p:cNvSpPr/>
          <p:nvPr/>
        </p:nvSpPr>
        <p:spPr>
          <a:xfrm>
            <a:off x="6618963" y="2900040"/>
            <a:ext cx="2623688" cy="5716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ound Same Side Corner Rectangle 23">
            <a:extLst>
              <a:ext uri="{FF2B5EF4-FFF2-40B4-BE49-F238E27FC236}">
                <a16:creationId xmlns:a16="http://schemas.microsoft.com/office/drawing/2014/main" id="{8EA50F77-2F75-41DB-8EF5-D037CED421C3}"/>
              </a:ext>
            </a:extLst>
          </p:cNvPr>
          <p:cNvSpPr/>
          <p:nvPr/>
        </p:nvSpPr>
        <p:spPr>
          <a:xfrm>
            <a:off x="8634862" y="2333980"/>
            <a:ext cx="2623688" cy="5716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9" name="직사각형 113">
            <a:extLst>
              <a:ext uri="{FF2B5EF4-FFF2-40B4-BE49-F238E27FC236}">
                <a16:creationId xmlns:a16="http://schemas.microsoft.com/office/drawing/2014/main" id="{3C839512-7806-45E3-9627-173AF140D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042" y="4626424"/>
            <a:ext cx="735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charset="0"/>
              </a:rPr>
              <a:t>2017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40" name="직사각형 113">
            <a:extLst>
              <a:ext uri="{FF2B5EF4-FFF2-40B4-BE49-F238E27FC236}">
                <a16:creationId xmlns:a16="http://schemas.microsoft.com/office/drawing/2014/main" id="{8FCA6AA5-281A-471B-8700-7ECC12567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3736" y="3073256"/>
            <a:ext cx="735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charset="0"/>
              </a:rPr>
              <a:t>2018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41" name="직사각형 113">
            <a:extLst>
              <a:ext uri="{FF2B5EF4-FFF2-40B4-BE49-F238E27FC236}">
                <a16:creationId xmlns:a16="http://schemas.microsoft.com/office/drawing/2014/main" id="{066F4695-7479-4D56-B77F-750AB301D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430" y="2494558"/>
            <a:ext cx="735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charset="0"/>
              </a:rPr>
              <a:t>2019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42" name="직사각형 113">
            <a:extLst>
              <a:ext uri="{FF2B5EF4-FFF2-40B4-BE49-F238E27FC236}">
                <a16:creationId xmlns:a16="http://schemas.microsoft.com/office/drawing/2014/main" id="{0C5DBF0D-B9F4-409F-AF52-F47C01EF2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9124" y="1925592"/>
            <a:ext cx="735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5"/>
                </a:solidFill>
                <a:cs typeface="Arial" charset="0"/>
              </a:rPr>
              <a:t>2020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43" name="직사각형 113">
            <a:extLst>
              <a:ext uri="{FF2B5EF4-FFF2-40B4-BE49-F238E27FC236}">
                <a16:creationId xmlns:a16="http://schemas.microsoft.com/office/drawing/2014/main" id="{D5C0453A-7B66-40FB-AED7-12B7AC4F9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348" y="5199316"/>
            <a:ext cx="735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charset="0"/>
              </a:rPr>
              <a:t>2016</a:t>
            </a:r>
            <a:endParaRPr lang="ko-KR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0CAFC8-BB98-44A2-9ABE-1A9175C33CE8}"/>
              </a:ext>
            </a:extLst>
          </p:cNvPr>
          <p:cNvSpPr/>
          <p:nvPr/>
        </p:nvSpPr>
        <p:spPr>
          <a:xfrm>
            <a:off x="4844356" y="1737304"/>
            <a:ext cx="2520000" cy="432000"/>
          </a:xfrm>
          <a:prstGeom prst="rect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97EAFC-2A01-4DE3-8133-B8E6ECC0DC5F}"/>
              </a:ext>
            </a:extLst>
          </p:cNvPr>
          <p:cNvSpPr/>
          <p:nvPr/>
        </p:nvSpPr>
        <p:spPr>
          <a:xfrm>
            <a:off x="4844356" y="2654174"/>
            <a:ext cx="2520000" cy="432000"/>
          </a:xfrm>
          <a:prstGeom prst="rect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785428-BBBF-4EDE-B176-0C9032D240BC}"/>
              </a:ext>
            </a:extLst>
          </p:cNvPr>
          <p:cNvSpPr/>
          <p:nvPr/>
        </p:nvSpPr>
        <p:spPr>
          <a:xfrm>
            <a:off x="8776462" y="2654174"/>
            <a:ext cx="2520000" cy="432000"/>
          </a:xfrm>
          <a:prstGeom prst="rect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FCF81-9C89-4E0D-A880-1FEBF9D20587}"/>
              </a:ext>
            </a:extLst>
          </p:cNvPr>
          <p:cNvSpPr/>
          <p:nvPr/>
        </p:nvSpPr>
        <p:spPr>
          <a:xfrm>
            <a:off x="913079" y="2654174"/>
            <a:ext cx="2520000" cy="432000"/>
          </a:xfrm>
          <a:prstGeom prst="rect">
            <a:avLst/>
          </a:pr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48F738-8C1B-4F9A-986B-5DEF9F89B2D5}"/>
              </a:ext>
            </a:extLst>
          </p:cNvPr>
          <p:cNvSpPr/>
          <p:nvPr/>
        </p:nvSpPr>
        <p:spPr>
          <a:xfrm>
            <a:off x="4844356" y="3766661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F22FBE-830F-4DC2-81B5-475E3A542FB6}"/>
              </a:ext>
            </a:extLst>
          </p:cNvPr>
          <p:cNvSpPr/>
          <p:nvPr/>
        </p:nvSpPr>
        <p:spPr>
          <a:xfrm>
            <a:off x="8768568" y="3766661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B6D66-F540-432C-AE03-D800F40C8A46}"/>
              </a:ext>
            </a:extLst>
          </p:cNvPr>
          <p:cNvSpPr/>
          <p:nvPr/>
        </p:nvSpPr>
        <p:spPr>
          <a:xfrm>
            <a:off x="905185" y="3766661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E41AC8-1FEF-4B7F-93A0-F0584CFFA3A3}"/>
              </a:ext>
            </a:extLst>
          </p:cNvPr>
          <p:cNvSpPr/>
          <p:nvPr/>
        </p:nvSpPr>
        <p:spPr>
          <a:xfrm>
            <a:off x="4844356" y="4374475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5919D-4EC0-47F7-AB28-560EAF4983B5}"/>
              </a:ext>
            </a:extLst>
          </p:cNvPr>
          <p:cNvSpPr/>
          <p:nvPr/>
        </p:nvSpPr>
        <p:spPr>
          <a:xfrm>
            <a:off x="8767584" y="4374475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38C2E3-25B1-40CA-BDC6-435738429B10}"/>
              </a:ext>
            </a:extLst>
          </p:cNvPr>
          <p:cNvSpPr/>
          <p:nvPr/>
        </p:nvSpPr>
        <p:spPr>
          <a:xfrm>
            <a:off x="904201" y="4374475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6700BA-1792-47B6-A830-47D99AA9AFDB}"/>
              </a:ext>
            </a:extLst>
          </p:cNvPr>
          <p:cNvSpPr/>
          <p:nvPr/>
        </p:nvSpPr>
        <p:spPr>
          <a:xfrm>
            <a:off x="4844356" y="4982289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7446C-2DE8-41F8-97F3-7136295AAA59}"/>
              </a:ext>
            </a:extLst>
          </p:cNvPr>
          <p:cNvSpPr/>
          <p:nvPr/>
        </p:nvSpPr>
        <p:spPr>
          <a:xfrm>
            <a:off x="8766600" y="4982289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1F979F-F85E-40D8-A816-F745704928FF}"/>
              </a:ext>
            </a:extLst>
          </p:cNvPr>
          <p:cNvSpPr/>
          <p:nvPr/>
        </p:nvSpPr>
        <p:spPr>
          <a:xfrm>
            <a:off x="903217" y="4982289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D6B617-CA6C-4035-AE25-2EDDAB6D11D0}"/>
              </a:ext>
            </a:extLst>
          </p:cNvPr>
          <p:cNvSpPr/>
          <p:nvPr/>
        </p:nvSpPr>
        <p:spPr>
          <a:xfrm>
            <a:off x="4844356" y="5590103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7FEB12-4280-47B4-A1A4-0C4D6EFECB2C}"/>
              </a:ext>
            </a:extLst>
          </p:cNvPr>
          <p:cNvSpPr/>
          <p:nvPr/>
        </p:nvSpPr>
        <p:spPr>
          <a:xfrm>
            <a:off x="8765616" y="5590103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835669-001C-431E-B28B-2D1C3C7666FF}"/>
              </a:ext>
            </a:extLst>
          </p:cNvPr>
          <p:cNvSpPr/>
          <p:nvPr/>
        </p:nvSpPr>
        <p:spPr>
          <a:xfrm>
            <a:off x="902233" y="5590103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0FDCAC-DBCE-41A2-9959-301D7D20AA9E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6104356" y="2169304"/>
            <a:ext cx="0" cy="48487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B660F2-704C-415B-B60A-61D2E43DB180}"/>
              </a:ext>
            </a:extLst>
          </p:cNvPr>
          <p:cNvCxnSpPr>
            <a:cxnSpLocks/>
          </p:cNvCxnSpPr>
          <p:nvPr/>
        </p:nvCxnSpPr>
        <p:spPr>
          <a:xfrm>
            <a:off x="2162234" y="3550390"/>
            <a:ext cx="7863383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C2E125-49AB-4DC5-B0E2-B584882A7AF3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0028568" y="3550391"/>
            <a:ext cx="0" cy="216271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DA2656-F78F-4F84-9D59-D285A3261A7B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162233" y="3550391"/>
            <a:ext cx="2952" cy="216271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C21E744-9578-4FFF-8591-EB92D7C750CF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flipH="1">
            <a:off x="10027584" y="4198662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0E9DE8-B511-4913-A73A-EBAFC819CFED}"/>
              </a:ext>
            </a:extLst>
          </p:cNvPr>
          <p:cNvCxnSpPr>
            <a:stCxn id="11" idx="2"/>
            <a:endCxn id="14" idx="0"/>
          </p:cNvCxnSpPr>
          <p:nvPr/>
        </p:nvCxnSpPr>
        <p:spPr>
          <a:xfrm flipH="1">
            <a:off x="10026600" y="4806476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276F72-3EFC-469B-A768-5661B7BAA763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 flipH="1">
            <a:off x="10025616" y="5414290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14AD31-D5F6-4D4E-9F1D-A785796E5AF3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6104356" y="4198662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0D99512-02BB-4730-8D11-53BE41B61DD8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6104356" y="4806476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DEFD6C-1213-47B4-B020-EB3004D02C4E}"/>
              </a:ext>
            </a:extLst>
          </p:cNvPr>
          <p:cNvCxnSpPr>
            <a:stCxn id="13" idx="2"/>
            <a:endCxn id="16" idx="0"/>
          </p:cNvCxnSpPr>
          <p:nvPr/>
        </p:nvCxnSpPr>
        <p:spPr>
          <a:xfrm>
            <a:off x="6104356" y="5414290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FA73AC4-BA72-4846-A128-6B631B124ABC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flipH="1">
            <a:off x="2164201" y="4198662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3E9C59-DD10-4802-843F-9931FCA1D484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 flipH="1">
            <a:off x="2163217" y="4806476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9C1228-2DD7-45BE-8A18-5ED99691466B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 flipH="1">
            <a:off x="2162233" y="5414290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E337F7-FAED-4F8E-A2EA-88FCA0205852}"/>
              </a:ext>
            </a:extLst>
          </p:cNvPr>
          <p:cNvCxnSpPr>
            <a:cxnSpLocks/>
            <a:stCxn id="5" idx="1"/>
            <a:endCxn id="4" idx="3"/>
          </p:cNvCxnSpPr>
          <p:nvPr/>
        </p:nvCxnSpPr>
        <p:spPr>
          <a:xfrm flipH="1">
            <a:off x="7364356" y="2870174"/>
            <a:ext cx="1412106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D0309B2-4192-4509-9FD7-7B35008E2666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3433080" y="2870174"/>
            <a:ext cx="1411277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0">
            <a:extLst>
              <a:ext uri="{FF2B5EF4-FFF2-40B4-BE49-F238E27FC236}">
                <a16:creationId xmlns:a16="http://schemas.microsoft.com/office/drawing/2014/main" id="{A665766B-014D-4363-A7E0-E9F8F4C4EF08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6104356" y="3086175"/>
            <a:ext cx="0" cy="680487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4">
            <a:extLst>
              <a:ext uri="{FF2B5EF4-FFF2-40B4-BE49-F238E27FC236}">
                <a16:creationId xmlns:a16="http://schemas.microsoft.com/office/drawing/2014/main" id="{B7179D2E-04AD-4D08-A70B-EE498D553F67}"/>
              </a:ext>
            </a:extLst>
          </p:cNvPr>
          <p:cNvSpPr/>
          <p:nvPr/>
        </p:nvSpPr>
        <p:spPr>
          <a:xfrm rot="10800000" flipV="1">
            <a:off x="4899168" y="1065950"/>
            <a:ext cx="1839766" cy="1574810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BC8FDF-AF39-4F46-94E6-B5AB6492AB16}"/>
              </a:ext>
            </a:extLst>
          </p:cNvPr>
          <p:cNvSpPr txBox="1"/>
          <p:nvPr/>
        </p:nvSpPr>
        <p:spPr>
          <a:xfrm>
            <a:off x="5306511" y="1191634"/>
            <a:ext cx="1432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F5CFE4E-A470-4B37-8965-3CF91CD172CF}"/>
              </a:ext>
            </a:extLst>
          </p:cNvPr>
          <p:cNvSpPr txBox="1">
            <a:spLocks/>
          </p:cNvSpPr>
          <p:nvPr/>
        </p:nvSpPr>
        <p:spPr>
          <a:xfrm>
            <a:off x="398808" y="619123"/>
            <a:ext cx="3644922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77942B42-6F02-493F-96C2-9C4F78B86AB9}"/>
              </a:ext>
            </a:extLst>
          </p:cNvPr>
          <p:cNvGrpSpPr/>
          <p:nvPr/>
        </p:nvGrpSpPr>
        <p:grpSpPr>
          <a:xfrm>
            <a:off x="7674952" y="619123"/>
            <a:ext cx="3521097" cy="4758271"/>
            <a:chOff x="2153463" y="1916832"/>
            <a:chExt cx="7911017" cy="475827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050732-2673-4EC8-A269-63B56D652F50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3EC1B0-7C9F-4338-8FB3-5176592C26E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>
            <a:extLst>
              <a:ext uri="{FF2B5EF4-FFF2-40B4-BE49-F238E27FC236}">
                <a16:creationId xmlns:a16="http://schemas.microsoft.com/office/drawing/2014/main" id="{4C8DA34F-D4D5-4A59-BA47-85F8B65796F5}"/>
              </a:ext>
            </a:extLst>
          </p:cNvPr>
          <p:cNvGrpSpPr/>
          <p:nvPr/>
        </p:nvGrpSpPr>
        <p:grpSpPr>
          <a:xfrm>
            <a:off x="8190279" y="568033"/>
            <a:ext cx="3186744" cy="4865804"/>
            <a:chOff x="4871865" y="1777141"/>
            <a:chExt cx="3630109" cy="486580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BD30C63-1AC7-41E9-9965-F58B9CCF79B4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80DD9F-3D30-4080-B013-7CAB9BC993FA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2">
            <a:extLst>
              <a:ext uri="{FF2B5EF4-FFF2-40B4-BE49-F238E27FC236}">
                <a16:creationId xmlns:a16="http://schemas.microsoft.com/office/drawing/2014/main" id="{E4C070CA-D346-4AAA-B098-0C7F65840624}"/>
              </a:ext>
            </a:extLst>
          </p:cNvPr>
          <p:cNvGrpSpPr/>
          <p:nvPr/>
        </p:nvGrpSpPr>
        <p:grpSpPr>
          <a:xfrm>
            <a:off x="4546981" y="573171"/>
            <a:ext cx="3186743" cy="4860666"/>
            <a:chOff x="822207" y="1777142"/>
            <a:chExt cx="3630108" cy="48606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D215F1-80D6-4309-91CF-8A31B5E4F4B4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3CE320-A4A1-4E37-B148-061CF6B72B07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8F20C8E-C37F-4555-ADC6-39D61606A2DE}"/>
              </a:ext>
            </a:extLst>
          </p:cNvPr>
          <p:cNvSpPr txBox="1">
            <a:spLocks/>
          </p:cNvSpPr>
          <p:nvPr/>
        </p:nvSpPr>
        <p:spPr>
          <a:xfrm>
            <a:off x="398808" y="619123"/>
            <a:ext cx="3644922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Columns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9" name="Right Triangle 4">
            <a:extLst>
              <a:ext uri="{FF2B5EF4-FFF2-40B4-BE49-F238E27FC236}">
                <a16:creationId xmlns:a16="http://schemas.microsoft.com/office/drawing/2014/main" id="{1A65279D-62F8-4853-B24E-563149658B90}"/>
              </a:ext>
            </a:extLst>
          </p:cNvPr>
          <p:cNvSpPr/>
          <p:nvPr/>
        </p:nvSpPr>
        <p:spPr>
          <a:xfrm rot="10800000" flipV="1">
            <a:off x="2041668" y="2641595"/>
            <a:ext cx="1839766" cy="1574810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0DBF5B-116E-4955-AC0E-40978E78462B}"/>
              </a:ext>
            </a:extLst>
          </p:cNvPr>
          <p:cNvSpPr txBox="1"/>
          <p:nvPr/>
        </p:nvSpPr>
        <p:spPr>
          <a:xfrm>
            <a:off x="2449011" y="2767279"/>
            <a:ext cx="1432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597193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536524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546032-23C2-400C-87C1-ACF432F5C26E}"/>
              </a:ext>
            </a:extLst>
          </p:cNvPr>
          <p:cNvGrpSpPr/>
          <p:nvPr/>
        </p:nvGrpSpPr>
        <p:grpSpPr>
          <a:xfrm>
            <a:off x="2898195" y="1217915"/>
            <a:ext cx="1224868" cy="2112879"/>
            <a:chOff x="10432357" y="212669"/>
            <a:chExt cx="612578" cy="105668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993F24D-C5D1-4A73-A046-B78C39148B34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2E7E9C4-F274-47A5-8432-AC152567B355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336A915-8A1D-4FD3-9200-800C4CB45D6B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rgbClr val="F738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775687C-F672-4F2C-89E6-68F2A06C5DE2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A8EB0ED-B172-42FB-9DAB-48F594B3ADE8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rgbClr val="F3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FEDD4B6-6FEC-42AB-9697-EC1F38A8AF1A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rgbClr val="F6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1AFF422-7CA7-4C8E-A441-5EF59BE77F0D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B11EA45-ADB2-4B8A-81CC-7D9B25367260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EE4542-028D-4065-B9EE-C98494E15B54}"/>
              </a:ext>
            </a:extLst>
          </p:cNvPr>
          <p:cNvGrpSpPr/>
          <p:nvPr/>
        </p:nvGrpSpPr>
        <p:grpSpPr>
          <a:xfrm>
            <a:off x="3777852" y="2202228"/>
            <a:ext cx="3931332" cy="3809338"/>
            <a:chOff x="4140083" y="-227046"/>
            <a:chExt cx="3204689" cy="310523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80BC2F-74EA-4ABC-BCAD-ED3387A8ABAA}"/>
                </a:ext>
              </a:extLst>
            </p:cNvPr>
            <p:cNvSpPr/>
            <p:nvPr/>
          </p:nvSpPr>
          <p:spPr>
            <a:xfrm>
              <a:off x="4140083" y="-227046"/>
              <a:ext cx="2889473" cy="3105239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FF31F6B-3D0F-4E0B-B338-6BDD8CD50729}"/>
                </a:ext>
              </a:extLst>
            </p:cNvPr>
            <p:cNvSpPr/>
            <p:nvPr/>
          </p:nvSpPr>
          <p:spPr>
            <a:xfrm>
              <a:off x="7053949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83344A-A721-4FE2-9C03-D1E33E966C65}"/>
                </a:ext>
              </a:extLst>
            </p:cNvPr>
            <p:cNvSpPr/>
            <p:nvPr/>
          </p:nvSpPr>
          <p:spPr>
            <a:xfrm>
              <a:off x="7001683" y="984748"/>
              <a:ext cx="65670" cy="187630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A53E3B-43DB-48E7-A33D-7F62598C227B}"/>
                </a:ext>
              </a:extLst>
            </p:cNvPr>
            <p:cNvSpPr/>
            <p:nvPr/>
          </p:nvSpPr>
          <p:spPr>
            <a:xfrm>
              <a:off x="6426741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9607B0C-3A6A-432F-850A-E061B812D9C4}"/>
                </a:ext>
              </a:extLst>
            </p:cNvPr>
            <p:cNvSpPr/>
            <p:nvPr/>
          </p:nvSpPr>
          <p:spPr>
            <a:xfrm>
              <a:off x="6374982" y="157532"/>
              <a:ext cx="150103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77D14D6-0956-4570-8B51-E8EA7F4CDE1F}"/>
                </a:ext>
              </a:extLst>
            </p:cNvPr>
            <p:cNvSpPr/>
            <p:nvPr/>
          </p:nvSpPr>
          <p:spPr>
            <a:xfrm>
              <a:off x="5349699" y="779290"/>
              <a:ext cx="318967" cy="356494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9" name="Group 35">
            <a:extLst>
              <a:ext uri="{FF2B5EF4-FFF2-40B4-BE49-F238E27FC236}">
                <a16:creationId xmlns:a16="http://schemas.microsoft.com/office/drawing/2014/main" id="{3B5AF9E4-35AC-46DE-96C8-D5A9E493422D}"/>
              </a:ext>
            </a:extLst>
          </p:cNvPr>
          <p:cNvGrpSpPr/>
          <p:nvPr/>
        </p:nvGrpSpPr>
        <p:grpSpPr>
          <a:xfrm flipH="1">
            <a:off x="9565545" y="1793630"/>
            <a:ext cx="2115846" cy="4431511"/>
            <a:chOff x="851030" y="1340768"/>
            <a:chExt cx="2426195" cy="5081516"/>
          </a:xfrm>
          <a:solidFill>
            <a:schemeClr val="accent1"/>
          </a:solidFill>
        </p:grpSpPr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51BC3BCB-696E-474C-AB95-2C7A4F303E8E}"/>
                </a:ext>
              </a:extLst>
            </p:cNvPr>
            <p:cNvGrpSpPr/>
            <p:nvPr/>
          </p:nvGrpSpPr>
          <p:grpSpPr>
            <a:xfrm>
              <a:off x="851030" y="1340768"/>
              <a:ext cx="2426195" cy="5081516"/>
              <a:chOff x="3009901" y="1512649"/>
              <a:chExt cx="2426195" cy="5081516"/>
            </a:xfrm>
            <a:grpFill/>
          </p:grpSpPr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D2F8CE4B-06C8-4926-8963-E7EDDB228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1671638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9A3D8FE7-02DA-495A-987E-E328FA7F6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C18AC666-77F2-474C-AD12-95035C570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75CB733-D715-432A-8690-305F599C730F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22" name="Freeform 46">
                <a:extLst>
                  <a:ext uri="{FF2B5EF4-FFF2-40B4-BE49-F238E27FC236}">
                    <a16:creationId xmlns:a16="http://schemas.microsoft.com/office/drawing/2014/main" id="{9CDD6593-D06B-4A59-B6A5-7DB2E182B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55">
                <a:extLst>
                  <a:ext uri="{FF2B5EF4-FFF2-40B4-BE49-F238E27FC236}">
                    <a16:creationId xmlns:a16="http://schemas.microsoft.com/office/drawing/2014/main" id="{88D36E15-0FFF-4B78-97EC-03D74A83A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7" name="Graphic 66">
            <a:extLst>
              <a:ext uri="{FF2B5EF4-FFF2-40B4-BE49-F238E27FC236}">
                <a16:creationId xmlns:a16="http://schemas.microsoft.com/office/drawing/2014/main" id="{95F32C76-46A0-4D74-85E0-9F4B7B305E9F}"/>
              </a:ext>
            </a:extLst>
          </p:cNvPr>
          <p:cNvGrpSpPr/>
          <p:nvPr/>
        </p:nvGrpSpPr>
        <p:grpSpPr>
          <a:xfrm>
            <a:off x="7991397" y="2006313"/>
            <a:ext cx="1516755" cy="4153151"/>
            <a:chOff x="7354684" y="1811872"/>
            <a:chExt cx="1908028" cy="522452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C558A5F-BDD2-4170-AC02-8F088F0E952F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C9F55DD-EF3E-47C6-B9E3-2107677B4801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2F82C48-F824-4446-A03C-1D8761D55DEC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50E8076-B5AA-4C51-91F3-1B2258C4BA66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4076AC1-E6FB-4508-8AB7-991B3C51E9D3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E391461-817D-4B4F-A290-5461448A8735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AA3AA9B-8EEC-4A05-B5DA-54762FAB9BB6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aphic 24">
            <a:extLst>
              <a:ext uri="{FF2B5EF4-FFF2-40B4-BE49-F238E27FC236}">
                <a16:creationId xmlns:a16="http://schemas.microsoft.com/office/drawing/2014/main" id="{F9D9D43D-193B-47F5-90F5-3439C539264E}"/>
              </a:ext>
            </a:extLst>
          </p:cNvPr>
          <p:cNvGrpSpPr/>
          <p:nvPr/>
        </p:nvGrpSpPr>
        <p:grpSpPr>
          <a:xfrm>
            <a:off x="352914" y="1406768"/>
            <a:ext cx="4470723" cy="5451231"/>
            <a:chOff x="3282132" y="608"/>
            <a:chExt cx="5624458" cy="6858000"/>
          </a:xfrm>
        </p:grpSpPr>
        <p:grpSp>
          <p:nvGrpSpPr>
            <p:cNvPr id="36" name="Graphic 24">
              <a:extLst>
                <a:ext uri="{FF2B5EF4-FFF2-40B4-BE49-F238E27FC236}">
                  <a16:creationId xmlns:a16="http://schemas.microsoft.com/office/drawing/2014/main" id="{88649FBC-9008-4B91-B2F8-9D38BE614D39}"/>
                </a:ext>
              </a:extLst>
            </p:cNvPr>
            <p:cNvGrpSpPr/>
            <p:nvPr/>
          </p:nvGrpSpPr>
          <p:grpSpPr>
            <a:xfrm>
              <a:off x="3286299" y="608"/>
              <a:ext cx="5620291" cy="6858000"/>
              <a:chOff x="3286299" y="608"/>
              <a:chExt cx="5620291" cy="6858000"/>
            </a:xfrm>
            <a:solidFill>
              <a:schemeClr val="accent1"/>
            </a:solidFill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4A3318E-870F-4736-A7FD-532F77A61ECC}"/>
                  </a:ext>
                </a:extLst>
              </p:cNvPr>
              <p:cNvSpPr/>
              <p:nvPr/>
            </p:nvSpPr>
            <p:spPr>
              <a:xfrm>
                <a:off x="6980300" y="5304247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778"/>
                      <a:pt x="0" y="778"/>
                      <a:pt x="0" y="0"/>
                    </a:cubicBezTo>
                    <a:cubicBezTo>
                      <a:pt x="0" y="778"/>
                      <a:pt x="0" y="77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64FBD5F-3B2B-4B1B-8717-BE19623BCE2E}"/>
                  </a:ext>
                </a:extLst>
              </p:cNvPr>
              <p:cNvSpPr/>
              <p:nvPr/>
            </p:nvSpPr>
            <p:spPr>
              <a:xfrm>
                <a:off x="6925031" y="5090177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778"/>
                      <a:pt x="0" y="0"/>
                    </a:cubicBezTo>
                    <a:cubicBezTo>
                      <a:pt x="0" y="778"/>
                      <a:pt x="0" y="77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6CB6AA1-C536-466D-8139-9F3B3CDD822E}"/>
                  </a:ext>
                </a:extLst>
              </p:cNvPr>
              <p:cNvSpPr/>
              <p:nvPr/>
            </p:nvSpPr>
            <p:spPr>
              <a:xfrm>
                <a:off x="8639920" y="790110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B80817C-48BF-483F-BF53-C7B3E158E7C5}"/>
                  </a:ext>
                </a:extLst>
              </p:cNvPr>
              <p:cNvSpPr/>
              <p:nvPr/>
            </p:nvSpPr>
            <p:spPr>
              <a:xfrm>
                <a:off x="3286299" y="608"/>
                <a:ext cx="5620291" cy="6858000"/>
              </a:xfrm>
              <a:custGeom>
                <a:avLst/>
                <a:gdLst>
                  <a:gd name="connsiteX0" fmla="*/ 5622960 w 5620290"/>
                  <a:gd name="connsiteY0" fmla="*/ 1118001 h 6858000"/>
                  <a:gd name="connsiteX1" fmla="*/ 5610504 w 5620290"/>
                  <a:gd name="connsiteY1" fmla="*/ 1073630 h 6858000"/>
                  <a:gd name="connsiteX2" fmla="*/ 5466494 w 5620290"/>
                  <a:gd name="connsiteY2" fmla="*/ 916387 h 6858000"/>
                  <a:gd name="connsiteX3" fmla="*/ 5423680 w 5620290"/>
                  <a:gd name="connsiteY3" fmla="*/ 783275 h 6858000"/>
                  <a:gd name="connsiteX4" fmla="*/ 5324819 w 5620290"/>
                  <a:gd name="connsiteY4" fmla="*/ 840879 h 6858000"/>
                  <a:gd name="connsiteX5" fmla="*/ 5250868 w 5620290"/>
                  <a:gd name="connsiteY5" fmla="*/ 868902 h 6858000"/>
                  <a:gd name="connsiteX6" fmla="*/ 5121648 w 5620290"/>
                  <a:gd name="connsiteY6" fmla="*/ 943632 h 6858000"/>
                  <a:gd name="connsiteX7" fmla="*/ 4992428 w 5620290"/>
                  <a:gd name="connsiteY7" fmla="*/ 1118779 h 6858000"/>
                  <a:gd name="connsiteX8" fmla="*/ 5121648 w 5620290"/>
                  <a:gd name="connsiteY8" fmla="*/ 1484643 h 6858000"/>
                  <a:gd name="connsiteX9" fmla="*/ 5112307 w 5620290"/>
                  <a:gd name="connsiteY9" fmla="*/ 1689371 h 6858000"/>
                  <a:gd name="connsiteX10" fmla="*/ 5030571 w 5620290"/>
                  <a:gd name="connsiteY10" fmla="*/ 1882423 h 6858000"/>
                  <a:gd name="connsiteX11" fmla="*/ 4964404 w 5620290"/>
                  <a:gd name="connsiteY11" fmla="*/ 1907333 h 6858000"/>
                  <a:gd name="connsiteX12" fmla="*/ 4885004 w 5620290"/>
                  <a:gd name="connsiteY12" fmla="*/ 2028768 h 6858000"/>
                  <a:gd name="connsiteX13" fmla="*/ 4588421 w 5620290"/>
                  <a:gd name="connsiteY13" fmla="*/ 2488823 h 6858000"/>
                  <a:gd name="connsiteX14" fmla="*/ 4435070 w 5620290"/>
                  <a:gd name="connsiteY14" fmla="*/ 2723131 h 6858000"/>
                  <a:gd name="connsiteX15" fmla="*/ 4297287 w 5620290"/>
                  <a:gd name="connsiteY15" fmla="*/ 2909955 h 6858000"/>
                  <a:gd name="connsiteX16" fmla="*/ 4108906 w 5620290"/>
                  <a:gd name="connsiteY16" fmla="*/ 2942649 h 6858000"/>
                  <a:gd name="connsiteX17" fmla="*/ 3887831 w 5620290"/>
                  <a:gd name="connsiteY17" fmla="*/ 2969895 h 6858000"/>
                  <a:gd name="connsiteX18" fmla="*/ 2873532 w 5620290"/>
                  <a:gd name="connsiteY18" fmla="*/ 2864028 h 6858000"/>
                  <a:gd name="connsiteX19" fmla="*/ 2650121 w 5620290"/>
                  <a:gd name="connsiteY19" fmla="*/ 2882710 h 6858000"/>
                  <a:gd name="connsiteX20" fmla="*/ 2527129 w 5620290"/>
                  <a:gd name="connsiteY20" fmla="*/ 2937200 h 6858000"/>
                  <a:gd name="connsiteX21" fmla="*/ 2455513 w 5620290"/>
                  <a:gd name="connsiteY21" fmla="*/ 2920075 h 6858000"/>
                  <a:gd name="connsiteX22" fmla="*/ 2536470 w 5620290"/>
                  <a:gd name="connsiteY22" fmla="*/ 2705227 h 6858000"/>
                  <a:gd name="connsiteX23" fmla="*/ 2684372 w 5620290"/>
                  <a:gd name="connsiteY23" fmla="*/ 2368165 h 6858000"/>
                  <a:gd name="connsiteX24" fmla="*/ 2683594 w 5620290"/>
                  <a:gd name="connsiteY24" fmla="*/ 2255292 h 6858000"/>
                  <a:gd name="connsiteX25" fmla="*/ 2657906 w 5620290"/>
                  <a:gd name="connsiteY25" fmla="*/ 2052121 h 6858000"/>
                  <a:gd name="connsiteX26" fmla="*/ 2672696 w 5620290"/>
                  <a:gd name="connsiteY26" fmla="*/ 1753203 h 6858000"/>
                  <a:gd name="connsiteX27" fmla="*/ 2618984 w 5620290"/>
                  <a:gd name="connsiteY27" fmla="*/ 1554702 h 6858000"/>
                  <a:gd name="connsiteX28" fmla="*/ 2566829 w 5620290"/>
                  <a:gd name="connsiteY28" fmla="*/ 1455063 h 6858000"/>
                  <a:gd name="connsiteX29" fmla="*/ 2562937 w 5620290"/>
                  <a:gd name="connsiteY29" fmla="*/ 1375663 h 6858000"/>
                  <a:gd name="connsiteX30" fmla="*/ 2326293 w 5620290"/>
                  <a:gd name="connsiteY30" fmla="*/ 1143689 h 6858000"/>
                  <a:gd name="connsiteX31" fmla="*/ 1781389 w 5620290"/>
                  <a:gd name="connsiteY31" fmla="*/ 1128121 h 6858000"/>
                  <a:gd name="connsiteX32" fmla="*/ 1572769 w 5620290"/>
                  <a:gd name="connsiteY32" fmla="*/ 1281472 h 6858000"/>
                  <a:gd name="connsiteX33" fmla="*/ 1441214 w 5620290"/>
                  <a:gd name="connsiteY33" fmla="*/ 1490871 h 6858000"/>
                  <a:gd name="connsiteX34" fmla="*/ 1438100 w 5620290"/>
                  <a:gd name="connsiteY34" fmla="*/ 1497098 h 6858000"/>
                  <a:gd name="connsiteX35" fmla="*/ 1337682 w 5620290"/>
                  <a:gd name="connsiteY35" fmla="*/ 1996074 h 6858000"/>
                  <a:gd name="connsiteX36" fmla="*/ 1547859 w 5620290"/>
                  <a:gd name="connsiteY36" fmla="*/ 2529301 h 6858000"/>
                  <a:gd name="connsiteX37" fmla="*/ 1569655 w 5620290"/>
                  <a:gd name="connsiteY37" fmla="*/ 2550319 h 6858000"/>
                  <a:gd name="connsiteX38" fmla="*/ 1569655 w 5620290"/>
                  <a:gd name="connsiteY38" fmla="*/ 2550319 h 6858000"/>
                  <a:gd name="connsiteX39" fmla="*/ 1540075 w 5620290"/>
                  <a:gd name="connsiteY39" fmla="*/ 2727023 h 6858000"/>
                  <a:gd name="connsiteX40" fmla="*/ 1522949 w 5620290"/>
                  <a:gd name="connsiteY40" fmla="*/ 2895943 h 6858000"/>
                  <a:gd name="connsiteX41" fmla="*/ 1073015 w 5620290"/>
                  <a:gd name="connsiteY41" fmla="*/ 3086660 h 6858000"/>
                  <a:gd name="connsiteX42" fmla="*/ 728169 w 5620290"/>
                  <a:gd name="connsiteY42" fmla="*/ 2980014 h 6858000"/>
                  <a:gd name="connsiteX43" fmla="*/ 723498 w 5620290"/>
                  <a:gd name="connsiteY43" fmla="*/ 2944985 h 6858000"/>
                  <a:gd name="connsiteX44" fmla="*/ 733618 w 5620290"/>
                  <a:gd name="connsiteY44" fmla="*/ 1404465 h 6858000"/>
                  <a:gd name="connsiteX45" fmla="*/ 718049 w 5620290"/>
                  <a:gd name="connsiteY45" fmla="*/ 1376441 h 6858000"/>
                  <a:gd name="connsiteX46" fmla="*/ 700923 w 5620290"/>
                  <a:gd name="connsiteY46" fmla="*/ 1374884 h 6858000"/>
                  <a:gd name="connsiteX47" fmla="*/ 718827 w 5620290"/>
                  <a:gd name="connsiteY47" fmla="*/ 1348417 h 6858000"/>
                  <a:gd name="connsiteX48" fmla="*/ 883077 w 5620290"/>
                  <a:gd name="connsiteY48" fmla="*/ 918722 h 6858000"/>
                  <a:gd name="connsiteX49" fmla="*/ 898646 w 5620290"/>
                  <a:gd name="connsiteY49" fmla="*/ 903932 h 6858000"/>
                  <a:gd name="connsiteX50" fmla="*/ 1093254 w 5620290"/>
                  <a:gd name="connsiteY50" fmla="*/ 710880 h 6858000"/>
                  <a:gd name="connsiteX51" fmla="*/ 1272294 w 5620290"/>
                  <a:gd name="connsiteY51" fmla="*/ 215796 h 6858000"/>
                  <a:gd name="connsiteX52" fmla="*/ 1299539 w 5620290"/>
                  <a:gd name="connsiteY52" fmla="*/ 54661 h 6858000"/>
                  <a:gd name="connsiteX53" fmla="*/ 1232594 w 5620290"/>
                  <a:gd name="connsiteY53" fmla="*/ 1727 h 6858000"/>
                  <a:gd name="connsiteX54" fmla="*/ 1118942 w 5620290"/>
                  <a:gd name="connsiteY54" fmla="*/ 79571 h 6858000"/>
                  <a:gd name="connsiteX55" fmla="*/ 1079242 w 5620290"/>
                  <a:gd name="connsiteY55" fmla="*/ 98253 h 6858000"/>
                  <a:gd name="connsiteX56" fmla="*/ 607511 w 5620290"/>
                  <a:gd name="connsiteY56" fmla="*/ 109151 h 6858000"/>
                  <a:gd name="connsiteX57" fmla="*/ 590386 w 5620290"/>
                  <a:gd name="connsiteY57" fmla="*/ 120049 h 6858000"/>
                  <a:gd name="connsiteX58" fmla="*/ 430807 w 5620290"/>
                  <a:gd name="connsiteY58" fmla="*/ 728006 h 6858000"/>
                  <a:gd name="connsiteX59" fmla="*/ 359191 w 5620290"/>
                  <a:gd name="connsiteY59" fmla="*/ 1103989 h 6858000"/>
                  <a:gd name="connsiteX60" fmla="*/ 288354 w 5620290"/>
                  <a:gd name="connsiteY60" fmla="*/ 1289256 h 6858000"/>
                  <a:gd name="connsiteX61" fmla="*/ 207397 w 5620290"/>
                  <a:gd name="connsiteY61" fmla="*/ 1321951 h 6858000"/>
                  <a:gd name="connsiteX62" fmla="*/ 156798 w 5620290"/>
                  <a:gd name="connsiteY62" fmla="*/ 1335962 h 6858000"/>
                  <a:gd name="connsiteX63" fmla="*/ 151349 w 5620290"/>
                  <a:gd name="connsiteY63" fmla="*/ 1344525 h 6858000"/>
                  <a:gd name="connsiteX64" fmla="*/ 108535 w 5620290"/>
                  <a:gd name="connsiteY64" fmla="*/ 1578834 h 6858000"/>
                  <a:gd name="connsiteX65" fmla="*/ 4225 w 5620290"/>
                  <a:gd name="connsiteY65" fmla="*/ 2533193 h 6858000"/>
                  <a:gd name="connsiteX66" fmla="*/ 120990 w 5620290"/>
                  <a:gd name="connsiteY66" fmla="*/ 3475876 h 6858000"/>
                  <a:gd name="connsiteX67" fmla="*/ 416017 w 5620290"/>
                  <a:gd name="connsiteY67" fmla="*/ 3993535 h 6858000"/>
                  <a:gd name="connsiteX68" fmla="*/ 695474 w 5620290"/>
                  <a:gd name="connsiteY68" fmla="*/ 4238741 h 6858000"/>
                  <a:gd name="connsiteX69" fmla="*/ 862059 w 5620290"/>
                  <a:gd name="connsiteY69" fmla="*/ 4336824 h 6858000"/>
                  <a:gd name="connsiteX70" fmla="*/ 991279 w 5620290"/>
                  <a:gd name="connsiteY70" fmla="*/ 4479277 h 6858000"/>
                  <a:gd name="connsiteX71" fmla="*/ 1363370 w 5620290"/>
                  <a:gd name="connsiteY71" fmla="*/ 4968134 h 6858000"/>
                  <a:gd name="connsiteX72" fmla="*/ 1671630 w 5620290"/>
                  <a:gd name="connsiteY72" fmla="*/ 5476451 h 6858000"/>
                  <a:gd name="connsiteX73" fmla="*/ 1808634 w 5620290"/>
                  <a:gd name="connsiteY73" fmla="*/ 6085965 h 6858000"/>
                  <a:gd name="connsiteX74" fmla="*/ 1821868 w 5620290"/>
                  <a:gd name="connsiteY74" fmla="*/ 6108539 h 6858000"/>
                  <a:gd name="connsiteX75" fmla="*/ 1794623 w 5620290"/>
                  <a:gd name="connsiteY75" fmla="*/ 6142790 h 6858000"/>
                  <a:gd name="connsiteX76" fmla="*/ 1737019 w 5620290"/>
                  <a:gd name="connsiteY76" fmla="*/ 6553025 h 6858000"/>
                  <a:gd name="connsiteX77" fmla="*/ 1741689 w 5620290"/>
                  <a:gd name="connsiteY77" fmla="*/ 6823920 h 6858000"/>
                  <a:gd name="connsiteX78" fmla="*/ 1755701 w 5620290"/>
                  <a:gd name="connsiteY78" fmla="*/ 6852722 h 6858000"/>
                  <a:gd name="connsiteX79" fmla="*/ 1898154 w 5620290"/>
                  <a:gd name="connsiteY79" fmla="*/ 6852722 h 6858000"/>
                  <a:gd name="connsiteX80" fmla="*/ 2066296 w 5620290"/>
                  <a:gd name="connsiteY80" fmla="*/ 6852722 h 6858000"/>
                  <a:gd name="connsiteX81" fmla="*/ 2390125 w 5620290"/>
                  <a:gd name="connsiteY81" fmla="*/ 6852722 h 6858000"/>
                  <a:gd name="connsiteX82" fmla="*/ 3037003 w 5620290"/>
                  <a:gd name="connsiteY82" fmla="*/ 6852722 h 6858000"/>
                  <a:gd name="connsiteX83" fmla="*/ 3683881 w 5620290"/>
                  <a:gd name="connsiteY83" fmla="*/ 6852722 h 6858000"/>
                  <a:gd name="connsiteX84" fmla="*/ 4097230 w 5620290"/>
                  <a:gd name="connsiteY84" fmla="*/ 6859727 h 6858000"/>
                  <a:gd name="connsiteX85" fmla="*/ 3904956 w 5620290"/>
                  <a:gd name="connsiteY85" fmla="*/ 6193388 h 6858000"/>
                  <a:gd name="connsiteX86" fmla="*/ 3760168 w 5620290"/>
                  <a:gd name="connsiteY86" fmla="*/ 5566749 h 6858000"/>
                  <a:gd name="connsiteX87" fmla="*/ 3616157 w 5620290"/>
                  <a:gd name="connsiteY87" fmla="*/ 5004720 h 6858000"/>
                  <a:gd name="connsiteX88" fmla="*/ 3304784 w 5620290"/>
                  <a:gd name="connsiteY88" fmla="*/ 3805154 h 6858000"/>
                  <a:gd name="connsiteX89" fmla="*/ 3319574 w 5620290"/>
                  <a:gd name="connsiteY89" fmla="*/ 3777909 h 6858000"/>
                  <a:gd name="connsiteX90" fmla="*/ 3616157 w 5620290"/>
                  <a:gd name="connsiteY90" fmla="*/ 3771681 h 6858000"/>
                  <a:gd name="connsiteX91" fmla="*/ 3949327 w 5620290"/>
                  <a:gd name="connsiteY91" fmla="*/ 3693059 h 6858000"/>
                  <a:gd name="connsiteX92" fmla="*/ 4364232 w 5620290"/>
                  <a:gd name="connsiteY92" fmla="*/ 3593420 h 6858000"/>
                  <a:gd name="connsiteX93" fmla="*/ 4565846 w 5620290"/>
                  <a:gd name="connsiteY93" fmla="*/ 3545157 h 6858000"/>
                  <a:gd name="connsiteX94" fmla="*/ 4718420 w 5620290"/>
                  <a:gd name="connsiteY94" fmla="*/ 3489110 h 6858000"/>
                  <a:gd name="connsiteX95" fmla="*/ 4823508 w 5620290"/>
                  <a:gd name="connsiteY95" fmla="*/ 3407374 h 6858000"/>
                  <a:gd name="connsiteX96" fmla="*/ 5000213 w 5620290"/>
                  <a:gd name="connsiteY96" fmla="*/ 3107677 h 6858000"/>
                  <a:gd name="connsiteX97" fmla="*/ 5173025 w 5620290"/>
                  <a:gd name="connsiteY97" fmla="*/ 2784627 h 6858000"/>
                  <a:gd name="connsiteX98" fmla="*/ 5401884 w 5620290"/>
                  <a:gd name="connsiteY98" fmla="*/ 2112839 h 6858000"/>
                  <a:gd name="connsiteX99" fmla="*/ 5390208 w 5620290"/>
                  <a:gd name="connsiteY99" fmla="*/ 2064576 h 6858000"/>
                  <a:gd name="connsiteX100" fmla="*/ 5362963 w 5620290"/>
                  <a:gd name="connsiteY100" fmla="*/ 2043559 h 6858000"/>
                  <a:gd name="connsiteX101" fmla="*/ 5357513 w 5620290"/>
                  <a:gd name="connsiteY101" fmla="*/ 2039666 h 6858000"/>
                  <a:gd name="connsiteX102" fmla="*/ 5367633 w 5620290"/>
                  <a:gd name="connsiteY102" fmla="*/ 2030325 h 6858000"/>
                  <a:gd name="connsiteX103" fmla="*/ 5513200 w 5620290"/>
                  <a:gd name="connsiteY103" fmla="*/ 1653563 h 6858000"/>
                  <a:gd name="connsiteX104" fmla="*/ 5605055 w 5620290"/>
                  <a:gd name="connsiteY104" fmla="*/ 1431710 h 6858000"/>
                  <a:gd name="connsiteX105" fmla="*/ 5626852 w 5620290"/>
                  <a:gd name="connsiteY105" fmla="*/ 1182611 h 6858000"/>
                  <a:gd name="connsiteX106" fmla="*/ 5622960 w 5620290"/>
                  <a:gd name="connsiteY106" fmla="*/ 1118001 h 6858000"/>
                  <a:gd name="connsiteX107" fmla="*/ 2438387 w 5620290"/>
                  <a:gd name="connsiteY107" fmla="*/ 2923189 h 6858000"/>
                  <a:gd name="connsiteX108" fmla="*/ 2436052 w 5620290"/>
                  <a:gd name="connsiteY108" fmla="*/ 2930194 h 6858000"/>
                  <a:gd name="connsiteX109" fmla="*/ 2446950 w 5620290"/>
                  <a:gd name="connsiteY109" fmla="*/ 2962889 h 6858000"/>
                  <a:gd name="connsiteX110" fmla="*/ 2457070 w 5620290"/>
                  <a:gd name="connsiteY110" fmla="*/ 2981571 h 6858000"/>
                  <a:gd name="connsiteX111" fmla="*/ 2446172 w 5620290"/>
                  <a:gd name="connsiteY111" fmla="*/ 2981571 h 6858000"/>
                  <a:gd name="connsiteX112" fmla="*/ 2433717 w 5620290"/>
                  <a:gd name="connsiteY112" fmla="*/ 2928638 h 6858000"/>
                  <a:gd name="connsiteX113" fmla="*/ 2428268 w 5620290"/>
                  <a:gd name="connsiteY113" fmla="*/ 2927081 h 6858000"/>
                  <a:gd name="connsiteX114" fmla="*/ 2438387 w 5620290"/>
                  <a:gd name="connsiteY114" fmla="*/ 2923189 h 6858000"/>
                  <a:gd name="connsiteX115" fmla="*/ 2405693 w 5620290"/>
                  <a:gd name="connsiteY115" fmla="*/ 2936422 h 6858000"/>
                  <a:gd name="connsiteX116" fmla="*/ 2415813 w 5620290"/>
                  <a:gd name="connsiteY116" fmla="*/ 2930973 h 6858000"/>
                  <a:gd name="connsiteX117" fmla="*/ 2398687 w 5620290"/>
                  <a:gd name="connsiteY117" fmla="*/ 2937200 h 6858000"/>
                  <a:gd name="connsiteX118" fmla="*/ 2405693 w 5620290"/>
                  <a:gd name="connsiteY118" fmla="*/ 2936422 h 6858000"/>
                  <a:gd name="connsiteX119" fmla="*/ 5099073 w 5620290"/>
                  <a:gd name="connsiteY119" fmla="*/ 1926015 h 6858000"/>
                  <a:gd name="connsiteX120" fmla="*/ 5113086 w 5620290"/>
                  <a:gd name="connsiteY120" fmla="*/ 1934578 h 6858000"/>
                  <a:gd name="connsiteX121" fmla="*/ 5099073 w 5620290"/>
                  <a:gd name="connsiteY121" fmla="*/ 1926015 h 6858000"/>
                  <a:gd name="connsiteX122" fmla="*/ 5222845 w 5620290"/>
                  <a:gd name="connsiteY122" fmla="*/ 1983619 h 6858000"/>
                  <a:gd name="connsiteX123" fmla="*/ 5219731 w 5620290"/>
                  <a:gd name="connsiteY123" fmla="*/ 1980505 h 6858000"/>
                  <a:gd name="connsiteX124" fmla="*/ 5229851 w 5620290"/>
                  <a:gd name="connsiteY124" fmla="*/ 1987511 h 6858000"/>
                  <a:gd name="connsiteX125" fmla="*/ 5236078 w 5620290"/>
                  <a:gd name="connsiteY125" fmla="*/ 1991403 h 6858000"/>
                  <a:gd name="connsiteX126" fmla="*/ 5222845 w 5620290"/>
                  <a:gd name="connsiteY126" fmla="*/ 1983619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5620290" h="6858000">
                    <a:moveTo>
                      <a:pt x="5622960" y="1118001"/>
                    </a:moveTo>
                    <a:cubicBezTo>
                      <a:pt x="5620624" y="1102432"/>
                      <a:pt x="5617510" y="1087642"/>
                      <a:pt x="5610504" y="1073630"/>
                    </a:cubicBezTo>
                    <a:cubicBezTo>
                      <a:pt x="5566912" y="975548"/>
                      <a:pt x="5450147" y="1051834"/>
                      <a:pt x="5466494" y="916387"/>
                    </a:cubicBezTo>
                    <a:cubicBezTo>
                      <a:pt x="5475057" y="846328"/>
                      <a:pt x="5483620" y="823753"/>
                      <a:pt x="5423680" y="783275"/>
                    </a:cubicBezTo>
                    <a:cubicBezTo>
                      <a:pt x="5368412" y="745910"/>
                      <a:pt x="5347394" y="808184"/>
                      <a:pt x="5324819" y="840879"/>
                    </a:cubicBezTo>
                    <a:cubicBezTo>
                      <a:pt x="5293682" y="884471"/>
                      <a:pt x="5299131" y="871238"/>
                      <a:pt x="5250868" y="868902"/>
                    </a:cubicBezTo>
                    <a:cubicBezTo>
                      <a:pt x="5180031" y="865010"/>
                      <a:pt x="5172246" y="921836"/>
                      <a:pt x="5121648" y="943632"/>
                    </a:cubicBezTo>
                    <a:cubicBezTo>
                      <a:pt x="5065601" y="986446"/>
                      <a:pt x="5025901" y="1058062"/>
                      <a:pt x="4992428" y="1118779"/>
                    </a:cubicBezTo>
                    <a:cubicBezTo>
                      <a:pt x="4934046" y="1223090"/>
                      <a:pt x="5102187" y="1379555"/>
                      <a:pt x="5121648" y="1484643"/>
                    </a:cubicBezTo>
                    <a:cubicBezTo>
                      <a:pt x="5134103" y="1552367"/>
                      <a:pt x="5128654" y="1622426"/>
                      <a:pt x="5112307" y="1689371"/>
                    </a:cubicBezTo>
                    <a:cubicBezTo>
                      <a:pt x="5108415" y="1706497"/>
                      <a:pt x="5040691" y="1887872"/>
                      <a:pt x="5030571" y="1882423"/>
                    </a:cubicBezTo>
                    <a:cubicBezTo>
                      <a:pt x="4997877" y="1862962"/>
                      <a:pt x="4981530" y="1879309"/>
                      <a:pt x="4964404" y="1907333"/>
                    </a:cubicBezTo>
                    <a:cubicBezTo>
                      <a:pt x="4939494" y="1948590"/>
                      <a:pt x="4910693" y="1988290"/>
                      <a:pt x="4885004" y="2028768"/>
                    </a:cubicBezTo>
                    <a:cubicBezTo>
                      <a:pt x="4787700" y="2182898"/>
                      <a:pt x="4688061" y="2336250"/>
                      <a:pt x="4588421" y="2488823"/>
                    </a:cubicBezTo>
                    <a:cubicBezTo>
                      <a:pt x="4537045" y="2566666"/>
                      <a:pt x="4485668" y="2645288"/>
                      <a:pt x="4435070" y="2723131"/>
                    </a:cubicBezTo>
                    <a:cubicBezTo>
                      <a:pt x="4398483" y="2779178"/>
                      <a:pt x="4357226" y="2875704"/>
                      <a:pt x="4297287" y="2909955"/>
                    </a:cubicBezTo>
                    <a:cubicBezTo>
                      <a:pt x="4249024" y="2937979"/>
                      <a:pt x="4163396" y="2935644"/>
                      <a:pt x="4108906" y="2942649"/>
                    </a:cubicBezTo>
                    <a:cubicBezTo>
                      <a:pt x="4035733" y="2951991"/>
                      <a:pt x="3961782" y="2966002"/>
                      <a:pt x="3887831" y="2969895"/>
                    </a:cubicBezTo>
                    <a:cubicBezTo>
                      <a:pt x="3541428" y="2987799"/>
                      <a:pt x="3212929" y="2924745"/>
                      <a:pt x="2873532" y="2864028"/>
                    </a:cubicBezTo>
                    <a:cubicBezTo>
                      <a:pt x="2796467" y="2850016"/>
                      <a:pt x="2722516" y="2854686"/>
                      <a:pt x="2650121" y="2882710"/>
                    </a:cubicBezTo>
                    <a:cubicBezTo>
                      <a:pt x="2608086" y="2899057"/>
                      <a:pt x="2567607" y="2917740"/>
                      <a:pt x="2527129" y="2937200"/>
                    </a:cubicBezTo>
                    <a:cubicBezTo>
                      <a:pt x="2478866" y="2961332"/>
                      <a:pt x="2483537" y="2964446"/>
                      <a:pt x="2455513" y="2920075"/>
                    </a:cubicBezTo>
                    <a:cubicBezTo>
                      <a:pt x="2450064" y="2913069"/>
                      <a:pt x="2531021" y="2732472"/>
                      <a:pt x="2536470" y="2705227"/>
                    </a:cubicBezTo>
                    <a:cubicBezTo>
                      <a:pt x="2560601" y="2583013"/>
                      <a:pt x="2651678" y="2487266"/>
                      <a:pt x="2684372" y="2368165"/>
                    </a:cubicBezTo>
                    <a:cubicBezTo>
                      <a:pt x="2693714" y="2333914"/>
                      <a:pt x="2685929" y="2291100"/>
                      <a:pt x="2683594" y="2255292"/>
                    </a:cubicBezTo>
                    <a:cubicBezTo>
                      <a:pt x="2679702" y="2187569"/>
                      <a:pt x="2661798" y="2119067"/>
                      <a:pt x="2657906" y="2052121"/>
                    </a:cubicBezTo>
                    <a:cubicBezTo>
                      <a:pt x="2652457" y="1951703"/>
                      <a:pt x="2685151" y="1855956"/>
                      <a:pt x="2672696" y="1753203"/>
                    </a:cubicBezTo>
                    <a:cubicBezTo>
                      <a:pt x="2664133" y="1684701"/>
                      <a:pt x="2646229" y="1617755"/>
                      <a:pt x="2618984" y="1554702"/>
                    </a:cubicBezTo>
                    <a:cubicBezTo>
                      <a:pt x="2604972" y="1522008"/>
                      <a:pt x="2576170" y="1487757"/>
                      <a:pt x="2566829" y="1455063"/>
                    </a:cubicBezTo>
                    <a:cubicBezTo>
                      <a:pt x="2559823" y="1429374"/>
                      <a:pt x="2567607" y="1402129"/>
                      <a:pt x="2562937" y="1375663"/>
                    </a:cubicBezTo>
                    <a:cubicBezTo>
                      <a:pt x="2541919" y="1258898"/>
                      <a:pt x="2421262" y="1193509"/>
                      <a:pt x="2326293" y="1143689"/>
                    </a:cubicBezTo>
                    <a:cubicBezTo>
                      <a:pt x="2154259" y="1053391"/>
                      <a:pt x="1960429" y="1045607"/>
                      <a:pt x="1781389" y="1128121"/>
                    </a:cubicBezTo>
                    <a:cubicBezTo>
                      <a:pt x="1701989" y="1164707"/>
                      <a:pt x="1631152" y="1216862"/>
                      <a:pt x="1572769" y="1281472"/>
                    </a:cubicBezTo>
                    <a:cubicBezTo>
                      <a:pt x="1515944" y="1343747"/>
                      <a:pt x="1493369" y="1430931"/>
                      <a:pt x="1441214" y="1490871"/>
                    </a:cubicBezTo>
                    <a:cubicBezTo>
                      <a:pt x="1439657" y="1493206"/>
                      <a:pt x="1438879" y="1494763"/>
                      <a:pt x="1438100" y="1497098"/>
                    </a:cubicBezTo>
                    <a:cubicBezTo>
                      <a:pt x="1402292" y="1669132"/>
                      <a:pt x="1329119" y="1812364"/>
                      <a:pt x="1337682" y="1996074"/>
                    </a:cubicBezTo>
                    <a:cubicBezTo>
                      <a:pt x="1347023" y="2196132"/>
                      <a:pt x="1417861" y="2379064"/>
                      <a:pt x="1547859" y="2529301"/>
                    </a:cubicBezTo>
                    <a:cubicBezTo>
                      <a:pt x="1558757" y="2532415"/>
                      <a:pt x="1566542" y="2539421"/>
                      <a:pt x="1569655" y="2550319"/>
                    </a:cubicBezTo>
                    <a:cubicBezTo>
                      <a:pt x="1569655" y="2550319"/>
                      <a:pt x="1569655" y="2550319"/>
                      <a:pt x="1569655" y="2550319"/>
                    </a:cubicBezTo>
                    <a:cubicBezTo>
                      <a:pt x="1564985" y="2612594"/>
                      <a:pt x="1547081" y="2674868"/>
                      <a:pt x="1540075" y="2727023"/>
                    </a:cubicBezTo>
                    <a:cubicBezTo>
                      <a:pt x="1532291" y="2783071"/>
                      <a:pt x="1522949" y="2839118"/>
                      <a:pt x="1522949" y="2895943"/>
                    </a:cubicBezTo>
                    <a:cubicBezTo>
                      <a:pt x="1522171" y="3001810"/>
                      <a:pt x="1143852" y="3075762"/>
                      <a:pt x="1073015" y="3086660"/>
                    </a:cubicBezTo>
                    <a:cubicBezTo>
                      <a:pt x="936010" y="3107677"/>
                      <a:pt x="840263" y="3049295"/>
                      <a:pt x="728169" y="2980014"/>
                    </a:cubicBezTo>
                    <a:cubicBezTo>
                      <a:pt x="721163" y="2969116"/>
                      <a:pt x="723498" y="2956661"/>
                      <a:pt x="723498" y="2944985"/>
                    </a:cubicBezTo>
                    <a:cubicBezTo>
                      <a:pt x="722720" y="2431219"/>
                      <a:pt x="725833" y="1917452"/>
                      <a:pt x="733618" y="1404465"/>
                    </a:cubicBezTo>
                    <a:cubicBezTo>
                      <a:pt x="733618" y="1392788"/>
                      <a:pt x="739067" y="1376441"/>
                      <a:pt x="718049" y="1376441"/>
                    </a:cubicBezTo>
                    <a:cubicBezTo>
                      <a:pt x="712600" y="1375663"/>
                      <a:pt x="706373" y="1375663"/>
                      <a:pt x="700923" y="1374884"/>
                    </a:cubicBezTo>
                    <a:cubicBezTo>
                      <a:pt x="707151" y="1372549"/>
                      <a:pt x="711043" y="1364764"/>
                      <a:pt x="718827" y="1348417"/>
                    </a:cubicBezTo>
                    <a:cubicBezTo>
                      <a:pt x="778767" y="1217641"/>
                      <a:pt x="774875" y="1019918"/>
                      <a:pt x="883077" y="918722"/>
                    </a:cubicBezTo>
                    <a:cubicBezTo>
                      <a:pt x="888526" y="914051"/>
                      <a:pt x="893197" y="908602"/>
                      <a:pt x="898646" y="903932"/>
                    </a:cubicBezTo>
                    <a:cubicBezTo>
                      <a:pt x="971040" y="847106"/>
                      <a:pt x="1041877" y="788724"/>
                      <a:pt x="1093254" y="710880"/>
                    </a:cubicBezTo>
                    <a:cubicBezTo>
                      <a:pt x="1187445" y="568427"/>
                      <a:pt x="1225588" y="380046"/>
                      <a:pt x="1272294" y="215796"/>
                    </a:cubicBezTo>
                    <a:cubicBezTo>
                      <a:pt x="1287084" y="162863"/>
                      <a:pt x="1301096" y="109929"/>
                      <a:pt x="1299539" y="54661"/>
                    </a:cubicBezTo>
                    <a:cubicBezTo>
                      <a:pt x="1297982" y="12625"/>
                      <a:pt x="1273851" y="-6057"/>
                      <a:pt x="1232594" y="1727"/>
                    </a:cubicBezTo>
                    <a:cubicBezTo>
                      <a:pt x="1182774" y="11068"/>
                      <a:pt x="1145409" y="38314"/>
                      <a:pt x="1118942" y="79571"/>
                    </a:cubicBezTo>
                    <a:cubicBezTo>
                      <a:pt x="1108044" y="96696"/>
                      <a:pt x="1097146" y="100588"/>
                      <a:pt x="1079242" y="98253"/>
                    </a:cubicBezTo>
                    <a:cubicBezTo>
                      <a:pt x="936789" y="78014"/>
                      <a:pt x="745294" y="40649"/>
                      <a:pt x="607511" y="109151"/>
                    </a:cubicBezTo>
                    <a:cubicBezTo>
                      <a:pt x="602841" y="114600"/>
                      <a:pt x="595835" y="116157"/>
                      <a:pt x="590386" y="120049"/>
                    </a:cubicBezTo>
                    <a:cubicBezTo>
                      <a:pt x="395777" y="217353"/>
                      <a:pt x="451825" y="554415"/>
                      <a:pt x="430807" y="728006"/>
                    </a:cubicBezTo>
                    <a:cubicBezTo>
                      <a:pt x="415238" y="854890"/>
                      <a:pt x="395777" y="981775"/>
                      <a:pt x="359191" y="1103989"/>
                    </a:cubicBezTo>
                    <a:cubicBezTo>
                      <a:pt x="342066" y="1162372"/>
                      <a:pt x="324162" y="1239437"/>
                      <a:pt x="288354" y="1289256"/>
                    </a:cubicBezTo>
                    <a:cubicBezTo>
                      <a:pt x="259552" y="1330513"/>
                      <a:pt x="257216" y="1318058"/>
                      <a:pt x="207397" y="1321951"/>
                    </a:cubicBezTo>
                    <a:cubicBezTo>
                      <a:pt x="176259" y="1324286"/>
                      <a:pt x="180930" y="1319615"/>
                      <a:pt x="156798" y="1335962"/>
                    </a:cubicBezTo>
                    <a:cubicBezTo>
                      <a:pt x="153685" y="1338298"/>
                      <a:pt x="152128" y="1341411"/>
                      <a:pt x="151349" y="1344525"/>
                    </a:cubicBezTo>
                    <a:cubicBezTo>
                      <a:pt x="136559" y="1422369"/>
                      <a:pt x="122547" y="1500990"/>
                      <a:pt x="108535" y="1578834"/>
                    </a:cubicBezTo>
                    <a:cubicBezTo>
                      <a:pt x="56380" y="1890207"/>
                      <a:pt x="16680" y="2213257"/>
                      <a:pt x="4225" y="2533193"/>
                    </a:cubicBezTo>
                    <a:cubicBezTo>
                      <a:pt x="-8230" y="2857800"/>
                      <a:pt x="333" y="3170730"/>
                      <a:pt x="120990" y="3475876"/>
                    </a:cubicBezTo>
                    <a:cubicBezTo>
                      <a:pt x="194163" y="3661144"/>
                      <a:pt x="290689" y="3837848"/>
                      <a:pt x="416017" y="3993535"/>
                    </a:cubicBezTo>
                    <a:cubicBezTo>
                      <a:pt x="494639" y="4090839"/>
                      <a:pt x="591164" y="4170239"/>
                      <a:pt x="695474" y="4238741"/>
                    </a:cubicBezTo>
                    <a:cubicBezTo>
                      <a:pt x="748408" y="4272993"/>
                      <a:pt x="811461" y="4298681"/>
                      <a:pt x="862059" y="4336824"/>
                    </a:cubicBezTo>
                    <a:cubicBezTo>
                      <a:pt x="911101" y="4373411"/>
                      <a:pt x="951579" y="4432571"/>
                      <a:pt x="991279" y="4479277"/>
                    </a:cubicBezTo>
                    <a:cubicBezTo>
                      <a:pt x="1123613" y="4635742"/>
                      <a:pt x="1247384" y="4799213"/>
                      <a:pt x="1363370" y="4968134"/>
                    </a:cubicBezTo>
                    <a:cubicBezTo>
                      <a:pt x="1475465" y="5131605"/>
                      <a:pt x="1587559" y="5296633"/>
                      <a:pt x="1671630" y="5476451"/>
                    </a:cubicBezTo>
                    <a:cubicBezTo>
                      <a:pt x="1764264" y="5674951"/>
                      <a:pt x="1789952" y="5869560"/>
                      <a:pt x="1808634" y="6085965"/>
                    </a:cubicBezTo>
                    <a:cubicBezTo>
                      <a:pt x="1810191" y="6100755"/>
                      <a:pt x="1814084" y="6106982"/>
                      <a:pt x="1821868" y="6108539"/>
                    </a:cubicBezTo>
                    <a:cubicBezTo>
                      <a:pt x="1804742" y="6113210"/>
                      <a:pt x="1797736" y="6123329"/>
                      <a:pt x="1794623" y="6142790"/>
                    </a:cubicBezTo>
                    <a:cubicBezTo>
                      <a:pt x="1772048" y="6279016"/>
                      <a:pt x="1749474" y="6415242"/>
                      <a:pt x="1737019" y="6553025"/>
                    </a:cubicBezTo>
                    <a:cubicBezTo>
                      <a:pt x="1728456" y="6643323"/>
                      <a:pt x="1724564" y="6733621"/>
                      <a:pt x="1741689" y="6823920"/>
                    </a:cubicBezTo>
                    <a:cubicBezTo>
                      <a:pt x="1744025" y="6834817"/>
                      <a:pt x="1746360" y="6845716"/>
                      <a:pt x="1755701" y="6852722"/>
                    </a:cubicBezTo>
                    <a:cubicBezTo>
                      <a:pt x="1774383" y="6868290"/>
                      <a:pt x="1871688" y="6852722"/>
                      <a:pt x="1898154" y="6852722"/>
                    </a:cubicBezTo>
                    <a:cubicBezTo>
                      <a:pt x="1954202" y="6852722"/>
                      <a:pt x="2010249" y="6852722"/>
                      <a:pt x="2066296" y="6852722"/>
                    </a:cubicBezTo>
                    <a:cubicBezTo>
                      <a:pt x="2174498" y="6852722"/>
                      <a:pt x="2281922" y="6852722"/>
                      <a:pt x="2390125" y="6852722"/>
                    </a:cubicBezTo>
                    <a:cubicBezTo>
                      <a:pt x="2605750" y="6852722"/>
                      <a:pt x="2821377" y="6852722"/>
                      <a:pt x="3037003" y="6852722"/>
                    </a:cubicBezTo>
                    <a:cubicBezTo>
                      <a:pt x="3252629" y="6852722"/>
                      <a:pt x="3468255" y="6852722"/>
                      <a:pt x="3683881" y="6852722"/>
                    </a:cubicBezTo>
                    <a:cubicBezTo>
                      <a:pt x="3792084" y="6852722"/>
                      <a:pt x="3989027" y="6859727"/>
                      <a:pt x="4097230" y="6859727"/>
                    </a:cubicBezTo>
                    <a:cubicBezTo>
                      <a:pt x="4078547" y="6593503"/>
                      <a:pt x="3925195" y="6247879"/>
                      <a:pt x="3904956" y="6193388"/>
                    </a:cubicBezTo>
                    <a:cubicBezTo>
                      <a:pt x="3884717" y="6138898"/>
                      <a:pt x="3783521" y="5658604"/>
                      <a:pt x="3760168" y="5566749"/>
                    </a:cubicBezTo>
                    <a:cubicBezTo>
                      <a:pt x="3711905" y="5379147"/>
                      <a:pt x="3664420" y="5191544"/>
                      <a:pt x="3616157" y="5004720"/>
                    </a:cubicBezTo>
                    <a:cubicBezTo>
                      <a:pt x="3513404" y="4604605"/>
                      <a:pt x="3408316" y="4204491"/>
                      <a:pt x="3304784" y="3805154"/>
                    </a:cubicBezTo>
                    <a:cubicBezTo>
                      <a:pt x="3301670" y="3791921"/>
                      <a:pt x="3295443" y="3777909"/>
                      <a:pt x="3319574" y="3777909"/>
                    </a:cubicBezTo>
                    <a:cubicBezTo>
                      <a:pt x="3416878" y="3778687"/>
                      <a:pt x="3519632" y="3778687"/>
                      <a:pt x="3616157" y="3771681"/>
                    </a:cubicBezTo>
                    <a:cubicBezTo>
                      <a:pt x="3725138" y="3763897"/>
                      <a:pt x="3842682" y="3718748"/>
                      <a:pt x="3949327" y="3693059"/>
                    </a:cubicBezTo>
                    <a:cubicBezTo>
                      <a:pt x="4087888" y="3659587"/>
                      <a:pt x="4226449" y="3626893"/>
                      <a:pt x="4364232" y="3593420"/>
                    </a:cubicBezTo>
                    <a:cubicBezTo>
                      <a:pt x="4431177" y="3577073"/>
                      <a:pt x="4498901" y="3563839"/>
                      <a:pt x="4565846" y="3545157"/>
                    </a:cubicBezTo>
                    <a:cubicBezTo>
                      <a:pt x="4618780" y="3530367"/>
                      <a:pt x="4664708" y="3500008"/>
                      <a:pt x="4718420" y="3489110"/>
                    </a:cubicBezTo>
                    <a:cubicBezTo>
                      <a:pt x="4766683" y="3478990"/>
                      <a:pt x="4804826" y="3455637"/>
                      <a:pt x="4823508" y="3407374"/>
                    </a:cubicBezTo>
                    <a:cubicBezTo>
                      <a:pt x="4861651" y="3307735"/>
                      <a:pt x="4944944" y="3203425"/>
                      <a:pt x="5000213" y="3107677"/>
                    </a:cubicBezTo>
                    <a:cubicBezTo>
                      <a:pt x="5060930" y="3001810"/>
                      <a:pt x="5119313" y="2894386"/>
                      <a:pt x="5173025" y="2784627"/>
                    </a:cubicBezTo>
                    <a:cubicBezTo>
                      <a:pt x="5268772" y="2590019"/>
                      <a:pt x="5404998" y="2335471"/>
                      <a:pt x="5401884" y="2112839"/>
                    </a:cubicBezTo>
                    <a:cubicBezTo>
                      <a:pt x="5401106" y="2095714"/>
                      <a:pt x="5408890" y="2077031"/>
                      <a:pt x="5390208" y="2064576"/>
                    </a:cubicBezTo>
                    <a:cubicBezTo>
                      <a:pt x="5383202" y="2055235"/>
                      <a:pt x="5369190" y="2053678"/>
                      <a:pt x="5362963" y="2043559"/>
                    </a:cubicBezTo>
                    <a:cubicBezTo>
                      <a:pt x="5361406" y="2042002"/>
                      <a:pt x="5359070" y="2040445"/>
                      <a:pt x="5357513" y="2039666"/>
                    </a:cubicBezTo>
                    <a:cubicBezTo>
                      <a:pt x="5361406" y="2037331"/>
                      <a:pt x="5365298" y="2034996"/>
                      <a:pt x="5367633" y="2030325"/>
                    </a:cubicBezTo>
                    <a:cubicBezTo>
                      <a:pt x="5428351" y="1909668"/>
                      <a:pt x="5468829" y="1781226"/>
                      <a:pt x="5513200" y="1653563"/>
                    </a:cubicBezTo>
                    <a:cubicBezTo>
                      <a:pt x="5539667" y="1578055"/>
                      <a:pt x="5580146" y="1507996"/>
                      <a:pt x="5605055" y="1431710"/>
                    </a:cubicBezTo>
                    <a:cubicBezTo>
                      <a:pt x="5631522" y="1349196"/>
                      <a:pt x="5626852" y="1269017"/>
                      <a:pt x="5626852" y="1182611"/>
                    </a:cubicBezTo>
                    <a:cubicBezTo>
                      <a:pt x="5626073" y="1160815"/>
                      <a:pt x="5626073" y="1139019"/>
                      <a:pt x="5622960" y="1118001"/>
                    </a:cubicBezTo>
                    <a:close/>
                    <a:moveTo>
                      <a:pt x="2438387" y="2923189"/>
                    </a:moveTo>
                    <a:cubicBezTo>
                      <a:pt x="2437609" y="2925524"/>
                      <a:pt x="2436831" y="2927859"/>
                      <a:pt x="2436052" y="2930194"/>
                    </a:cubicBezTo>
                    <a:cubicBezTo>
                      <a:pt x="2434495" y="2942649"/>
                      <a:pt x="2441501" y="2952769"/>
                      <a:pt x="2446950" y="2962889"/>
                    </a:cubicBezTo>
                    <a:cubicBezTo>
                      <a:pt x="2450064" y="2969116"/>
                      <a:pt x="2453178" y="2975344"/>
                      <a:pt x="2457070" y="2981571"/>
                    </a:cubicBezTo>
                    <a:lnTo>
                      <a:pt x="2446172" y="2981571"/>
                    </a:lnTo>
                    <a:cubicBezTo>
                      <a:pt x="2441501" y="2963667"/>
                      <a:pt x="2436831" y="2946542"/>
                      <a:pt x="2433717" y="2928638"/>
                    </a:cubicBezTo>
                    <a:cubicBezTo>
                      <a:pt x="2432160" y="2927859"/>
                      <a:pt x="2430603" y="2927859"/>
                      <a:pt x="2428268" y="2927081"/>
                    </a:cubicBezTo>
                    <a:cubicBezTo>
                      <a:pt x="2432160" y="2925524"/>
                      <a:pt x="2435274" y="2924745"/>
                      <a:pt x="2438387" y="2923189"/>
                    </a:cubicBezTo>
                    <a:close/>
                    <a:moveTo>
                      <a:pt x="2405693" y="2936422"/>
                    </a:moveTo>
                    <a:cubicBezTo>
                      <a:pt x="2408807" y="2934087"/>
                      <a:pt x="2412699" y="2932530"/>
                      <a:pt x="2415813" y="2930973"/>
                    </a:cubicBezTo>
                    <a:cubicBezTo>
                      <a:pt x="2411142" y="2935644"/>
                      <a:pt x="2404915" y="2937200"/>
                      <a:pt x="2398687" y="2937200"/>
                    </a:cubicBezTo>
                    <a:cubicBezTo>
                      <a:pt x="2401023" y="2936422"/>
                      <a:pt x="2403358" y="2936422"/>
                      <a:pt x="2405693" y="2936422"/>
                    </a:cubicBezTo>
                    <a:close/>
                    <a:moveTo>
                      <a:pt x="5099073" y="1926015"/>
                    </a:moveTo>
                    <a:cubicBezTo>
                      <a:pt x="5103744" y="1929129"/>
                      <a:pt x="5108415" y="1932243"/>
                      <a:pt x="5113086" y="1934578"/>
                    </a:cubicBezTo>
                    <a:cubicBezTo>
                      <a:pt x="5107636" y="1933021"/>
                      <a:pt x="5102966" y="1929907"/>
                      <a:pt x="5099073" y="1926015"/>
                    </a:cubicBezTo>
                    <a:close/>
                    <a:moveTo>
                      <a:pt x="5222845" y="1983619"/>
                    </a:moveTo>
                    <a:cubicBezTo>
                      <a:pt x="5222066" y="1982841"/>
                      <a:pt x="5220509" y="1981284"/>
                      <a:pt x="5219731" y="1980505"/>
                    </a:cubicBezTo>
                    <a:cubicBezTo>
                      <a:pt x="5223623" y="1982062"/>
                      <a:pt x="5227515" y="1983619"/>
                      <a:pt x="5229851" y="1987511"/>
                    </a:cubicBezTo>
                    <a:cubicBezTo>
                      <a:pt x="5231407" y="1989068"/>
                      <a:pt x="5233743" y="1990625"/>
                      <a:pt x="5236078" y="1991403"/>
                    </a:cubicBezTo>
                    <a:cubicBezTo>
                      <a:pt x="5230629" y="1989847"/>
                      <a:pt x="5225958" y="1987511"/>
                      <a:pt x="5222845" y="1983619"/>
                    </a:cubicBezTo>
                    <a:close/>
                  </a:path>
                </a:pathLst>
              </a:custGeom>
              <a:solidFill>
                <a:srgbClr val="FDCC94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aphic 24">
              <a:extLst>
                <a:ext uri="{FF2B5EF4-FFF2-40B4-BE49-F238E27FC236}">
                  <a16:creationId xmlns:a16="http://schemas.microsoft.com/office/drawing/2014/main" id="{C681B81A-1463-4A27-A664-350AA46D029E}"/>
                </a:ext>
              </a:extLst>
            </p:cNvPr>
            <p:cNvGrpSpPr/>
            <p:nvPr/>
          </p:nvGrpSpPr>
          <p:grpSpPr>
            <a:xfrm>
              <a:off x="3282132" y="1314938"/>
              <a:ext cx="5410114" cy="4795151"/>
              <a:chOff x="3282132" y="1314938"/>
              <a:chExt cx="5410114" cy="4795151"/>
            </a:xfrm>
            <a:solidFill>
              <a:schemeClr val="accent1"/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D166E5D-0658-4DAA-A020-B4A9A4B82A2D}"/>
                  </a:ext>
                </a:extLst>
              </p:cNvPr>
              <p:cNvSpPr/>
              <p:nvPr/>
            </p:nvSpPr>
            <p:spPr>
              <a:xfrm>
                <a:off x="6926588" y="5089399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542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9B718E9-52D9-422A-BB52-BCC250E6E618}"/>
                  </a:ext>
                </a:extLst>
              </p:cNvPr>
              <p:cNvSpPr/>
              <p:nvPr/>
            </p:nvSpPr>
            <p:spPr>
              <a:xfrm>
                <a:off x="3282132" y="1314938"/>
                <a:ext cx="5410114" cy="4795151"/>
              </a:xfrm>
              <a:custGeom>
                <a:avLst/>
                <a:gdLst>
                  <a:gd name="connsiteX0" fmla="*/ 5395932 w 5410113"/>
                  <a:gd name="connsiteY0" fmla="*/ 747912 h 4795150"/>
                  <a:gd name="connsiteX1" fmla="*/ 5368687 w 5410113"/>
                  <a:gd name="connsiteY1" fmla="*/ 726894 h 4795150"/>
                  <a:gd name="connsiteX2" fmla="*/ 5359346 w 5410113"/>
                  <a:gd name="connsiteY2" fmla="*/ 720666 h 4795150"/>
                  <a:gd name="connsiteX3" fmla="*/ 5348448 w 5410113"/>
                  <a:gd name="connsiteY3" fmla="*/ 719109 h 4795150"/>
                  <a:gd name="connsiteX4" fmla="*/ 5176414 w 5410113"/>
                  <a:gd name="connsiteY4" fmla="*/ 649829 h 4795150"/>
                  <a:gd name="connsiteX5" fmla="*/ 5046416 w 5410113"/>
                  <a:gd name="connsiteY5" fmla="*/ 578213 h 4795150"/>
                  <a:gd name="connsiteX6" fmla="*/ 5040188 w 5410113"/>
                  <a:gd name="connsiteY6" fmla="*/ 568872 h 4795150"/>
                  <a:gd name="connsiteX7" fmla="*/ 4970907 w 5410113"/>
                  <a:gd name="connsiteY7" fmla="*/ 589890 h 4795150"/>
                  <a:gd name="connsiteX8" fmla="*/ 4891508 w 5410113"/>
                  <a:gd name="connsiteY8" fmla="*/ 711325 h 4795150"/>
                  <a:gd name="connsiteX9" fmla="*/ 4721809 w 5410113"/>
                  <a:gd name="connsiteY9" fmla="*/ 973657 h 4795150"/>
                  <a:gd name="connsiteX10" fmla="*/ 4501512 w 5410113"/>
                  <a:gd name="connsiteY10" fmla="*/ 1311497 h 4795150"/>
                  <a:gd name="connsiteX11" fmla="*/ 4321694 w 5410113"/>
                  <a:gd name="connsiteY11" fmla="*/ 1563710 h 4795150"/>
                  <a:gd name="connsiteX12" fmla="*/ 4264090 w 5410113"/>
                  <a:gd name="connsiteY12" fmla="*/ 1605746 h 4795150"/>
                  <a:gd name="connsiteX13" fmla="*/ 4025110 w 5410113"/>
                  <a:gd name="connsiteY13" fmla="*/ 1622871 h 4795150"/>
                  <a:gd name="connsiteX14" fmla="*/ 3702061 w 5410113"/>
                  <a:gd name="connsiteY14" fmla="*/ 1655565 h 4795150"/>
                  <a:gd name="connsiteX15" fmla="*/ 3266916 w 5410113"/>
                  <a:gd name="connsiteY15" fmla="*/ 1619757 h 4795150"/>
                  <a:gd name="connsiteX16" fmla="*/ 3148594 w 5410113"/>
                  <a:gd name="connsiteY16" fmla="*/ 1597183 h 4795150"/>
                  <a:gd name="connsiteX17" fmla="*/ 2879256 w 5410113"/>
                  <a:gd name="connsiteY17" fmla="*/ 1548920 h 4795150"/>
                  <a:gd name="connsiteX18" fmla="*/ 2655846 w 5410113"/>
                  <a:gd name="connsiteY18" fmla="*/ 1567602 h 4795150"/>
                  <a:gd name="connsiteX19" fmla="*/ 2532853 w 5410113"/>
                  <a:gd name="connsiteY19" fmla="*/ 1622092 h 4795150"/>
                  <a:gd name="connsiteX20" fmla="*/ 2461238 w 5410113"/>
                  <a:gd name="connsiteY20" fmla="*/ 1604189 h 4795150"/>
                  <a:gd name="connsiteX21" fmla="*/ 2448004 w 5410113"/>
                  <a:gd name="connsiteY21" fmla="*/ 1602632 h 4795150"/>
                  <a:gd name="connsiteX22" fmla="*/ 2441777 w 5410113"/>
                  <a:gd name="connsiteY22" fmla="*/ 1626763 h 4795150"/>
                  <a:gd name="connsiteX23" fmla="*/ 2314892 w 5410113"/>
                  <a:gd name="connsiteY23" fmla="*/ 1611973 h 4795150"/>
                  <a:gd name="connsiteX24" fmla="*/ 2081362 w 5410113"/>
                  <a:gd name="connsiteY24" fmla="*/ 1560596 h 4795150"/>
                  <a:gd name="connsiteX25" fmla="*/ 1569153 w 5410113"/>
                  <a:gd name="connsiteY25" fmla="*/ 1417364 h 4795150"/>
                  <a:gd name="connsiteX26" fmla="*/ 1568374 w 5410113"/>
                  <a:gd name="connsiteY26" fmla="*/ 1390119 h 4795150"/>
                  <a:gd name="connsiteX27" fmla="*/ 1545800 w 5410113"/>
                  <a:gd name="connsiteY27" fmla="*/ 1411915 h 4795150"/>
                  <a:gd name="connsiteX28" fmla="*/ 1528674 w 5410113"/>
                  <a:gd name="connsiteY28" fmla="*/ 1580836 h 4795150"/>
                  <a:gd name="connsiteX29" fmla="*/ 1484303 w 5410113"/>
                  <a:gd name="connsiteY29" fmla="*/ 1637661 h 4795150"/>
                  <a:gd name="connsiteX30" fmla="*/ 1352748 w 5410113"/>
                  <a:gd name="connsiteY30" fmla="*/ 1683589 h 4795150"/>
                  <a:gd name="connsiteX31" fmla="*/ 1333287 w 5410113"/>
                  <a:gd name="connsiteY31" fmla="*/ 1697601 h 4795150"/>
                  <a:gd name="connsiteX32" fmla="*/ 1034369 w 5410113"/>
                  <a:gd name="connsiteY32" fmla="*/ 1759875 h 4795150"/>
                  <a:gd name="connsiteX33" fmla="*/ 945627 w 5410113"/>
                  <a:gd name="connsiteY33" fmla="*/ 1762989 h 4795150"/>
                  <a:gd name="connsiteX34" fmla="*/ 733893 w 5410113"/>
                  <a:gd name="connsiteY34" fmla="*/ 1664906 h 4795150"/>
                  <a:gd name="connsiteX35" fmla="*/ 729223 w 5410113"/>
                  <a:gd name="connsiteY35" fmla="*/ 1629877 h 4795150"/>
                  <a:gd name="connsiteX36" fmla="*/ 731558 w 5410113"/>
                  <a:gd name="connsiteY36" fmla="*/ 1255450 h 4795150"/>
                  <a:gd name="connsiteX37" fmla="*/ 731558 w 5410113"/>
                  <a:gd name="connsiteY37" fmla="*/ 968208 h 4795150"/>
                  <a:gd name="connsiteX38" fmla="*/ 731558 w 5410113"/>
                  <a:gd name="connsiteY38" fmla="*/ 825755 h 4795150"/>
                  <a:gd name="connsiteX39" fmla="*/ 732336 w 5410113"/>
                  <a:gd name="connsiteY39" fmla="*/ 645158 h 4795150"/>
                  <a:gd name="connsiteX40" fmla="*/ 733893 w 5410113"/>
                  <a:gd name="connsiteY40" fmla="*/ 403844 h 4795150"/>
                  <a:gd name="connsiteX41" fmla="*/ 738564 w 5410113"/>
                  <a:gd name="connsiteY41" fmla="*/ 88578 h 4795150"/>
                  <a:gd name="connsiteX42" fmla="*/ 722995 w 5410113"/>
                  <a:gd name="connsiteY42" fmla="*/ 60555 h 4795150"/>
                  <a:gd name="connsiteX43" fmla="*/ 677068 w 5410113"/>
                  <a:gd name="connsiteY43" fmla="*/ 50435 h 4795150"/>
                  <a:gd name="connsiteX44" fmla="*/ 647487 w 5410113"/>
                  <a:gd name="connsiteY44" fmla="*/ 47321 h 4795150"/>
                  <a:gd name="connsiteX45" fmla="*/ 402280 w 5410113"/>
                  <a:gd name="connsiteY45" fmla="*/ 20855 h 4795150"/>
                  <a:gd name="connsiteX46" fmla="*/ 193660 w 5410113"/>
                  <a:gd name="connsiteY46" fmla="*/ 1394 h 4795150"/>
                  <a:gd name="connsiteX47" fmla="*/ 163301 w 5410113"/>
                  <a:gd name="connsiteY47" fmla="*/ 17741 h 4795150"/>
                  <a:gd name="connsiteX48" fmla="*/ 157852 w 5410113"/>
                  <a:gd name="connsiteY48" fmla="*/ 26304 h 4795150"/>
                  <a:gd name="connsiteX49" fmla="*/ 115038 w 5410113"/>
                  <a:gd name="connsiteY49" fmla="*/ 260612 h 4795150"/>
                  <a:gd name="connsiteX50" fmla="*/ 66776 w 5410113"/>
                  <a:gd name="connsiteY50" fmla="*/ 580548 h 4795150"/>
                  <a:gd name="connsiteX51" fmla="*/ 26297 w 5410113"/>
                  <a:gd name="connsiteY51" fmla="*/ 934736 h 4795150"/>
                  <a:gd name="connsiteX52" fmla="*/ 6836 w 5410113"/>
                  <a:gd name="connsiteY52" fmla="*/ 1232876 h 4795150"/>
                  <a:gd name="connsiteX53" fmla="*/ 6058 w 5410113"/>
                  <a:gd name="connsiteY53" fmla="*/ 1299042 h 4795150"/>
                  <a:gd name="connsiteX54" fmla="*/ 15399 w 5410113"/>
                  <a:gd name="connsiteY54" fmla="*/ 1709277 h 4795150"/>
                  <a:gd name="connsiteX55" fmla="*/ 127493 w 5410113"/>
                  <a:gd name="connsiteY55" fmla="*/ 2159990 h 4795150"/>
                  <a:gd name="connsiteX56" fmla="*/ 553297 w 5410113"/>
                  <a:gd name="connsiteY56" fmla="*/ 2821659 h 4795150"/>
                  <a:gd name="connsiteX57" fmla="*/ 710540 w 5410113"/>
                  <a:gd name="connsiteY57" fmla="*/ 2929861 h 4795150"/>
                  <a:gd name="connsiteX58" fmla="*/ 862335 w 5410113"/>
                  <a:gd name="connsiteY58" fmla="*/ 3017046 h 4795150"/>
                  <a:gd name="connsiteX59" fmla="*/ 998561 w 5410113"/>
                  <a:gd name="connsiteY59" fmla="*/ 3163391 h 4795150"/>
                  <a:gd name="connsiteX60" fmla="*/ 1355083 w 5410113"/>
                  <a:gd name="connsiteY60" fmla="*/ 3652247 h 4795150"/>
                  <a:gd name="connsiteX61" fmla="*/ 1411130 w 5410113"/>
                  <a:gd name="connsiteY61" fmla="*/ 3723863 h 4795150"/>
                  <a:gd name="connsiteX62" fmla="*/ 1542686 w 5410113"/>
                  <a:gd name="connsiteY62" fmla="*/ 3924699 h 4795150"/>
                  <a:gd name="connsiteX63" fmla="*/ 1749749 w 5410113"/>
                  <a:gd name="connsiteY63" fmla="*/ 4388646 h 4795150"/>
                  <a:gd name="connsiteX64" fmla="*/ 1799569 w 5410113"/>
                  <a:gd name="connsiteY64" fmla="*/ 4777863 h 4795150"/>
                  <a:gd name="connsiteX65" fmla="*/ 1828371 w 5410113"/>
                  <a:gd name="connsiteY65" fmla="*/ 4800437 h 4795150"/>
                  <a:gd name="connsiteX66" fmla="*/ 3843735 w 5410113"/>
                  <a:gd name="connsiteY66" fmla="*/ 4653313 h 4795150"/>
                  <a:gd name="connsiteX67" fmla="*/ 3858526 w 5410113"/>
                  <a:gd name="connsiteY67" fmla="*/ 4641637 h 4795150"/>
                  <a:gd name="connsiteX68" fmla="*/ 3837508 w 5410113"/>
                  <a:gd name="connsiteY68" fmla="*/ 4548225 h 4795150"/>
                  <a:gd name="connsiteX69" fmla="*/ 3607092 w 5410113"/>
                  <a:gd name="connsiteY69" fmla="*/ 3628894 h 4795150"/>
                  <a:gd name="connsiteX70" fmla="*/ 3375897 w 5410113"/>
                  <a:gd name="connsiteY70" fmla="*/ 2736031 h 4795150"/>
                  <a:gd name="connsiteX71" fmla="*/ 3361107 w 5410113"/>
                  <a:gd name="connsiteY71" fmla="*/ 2676870 h 4795150"/>
                  <a:gd name="connsiteX72" fmla="*/ 3310508 w 5410113"/>
                  <a:gd name="connsiteY72" fmla="*/ 2488489 h 4795150"/>
                  <a:gd name="connsiteX73" fmla="*/ 3325299 w 5410113"/>
                  <a:gd name="connsiteY73" fmla="*/ 2461244 h 4795150"/>
                  <a:gd name="connsiteX74" fmla="*/ 3642900 w 5410113"/>
                  <a:gd name="connsiteY74" fmla="*/ 2453460 h 4795150"/>
                  <a:gd name="connsiteX75" fmla="*/ 4049242 w 5410113"/>
                  <a:gd name="connsiteY75" fmla="*/ 2366275 h 4795150"/>
                  <a:gd name="connsiteX76" fmla="*/ 4527979 w 5410113"/>
                  <a:gd name="connsiteY76" fmla="*/ 2235498 h 4795150"/>
                  <a:gd name="connsiteX77" fmla="*/ 4682887 w 5410113"/>
                  <a:gd name="connsiteY77" fmla="*/ 2185679 h 4795150"/>
                  <a:gd name="connsiteX78" fmla="*/ 4724144 w 5410113"/>
                  <a:gd name="connsiteY78" fmla="*/ 2171667 h 4795150"/>
                  <a:gd name="connsiteX79" fmla="*/ 4837017 w 5410113"/>
                  <a:gd name="connsiteY79" fmla="*/ 2097715 h 4795150"/>
                  <a:gd name="connsiteX80" fmla="*/ 5115696 w 5410113"/>
                  <a:gd name="connsiteY80" fmla="*/ 1597961 h 4795150"/>
                  <a:gd name="connsiteX81" fmla="*/ 5276053 w 5410113"/>
                  <a:gd name="connsiteY81" fmla="*/ 1271797 h 4795150"/>
                  <a:gd name="connsiteX82" fmla="*/ 5355454 w 5410113"/>
                  <a:gd name="connsiteY82" fmla="*/ 1095871 h 4795150"/>
                  <a:gd name="connsiteX83" fmla="*/ 5408387 w 5410113"/>
                  <a:gd name="connsiteY83" fmla="*/ 926951 h 4795150"/>
                  <a:gd name="connsiteX84" fmla="*/ 5406830 w 5410113"/>
                  <a:gd name="connsiteY84" fmla="*/ 796175 h 4795150"/>
                  <a:gd name="connsiteX85" fmla="*/ 5395932 w 5410113"/>
                  <a:gd name="connsiteY85" fmla="*/ 747912 h 4795150"/>
                  <a:gd name="connsiteX86" fmla="*/ 2184894 w 5410113"/>
                  <a:gd name="connsiteY86" fmla="*/ 1682810 h 4795150"/>
                  <a:gd name="connsiteX87" fmla="*/ 2181780 w 5410113"/>
                  <a:gd name="connsiteY87" fmla="*/ 1682810 h 4795150"/>
                  <a:gd name="connsiteX88" fmla="*/ 2183337 w 5410113"/>
                  <a:gd name="connsiteY88" fmla="*/ 1678918 h 4795150"/>
                  <a:gd name="connsiteX89" fmla="*/ 2184894 w 5410113"/>
                  <a:gd name="connsiteY89" fmla="*/ 1682810 h 4795150"/>
                  <a:gd name="connsiteX90" fmla="*/ 3492662 w 5410113"/>
                  <a:gd name="connsiteY90" fmla="*/ 4619062 h 4795150"/>
                  <a:gd name="connsiteX91" fmla="*/ 3495776 w 5410113"/>
                  <a:gd name="connsiteY91" fmla="*/ 4615170 h 4795150"/>
                  <a:gd name="connsiteX92" fmla="*/ 3488770 w 5410113"/>
                  <a:gd name="connsiteY92" fmla="*/ 4633852 h 4795150"/>
                  <a:gd name="connsiteX93" fmla="*/ 3485656 w 5410113"/>
                  <a:gd name="connsiteY93" fmla="*/ 4636966 h 4795150"/>
                  <a:gd name="connsiteX94" fmla="*/ 3492662 w 5410113"/>
                  <a:gd name="connsiteY94" fmla="*/ 4619062 h 479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5410113" h="4795150">
                    <a:moveTo>
                      <a:pt x="5395932" y="747912"/>
                    </a:moveTo>
                    <a:cubicBezTo>
                      <a:pt x="5388926" y="738570"/>
                      <a:pt x="5374915" y="737014"/>
                      <a:pt x="5368687" y="726894"/>
                    </a:cubicBezTo>
                    <a:cubicBezTo>
                      <a:pt x="5366352" y="724559"/>
                      <a:pt x="5363238" y="722223"/>
                      <a:pt x="5359346" y="720666"/>
                    </a:cubicBezTo>
                    <a:cubicBezTo>
                      <a:pt x="5356232" y="719888"/>
                      <a:pt x="5352340" y="719109"/>
                      <a:pt x="5348448" y="719109"/>
                    </a:cubicBezTo>
                    <a:cubicBezTo>
                      <a:pt x="5286952" y="716774"/>
                      <a:pt x="5228569" y="679409"/>
                      <a:pt x="5176414" y="649829"/>
                    </a:cubicBezTo>
                    <a:cubicBezTo>
                      <a:pt x="5153061" y="636596"/>
                      <a:pt x="5055757" y="600009"/>
                      <a:pt x="5046416" y="578213"/>
                    </a:cubicBezTo>
                    <a:cubicBezTo>
                      <a:pt x="5044859" y="575099"/>
                      <a:pt x="5043302" y="571207"/>
                      <a:pt x="5040188" y="568872"/>
                    </a:cubicBezTo>
                    <a:cubicBezTo>
                      <a:pt x="4996596" y="550189"/>
                      <a:pt x="4995039" y="549411"/>
                      <a:pt x="4970907" y="589890"/>
                    </a:cubicBezTo>
                    <a:cubicBezTo>
                      <a:pt x="4945998" y="631147"/>
                      <a:pt x="4917196" y="670847"/>
                      <a:pt x="4891508" y="711325"/>
                    </a:cubicBezTo>
                    <a:cubicBezTo>
                      <a:pt x="4836238" y="799288"/>
                      <a:pt x="4778635" y="886473"/>
                      <a:pt x="4721809" y="973657"/>
                    </a:cubicBezTo>
                    <a:cubicBezTo>
                      <a:pt x="4648636" y="1086530"/>
                      <a:pt x="4575463" y="1198625"/>
                      <a:pt x="4501512" y="1311497"/>
                    </a:cubicBezTo>
                    <a:cubicBezTo>
                      <a:pt x="4441573" y="1403353"/>
                      <a:pt x="4381633" y="1471855"/>
                      <a:pt x="4321694" y="1563710"/>
                    </a:cubicBezTo>
                    <a:cubicBezTo>
                      <a:pt x="4307682" y="1585506"/>
                      <a:pt x="4290557" y="1606524"/>
                      <a:pt x="4264090" y="1605746"/>
                    </a:cubicBezTo>
                    <a:cubicBezTo>
                      <a:pt x="4253970" y="1609638"/>
                      <a:pt x="4063254" y="1623649"/>
                      <a:pt x="4025110" y="1622871"/>
                    </a:cubicBezTo>
                    <a:cubicBezTo>
                      <a:pt x="3920801" y="1619757"/>
                      <a:pt x="3809484" y="1656344"/>
                      <a:pt x="3702061" y="1655565"/>
                    </a:cubicBezTo>
                    <a:cubicBezTo>
                      <a:pt x="3558050" y="1654008"/>
                      <a:pt x="3408591" y="1647781"/>
                      <a:pt x="3266916" y="1619757"/>
                    </a:cubicBezTo>
                    <a:cubicBezTo>
                      <a:pt x="3227216" y="1611973"/>
                      <a:pt x="3188295" y="1604967"/>
                      <a:pt x="3148594" y="1597183"/>
                    </a:cubicBezTo>
                    <a:cubicBezTo>
                      <a:pt x="3059074" y="1579279"/>
                      <a:pt x="2968776" y="1564488"/>
                      <a:pt x="2879256" y="1548920"/>
                    </a:cubicBezTo>
                    <a:cubicBezTo>
                      <a:pt x="2802191" y="1534908"/>
                      <a:pt x="2728240" y="1539579"/>
                      <a:pt x="2655846" y="1567602"/>
                    </a:cubicBezTo>
                    <a:cubicBezTo>
                      <a:pt x="2613810" y="1583949"/>
                      <a:pt x="2573332" y="1602632"/>
                      <a:pt x="2532853" y="1622092"/>
                    </a:cubicBezTo>
                    <a:cubicBezTo>
                      <a:pt x="2484591" y="1646224"/>
                      <a:pt x="2489261" y="1650116"/>
                      <a:pt x="2461238" y="1604189"/>
                    </a:cubicBezTo>
                    <a:cubicBezTo>
                      <a:pt x="2457345" y="1601075"/>
                      <a:pt x="2452675" y="1601075"/>
                      <a:pt x="2448004" y="1602632"/>
                    </a:cubicBezTo>
                    <a:cubicBezTo>
                      <a:pt x="2441777" y="1608081"/>
                      <a:pt x="2440220" y="1618979"/>
                      <a:pt x="2441777" y="1626763"/>
                    </a:cubicBezTo>
                    <a:cubicBezTo>
                      <a:pt x="2437106" y="1608081"/>
                      <a:pt x="2346029" y="1618979"/>
                      <a:pt x="2314892" y="1611973"/>
                    </a:cubicBezTo>
                    <a:cubicBezTo>
                      <a:pt x="2237049" y="1595626"/>
                      <a:pt x="2159205" y="1578500"/>
                      <a:pt x="2081362" y="1560596"/>
                    </a:cubicBezTo>
                    <a:cubicBezTo>
                      <a:pt x="2025315" y="1547363"/>
                      <a:pt x="1570709" y="1457843"/>
                      <a:pt x="1569153" y="1417364"/>
                    </a:cubicBezTo>
                    <a:cubicBezTo>
                      <a:pt x="1569153" y="1408023"/>
                      <a:pt x="1568374" y="1398682"/>
                      <a:pt x="1568374" y="1390119"/>
                    </a:cubicBezTo>
                    <a:cubicBezTo>
                      <a:pt x="1545021" y="1380778"/>
                      <a:pt x="1547356" y="1399461"/>
                      <a:pt x="1545800" y="1411915"/>
                    </a:cubicBezTo>
                    <a:cubicBezTo>
                      <a:pt x="1538015" y="1467963"/>
                      <a:pt x="1528674" y="1524010"/>
                      <a:pt x="1528674" y="1580836"/>
                    </a:cubicBezTo>
                    <a:cubicBezTo>
                      <a:pt x="1528674" y="1611194"/>
                      <a:pt x="1514662" y="1628320"/>
                      <a:pt x="1484303" y="1637661"/>
                    </a:cubicBezTo>
                    <a:cubicBezTo>
                      <a:pt x="1439933" y="1651673"/>
                      <a:pt x="1397119" y="1671134"/>
                      <a:pt x="1352748" y="1683589"/>
                    </a:cubicBezTo>
                    <a:cubicBezTo>
                      <a:pt x="1344964" y="1685924"/>
                      <a:pt x="1337179" y="1689038"/>
                      <a:pt x="1333287" y="1697601"/>
                    </a:cubicBezTo>
                    <a:cubicBezTo>
                      <a:pt x="1235983" y="1732630"/>
                      <a:pt x="1136343" y="1743528"/>
                      <a:pt x="1034369" y="1759875"/>
                    </a:cubicBezTo>
                    <a:cubicBezTo>
                      <a:pt x="1004788" y="1764546"/>
                      <a:pt x="972094" y="1776222"/>
                      <a:pt x="945627" y="1762989"/>
                    </a:cubicBezTo>
                    <a:cubicBezTo>
                      <a:pt x="873233" y="1727959"/>
                      <a:pt x="802395" y="1706942"/>
                      <a:pt x="733893" y="1664906"/>
                    </a:cubicBezTo>
                    <a:cubicBezTo>
                      <a:pt x="726887" y="1654008"/>
                      <a:pt x="729223" y="1641553"/>
                      <a:pt x="729223" y="1629877"/>
                    </a:cubicBezTo>
                    <a:cubicBezTo>
                      <a:pt x="729223" y="1505327"/>
                      <a:pt x="730779" y="1380000"/>
                      <a:pt x="731558" y="1255450"/>
                    </a:cubicBezTo>
                    <a:cubicBezTo>
                      <a:pt x="732336" y="1159703"/>
                      <a:pt x="731558" y="1063956"/>
                      <a:pt x="731558" y="968208"/>
                    </a:cubicBezTo>
                    <a:cubicBezTo>
                      <a:pt x="726887" y="920724"/>
                      <a:pt x="735450" y="872461"/>
                      <a:pt x="731558" y="825755"/>
                    </a:cubicBezTo>
                    <a:cubicBezTo>
                      <a:pt x="726887" y="765037"/>
                      <a:pt x="733893" y="705098"/>
                      <a:pt x="732336" y="645158"/>
                    </a:cubicBezTo>
                    <a:cubicBezTo>
                      <a:pt x="730779" y="564980"/>
                      <a:pt x="732336" y="484023"/>
                      <a:pt x="733893" y="403844"/>
                    </a:cubicBezTo>
                    <a:cubicBezTo>
                      <a:pt x="735450" y="298755"/>
                      <a:pt x="737007" y="193667"/>
                      <a:pt x="738564" y="88578"/>
                    </a:cubicBezTo>
                    <a:cubicBezTo>
                      <a:pt x="738564" y="76902"/>
                      <a:pt x="744013" y="60555"/>
                      <a:pt x="722995" y="60555"/>
                    </a:cubicBezTo>
                    <a:cubicBezTo>
                      <a:pt x="707426" y="58219"/>
                      <a:pt x="691079" y="59776"/>
                      <a:pt x="677068" y="50435"/>
                    </a:cubicBezTo>
                    <a:cubicBezTo>
                      <a:pt x="667726" y="47321"/>
                      <a:pt x="657607" y="47321"/>
                      <a:pt x="647487" y="47321"/>
                    </a:cubicBezTo>
                    <a:cubicBezTo>
                      <a:pt x="564973" y="42651"/>
                      <a:pt x="484016" y="31753"/>
                      <a:pt x="402280" y="20855"/>
                    </a:cubicBezTo>
                    <a:cubicBezTo>
                      <a:pt x="336114" y="11513"/>
                      <a:pt x="255935" y="17741"/>
                      <a:pt x="193660" y="1394"/>
                    </a:cubicBezTo>
                    <a:cubicBezTo>
                      <a:pt x="178870" y="-2498"/>
                      <a:pt x="167194" y="1394"/>
                      <a:pt x="163301" y="17741"/>
                    </a:cubicBezTo>
                    <a:cubicBezTo>
                      <a:pt x="160188" y="20076"/>
                      <a:pt x="158631" y="23190"/>
                      <a:pt x="157852" y="26304"/>
                    </a:cubicBezTo>
                    <a:cubicBezTo>
                      <a:pt x="143062" y="104147"/>
                      <a:pt x="129050" y="182769"/>
                      <a:pt x="115038" y="260612"/>
                    </a:cubicBezTo>
                    <a:cubicBezTo>
                      <a:pt x="97134" y="367258"/>
                      <a:pt x="80787" y="473903"/>
                      <a:pt x="66776" y="580548"/>
                    </a:cubicBezTo>
                    <a:cubicBezTo>
                      <a:pt x="51207" y="698092"/>
                      <a:pt x="37974" y="816414"/>
                      <a:pt x="26297" y="934736"/>
                    </a:cubicBezTo>
                    <a:cubicBezTo>
                      <a:pt x="16177" y="1033597"/>
                      <a:pt x="6836" y="1133236"/>
                      <a:pt x="6836" y="1232876"/>
                    </a:cubicBezTo>
                    <a:cubicBezTo>
                      <a:pt x="6836" y="1254672"/>
                      <a:pt x="8393" y="1276468"/>
                      <a:pt x="6058" y="1299042"/>
                    </a:cubicBezTo>
                    <a:cubicBezTo>
                      <a:pt x="-6397" y="1436047"/>
                      <a:pt x="2166" y="1573051"/>
                      <a:pt x="15399" y="1709277"/>
                    </a:cubicBezTo>
                    <a:cubicBezTo>
                      <a:pt x="30189" y="1864964"/>
                      <a:pt x="69889" y="2014423"/>
                      <a:pt x="127493" y="2159990"/>
                    </a:cubicBezTo>
                    <a:cubicBezTo>
                      <a:pt x="226354" y="2409089"/>
                      <a:pt x="361023" y="2633278"/>
                      <a:pt x="553297" y="2821659"/>
                    </a:cubicBezTo>
                    <a:cubicBezTo>
                      <a:pt x="600003" y="2867586"/>
                      <a:pt x="651379" y="2902616"/>
                      <a:pt x="710540" y="2929861"/>
                    </a:cubicBezTo>
                    <a:cubicBezTo>
                      <a:pt x="763474" y="2954771"/>
                      <a:pt x="817186" y="2976567"/>
                      <a:pt x="862335" y="3017046"/>
                    </a:cubicBezTo>
                    <a:cubicBezTo>
                      <a:pt x="912933" y="3061416"/>
                      <a:pt x="955747" y="3112793"/>
                      <a:pt x="998561" y="3163391"/>
                    </a:cubicBezTo>
                    <a:cubicBezTo>
                      <a:pt x="1130894" y="3319856"/>
                      <a:pt x="1239097" y="3483327"/>
                      <a:pt x="1355083" y="3652247"/>
                    </a:cubicBezTo>
                    <a:cubicBezTo>
                      <a:pt x="1376879" y="3674044"/>
                      <a:pt x="1385442" y="3705181"/>
                      <a:pt x="1411130" y="3723863"/>
                    </a:cubicBezTo>
                    <a:cubicBezTo>
                      <a:pt x="1459393" y="3788473"/>
                      <a:pt x="1500650" y="3856976"/>
                      <a:pt x="1542686" y="3924699"/>
                    </a:cubicBezTo>
                    <a:cubicBezTo>
                      <a:pt x="1631427" y="4070266"/>
                      <a:pt x="1705378" y="4222061"/>
                      <a:pt x="1749749" y="4388646"/>
                    </a:cubicBezTo>
                    <a:cubicBezTo>
                      <a:pt x="1782443" y="4513973"/>
                      <a:pt x="1789449" y="4650199"/>
                      <a:pt x="1799569" y="4777863"/>
                    </a:cubicBezTo>
                    <a:cubicBezTo>
                      <a:pt x="1801126" y="4800437"/>
                      <a:pt x="1809688" y="4803551"/>
                      <a:pt x="1828371" y="4800437"/>
                    </a:cubicBezTo>
                    <a:cubicBezTo>
                      <a:pt x="1850167" y="4796545"/>
                      <a:pt x="3723078" y="4661876"/>
                      <a:pt x="3843735" y="4653313"/>
                    </a:cubicBezTo>
                    <a:cubicBezTo>
                      <a:pt x="3852298" y="4654870"/>
                      <a:pt x="3864753" y="4661098"/>
                      <a:pt x="3858526" y="4641637"/>
                    </a:cubicBezTo>
                    <a:cubicBezTo>
                      <a:pt x="3847628" y="4611278"/>
                      <a:pt x="3845292" y="4579362"/>
                      <a:pt x="3837508" y="4548225"/>
                    </a:cubicBezTo>
                    <a:cubicBezTo>
                      <a:pt x="3762000" y="4241522"/>
                      <a:pt x="3684935" y="3935597"/>
                      <a:pt x="3607092" y="3628894"/>
                    </a:cubicBezTo>
                    <a:cubicBezTo>
                      <a:pt x="3531584" y="3332311"/>
                      <a:pt x="3467752" y="3027944"/>
                      <a:pt x="3375897" y="2736031"/>
                    </a:cubicBezTo>
                    <a:cubicBezTo>
                      <a:pt x="3369669" y="2716570"/>
                      <a:pt x="3364999" y="2697110"/>
                      <a:pt x="3361107" y="2676870"/>
                    </a:cubicBezTo>
                    <a:cubicBezTo>
                      <a:pt x="3344760" y="2613817"/>
                      <a:pt x="3326856" y="2551542"/>
                      <a:pt x="3310508" y="2488489"/>
                    </a:cubicBezTo>
                    <a:cubicBezTo>
                      <a:pt x="3307395" y="2475256"/>
                      <a:pt x="3301167" y="2461244"/>
                      <a:pt x="3325299" y="2461244"/>
                    </a:cubicBezTo>
                    <a:cubicBezTo>
                      <a:pt x="3419489" y="2462023"/>
                      <a:pt x="3549488" y="2464358"/>
                      <a:pt x="3642900" y="2453460"/>
                    </a:cubicBezTo>
                    <a:cubicBezTo>
                      <a:pt x="3792359" y="2436334"/>
                      <a:pt x="3902896" y="2402083"/>
                      <a:pt x="4049242" y="2366275"/>
                    </a:cubicBezTo>
                    <a:cubicBezTo>
                      <a:pt x="4210378" y="2327353"/>
                      <a:pt x="4369957" y="2282983"/>
                      <a:pt x="4527979" y="2235498"/>
                    </a:cubicBezTo>
                    <a:cubicBezTo>
                      <a:pt x="4579355" y="2219151"/>
                      <a:pt x="4629954" y="2198912"/>
                      <a:pt x="4682887" y="2185679"/>
                    </a:cubicBezTo>
                    <a:cubicBezTo>
                      <a:pt x="4696899" y="2180229"/>
                      <a:pt x="4710132" y="2174780"/>
                      <a:pt x="4724144" y="2171667"/>
                    </a:cubicBezTo>
                    <a:cubicBezTo>
                      <a:pt x="4772407" y="2161547"/>
                      <a:pt x="4800431" y="2134302"/>
                      <a:pt x="4837017" y="2097715"/>
                    </a:cubicBezTo>
                    <a:cubicBezTo>
                      <a:pt x="4991147" y="1943586"/>
                      <a:pt x="5025398" y="1759875"/>
                      <a:pt x="5115696" y="1597961"/>
                    </a:cubicBezTo>
                    <a:cubicBezTo>
                      <a:pt x="5173300" y="1495208"/>
                      <a:pt x="5230126" y="1383113"/>
                      <a:pt x="5276053" y="1271797"/>
                    </a:cubicBezTo>
                    <a:cubicBezTo>
                      <a:pt x="5300185" y="1214193"/>
                      <a:pt x="5336771" y="1155032"/>
                      <a:pt x="5355454" y="1095871"/>
                    </a:cubicBezTo>
                    <a:cubicBezTo>
                      <a:pt x="5371801" y="1043716"/>
                      <a:pt x="5384256" y="975992"/>
                      <a:pt x="5408387" y="926951"/>
                    </a:cubicBezTo>
                    <a:cubicBezTo>
                      <a:pt x="5423956" y="884916"/>
                      <a:pt x="5407609" y="841324"/>
                      <a:pt x="5406830" y="796175"/>
                    </a:cubicBezTo>
                    <a:cubicBezTo>
                      <a:pt x="5406052" y="779827"/>
                      <a:pt x="5413836" y="761145"/>
                      <a:pt x="5395932" y="747912"/>
                    </a:cubicBezTo>
                    <a:close/>
                    <a:moveTo>
                      <a:pt x="2184894" y="1682810"/>
                    </a:moveTo>
                    <a:lnTo>
                      <a:pt x="2181780" y="1682810"/>
                    </a:lnTo>
                    <a:cubicBezTo>
                      <a:pt x="2182558" y="1681253"/>
                      <a:pt x="2182558" y="1680475"/>
                      <a:pt x="2183337" y="1678918"/>
                    </a:cubicBezTo>
                    <a:cubicBezTo>
                      <a:pt x="2184115" y="1680475"/>
                      <a:pt x="2184115" y="1681253"/>
                      <a:pt x="2184894" y="1682810"/>
                    </a:cubicBezTo>
                    <a:close/>
                    <a:moveTo>
                      <a:pt x="3492662" y="4619062"/>
                    </a:moveTo>
                    <a:cubicBezTo>
                      <a:pt x="3493440" y="4617505"/>
                      <a:pt x="3494219" y="4616727"/>
                      <a:pt x="3495776" y="4615170"/>
                    </a:cubicBezTo>
                    <a:cubicBezTo>
                      <a:pt x="3495776" y="4622176"/>
                      <a:pt x="3494997" y="4628403"/>
                      <a:pt x="3488770" y="4633852"/>
                    </a:cubicBezTo>
                    <a:cubicBezTo>
                      <a:pt x="3487991" y="4634631"/>
                      <a:pt x="3486434" y="4636188"/>
                      <a:pt x="3485656" y="4636966"/>
                    </a:cubicBezTo>
                    <a:cubicBezTo>
                      <a:pt x="3486434" y="4629960"/>
                      <a:pt x="3488770" y="4623733"/>
                      <a:pt x="3492662" y="461906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F2CDBBE-1F1B-4600-944B-5A0D9F47EFCA}"/>
                  </a:ext>
                </a:extLst>
              </p:cNvPr>
              <p:cNvSpPr/>
              <p:nvPr/>
            </p:nvSpPr>
            <p:spPr>
              <a:xfrm>
                <a:off x="6981857" y="5303468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542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1D5876-D482-4143-A6EB-4C1B1E8A9AF8}"/>
                </a:ext>
              </a:extLst>
            </p:cNvPr>
            <p:cNvSpPr/>
            <p:nvPr/>
          </p:nvSpPr>
          <p:spPr>
            <a:xfrm>
              <a:off x="5015534" y="5968961"/>
              <a:ext cx="2444282" cy="887414"/>
            </a:xfrm>
            <a:custGeom>
              <a:avLst/>
              <a:gdLst>
                <a:gd name="connsiteX0" fmla="*/ 2216201 w 2444281"/>
                <a:gd name="connsiteY0" fmla="*/ 281860 h 887414"/>
                <a:gd name="connsiteX1" fmla="*/ 2216979 w 2444281"/>
                <a:gd name="connsiteY1" fmla="*/ 285752 h 887414"/>
                <a:gd name="connsiteX2" fmla="*/ 2327517 w 2444281"/>
                <a:gd name="connsiteY2" fmla="*/ 457786 h 887414"/>
                <a:gd name="connsiteX3" fmla="*/ 2382007 w 2444281"/>
                <a:gd name="connsiteY3" fmla="*/ 560539 h 887414"/>
                <a:gd name="connsiteX4" fmla="*/ 2382007 w 2444281"/>
                <a:gd name="connsiteY4" fmla="*/ 560539 h 887414"/>
                <a:gd name="connsiteX5" fmla="*/ 2417037 w 2444281"/>
                <a:gd name="connsiteY5" fmla="*/ 633712 h 887414"/>
                <a:gd name="connsiteX6" fmla="*/ 2440390 w 2444281"/>
                <a:gd name="connsiteY6" fmla="*/ 783950 h 887414"/>
                <a:gd name="connsiteX7" fmla="*/ 2437276 w 2444281"/>
                <a:gd name="connsiteY7" fmla="*/ 790956 h 887414"/>
                <a:gd name="connsiteX8" fmla="*/ 2436497 w 2444281"/>
                <a:gd name="connsiteY8" fmla="*/ 804968 h 887414"/>
                <a:gd name="connsiteX9" fmla="*/ 2426378 w 2444281"/>
                <a:gd name="connsiteY9" fmla="*/ 889817 h 887414"/>
                <a:gd name="connsiteX10" fmla="*/ 25688 w 2444281"/>
                <a:gd name="connsiteY10" fmla="*/ 889817 h 887414"/>
                <a:gd name="connsiteX11" fmla="*/ 11676 w 2444281"/>
                <a:gd name="connsiteY11" fmla="*/ 861015 h 887414"/>
                <a:gd name="connsiteX12" fmla="*/ 7006 w 2444281"/>
                <a:gd name="connsiteY12" fmla="*/ 590120 h 887414"/>
                <a:gd name="connsiteX13" fmla="*/ 64610 w 2444281"/>
                <a:gd name="connsiteY13" fmla="*/ 179886 h 887414"/>
                <a:gd name="connsiteX14" fmla="*/ 100418 w 2444281"/>
                <a:gd name="connsiteY14" fmla="*/ 144077 h 887414"/>
                <a:gd name="connsiteX15" fmla="*/ 173591 w 2444281"/>
                <a:gd name="connsiteY15" fmla="*/ 136293 h 887414"/>
                <a:gd name="connsiteX16" fmla="*/ 433587 w 2444281"/>
                <a:gd name="connsiteY16" fmla="*/ 116832 h 887414"/>
                <a:gd name="connsiteX17" fmla="*/ 693584 w 2444281"/>
                <a:gd name="connsiteY17" fmla="*/ 98150 h 887414"/>
                <a:gd name="connsiteX18" fmla="*/ 890528 w 2444281"/>
                <a:gd name="connsiteY18" fmla="*/ 84138 h 887414"/>
                <a:gd name="connsiteX19" fmla="*/ 1139627 w 2444281"/>
                <a:gd name="connsiteY19" fmla="*/ 67013 h 887414"/>
                <a:gd name="connsiteX20" fmla="*/ 1435432 w 2444281"/>
                <a:gd name="connsiteY20" fmla="*/ 45995 h 887414"/>
                <a:gd name="connsiteX21" fmla="*/ 1561538 w 2444281"/>
                <a:gd name="connsiteY21" fmla="*/ 38211 h 887414"/>
                <a:gd name="connsiteX22" fmla="*/ 1602795 w 2444281"/>
                <a:gd name="connsiteY22" fmla="*/ 48330 h 887414"/>
                <a:gd name="connsiteX23" fmla="*/ 1679081 w 2444281"/>
                <a:gd name="connsiteY23" fmla="*/ 96593 h 887414"/>
                <a:gd name="connsiteX24" fmla="*/ 1718003 w 2444281"/>
                <a:gd name="connsiteY24" fmla="*/ 81803 h 887414"/>
                <a:gd name="connsiteX25" fmla="*/ 1731236 w 2444281"/>
                <a:gd name="connsiteY25" fmla="*/ 40546 h 887414"/>
                <a:gd name="connsiteX26" fmla="*/ 1748362 w 2444281"/>
                <a:gd name="connsiteY26" fmla="*/ 26534 h 887414"/>
                <a:gd name="connsiteX27" fmla="*/ 2004467 w 2444281"/>
                <a:gd name="connsiteY27" fmla="*/ 7073 h 887414"/>
                <a:gd name="connsiteX28" fmla="*/ 2102549 w 2444281"/>
                <a:gd name="connsiteY28" fmla="*/ 67 h 887414"/>
                <a:gd name="connsiteX29" fmla="*/ 2161710 w 2444281"/>
                <a:gd name="connsiteY29" fmla="*/ 55336 h 887414"/>
                <a:gd name="connsiteX30" fmla="*/ 2161710 w 2444281"/>
                <a:gd name="connsiteY30" fmla="*/ 55336 h 887414"/>
                <a:gd name="connsiteX31" fmla="*/ 2177279 w 2444281"/>
                <a:gd name="connsiteY31" fmla="*/ 126174 h 887414"/>
                <a:gd name="connsiteX32" fmla="*/ 2206081 w 2444281"/>
                <a:gd name="connsiteY32" fmla="*/ 253058 h 887414"/>
                <a:gd name="connsiteX33" fmla="*/ 2206081 w 2444281"/>
                <a:gd name="connsiteY33" fmla="*/ 253058 h 887414"/>
                <a:gd name="connsiteX34" fmla="*/ 2216201 w 2444281"/>
                <a:gd name="connsiteY34" fmla="*/ 281860 h 8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44281" h="887414">
                  <a:moveTo>
                    <a:pt x="2216201" y="281860"/>
                  </a:moveTo>
                  <a:cubicBezTo>
                    <a:pt x="2215422" y="283417"/>
                    <a:pt x="2215422" y="284974"/>
                    <a:pt x="2216979" y="285752"/>
                  </a:cubicBezTo>
                  <a:cubicBezTo>
                    <a:pt x="2257458" y="340243"/>
                    <a:pt x="2293265" y="398625"/>
                    <a:pt x="2327517" y="457786"/>
                  </a:cubicBezTo>
                  <a:cubicBezTo>
                    <a:pt x="2346978" y="491259"/>
                    <a:pt x="2369552" y="523175"/>
                    <a:pt x="2382007" y="560539"/>
                  </a:cubicBezTo>
                  <a:lnTo>
                    <a:pt x="2382007" y="560539"/>
                  </a:lnTo>
                  <a:cubicBezTo>
                    <a:pt x="2402246" y="580779"/>
                    <a:pt x="2406138" y="608802"/>
                    <a:pt x="2417037" y="633712"/>
                  </a:cubicBezTo>
                  <a:cubicBezTo>
                    <a:pt x="2438833" y="681197"/>
                    <a:pt x="2452066" y="731017"/>
                    <a:pt x="2440390" y="783950"/>
                  </a:cubicBezTo>
                  <a:cubicBezTo>
                    <a:pt x="2439611" y="787064"/>
                    <a:pt x="2438833" y="789399"/>
                    <a:pt x="2437276" y="790956"/>
                  </a:cubicBezTo>
                  <a:cubicBezTo>
                    <a:pt x="2437276" y="795627"/>
                    <a:pt x="2437276" y="800297"/>
                    <a:pt x="2436497" y="804968"/>
                  </a:cubicBezTo>
                  <a:cubicBezTo>
                    <a:pt x="2430270" y="832991"/>
                    <a:pt x="2437276" y="862572"/>
                    <a:pt x="2426378" y="889817"/>
                  </a:cubicBezTo>
                  <a:cubicBezTo>
                    <a:pt x="1626148" y="889817"/>
                    <a:pt x="825918" y="889817"/>
                    <a:pt x="25688" y="889817"/>
                  </a:cubicBezTo>
                  <a:cubicBezTo>
                    <a:pt x="16347" y="882032"/>
                    <a:pt x="14012" y="871913"/>
                    <a:pt x="11676" y="861015"/>
                  </a:cubicBezTo>
                  <a:cubicBezTo>
                    <a:pt x="-5449" y="770717"/>
                    <a:pt x="-778" y="680418"/>
                    <a:pt x="7006" y="590120"/>
                  </a:cubicBezTo>
                  <a:cubicBezTo>
                    <a:pt x="19461" y="452337"/>
                    <a:pt x="42035" y="316112"/>
                    <a:pt x="64610" y="179886"/>
                  </a:cubicBezTo>
                  <a:cubicBezTo>
                    <a:pt x="68502" y="157311"/>
                    <a:pt x="76286" y="147191"/>
                    <a:pt x="100418" y="144077"/>
                  </a:cubicBezTo>
                  <a:cubicBezTo>
                    <a:pt x="124549" y="140185"/>
                    <a:pt x="150238" y="143299"/>
                    <a:pt x="173591" y="136293"/>
                  </a:cubicBezTo>
                  <a:cubicBezTo>
                    <a:pt x="259997" y="128509"/>
                    <a:pt x="346403" y="123060"/>
                    <a:pt x="433587" y="116832"/>
                  </a:cubicBezTo>
                  <a:cubicBezTo>
                    <a:pt x="519994" y="110605"/>
                    <a:pt x="607178" y="105156"/>
                    <a:pt x="693584" y="98150"/>
                  </a:cubicBezTo>
                  <a:cubicBezTo>
                    <a:pt x="758973" y="93479"/>
                    <a:pt x="825140" y="88030"/>
                    <a:pt x="890528" y="84138"/>
                  </a:cubicBezTo>
                  <a:cubicBezTo>
                    <a:pt x="973820" y="79468"/>
                    <a:pt x="1056334" y="72461"/>
                    <a:pt x="1139627" y="67013"/>
                  </a:cubicBezTo>
                  <a:cubicBezTo>
                    <a:pt x="1238488" y="60007"/>
                    <a:pt x="1336571" y="52222"/>
                    <a:pt x="1435432" y="45995"/>
                  </a:cubicBezTo>
                  <a:cubicBezTo>
                    <a:pt x="1477467" y="43660"/>
                    <a:pt x="1518724" y="35875"/>
                    <a:pt x="1561538" y="38211"/>
                  </a:cubicBezTo>
                  <a:cubicBezTo>
                    <a:pt x="1577106" y="35097"/>
                    <a:pt x="1590340" y="40546"/>
                    <a:pt x="1602795" y="48330"/>
                  </a:cubicBezTo>
                  <a:cubicBezTo>
                    <a:pt x="1628483" y="63121"/>
                    <a:pt x="1653393" y="81025"/>
                    <a:pt x="1679081" y="96593"/>
                  </a:cubicBezTo>
                  <a:cubicBezTo>
                    <a:pt x="1705548" y="113719"/>
                    <a:pt x="1710219" y="111383"/>
                    <a:pt x="1718003" y="81803"/>
                  </a:cubicBezTo>
                  <a:cubicBezTo>
                    <a:pt x="1721895" y="67791"/>
                    <a:pt x="1725787" y="53779"/>
                    <a:pt x="1731236" y="40546"/>
                  </a:cubicBezTo>
                  <a:cubicBezTo>
                    <a:pt x="1735129" y="33540"/>
                    <a:pt x="1740577" y="28869"/>
                    <a:pt x="1748362" y="26534"/>
                  </a:cubicBezTo>
                  <a:cubicBezTo>
                    <a:pt x="1833211" y="17193"/>
                    <a:pt x="1918839" y="10187"/>
                    <a:pt x="2004467" y="7073"/>
                  </a:cubicBezTo>
                  <a:cubicBezTo>
                    <a:pt x="2037161" y="5516"/>
                    <a:pt x="2069855" y="846"/>
                    <a:pt x="2102549" y="67"/>
                  </a:cubicBezTo>
                  <a:cubicBezTo>
                    <a:pt x="2140693" y="-1490"/>
                    <a:pt x="2153926" y="24199"/>
                    <a:pt x="2161710" y="55336"/>
                  </a:cubicBezTo>
                  <a:lnTo>
                    <a:pt x="2161710" y="55336"/>
                  </a:lnTo>
                  <a:cubicBezTo>
                    <a:pt x="2171830" y="77911"/>
                    <a:pt x="2174944" y="102042"/>
                    <a:pt x="2177279" y="126174"/>
                  </a:cubicBezTo>
                  <a:cubicBezTo>
                    <a:pt x="2181171" y="169766"/>
                    <a:pt x="2196740" y="210244"/>
                    <a:pt x="2206081" y="253058"/>
                  </a:cubicBezTo>
                  <a:lnTo>
                    <a:pt x="2206081" y="253058"/>
                  </a:lnTo>
                  <a:cubicBezTo>
                    <a:pt x="2213865" y="260843"/>
                    <a:pt x="2212308" y="272519"/>
                    <a:pt x="2216201" y="281860"/>
                  </a:cubicBezTo>
                  <a:close/>
                </a:path>
              </a:pathLst>
            </a:custGeom>
            <a:solidFill>
              <a:srgbClr val="000000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DA4381-9501-4AE8-BF34-8B058E0DDD3E}"/>
                </a:ext>
              </a:extLst>
            </p:cNvPr>
            <p:cNvSpPr/>
            <p:nvPr/>
          </p:nvSpPr>
          <p:spPr>
            <a:xfrm>
              <a:off x="4568780" y="1022727"/>
              <a:ext cx="1299984" cy="1556867"/>
            </a:xfrm>
            <a:custGeom>
              <a:avLst/>
              <a:gdLst>
                <a:gd name="connsiteX0" fmla="*/ 1292132 w 1299984"/>
                <a:gd name="connsiteY0" fmla="*/ 412704 h 1556867"/>
                <a:gd name="connsiteX1" fmla="*/ 1081955 w 1299984"/>
                <a:gd name="connsiteY1" fmla="*/ 353543 h 1556867"/>
                <a:gd name="connsiteX2" fmla="*/ 898245 w 1299984"/>
                <a:gd name="connsiteY2" fmla="*/ 323184 h 1556867"/>
                <a:gd name="connsiteX3" fmla="*/ 718427 w 1299984"/>
                <a:gd name="connsiteY3" fmla="*/ 324741 h 1556867"/>
                <a:gd name="connsiteX4" fmla="*/ 569746 w 1299984"/>
                <a:gd name="connsiteY4" fmla="*/ 479650 h 1556867"/>
                <a:gd name="connsiteX5" fmla="*/ 542501 w 1299984"/>
                <a:gd name="connsiteY5" fmla="*/ 704617 h 1556867"/>
                <a:gd name="connsiteX6" fmla="*/ 480226 w 1299984"/>
                <a:gd name="connsiteY6" fmla="*/ 1003535 h 1556867"/>
                <a:gd name="connsiteX7" fmla="*/ 458430 w 1299984"/>
                <a:gd name="connsiteY7" fmla="*/ 1071259 h 1556867"/>
                <a:gd name="connsiteX8" fmla="*/ 431963 w 1299984"/>
                <a:gd name="connsiteY8" fmla="*/ 1089942 h 1556867"/>
                <a:gd name="connsiteX9" fmla="*/ 407054 w 1299984"/>
                <a:gd name="connsiteY9" fmla="*/ 1066589 h 1556867"/>
                <a:gd name="connsiteX10" fmla="*/ 399269 w 1299984"/>
                <a:gd name="connsiteY10" fmla="*/ 1015990 h 1556867"/>
                <a:gd name="connsiteX11" fmla="*/ 210888 w 1299984"/>
                <a:gd name="connsiteY11" fmla="*/ 861861 h 1556867"/>
                <a:gd name="connsiteX12" fmla="*/ 119811 w 1299984"/>
                <a:gd name="connsiteY12" fmla="*/ 924914 h 1556867"/>
                <a:gd name="connsiteX13" fmla="*/ 102686 w 1299984"/>
                <a:gd name="connsiteY13" fmla="*/ 1110959 h 1556867"/>
                <a:gd name="connsiteX14" fmla="*/ 159512 w 1299984"/>
                <a:gd name="connsiteY14" fmla="*/ 1204371 h 1556867"/>
                <a:gd name="connsiteX15" fmla="*/ 265379 w 1299984"/>
                <a:gd name="connsiteY15" fmla="*/ 1420776 h 1556867"/>
                <a:gd name="connsiteX16" fmla="*/ 260708 w 1299984"/>
                <a:gd name="connsiteY16" fmla="*/ 1560894 h 1556867"/>
                <a:gd name="connsiteX17" fmla="*/ 252924 w 1299984"/>
                <a:gd name="connsiteY17" fmla="*/ 1553110 h 1556867"/>
                <a:gd name="connsiteX18" fmla="*/ 230349 w 1299984"/>
                <a:gd name="connsiteY18" fmla="*/ 1531314 h 1556867"/>
                <a:gd name="connsiteX19" fmla="*/ 112027 w 1299984"/>
                <a:gd name="connsiteY19" fmla="*/ 1370178 h 1556867"/>
                <a:gd name="connsiteX20" fmla="*/ 40411 w 1299984"/>
                <a:gd name="connsiteY20" fmla="*/ 1192695 h 1556867"/>
                <a:gd name="connsiteX21" fmla="*/ 18615 w 1299984"/>
                <a:gd name="connsiteY21" fmla="*/ 1124971 h 1556867"/>
                <a:gd name="connsiteX22" fmla="*/ 11609 w 1299984"/>
                <a:gd name="connsiteY22" fmla="*/ 1061140 h 1556867"/>
                <a:gd name="connsiteX23" fmla="*/ 10831 w 1299984"/>
                <a:gd name="connsiteY23" fmla="*/ 872759 h 1556867"/>
                <a:gd name="connsiteX24" fmla="*/ 40411 w 1299984"/>
                <a:gd name="connsiteY24" fmla="*/ 703839 h 1556867"/>
                <a:gd name="connsiteX25" fmla="*/ 104243 w 1299984"/>
                <a:gd name="connsiteY25" fmla="*/ 485099 h 1556867"/>
                <a:gd name="connsiteX26" fmla="*/ 189870 w 1299984"/>
                <a:gd name="connsiteY26" fmla="*/ 306059 h 1556867"/>
                <a:gd name="connsiteX27" fmla="*/ 285618 w 1299984"/>
                <a:gd name="connsiteY27" fmla="*/ 190851 h 1556867"/>
                <a:gd name="connsiteX28" fmla="*/ 388371 w 1299984"/>
                <a:gd name="connsiteY28" fmla="*/ 109115 h 1556867"/>
                <a:gd name="connsiteX29" fmla="*/ 741002 w 1299984"/>
                <a:gd name="connsiteY29" fmla="*/ 135 h 1556867"/>
                <a:gd name="connsiteX30" fmla="*/ 1095967 w 1299984"/>
                <a:gd name="connsiteY30" fmla="*/ 96660 h 1556867"/>
                <a:gd name="connsiteX31" fmla="*/ 1294468 w 1299984"/>
                <a:gd name="connsiteY31" fmla="*/ 397136 h 1556867"/>
                <a:gd name="connsiteX32" fmla="*/ 1292132 w 1299984"/>
                <a:gd name="connsiteY32" fmla="*/ 412704 h 155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99984" h="1556867">
                  <a:moveTo>
                    <a:pt x="1292132" y="412704"/>
                  </a:moveTo>
                  <a:cubicBezTo>
                    <a:pt x="1232193" y="357436"/>
                    <a:pt x="1156685" y="355879"/>
                    <a:pt x="1081955" y="353543"/>
                  </a:cubicBezTo>
                  <a:cubicBezTo>
                    <a:pt x="1019681" y="351987"/>
                    <a:pt x="959741" y="332526"/>
                    <a:pt x="898245" y="323184"/>
                  </a:cubicBezTo>
                  <a:cubicBezTo>
                    <a:pt x="837527" y="313843"/>
                    <a:pt x="778366" y="313843"/>
                    <a:pt x="718427" y="324741"/>
                  </a:cubicBezTo>
                  <a:cubicBezTo>
                    <a:pt x="632799" y="341088"/>
                    <a:pt x="587650" y="397136"/>
                    <a:pt x="569746" y="479650"/>
                  </a:cubicBezTo>
                  <a:cubicBezTo>
                    <a:pt x="553399" y="553601"/>
                    <a:pt x="547950" y="629109"/>
                    <a:pt x="542501" y="704617"/>
                  </a:cubicBezTo>
                  <a:cubicBezTo>
                    <a:pt x="535495" y="807370"/>
                    <a:pt x="511364" y="906231"/>
                    <a:pt x="480226" y="1003535"/>
                  </a:cubicBezTo>
                  <a:cubicBezTo>
                    <a:pt x="473220" y="1026110"/>
                    <a:pt x="465436" y="1048685"/>
                    <a:pt x="458430" y="1071259"/>
                  </a:cubicBezTo>
                  <a:cubicBezTo>
                    <a:pt x="454538" y="1084493"/>
                    <a:pt x="448310" y="1093834"/>
                    <a:pt x="431963" y="1089942"/>
                  </a:cubicBezTo>
                  <a:cubicBezTo>
                    <a:pt x="418730" y="1086828"/>
                    <a:pt x="406275" y="1086828"/>
                    <a:pt x="407054" y="1066589"/>
                  </a:cubicBezTo>
                  <a:cubicBezTo>
                    <a:pt x="407054" y="1049463"/>
                    <a:pt x="401604" y="1033116"/>
                    <a:pt x="399269" y="1015990"/>
                  </a:cubicBezTo>
                  <a:cubicBezTo>
                    <a:pt x="383701" y="908567"/>
                    <a:pt x="284061" y="865753"/>
                    <a:pt x="210888" y="861861"/>
                  </a:cubicBezTo>
                  <a:cubicBezTo>
                    <a:pt x="163404" y="859525"/>
                    <a:pt x="135380" y="879765"/>
                    <a:pt x="119811" y="924914"/>
                  </a:cubicBezTo>
                  <a:cubicBezTo>
                    <a:pt x="99572" y="985632"/>
                    <a:pt x="87896" y="1047128"/>
                    <a:pt x="102686" y="1110959"/>
                  </a:cubicBezTo>
                  <a:cubicBezTo>
                    <a:pt x="111249" y="1148324"/>
                    <a:pt x="126039" y="1182575"/>
                    <a:pt x="159512" y="1204371"/>
                  </a:cubicBezTo>
                  <a:cubicBezTo>
                    <a:pt x="237355" y="1255748"/>
                    <a:pt x="266157" y="1331256"/>
                    <a:pt x="265379" y="1420776"/>
                  </a:cubicBezTo>
                  <a:cubicBezTo>
                    <a:pt x="264600" y="1467482"/>
                    <a:pt x="271606" y="1514188"/>
                    <a:pt x="260708" y="1560894"/>
                  </a:cubicBezTo>
                  <a:cubicBezTo>
                    <a:pt x="256037" y="1560115"/>
                    <a:pt x="254480" y="1556223"/>
                    <a:pt x="252924" y="1553110"/>
                  </a:cubicBezTo>
                  <a:cubicBezTo>
                    <a:pt x="249810" y="1541433"/>
                    <a:pt x="241247" y="1534427"/>
                    <a:pt x="230349" y="1531314"/>
                  </a:cubicBezTo>
                  <a:cubicBezTo>
                    <a:pt x="187535" y="1517302"/>
                    <a:pt x="129153" y="1410656"/>
                    <a:pt x="112027" y="1370178"/>
                  </a:cubicBezTo>
                  <a:cubicBezTo>
                    <a:pt x="87117" y="1311795"/>
                    <a:pt x="64543" y="1251856"/>
                    <a:pt x="40411" y="1192695"/>
                  </a:cubicBezTo>
                  <a:cubicBezTo>
                    <a:pt x="31848" y="1170120"/>
                    <a:pt x="21729" y="1149103"/>
                    <a:pt x="18615" y="1124971"/>
                  </a:cubicBezTo>
                  <a:cubicBezTo>
                    <a:pt x="16280" y="1102397"/>
                    <a:pt x="25621" y="1082936"/>
                    <a:pt x="11609" y="1061140"/>
                  </a:cubicBezTo>
                  <a:cubicBezTo>
                    <a:pt x="-10965" y="1026888"/>
                    <a:pt x="5382" y="911680"/>
                    <a:pt x="10831" y="872759"/>
                  </a:cubicBezTo>
                  <a:cubicBezTo>
                    <a:pt x="18615" y="816711"/>
                    <a:pt x="28735" y="759107"/>
                    <a:pt x="40411" y="703839"/>
                  </a:cubicBezTo>
                  <a:cubicBezTo>
                    <a:pt x="55980" y="629887"/>
                    <a:pt x="77776" y="556715"/>
                    <a:pt x="104243" y="485099"/>
                  </a:cubicBezTo>
                  <a:cubicBezTo>
                    <a:pt x="119811" y="444620"/>
                    <a:pt x="149392" y="328634"/>
                    <a:pt x="189870" y="306059"/>
                  </a:cubicBezTo>
                  <a:cubicBezTo>
                    <a:pt x="224122" y="287377"/>
                    <a:pt x="256816" y="220431"/>
                    <a:pt x="285618" y="190851"/>
                  </a:cubicBezTo>
                  <a:cubicBezTo>
                    <a:pt x="316755" y="158935"/>
                    <a:pt x="351006" y="132468"/>
                    <a:pt x="388371" y="109115"/>
                  </a:cubicBezTo>
                  <a:cubicBezTo>
                    <a:pt x="485675" y="48397"/>
                    <a:pt x="624236" y="-2979"/>
                    <a:pt x="741002" y="135"/>
                  </a:cubicBezTo>
                  <a:cubicBezTo>
                    <a:pt x="863994" y="4027"/>
                    <a:pt x="989322" y="32050"/>
                    <a:pt x="1095967" y="96660"/>
                  </a:cubicBezTo>
                  <a:cubicBezTo>
                    <a:pt x="1185487" y="151151"/>
                    <a:pt x="1331833" y="278814"/>
                    <a:pt x="1294468" y="397136"/>
                  </a:cubicBezTo>
                  <a:cubicBezTo>
                    <a:pt x="1293689" y="402585"/>
                    <a:pt x="1292911" y="407255"/>
                    <a:pt x="1292132" y="4127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AAE178D-93FF-4689-BB1D-285F413A860C}"/>
                </a:ext>
              </a:extLst>
            </p:cNvPr>
            <p:cNvSpPr/>
            <p:nvPr/>
          </p:nvSpPr>
          <p:spPr>
            <a:xfrm>
              <a:off x="5098826" y="2631884"/>
              <a:ext cx="194608" cy="233530"/>
            </a:xfrm>
            <a:custGeom>
              <a:avLst/>
              <a:gdLst>
                <a:gd name="connsiteX0" fmla="*/ 98861 w 194608"/>
                <a:gd name="connsiteY0" fmla="*/ 212512 h 233530"/>
                <a:gd name="connsiteX1" fmla="*/ 88742 w 194608"/>
                <a:gd name="connsiteY1" fmla="*/ 211734 h 233530"/>
                <a:gd name="connsiteX2" fmla="*/ 66167 w 194608"/>
                <a:gd name="connsiteY2" fmla="*/ 205506 h 233530"/>
                <a:gd name="connsiteX3" fmla="*/ 60718 w 194608"/>
                <a:gd name="connsiteY3" fmla="*/ 200836 h 233530"/>
                <a:gd name="connsiteX4" fmla="*/ 9341 w 194608"/>
                <a:gd name="connsiteY4" fmla="*/ 28024 h 233530"/>
                <a:gd name="connsiteX5" fmla="*/ 0 w 194608"/>
                <a:gd name="connsiteY5" fmla="*/ 0 h 233530"/>
                <a:gd name="connsiteX6" fmla="*/ 31916 w 194608"/>
                <a:gd name="connsiteY6" fmla="*/ 49041 h 233530"/>
                <a:gd name="connsiteX7" fmla="*/ 198501 w 194608"/>
                <a:gd name="connsiteY7" fmla="*/ 233530 h 233530"/>
                <a:gd name="connsiteX8" fmla="*/ 195387 w 194608"/>
                <a:gd name="connsiteY8" fmla="*/ 236644 h 233530"/>
                <a:gd name="connsiteX9" fmla="*/ 175926 w 194608"/>
                <a:gd name="connsiteY9" fmla="*/ 234309 h 233530"/>
                <a:gd name="connsiteX10" fmla="*/ 175926 w 194608"/>
                <a:gd name="connsiteY10" fmla="*/ 233530 h 233530"/>
                <a:gd name="connsiteX11" fmla="*/ 150238 w 194608"/>
                <a:gd name="connsiteY11" fmla="*/ 228081 h 233530"/>
                <a:gd name="connsiteX12" fmla="*/ 131555 w 194608"/>
                <a:gd name="connsiteY12" fmla="*/ 223410 h 233530"/>
                <a:gd name="connsiteX13" fmla="*/ 131555 w 194608"/>
                <a:gd name="connsiteY13" fmla="*/ 222632 h 233530"/>
                <a:gd name="connsiteX14" fmla="*/ 98861 w 194608"/>
                <a:gd name="connsiteY14" fmla="*/ 212512 h 23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4608" h="233530">
                  <a:moveTo>
                    <a:pt x="98861" y="212512"/>
                  </a:moveTo>
                  <a:cubicBezTo>
                    <a:pt x="95747" y="212512"/>
                    <a:pt x="91855" y="211734"/>
                    <a:pt x="88742" y="211734"/>
                  </a:cubicBezTo>
                  <a:cubicBezTo>
                    <a:pt x="82514" y="204728"/>
                    <a:pt x="73173" y="207842"/>
                    <a:pt x="66167" y="205506"/>
                  </a:cubicBezTo>
                  <a:cubicBezTo>
                    <a:pt x="63832" y="204728"/>
                    <a:pt x="62275" y="203171"/>
                    <a:pt x="60718" y="200836"/>
                  </a:cubicBezTo>
                  <a:cubicBezTo>
                    <a:pt x="46706" y="142453"/>
                    <a:pt x="27245" y="85628"/>
                    <a:pt x="9341" y="28024"/>
                  </a:cubicBezTo>
                  <a:cubicBezTo>
                    <a:pt x="7006" y="19461"/>
                    <a:pt x="3892" y="10898"/>
                    <a:pt x="0" y="0"/>
                  </a:cubicBezTo>
                  <a:cubicBezTo>
                    <a:pt x="20239" y="13233"/>
                    <a:pt x="23353" y="33473"/>
                    <a:pt x="31916" y="49041"/>
                  </a:cubicBezTo>
                  <a:cubicBezTo>
                    <a:pt x="72394" y="124549"/>
                    <a:pt x="127663" y="185267"/>
                    <a:pt x="198501" y="233530"/>
                  </a:cubicBezTo>
                  <a:cubicBezTo>
                    <a:pt x="197722" y="234309"/>
                    <a:pt x="196944" y="235865"/>
                    <a:pt x="195387" y="236644"/>
                  </a:cubicBezTo>
                  <a:cubicBezTo>
                    <a:pt x="188381" y="240536"/>
                    <a:pt x="182153" y="238979"/>
                    <a:pt x="175926" y="234309"/>
                  </a:cubicBezTo>
                  <a:lnTo>
                    <a:pt x="175926" y="233530"/>
                  </a:lnTo>
                  <a:cubicBezTo>
                    <a:pt x="168142" y="226524"/>
                    <a:pt x="158801" y="228859"/>
                    <a:pt x="150238" y="228081"/>
                  </a:cubicBezTo>
                  <a:cubicBezTo>
                    <a:pt x="143232" y="228081"/>
                    <a:pt x="137004" y="228081"/>
                    <a:pt x="131555" y="223410"/>
                  </a:cubicBezTo>
                  <a:lnTo>
                    <a:pt x="131555" y="222632"/>
                  </a:lnTo>
                  <a:cubicBezTo>
                    <a:pt x="122214" y="216404"/>
                    <a:pt x="108981" y="221075"/>
                    <a:pt x="98861" y="212512"/>
                  </a:cubicBezTo>
                  <a:close/>
                </a:path>
              </a:pathLst>
            </a:custGeom>
            <a:solidFill>
              <a:srgbClr val="E3B786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" name="Graphic 24">
              <a:extLst>
                <a:ext uri="{FF2B5EF4-FFF2-40B4-BE49-F238E27FC236}">
                  <a16:creationId xmlns:a16="http://schemas.microsoft.com/office/drawing/2014/main" id="{2D88665E-5715-4811-8750-354E6B04769A}"/>
                </a:ext>
              </a:extLst>
            </p:cNvPr>
            <p:cNvGrpSpPr/>
            <p:nvPr/>
          </p:nvGrpSpPr>
          <p:grpSpPr>
            <a:xfrm>
              <a:off x="3822070" y="2993077"/>
              <a:ext cx="4040070" cy="2506556"/>
              <a:chOff x="3822070" y="2993077"/>
              <a:chExt cx="4040070" cy="2506556"/>
            </a:xfrm>
            <a:solidFill>
              <a:srgbClr val="A1C1E2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FC4755C-C71F-4655-861F-9DB14348D61B}"/>
                  </a:ext>
                </a:extLst>
              </p:cNvPr>
              <p:cNvSpPr/>
              <p:nvPr/>
            </p:nvSpPr>
            <p:spPr>
              <a:xfrm>
                <a:off x="5752399" y="3005226"/>
                <a:ext cx="155687" cy="303589"/>
              </a:xfrm>
              <a:custGeom>
                <a:avLst/>
                <a:gdLst>
                  <a:gd name="connsiteX0" fmla="*/ 56359 w 155686"/>
                  <a:gd name="connsiteY0" fmla="*/ 86713 h 303589"/>
                  <a:gd name="connsiteX1" fmla="*/ 11210 w 155686"/>
                  <a:gd name="connsiteY1" fmla="*/ 1085 h 303589"/>
                  <a:gd name="connsiteX2" fmla="*/ 5761 w 155686"/>
                  <a:gd name="connsiteY2" fmla="*/ 1863 h 303589"/>
                  <a:gd name="connsiteX3" fmla="*/ 16659 w 155686"/>
                  <a:gd name="connsiteY3" fmla="*/ 83599 h 303589"/>
                  <a:gd name="connsiteX4" fmla="*/ 312 w 155686"/>
                  <a:gd name="connsiteY4" fmla="*/ 100725 h 303589"/>
                  <a:gd name="connsiteX5" fmla="*/ 42347 w 155686"/>
                  <a:gd name="connsiteY5" fmla="*/ 163778 h 303589"/>
                  <a:gd name="connsiteX6" fmla="*/ 54802 w 155686"/>
                  <a:gd name="connsiteY6" fmla="*/ 290662 h 303589"/>
                  <a:gd name="connsiteX7" fmla="*/ 64143 w 155686"/>
                  <a:gd name="connsiteY7" fmla="*/ 309345 h 303589"/>
                  <a:gd name="connsiteX8" fmla="*/ 92167 w 155686"/>
                  <a:gd name="connsiteY8" fmla="*/ 262639 h 303589"/>
                  <a:gd name="connsiteX9" fmla="*/ 139651 w 155686"/>
                  <a:gd name="connsiteY9" fmla="*/ 249405 h 303589"/>
                  <a:gd name="connsiteX10" fmla="*/ 149771 w 155686"/>
                  <a:gd name="connsiteY10" fmla="*/ 224495 h 303589"/>
                  <a:gd name="connsiteX11" fmla="*/ 56359 w 155686"/>
                  <a:gd name="connsiteY11" fmla="*/ 86713 h 30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686" h="303589">
                    <a:moveTo>
                      <a:pt x="56359" y="86713"/>
                    </a:moveTo>
                    <a:cubicBezTo>
                      <a:pt x="39233" y="59468"/>
                      <a:pt x="18994" y="33001"/>
                      <a:pt x="11210" y="1085"/>
                    </a:cubicBezTo>
                    <a:cubicBezTo>
                      <a:pt x="9653" y="-472"/>
                      <a:pt x="7317" y="-472"/>
                      <a:pt x="5761" y="1863"/>
                    </a:cubicBezTo>
                    <a:cubicBezTo>
                      <a:pt x="-9808" y="31444"/>
                      <a:pt x="10431" y="57911"/>
                      <a:pt x="16659" y="83599"/>
                    </a:cubicBezTo>
                    <a:cubicBezTo>
                      <a:pt x="22886" y="108509"/>
                      <a:pt x="14323" y="102282"/>
                      <a:pt x="312" y="100725"/>
                    </a:cubicBezTo>
                    <a:cubicBezTo>
                      <a:pt x="21329" y="117072"/>
                      <a:pt x="43904" y="132640"/>
                      <a:pt x="42347" y="163778"/>
                    </a:cubicBezTo>
                    <a:cubicBezTo>
                      <a:pt x="40790" y="206592"/>
                      <a:pt x="54023" y="247848"/>
                      <a:pt x="54802" y="290662"/>
                    </a:cubicBezTo>
                    <a:cubicBezTo>
                      <a:pt x="54802" y="297668"/>
                      <a:pt x="50910" y="308566"/>
                      <a:pt x="64143" y="309345"/>
                    </a:cubicBezTo>
                    <a:cubicBezTo>
                      <a:pt x="53245" y="281321"/>
                      <a:pt x="63365" y="267309"/>
                      <a:pt x="92167" y="262639"/>
                    </a:cubicBezTo>
                    <a:cubicBezTo>
                      <a:pt x="108514" y="260303"/>
                      <a:pt x="123304" y="252519"/>
                      <a:pt x="139651" y="249405"/>
                    </a:cubicBezTo>
                    <a:cubicBezTo>
                      <a:pt x="158334" y="246292"/>
                      <a:pt x="160669" y="239286"/>
                      <a:pt x="149771" y="224495"/>
                    </a:cubicBezTo>
                    <a:cubicBezTo>
                      <a:pt x="118634" y="178568"/>
                      <a:pt x="85939" y="133419"/>
                      <a:pt x="56359" y="86713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16FFD32-5306-47B3-A679-D53577FDB5B6}"/>
                  </a:ext>
                </a:extLst>
              </p:cNvPr>
              <p:cNvSpPr/>
              <p:nvPr/>
            </p:nvSpPr>
            <p:spPr>
              <a:xfrm>
                <a:off x="6914912" y="3319241"/>
                <a:ext cx="350295" cy="412570"/>
              </a:xfrm>
              <a:custGeom>
                <a:avLst/>
                <a:gdLst>
                  <a:gd name="connsiteX0" fmla="*/ 0 w 350295"/>
                  <a:gd name="connsiteY0" fmla="*/ 411013 h 412569"/>
                  <a:gd name="connsiteX1" fmla="*/ 4670 w 350295"/>
                  <a:gd name="connsiteY1" fmla="*/ 416462 h 412569"/>
                  <a:gd name="connsiteX2" fmla="*/ 14790 w 350295"/>
                  <a:gd name="connsiteY2" fmla="*/ 414127 h 412569"/>
                  <a:gd name="connsiteX3" fmla="*/ 25688 w 350295"/>
                  <a:gd name="connsiteY3" fmla="*/ 411791 h 412569"/>
                  <a:gd name="connsiteX4" fmla="*/ 243650 w 350295"/>
                  <a:gd name="connsiteY4" fmla="*/ 267781 h 412569"/>
                  <a:gd name="connsiteX5" fmla="*/ 341732 w 350295"/>
                  <a:gd name="connsiteY5" fmla="*/ 51377 h 412569"/>
                  <a:gd name="connsiteX6" fmla="*/ 352630 w 350295"/>
                  <a:gd name="connsiteY6" fmla="*/ 0 h 412569"/>
                  <a:gd name="connsiteX7" fmla="*/ 0 w 350295"/>
                  <a:gd name="connsiteY7" fmla="*/ 411013 h 41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295" h="412569">
                    <a:moveTo>
                      <a:pt x="0" y="411013"/>
                    </a:moveTo>
                    <a:cubicBezTo>
                      <a:pt x="1557" y="412570"/>
                      <a:pt x="3114" y="414127"/>
                      <a:pt x="4670" y="416462"/>
                    </a:cubicBezTo>
                    <a:cubicBezTo>
                      <a:pt x="7784" y="415684"/>
                      <a:pt x="11677" y="414905"/>
                      <a:pt x="14790" y="414127"/>
                    </a:cubicBezTo>
                    <a:cubicBezTo>
                      <a:pt x="18682" y="413348"/>
                      <a:pt x="21796" y="411791"/>
                      <a:pt x="25688" y="411791"/>
                    </a:cubicBezTo>
                    <a:cubicBezTo>
                      <a:pt x="125328" y="404785"/>
                      <a:pt x="193830" y="350295"/>
                      <a:pt x="243650" y="267781"/>
                    </a:cubicBezTo>
                    <a:cubicBezTo>
                      <a:pt x="284907" y="199279"/>
                      <a:pt x="312152" y="125328"/>
                      <a:pt x="341732" y="51377"/>
                    </a:cubicBezTo>
                    <a:cubicBezTo>
                      <a:pt x="347181" y="37365"/>
                      <a:pt x="358858" y="21796"/>
                      <a:pt x="352630" y="0"/>
                    </a:cubicBezTo>
                    <a:cubicBezTo>
                      <a:pt x="233530" y="138561"/>
                      <a:pt x="116765" y="274787"/>
                      <a:pt x="0" y="41101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9C5E9D0-5CC1-40D1-991D-34A1692B015D}"/>
                  </a:ext>
                </a:extLst>
              </p:cNvPr>
              <p:cNvSpPr/>
              <p:nvPr/>
            </p:nvSpPr>
            <p:spPr>
              <a:xfrm>
                <a:off x="6549479" y="3486024"/>
                <a:ext cx="179040" cy="256883"/>
              </a:xfrm>
              <a:custGeom>
                <a:avLst/>
                <a:gdLst>
                  <a:gd name="connsiteX0" fmla="*/ 169267 w 179039"/>
                  <a:gd name="connsiteY0" fmla="*/ 3694 h 256883"/>
                  <a:gd name="connsiteX1" fmla="*/ 26814 w 179039"/>
                  <a:gd name="connsiteY1" fmla="*/ 51178 h 256883"/>
                  <a:gd name="connsiteX2" fmla="*/ 1125 w 179039"/>
                  <a:gd name="connsiteY2" fmla="*/ 83873 h 256883"/>
                  <a:gd name="connsiteX3" fmla="*/ 7353 w 179039"/>
                  <a:gd name="connsiteY3" fmla="*/ 144590 h 256883"/>
                  <a:gd name="connsiteX4" fmla="*/ 22922 w 179039"/>
                  <a:gd name="connsiteY4" fmla="*/ 232553 h 256883"/>
                  <a:gd name="connsiteX5" fmla="*/ 71184 w 179039"/>
                  <a:gd name="connsiteY5" fmla="*/ 242673 h 256883"/>
                  <a:gd name="connsiteX6" fmla="*/ 92202 w 179039"/>
                  <a:gd name="connsiteY6" fmla="*/ 210757 h 256883"/>
                  <a:gd name="connsiteX7" fmla="*/ 181722 w 179039"/>
                  <a:gd name="connsiteY7" fmla="*/ 15370 h 256883"/>
                  <a:gd name="connsiteX8" fmla="*/ 184057 w 179039"/>
                  <a:gd name="connsiteY8" fmla="*/ 2915 h 256883"/>
                  <a:gd name="connsiteX9" fmla="*/ 169267 w 179039"/>
                  <a:gd name="connsiteY9" fmla="*/ 3694 h 256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039" h="256883">
                    <a:moveTo>
                      <a:pt x="169267" y="3694"/>
                    </a:moveTo>
                    <a:cubicBezTo>
                      <a:pt x="121783" y="20041"/>
                      <a:pt x="74298" y="36388"/>
                      <a:pt x="26814" y="51178"/>
                    </a:cubicBezTo>
                    <a:cubicBezTo>
                      <a:pt x="6574" y="57406"/>
                      <a:pt x="-3545" y="65968"/>
                      <a:pt x="1125" y="83873"/>
                    </a:cubicBezTo>
                    <a:cubicBezTo>
                      <a:pt x="3461" y="107226"/>
                      <a:pt x="4239" y="125908"/>
                      <a:pt x="7353" y="144590"/>
                    </a:cubicBezTo>
                    <a:cubicBezTo>
                      <a:pt x="12023" y="174171"/>
                      <a:pt x="12802" y="204530"/>
                      <a:pt x="22922" y="232553"/>
                    </a:cubicBezTo>
                    <a:cubicBezTo>
                      <a:pt x="33820" y="263691"/>
                      <a:pt x="50167" y="267583"/>
                      <a:pt x="71184" y="242673"/>
                    </a:cubicBezTo>
                    <a:cubicBezTo>
                      <a:pt x="78969" y="233332"/>
                      <a:pt x="85975" y="221655"/>
                      <a:pt x="92202" y="210757"/>
                    </a:cubicBezTo>
                    <a:cubicBezTo>
                      <a:pt x="127232" y="147704"/>
                      <a:pt x="152920" y="80759"/>
                      <a:pt x="181722" y="15370"/>
                    </a:cubicBezTo>
                    <a:cubicBezTo>
                      <a:pt x="183279" y="11478"/>
                      <a:pt x="187171" y="6808"/>
                      <a:pt x="184057" y="2915"/>
                    </a:cubicBezTo>
                    <a:cubicBezTo>
                      <a:pt x="179387" y="-3312"/>
                      <a:pt x="173938" y="2137"/>
                      <a:pt x="169267" y="369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1300382-354E-48D3-942D-6FB33AA180AB}"/>
                  </a:ext>
                </a:extLst>
              </p:cNvPr>
              <p:cNvSpPr/>
              <p:nvPr/>
            </p:nvSpPr>
            <p:spPr>
              <a:xfrm>
                <a:off x="7708914" y="3041340"/>
                <a:ext cx="155687" cy="233530"/>
              </a:xfrm>
              <a:custGeom>
                <a:avLst/>
                <a:gdLst>
                  <a:gd name="connsiteX0" fmla="*/ 151795 w 155686"/>
                  <a:gd name="connsiteY0" fmla="*/ 205506 h 233530"/>
                  <a:gd name="connsiteX1" fmla="*/ 7006 w 155686"/>
                  <a:gd name="connsiteY1" fmla="*/ 0 h 233530"/>
                  <a:gd name="connsiteX2" fmla="*/ 0 w 155686"/>
                  <a:gd name="connsiteY2" fmla="*/ 3114 h 233530"/>
                  <a:gd name="connsiteX3" fmla="*/ 21796 w 155686"/>
                  <a:gd name="connsiteY3" fmla="*/ 180596 h 233530"/>
                  <a:gd name="connsiteX4" fmla="*/ 32694 w 155686"/>
                  <a:gd name="connsiteY4" fmla="*/ 209399 h 233530"/>
                  <a:gd name="connsiteX5" fmla="*/ 126106 w 155686"/>
                  <a:gd name="connsiteY5" fmla="*/ 238200 h 233530"/>
                  <a:gd name="connsiteX6" fmla="*/ 151795 w 155686"/>
                  <a:gd name="connsiteY6" fmla="*/ 205506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686" h="233530">
                    <a:moveTo>
                      <a:pt x="151795" y="205506"/>
                    </a:moveTo>
                    <a:cubicBezTo>
                      <a:pt x="115986" y="127663"/>
                      <a:pt x="58383" y="66167"/>
                      <a:pt x="7006" y="0"/>
                    </a:cubicBezTo>
                    <a:cubicBezTo>
                      <a:pt x="4670" y="778"/>
                      <a:pt x="2335" y="2335"/>
                      <a:pt x="0" y="3114"/>
                    </a:cubicBezTo>
                    <a:cubicBezTo>
                      <a:pt x="7006" y="62275"/>
                      <a:pt x="14012" y="121435"/>
                      <a:pt x="21796" y="180596"/>
                    </a:cubicBezTo>
                    <a:cubicBezTo>
                      <a:pt x="23353" y="190716"/>
                      <a:pt x="19461" y="203949"/>
                      <a:pt x="32694" y="209399"/>
                    </a:cubicBezTo>
                    <a:cubicBezTo>
                      <a:pt x="63053" y="221854"/>
                      <a:pt x="93412" y="235087"/>
                      <a:pt x="126106" y="238200"/>
                    </a:cubicBezTo>
                    <a:cubicBezTo>
                      <a:pt x="152573" y="240536"/>
                      <a:pt x="161914" y="228081"/>
                      <a:pt x="151795" y="20550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EC4804E-AD46-483F-A3C7-F956786B7D1A}"/>
                  </a:ext>
                </a:extLst>
              </p:cNvPr>
              <p:cNvSpPr/>
              <p:nvPr/>
            </p:nvSpPr>
            <p:spPr>
              <a:xfrm>
                <a:off x="4875416" y="4489227"/>
                <a:ext cx="786218" cy="482629"/>
              </a:xfrm>
              <a:custGeom>
                <a:avLst/>
                <a:gdLst>
                  <a:gd name="connsiteX0" fmla="*/ 787775 w 786217"/>
                  <a:gd name="connsiteY0" fmla="*/ 487299 h 482628"/>
                  <a:gd name="connsiteX1" fmla="*/ 0 w 786217"/>
                  <a:gd name="connsiteY1" fmla="*/ 0 h 482628"/>
                  <a:gd name="connsiteX2" fmla="*/ 787775 w 786217"/>
                  <a:gd name="connsiteY2" fmla="*/ 487299 h 48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6217" h="482628">
                    <a:moveTo>
                      <a:pt x="787775" y="487299"/>
                    </a:moveTo>
                    <a:cubicBezTo>
                      <a:pt x="523886" y="323828"/>
                      <a:pt x="265446" y="164249"/>
                      <a:pt x="0" y="0"/>
                    </a:cubicBezTo>
                    <a:cubicBezTo>
                      <a:pt x="190716" y="284128"/>
                      <a:pt x="460054" y="426582"/>
                      <a:pt x="787775" y="48729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A02ABAD-7B2B-4C6B-8514-A18996E793E4}"/>
                  </a:ext>
                </a:extLst>
              </p:cNvPr>
              <p:cNvSpPr/>
              <p:nvPr/>
            </p:nvSpPr>
            <p:spPr>
              <a:xfrm>
                <a:off x="5015976" y="5311836"/>
                <a:ext cx="358079" cy="186824"/>
              </a:xfrm>
              <a:custGeom>
                <a:avLst/>
                <a:gdLst>
                  <a:gd name="connsiteX0" fmla="*/ 344403 w 358079"/>
                  <a:gd name="connsiteY0" fmla="*/ 9536 h 186824"/>
                  <a:gd name="connsiteX1" fmla="*/ 325721 w 358079"/>
                  <a:gd name="connsiteY1" fmla="*/ 5643 h 186824"/>
                  <a:gd name="connsiteX2" fmla="*/ 175483 w 358079"/>
                  <a:gd name="connsiteY2" fmla="*/ 195 h 186824"/>
                  <a:gd name="connsiteX3" fmla="*/ 14348 w 358079"/>
                  <a:gd name="connsiteY3" fmla="*/ 5643 h 186824"/>
                  <a:gd name="connsiteX4" fmla="*/ 2671 w 358079"/>
                  <a:gd name="connsiteY4" fmla="*/ 21212 h 186824"/>
                  <a:gd name="connsiteX5" fmla="*/ 75065 w 358079"/>
                  <a:gd name="connsiteY5" fmla="*/ 177678 h 186824"/>
                  <a:gd name="connsiteX6" fmla="*/ 103089 w 358079"/>
                  <a:gd name="connsiteY6" fmla="*/ 186240 h 186824"/>
                  <a:gd name="connsiteX7" fmla="*/ 265782 w 358079"/>
                  <a:gd name="connsiteY7" fmla="*/ 106840 h 186824"/>
                  <a:gd name="connsiteX8" fmla="*/ 352966 w 358079"/>
                  <a:gd name="connsiteY8" fmla="*/ 50793 h 186824"/>
                  <a:gd name="connsiteX9" fmla="*/ 344403 w 358079"/>
                  <a:gd name="connsiteY9" fmla="*/ 9536 h 18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079" h="186824">
                    <a:moveTo>
                      <a:pt x="344403" y="9536"/>
                    </a:moveTo>
                    <a:cubicBezTo>
                      <a:pt x="338954" y="7200"/>
                      <a:pt x="331948" y="7200"/>
                      <a:pt x="325721" y="5643"/>
                    </a:cubicBezTo>
                    <a:cubicBezTo>
                      <a:pt x="275123" y="-3697"/>
                      <a:pt x="223746" y="1751"/>
                      <a:pt x="175483" y="195"/>
                    </a:cubicBezTo>
                    <a:cubicBezTo>
                      <a:pt x="120215" y="973"/>
                      <a:pt x="67281" y="-2141"/>
                      <a:pt x="14348" y="5643"/>
                    </a:cubicBezTo>
                    <a:cubicBezTo>
                      <a:pt x="3449" y="7200"/>
                      <a:pt x="-4335" y="7200"/>
                      <a:pt x="2671" y="21212"/>
                    </a:cubicBezTo>
                    <a:cubicBezTo>
                      <a:pt x="26802" y="73367"/>
                      <a:pt x="51712" y="125522"/>
                      <a:pt x="75065" y="177678"/>
                    </a:cubicBezTo>
                    <a:cubicBezTo>
                      <a:pt x="81293" y="191689"/>
                      <a:pt x="89077" y="193246"/>
                      <a:pt x="103089" y="186240"/>
                    </a:cubicBezTo>
                    <a:cubicBezTo>
                      <a:pt x="156801" y="158995"/>
                      <a:pt x="212070" y="134864"/>
                      <a:pt x="265782" y="106840"/>
                    </a:cubicBezTo>
                    <a:cubicBezTo>
                      <a:pt x="296140" y="90493"/>
                      <a:pt x="327278" y="74146"/>
                      <a:pt x="352966" y="50793"/>
                    </a:cubicBezTo>
                    <a:cubicBezTo>
                      <a:pt x="372427" y="33667"/>
                      <a:pt x="369313" y="18877"/>
                      <a:pt x="344403" y="953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990FC41-57C2-4D99-83DA-44413CE73C0B}"/>
                  </a:ext>
                </a:extLst>
              </p:cNvPr>
              <p:cNvSpPr/>
              <p:nvPr/>
            </p:nvSpPr>
            <p:spPr>
              <a:xfrm>
                <a:off x="4701046" y="3246847"/>
                <a:ext cx="653884" cy="311373"/>
              </a:xfrm>
              <a:custGeom>
                <a:avLst/>
                <a:gdLst>
                  <a:gd name="connsiteX0" fmla="*/ 658555 w 653884"/>
                  <a:gd name="connsiteY0" fmla="*/ 314487 h 311373"/>
                  <a:gd name="connsiteX1" fmla="*/ 0 w 653884"/>
                  <a:gd name="connsiteY1" fmla="*/ 0 h 311373"/>
                  <a:gd name="connsiteX2" fmla="*/ 293469 w 653884"/>
                  <a:gd name="connsiteY2" fmla="*/ 234309 h 311373"/>
                  <a:gd name="connsiteX3" fmla="*/ 658555 w 653884"/>
                  <a:gd name="connsiteY3" fmla="*/ 314487 h 311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3884" h="311373">
                    <a:moveTo>
                      <a:pt x="658555" y="314487"/>
                    </a:moveTo>
                    <a:cubicBezTo>
                      <a:pt x="438258" y="209399"/>
                      <a:pt x="218740" y="105089"/>
                      <a:pt x="0" y="0"/>
                    </a:cubicBezTo>
                    <a:cubicBezTo>
                      <a:pt x="83292" y="97304"/>
                      <a:pt x="177483" y="179818"/>
                      <a:pt x="293469" y="234309"/>
                    </a:cubicBezTo>
                    <a:cubicBezTo>
                      <a:pt x="375205" y="273230"/>
                      <a:pt x="607178" y="325385"/>
                      <a:pt x="658555" y="31448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A3E6E40-BD2A-4137-96CE-C3295594BF1D}"/>
                  </a:ext>
                </a:extLst>
              </p:cNvPr>
              <p:cNvSpPr/>
              <p:nvPr/>
            </p:nvSpPr>
            <p:spPr>
              <a:xfrm>
                <a:off x="4224645" y="3545765"/>
                <a:ext cx="210177" cy="731728"/>
              </a:xfrm>
              <a:custGeom>
                <a:avLst/>
                <a:gdLst>
                  <a:gd name="connsiteX0" fmla="*/ 211734 w 210177"/>
                  <a:gd name="connsiteY0" fmla="*/ 27245 h 731727"/>
                  <a:gd name="connsiteX1" fmla="*/ 200836 w 210177"/>
                  <a:gd name="connsiteY1" fmla="*/ 0 h 731727"/>
                  <a:gd name="connsiteX2" fmla="*/ 0 w 210177"/>
                  <a:gd name="connsiteY2" fmla="*/ 735620 h 731727"/>
                  <a:gd name="connsiteX3" fmla="*/ 18682 w 210177"/>
                  <a:gd name="connsiteY3" fmla="*/ 718494 h 731727"/>
                  <a:gd name="connsiteX4" fmla="*/ 68502 w 210177"/>
                  <a:gd name="connsiteY4" fmla="*/ 627417 h 731727"/>
                  <a:gd name="connsiteX5" fmla="*/ 189938 w 210177"/>
                  <a:gd name="connsiteY5" fmla="*/ 338619 h 731727"/>
                  <a:gd name="connsiteX6" fmla="*/ 214069 w 210177"/>
                  <a:gd name="connsiteY6" fmla="*/ 171255 h 731727"/>
                  <a:gd name="connsiteX7" fmla="*/ 211734 w 210177"/>
                  <a:gd name="connsiteY7" fmla="*/ 27245 h 73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77" h="731727">
                    <a:moveTo>
                      <a:pt x="211734" y="27245"/>
                    </a:moveTo>
                    <a:cubicBezTo>
                      <a:pt x="212512" y="17904"/>
                      <a:pt x="211734" y="9341"/>
                      <a:pt x="200836" y="0"/>
                    </a:cubicBezTo>
                    <a:cubicBezTo>
                      <a:pt x="133891" y="245207"/>
                      <a:pt x="67724" y="489635"/>
                      <a:pt x="0" y="735620"/>
                    </a:cubicBezTo>
                    <a:cubicBezTo>
                      <a:pt x="14790" y="733285"/>
                      <a:pt x="14790" y="724722"/>
                      <a:pt x="18682" y="718494"/>
                    </a:cubicBezTo>
                    <a:cubicBezTo>
                      <a:pt x="35808" y="688136"/>
                      <a:pt x="52155" y="657776"/>
                      <a:pt x="68502" y="627417"/>
                    </a:cubicBezTo>
                    <a:cubicBezTo>
                      <a:pt x="117543" y="534784"/>
                      <a:pt x="163471" y="440593"/>
                      <a:pt x="189938" y="338619"/>
                    </a:cubicBezTo>
                    <a:cubicBezTo>
                      <a:pt x="203950" y="284128"/>
                      <a:pt x="208620" y="228081"/>
                      <a:pt x="214069" y="171255"/>
                    </a:cubicBezTo>
                    <a:cubicBezTo>
                      <a:pt x="217961" y="122214"/>
                      <a:pt x="207842" y="75508"/>
                      <a:pt x="211734" y="2724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64AF668-E397-4191-A3F5-6ABF6510465B}"/>
                  </a:ext>
                </a:extLst>
              </p:cNvPr>
              <p:cNvSpPr/>
              <p:nvPr/>
            </p:nvSpPr>
            <p:spPr>
              <a:xfrm>
                <a:off x="5327685" y="2993077"/>
                <a:ext cx="186824" cy="342511"/>
              </a:xfrm>
              <a:custGeom>
                <a:avLst/>
                <a:gdLst>
                  <a:gd name="connsiteX0" fmla="*/ 189160 w 186824"/>
                  <a:gd name="connsiteY0" fmla="*/ 249099 h 342510"/>
                  <a:gd name="connsiteX1" fmla="*/ 186046 w 186824"/>
                  <a:gd name="connsiteY1" fmla="*/ 197722 h 342510"/>
                  <a:gd name="connsiteX2" fmla="*/ 185267 w 186824"/>
                  <a:gd name="connsiteY2" fmla="*/ 188381 h 342510"/>
                  <a:gd name="connsiteX3" fmla="*/ 174369 w 186824"/>
                  <a:gd name="connsiteY3" fmla="*/ 126885 h 342510"/>
                  <a:gd name="connsiteX4" fmla="*/ 184489 w 186824"/>
                  <a:gd name="connsiteY4" fmla="*/ 110538 h 342510"/>
                  <a:gd name="connsiteX5" fmla="*/ 162693 w 186824"/>
                  <a:gd name="connsiteY5" fmla="*/ 97304 h 342510"/>
                  <a:gd name="connsiteX6" fmla="*/ 142454 w 186824"/>
                  <a:gd name="connsiteY6" fmla="*/ 0 h 342510"/>
                  <a:gd name="connsiteX7" fmla="*/ 0 w 186824"/>
                  <a:gd name="connsiteY7" fmla="*/ 343289 h 342510"/>
                  <a:gd name="connsiteX8" fmla="*/ 170477 w 186824"/>
                  <a:gd name="connsiteY8" fmla="*/ 285685 h 342510"/>
                  <a:gd name="connsiteX9" fmla="*/ 189160 w 186824"/>
                  <a:gd name="connsiteY9" fmla="*/ 249099 h 34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824" h="342510">
                    <a:moveTo>
                      <a:pt x="189160" y="249099"/>
                    </a:moveTo>
                    <a:cubicBezTo>
                      <a:pt x="186046" y="231973"/>
                      <a:pt x="172812" y="215626"/>
                      <a:pt x="186046" y="197722"/>
                    </a:cubicBezTo>
                    <a:cubicBezTo>
                      <a:pt x="186046" y="194608"/>
                      <a:pt x="185267" y="191495"/>
                      <a:pt x="185267" y="188381"/>
                    </a:cubicBezTo>
                    <a:cubicBezTo>
                      <a:pt x="151795" y="158800"/>
                      <a:pt x="151795" y="158800"/>
                      <a:pt x="174369" y="126885"/>
                    </a:cubicBezTo>
                    <a:cubicBezTo>
                      <a:pt x="177483" y="121436"/>
                      <a:pt x="181375" y="115987"/>
                      <a:pt x="184489" y="110538"/>
                    </a:cubicBezTo>
                    <a:cubicBezTo>
                      <a:pt x="171255" y="115208"/>
                      <a:pt x="165807" y="112094"/>
                      <a:pt x="162693" y="97304"/>
                    </a:cubicBezTo>
                    <a:cubicBezTo>
                      <a:pt x="156465" y="66945"/>
                      <a:pt x="156465" y="35030"/>
                      <a:pt x="142454" y="0"/>
                    </a:cubicBezTo>
                    <a:cubicBezTo>
                      <a:pt x="93412" y="117544"/>
                      <a:pt x="46706" y="230416"/>
                      <a:pt x="0" y="343289"/>
                    </a:cubicBezTo>
                    <a:cubicBezTo>
                      <a:pt x="61496" y="326942"/>
                      <a:pt x="115208" y="305146"/>
                      <a:pt x="170477" y="285685"/>
                    </a:cubicBezTo>
                    <a:cubicBezTo>
                      <a:pt x="189938" y="279458"/>
                      <a:pt x="192273" y="268560"/>
                      <a:pt x="189160" y="249099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076BD75-E044-421C-B0D0-0D6A61B7AF8F}"/>
                  </a:ext>
                </a:extLst>
              </p:cNvPr>
              <p:cNvSpPr/>
              <p:nvPr/>
            </p:nvSpPr>
            <p:spPr>
              <a:xfrm>
                <a:off x="4973498" y="4352222"/>
                <a:ext cx="576041" cy="233530"/>
              </a:xfrm>
              <a:custGeom>
                <a:avLst/>
                <a:gdLst>
                  <a:gd name="connsiteX0" fmla="*/ 581490 w 576040"/>
                  <a:gd name="connsiteY0" fmla="*/ 238201 h 233530"/>
                  <a:gd name="connsiteX1" fmla="*/ 0 w 576040"/>
                  <a:gd name="connsiteY1" fmla="*/ 0 h 233530"/>
                  <a:gd name="connsiteX2" fmla="*/ 581490 w 576040"/>
                  <a:gd name="connsiteY2" fmla="*/ 238201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6040" h="233530">
                    <a:moveTo>
                      <a:pt x="581490" y="238201"/>
                    </a:moveTo>
                    <a:cubicBezTo>
                      <a:pt x="387660" y="158801"/>
                      <a:pt x="193830" y="79400"/>
                      <a:pt x="0" y="0"/>
                    </a:cubicBezTo>
                    <a:cubicBezTo>
                      <a:pt x="165806" y="147124"/>
                      <a:pt x="359636" y="227303"/>
                      <a:pt x="581490" y="2382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78688C8-CEFB-49F6-93F8-B27FFC639CE5}"/>
                  </a:ext>
                </a:extLst>
              </p:cNvPr>
              <p:cNvSpPr/>
              <p:nvPr/>
            </p:nvSpPr>
            <p:spPr>
              <a:xfrm>
                <a:off x="3822070" y="3051475"/>
                <a:ext cx="210177" cy="194608"/>
              </a:xfrm>
              <a:custGeom>
                <a:avLst/>
                <a:gdLst>
                  <a:gd name="connsiteX0" fmla="*/ 176051 w 210177"/>
                  <a:gd name="connsiteY0" fmla="*/ 10105 h 194608"/>
                  <a:gd name="connsiteX1" fmla="*/ 158926 w 210177"/>
                  <a:gd name="connsiteY1" fmla="*/ 5434 h 194608"/>
                  <a:gd name="connsiteX2" fmla="*/ 7910 w 210177"/>
                  <a:gd name="connsiteY2" fmla="*/ 167348 h 194608"/>
                  <a:gd name="connsiteX3" fmla="*/ 2460 w 210177"/>
                  <a:gd name="connsiteY3" fmla="*/ 189144 h 194608"/>
                  <a:gd name="connsiteX4" fmla="*/ 22700 w 210177"/>
                  <a:gd name="connsiteY4" fmla="*/ 194593 h 194608"/>
                  <a:gd name="connsiteX5" fmla="*/ 33598 w 210177"/>
                  <a:gd name="connsiteY5" fmla="*/ 194593 h 194608"/>
                  <a:gd name="connsiteX6" fmla="*/ 207189 w 210177"/>
                  <a:gd name="connsiteY6" fmla="*/ 129205 h 194608"/>
                  <a:gd name="connsiteX7" fmla="*/ 214973 w 210177"/>
                  <a:gd name="connsiteY7" fmla="*/ 112079 h 194608"/>
                  <a:gd name="connsiteX8" fmla="*/ 176051 w 210177"/>
                  <a:gd name="connsiteY8" fmla="*/ 10105 h 19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177" h="194608">
                    <a:moveTo>
                      <a:pt x="176051" y="10105"/>
                    </a:moveTo>
                    <a:cubicBezTo>
                      <a:pt x="172159" y="-1572"/>
                      <a:pt x="167488" y="-3129"/>
                      <a:pt x="158926" y="5434"/>
                    </a:cubicBezTo>
                    <a:cubicBezTo>
                      <a:pt x="108327" y="59146"/>
                      <a:pt x="49166" y="105074"/>
                      <a:pt x="7910" y="167348"/>
                    </a:cubicBezTo>
                    <a:cubicBezTo>
                      <a:pt x="3239" y="173576"/>
                      <a:pt x="-3767" y="180582"/>
                      <a:pt x="2460" y="189144"/>
                    </a:cubicBezTo>
                    <a:cubicBezTo>
                      <a:pt x="7131" y="196150"/>
                      <a:pt x="14915" y="194593"/>
                      <a:pt x="22700" y="194593"/>
                    </a:cubicBezTo>
                    <a:cubicBezTo>
                      <a:pt x="26592" y="194593"/>
                      <a:pt x="30484" y="195372"/>
                      <a:pt x="33598" y="194593"/>
                    </a:cubicBezTo>
                    <a:cubicBezTo>
                      <a:pt x="93537" y="177468"/>
                      <a:pt x="151141" y="154115"/>
                      <a:pt x="207189" y="129205"/>
                    </a:cubicBezTo>
                    <a:cubicBezTo>
                      <a:pt x="214973" y="126091"/>
                      <a:pt x="218087" y="120642"/>
                      <a:pt x="214973" y="112079"/>
                    </a:cubicBezTo>
                    <a:cubicBezTo>
                      <a:pt x="201740" y="77828"/>
                      <a:pt x="188506" y="44356"/>
                      <a:pt x="176051" y="1010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DB84C74-E433-44B8-9618-FB44EBA11BB9}"/>
                </a:ext>
              </a:extLst>
            </p:cNvPr>
            <p:cNvSpPr/>
            <p:nvPr/>
          </p:nvSpPr>
          <p:spPr>
            <a:xfrm>
              <a:off x="5487707" y="2989274"/>
              <a:ext cx="1354474" cy="3113734"/>
            </a:xfrm>
            <a:custGeom>
              <a:avLst/>
              <a:gdLst>
                <a:gd name="connsiteX0" fmla="*/ 365421 w 1354474"/>
                <a:gd name="connsiteY0" fmla="*/ 1422110 h 3113734"/>
                <a:gd name="connsiteX1" fmla="*/ 333505 w 1354474"/>
                <a:gd name="connsiteY1" fmla="*/ 1334147 h 3113734"/>
                <a:gd name="connsiteX2" fmla="*/ 327278 w 1354474"/>
                <a:gd name="connsiteY2" fmla="*/ 1316242 h 3113734"/>
                <a:gd name="connsiteX3" fmla="*/ 322607 w 1354474"/>
                <a:gd name="connsiteY3" fmla="*/ 1290554 h 3113734"/>
                <a:gd name="connsiteX4" fmla="*/ 300811 w 1354474"/>
                <a:gd name="connsiteY4" fmla="*/ 1224387 h 3113734"/>
                <a:gd name="connsiteX5" fmla="*/ 289913 w 1354474"/>
                <a:gd name="connsiteY5" fmla="*/ 1190136 h 3113734"/>
                <a:gd name="connsiteX6" fmla="*/ 289134 w 1354474"/>
                <a:gd name="connsiteY6" fmla="*/ 1180795 h 3113734"/>
                <a:gd name="connsiteX7" fmla="*/ 279015 w 1354474"/>
                <a:gd name="connsiteY7" fmla="*/ 1147323 h 3113734"/>
                <a:gd name="connsiteX8" fmla="*/ 277458 w 1354474"/>
                <a:gd name="connsiteY8" fmla="*/ 1137203 h 3113734"/>
                <a:gd name="connsiteX9" fmla="*/ 267338 w 1354474"/>
                <a:gd name="connsiteY9" fmla="*/ 1103730 h 3113734"/>
                <a:gd name="connsiteX10" fmla="*/ 255662 w 1354474"/>
                <a:gd name="connsiteY10" fmla="*/ 1060138 h 3113734"/>
                <a:gd name="connsiteX11" fmla="*/ 245542 w 1354474"/>
                <a:gd name="connsiteY11" fmla="*/ 1026665 h 3113734"/>
                <a:gd name="connsiteX12" fmla="*/ 244764 w 1354474"/>
                <a:gd name="connsiteY12" fmla="*/ 1017324 h 3113734"/>
                <a:gd name="connsiteX13" fmla="*/ 233866 w 1354474"/>
                <a:gd name="connsiteY13" fmla="*/ 983073 h 3113734"/>
                <a:gd name="connsiteX14" fmla="*/ 233866 w 1354474"/>
                <a:gd name="connsiteY14" fmla="*/ 983073 h 3113734"/>
                <a:gd name="connsiteX15" fmla="*/ 222189 w 1354474"/>
                <a:gd name="connsiteY15" fmla="*/ 939481 h 3113734"/>
                <a:gd name="connsiteX16" fmla="*/ 222189 w 1354474"/>
                <a:gd name="connsiteY16" fmla="*/ 939481 h 3113734"/>
                <a:gd name="connsiteX17" fmla="*/ 210513 w 1354474"/>
                <a:gd name="connsiteY17" fmla="*/ 895888 h 3113734"/>
                <a:gd name="connsiteX18" fmla="*/ 200393 w 1354474"/>
                <a:gd name="connsiteY18" fmla="*/ 873314 h 3113734"/>
                <a:gd name="connsiteX19" fmla="*/ 195722 w 1354474"/>
                <a:gd name="connsiteY19" fmla="*/ 858523 h 3113734"/>
                <a:gd name="connsiteX20" fmla="*/ 190273 w 1354474"/>
                <a:gd name="connsiteY20" fmla="*/ 828943 h 3113734"/>
                <a:gd name="connsiteX21" fmla="*/ 189495 w 1354474"/>
                <a:gd name="connsiteY21" fmla="*/ 829721 h 3113734"/>
                <a:gd name="connsiteX22" fmla="*/ 180154 w 1354474"/>
                <a:gd name="connsiteY22" fmla="*/ 795470 h 3113734"/>
                <a:gd name="connsiteX23" fmla="*/ 156801 w 1354474"/>
                <a:gd name="connsiteY23" fmla="*/ 698166 h 3113734"/>
                <a:gd name="connsiteX24" fmla="*/ 151352 w 1354474"/>
                <a:gd name="connsiteY24" fmla="*/ 677148 h 3113734"/>
                <a:gd name="connsiteX25" fmla="*/ 142789 w 1354474"/>
                <a:gd name="connsiteY25" fmla="*/ 632778 h 3113734"/>
                <a:gd name="connsiteX26" fmla="*/ 140454 w 1354474"/>
                <a:gd name="connsiteY26" fmla="*/ 620323 h 3113734"/>
                <a:gd name="connsiteX27" fmla="*/ 135005 w 1354474"/>
                <a:gd name="connsiteY27" fmla="*/ 565833 h 3113734"/>
                <a:gd name="connsiteX28" fmla="*/ 124106 w 1354474"/>
                <a:gd name="connsiteY28" fmla="*/ 392242 h 3113734"/>
                <a:gd name="connsiteX29" fmla="*/ 145903 w 1354474"/>
                <a:gd name="connsiteY29" fmla="*/ 346314 h 3113734"/>
                <a:gd name="connsiteX30" fmla="*/ 150573 w 1354474"/>
                <a:gd name="connsiteY30" fmla="*/ 345536 h 3113734"/>
                <a:gd name="connsiteX31" fmla="*/ 156022 w 1354474"/>
                <a:gd name="connsiteY31" fmla="*/ 318291 h 3113734"/>
                <a:gd name="connsiteX32" fmla="*/ 25245 w 1354474"/>
                <a:gd name="connsiteY32" fmla="*/ 201525 h 3113734"/>
                <a:gd name="connsiteX33" fmla="*/ 18240 w 1354474"/>
                <a:gd name="connsiteY33" fmla="*/ 192963 h 3113734"/>
                <a:gd name="connsiteX34" fmla="*/ 8120 w 1354474"/>
                <a:gd name="connsiteY34" fmla="*/ 131466 h 3113734"/>
                <a:gd name="connsiteX35" fmla="*/ 23688 w 1354474"/>
                <a:gd name="connsiteY35" fmla="*/ 115119 h 3113734"/>
                <a:gd name="connsiteX36" fmla="*/ 124106 w 1354474"/>
                <a:gd name="connsiteY36" fmla="*/ 11588 h 3113734"/>
                <a:gd name="connsiteX37" fmla="*/ 167699 w 1354474"/>
                <a:gd name="connsiteY37" fmla="*/ 17037 h 3113734"/>
                <a:gd name="connsiteX38" fmla="*/ 234644 w 1354474"/>
                <a:gd name="connsiteY38" fmla="*/ 60629 h 3113734"/>
                <a:gd name="connsiteX39" fmla="*/ 285242 w 1354474"/>
                <a:gd name="connsiteY39" fmla="*/ 140808 h 3113734"/>
                <a:gd name="connsiteX40" fmla="*/ 293805 w 1354474"/>
                <a:gd name="connsiteY40" fmla="*/ 205418 h 3113734"/>
                <a:gd name="connsiteX41" fmla="*/ 292248 w 1354474"/>
                <a:gd name="connsiteY41" fmla="*/ 234998 h 3113734"/>
                <a:gd name="connsiteX42" fmla="*/ 299254 w 1354474"/>
                <a:gd name="connsiteY42" fmla="*/ 269249 h 3113734"/>
                <a:gd name="connsiteX43" fmla="*/ 354523 w 1354474"/>
                <a:gd name="connsiteY43" fmla="*/ 294938 h 3113734"/>
                <a:gd name="connsiteX44" fmla="*/ 531227 w 1354474"/>
                <a:gd name="connsiteY44" fmla="*/ 458409 h 3113734"/>
                <a:gd name="connsiteX45" fmla="*/ 540568 w 1354474"/>
                <a:gd name="connsiteY45" fmla="*/ 466971 h 3113734"/>
                <a:gd name="connsiteX46" fmla="*/ 553023 w 1354474"/>
                <a:gd name="connsiteY46" fmla="*/ 487989 h 3113734"/>
                <a:gd name="connsiteX47" fmla="*/ 553023 w 1354474"/>
                <a:gd name="connsiteY47" fmla="*/ 488767 h 3113734"/>
                <a:gd name="connsiteX48" fmla="*/ 574820 w 1354474"/>
                <a:gd name="connsiteY48" fmla="*/ 522240 h 3113734"/>
                <a:gd name="connsiteX49" fmla="*/ 619969 w 1354474"/>
                <a:gd name="connsiteY49" fmla="*/ 608646 h 3113734"/>
                <a:gd name="connsiteX50" fmla="*/ 630867 w 1354474"/>
                <a:gd name="connsiteY50" fmla="*/ 631221 h 3113734"/>
                <a:gd name="connsiteX51" fmla="*/ 630867 w 1354474"/>
                <a:gd name="connsiteY51" fmla="*/ 631221 h 3113734"/>
                <a:gd name="connsiteX52" fmla="*/ 641765 w 1354474"/>
                <a:gd name="connsiteY52" fmla="*/ 652238 h 3113734"/>
                <a:gd name="connsiteX53" fmla="*/ 651106 w 1354474"/>
                <a:gd name="connsiteY53" fmla="*/ 666250 h 3113734"/>
                <a:gd name="connsiteX54" fmla="*/ 674459 w 1354474"/>
                <a:gd name="connsiteY54" fmla="*/ 729304 h 3113734"/>
                <a:gd name="connsiteX55" fmla="*/ 684579 w 1354474"/>
                <a:gd name="connsiteY55" fmla="*/ 747207 h 3113734"/>
                <a:gd name="connsiteX56" fmla="*/ 685357 w 1354474"/>
                <a:gd name="connsiteY56" fmla="*/ 751878 h 3113734"/>
                <a:gd name="connsiteX57" fmla="*/ 698591 w 1354474"/>
                <a:gd name="connsiteY57" fmla="*/ 773674 h 3113734"/>
                <a:gd name="connsiteX58" fmla="*/ 700926 w 1354474"/>
                <a:gd name="connsiteY58" fmla="*/ 780680 h 3113734"/>
                <a:gd name="connsiteX59" fmla="*/ 707932 w 1354474"/>
                <a:gd name="connsiteY59" fmla="*/ 807147 h 3113734"/>
                <a:gd name="connsiteX60" fmla="*/ 728949 w 1354474"/>
                <a:gd name="connsiteY60" fmla="*/ 851518 h 3113734"/>
                <a:gd name="connsiteX61" fmla="*/ 739069 w 1354474"/>
                <a:gd name="connsiteY61" fmla="*/ 874092 h 3113734"/>
                <a:gd name="connsiteX62" fmla="*/ 739847 w 1354474"/>
                <a:gd name="connsiteY62" fmla="*/ 874092 h 3113734"/>
                <a:gd name="connsiteX63" fmla="*/ 749967 w 1354474"/>
                <a:gd name="connsiteY63" fmla="*/ 897445 h 3113734"/>
                <a:gd name="connsiteX64" fmla="*/ 762422 w 1354474"/>
                <a:gd name="connsiteY64" fmla="*/ 939481 h 3113734"/>
                <a:gd name="connsiteX65" fmla="*/ 772542 w 1354474"/>
                <a:gd name="connsiteY65" fmla="*/ 962055 h 3113734"/>
                <a:gd name="connsiteX66" fmla="*/ 795895 w 1354474"/>
                <a:gd name="connsiteY66" fmla="*/ 1027444 h 3113734"/>
                <a:gd name="connsiteX67" fmla="*/ 805236 w 1354474"/>
                <a:gd name="connsiteY67" fmla="*/ 1050018 h 3113734"/>
                <a:gd name="connsiteX68" fmla="*/ 806014 w 1354474"/>
                <a:gd name="connsiteY68" fmla="*/ 1050018 h 3113734"/>
                <a:gd name="connsiteX69" fmla="*/ 811463 w 1354474"/>
                <a:gd name="connsiteY69" fmla="*/ 1068701 h 3113734"/>
                <a:gd name="connsiteX70" fmla="*/ 817691 w 1354474"/>
                <a:gd name="connsiteY70" fmla="*/ 1093610 h 3113734"/>
                <a:gd name="connsiteX71" fmla="*/ 828589 w 1354474"/>
                <a:gd name="connsiteY71" fmla="*/ 1125526 h 3113734"/>
                <a:gd name="connsiteX72" fmla="*/ 839487 w 1354474"/>
                <a:gd name="connsiteY72" fmla="*/ 1158999 h 3113734"/>
                <a:gd name="connsiteX73" fmla="*/ 848828 w 1354474"/>
                <a:gd name="connsiteY73" fmla="*/ 1170676 h 3113734"/>
                <a:gd name="connsiteX74" fmla="*/ 855056 w 1354474"/>
                <a:gd name="connsiteY74" fmla="*/ 1189358 h 3113734"/>
                <a:gd name="connsiteX75" fmla="*/ 864397 w 1354474"/>
                <a:gd name="connsiteY75" fmla="*/ 1213489 h 3113734"/>
                <a:gd name="connsiteX76" fmla="*/ 866732 w 1354474"/>
                <a:gd name="connsiteY76" fmla="*/ 1224387 h 3113734"/>
                <a:gd name="connsiteX77" fmla="*/ 874517 w 1354474"/>
                <a:gd name="connsiteY77" fmla="*/ 1246183 h 3113734"/>
                <a:gd name="connsiteX78" fmla="*/ 877630 w 1354474"/>
                <a:gd name="connsiteY78" fmla="*/ 1252411 h 3113734"/>
                <a:gd name="connsiteX79" fmla="*/ 885415 w 1354474"/>
                <a:gd name="connsiteY79" fmla="*/ 1278099 h 3113734"/>
                <a:gd name="connsiteX80" fmla="*/ 893977 w 1354474"/>
                <a:gd name="connsiteY80" fmla="*/ 1296781 h 3113734"/>
                <a:gd name="connsiteX81" fmla="*/ 939126 w 1354474"/>
                <a:gd name="connsiteY81" fmla="*/ 1433007 h 3113734"/>
                <a:gd name="connsiteX82" fmla="*/ 950024 w 1354474"/>
                <a:gd name="connsiteY82" fmla="*/ 1465702 h 3113734"/>
                <a:gd name="connsiteX83" fmla="*/ 950024 w 1354474"/>
                <a:gd name="connsiteY83" fmla="*/ 1465702 h 3113734"/>
                <a:gd name="connsiteX84" fmla="*/ 955474 w 1354474"/>
                <a:gd name="connsiteY84" fmla="*/ 1480492 h 3113734"/>
                <a:gd name="connsiteX85" fmla="*/ 961701 w 1354474"/>
                <a:gd name="connsiteY85" fmla="*/ 1509294 h 3113734"/>
                <a:gd name="connsiteX86" fmla="*/ 961701 w 1354474"/>
                <a:gd name="connsiteY86" fmla="*/ 1509294 h 3113734"/>
                <a:gd name="connsiteX87" fmla="*/ 971821 w 1354474"/>
                <a:gd name="connsiteY87" fmla="*/ 1537318 h 3113734"/>
                <a:gd name="connsiteX88" fmla="*/ 981940 w 1354474"/>
                <a:gd name="connsiteY88" fmla="*/ 1554443 h 3113734"/>
                <a:gd name="connsiteX89" fmla="*/ 988168 w 1354474"/>
                <a:gd name="connsiteY89" fmla="*/ 1572347 h 3113734"/>
                <a:gd name="connsiteX90" fmla="*/ 992838 w 1354474"/>
                <a:gd name="connsiteY90" fmla="*/ 1598035 h 3113734"/>
                <a:gd name="connsiteX91" fmla="*/ 1016191 w 1354474"/>
                <a:gd name="connsiteY91" fmla="*/ 1663424 h 3113734"/>
                <a:gd name="connsiteX92" fmla="*/ 1027089 w 1354474"/>
                <a:gd name="connsiteY92" fmla="*/ 1696118 h 3113734"/>
                <a:gd name="connsiteX93" fmla="*/ 1037988 w 1354474"/>
                <a:gd name="connsiteY93" fmla="*/ 1728812 h 3113734"/>
                <a:gd name="connsiteX94" fmla="*/ 1043437 w 1354474"/>
                <a:gd name="connsiteY94" fmla="*/ 1747495 h 3113734"/>
                <a:gd name="connsiteX95" fmla="*/ 1050442 w 1354474"/>
                <a:gd name="connsiteY95" fmla="*/ 1770848 h 3113734"/>
                <a:gd name="connsiteX96" fmla="*/ 1059784 w 1354474"/>
                <a:gd name="connsiteY96" fmla="*/ 1790309 h 3113734"/>
                <a:gd name="connsiteX97" fmla="*/ 1100262 w 1354474"/>
                <a:gd name="connsiteY97" fmla="*/ 1921085 h 3113734"/>
                <a:gd name="connsiteX98" fmla="*/ 1104933 w 1354474"/>
                <a:gd name="connsiteY98" fmla="*/ 1942103 h 3113734"/>
                <a:gd name="connsiteX99" fmla="*/ 1115053 w 1354474"/>
                <a:gd name="connsiteY99" fmla="*/ 1970127 h 3113734"/>
                <a:gd name="connsiteX100" fmla="*/ 1125172 w 1354474"/>
                <a:gd name="connsiteY100" fmla="*/ 1992701 h 3113734"/>
                <a:gd name="connsiteX101" fmla="*/ 1131400 w 1354474"/>
                <a:gd name="connsiteY101" fmla="*/ 2011384 h 3113734"/>
                <a:gd name="connsiteX102" fmla="*/ 1136849 w 1354474"/>
                <a:gd name="connsiteY102" fmla="*/ 2037072 h 3113734"/>
                <a:gd name="connsiteX103" fmla="*/ 1149304 w 1354474"/>
                <a:gd name="connsiteY103" fmla="*/ 2079886 h 3113734"/>
                <a:gd name="connsiteX104" fmla="*/ 1158645 w 1354474"/>
                <a:gd name="connsiteY104" fmla="*/ 2103239 h 3113734"/>
                <a:gd name="connsiteX105" fmla="*/ 1159423 w 1354474"/>
                <a:gd name="connsiteY105" fmla="*/ 2103239 h 3113734"/>
                <a:gd name="connsiteX106" fmla="*/ 1164872 w 1354474"/>
                <a:gd name="connsiteY106" fmla="*/ 2117251 h 3113734"/>
                <a:gd name="connsiteX107" fmla="*/ 1173435 w 1354474"/>
                <a:gd name="connsiteY107" fmla="*/ 2145274 h 3113734"/>
                <a:gd name="connsiteX108" fmla="*/ 1175770 w 1354474"/>
                <a:gd name="connsiteY108" fmla="*/ 2152280 h 3113734"/>
                <a:gd name="connsiteX109" fmla="*/ 1181998 w 1354474"/>
                <a:gd name="connsiteY109" fmla="*/ 2180304 h 3113734"/>
                <a:gd name="connsiteX110" fmla="*/ 1182776 w 1354474"/>
                <a:gd name="connsiteY110" fmla="*/ 2184975 h 3113734"/>
                <a:gd name="connsiteX111" fmla="*/ 1192896 w 1354474"/>
                <a:gd name="connsiteY111" fmla="*/ 2213777 h 3113734"/>
                <a:gd name="connsiteX112" fmla="*/ 1203015 w 1354474"/>
                <a:gd name="connsiteY112" fmla="*/ 2235573 h 3113734"/>
                <a:gd name="connsiteX113" fmla="*/ 1208465 w 1354474"/>
                <a:gd name="connsiteY113" fmla="*/ 2254255 h 3113734"/>
                <a:gd name="connsiteX114" fmla="*/ 1213913 w 1354474"/>
                <a:gd name="connsiteY114" fmla="*/ 2279165 h 3113734"/>
                <a:gd name="connsiteX115" fmla="*/ 1225590 w 1354474"/>
                <a:gd name="connsiteY115" fmla="*/ 2321979 h 3113734"/>
                <a:gd name="connsiteX116" fmla="*/ 1236488 w 1354474"/>
                <a:gd name="connsiteY116" fmla="*/ 2356230 h 3113734"/>
                <a:gd name="connsiteX117" fmla="*/ 1236488 w 1354474"/>
                <a:gd name="connsiteY117" fmla="*/ 2356230 h 3113734"/>
                <a:gd name="connsiteX118" fmla="*/ 1247386 w 1354474"/>
                <a:gd name="connsiteY118" fmla="*/ 2389702 h 3113734"/>
                <a:gd name="connsiteX119" fmla="*/ 1258284 w 1354474"/>
                <a:gd name="connsiteY119" fmla="*/ 2412277 h 3113734"/>
                <a:gd name="connsiteX120" fmla="*/ 1262955 w 1354474"/>
                <a:gd name="connsiteY120" fmla="*/ 2427067 h 3113734"/>
                <a:gd name="connsiteX121" fmla="*/ 1269182 w 1354474"/>
                <a:gd name="connsiteY121" fmla="*/ 2456648 h 3113734"/>
                <a:gd name="connsiteX122" fmla="*/ 1291757 w 1354474"/>
                <a:gd name="connsiteY122" fmla="*/ 2522036 h 3113734"/>
                <a:gd name="connsiteX123" fmla="*/ 1296427 w 1354474"/>
                <a:gd name="connsiteY123" fmla="*/ 2536827 h 3113734"/>
                <a:gd name="connsiteX124" fmla="*/ 1302655 w 1354474"/>
                <a:gd name="connsiteY124" fmla="*/ 2565628 h 3113734"/>
                <a:gd name="connsiteX125" fmla="*/ 1312775 w 1354474"/>
                <a:gd name="connsiteY125" fmla="*/ 2588203 h 3113734"/>
                <a:gd name="connsiteX126" fmla="*/ 1318224 w 1354474"/>
                <a:gd name="connsiteY126" fmla="*/ 2606886 h 3113734"/>
                <a:gd name="connsiteX127" fmla="*/ 1324451 w 1354474"/>
                <a:gd name="connsiteY127" fmla="*/ 2632574 h 3113734"/>
                <a:gd name="connsiteX128" fmla="*/ 1335349 w 1354474"/>
                <a:gd name="connsiteY128" fmla="*/ 2669939 h 3113734"/>
                <a:gd name="connsiteX129" fmla="*/ 1350139 w 1354474"/>
                <a:gd name="connsiteY129" fmla="*/ 2722094 h 3113734"/>
                <a:gd name="connsiteX130" fmla="*/ 1344690 w 1354474"/>
                <a:gd name="connsiteY130" fmla="*/ 2778919 h 3113734"/>
                <a:gd name="connsiteX131" fmla="*/ 1336128 w 1354474"/>
                <a:gd name="connsiteY131" fmla="*/ 2815506 h 3113734"/>
                <a:gd name="connsiteX132" fmla="*/ 1335349 w 1354474"/>
                <a:gd name="connsiteY132" fmla="*/ 2824847 h 3113734"/>
                <a:gd name="connsiteX133" fmla="*/ 1325230 w 1354474"/>
                <a:gd name="connsiteY133" fmla="*/ 2859098 h 3113734"/>
                <a:gd name="connsiteX134" fmla="*/ 1324451 w 1354474"/>
                <a:gd name="connsiteY134" fmla="*/ 2873888 h 3113734"/>
                <a:gd name="connsiteX135" fmla="*/ 1316667 w 1354474"/>
                <a:gd name="connsiteY135" fmla="*/ 2898020 h 3113734"/>
                <a:gd name="connsiteX136" fmla="*/ 1307325 w 1354474"/>
                <a:gd name="connsiteY136" fmla="*/ 2926043 h 3113734"/>
                <a:gd name="connsiteX137" fmla="*/ 1301877 w 1354474"/>
                <a:gd name="connsiteY137" fmla="*/ 2940055 h 3113734"/>
                <a:gd name="connsiteX138" fmla="*/ 1301098 w 1354474"/>
                <a:gd name="connsiteY138" fmla="*/ 2950175 h 3113734"/>
                <a:gd name="connsiteX139" fmla="*/ 1292535 w 1354474"/>
                <a:gd name="connsiteY139" fmla="*/ 2966522 h 3113734"/>
                <a:gd name="connsiteX140" fmla="*/ 1280859 w 1354474"/>
                <a:gd name="connsiteY140" fmla="*/ 2996881 h 3113734"/>
                <a:gd name="connsiteX141" fmla="*/ 1280080 w 1354474"/>
                <a:gd name="connsiteY141" fmla="*/ 3006222 h 3113734"/>
                <a:gd name="connsiteX142" fmla="*/ 1269182 w 1354474"/>
                <a:gd name="connsiteY142" fmla="*/ 3038916 h 3113734"/>
                <a:gd name="connsiteX143" fmla="*/ 1255171 w 1354474"/>
                <a:gd name="connsiteY143" fmla="*/ 3096520 h 3113734"/>
                <a:gd name="connsiteX144" fmla="*/ 1224812 w 1354474"/>
                <a:gd name="connsiteY144" fmla="*/ 3108197 h 3113734"/>
                <a:gd name="connsiteX145" fmla="*/ 1135292 w 1354474"/>
                <a:gd name="connsiteY145" fmla="*/ 3051371 h 3113734"/>
                <a:gd name="connsiteX146" fmla="*/ 1105711 w 1354474"/>
                <a:gd name="connsiteY146" fmla="*/ 3039695 h 3113734"/>
                <a:gd name="connsiteX147" fmla="*/ 1027089 w 1354474"/>
                <a:gd name="connsiteY147" fmla="*/ 2984426 h 3113734"/>
                <a:gd name="connsiteX148" fmla="*/ 993617 w 1354474"/>
                <a:gd name="connsiteY148" fmla="*/ 2963408 h 3113734"/>
                <a:gd name="connsiteX149" fmla="*/ 938348 w 1354474"/>
                <a:gd name="connsiteY149" fmla="*/ 2930714 h 3113734"/>
                <a:gd name="connsiteX150" fmla="*/ 916552 w 1354474"/>
                <a:gd name="connsiteY150" fmla="*/ 2919816 h 3113734"/>
                <a:gd name="connsiteX151" fmla="*/ 838709 w 1354474"/>
                <a:gd name="connsiteY151" fmla="*/ 2865325 h 3113734"/>
                <a:gd name="connsiteX152" fmla="*/ 828589 w 1354474"/>
                <a:gd name="connsiteY152" fmla="*/ 2842751 h 3113734"/>
                <a:gd name="connsiteX153" fmla="*/ 806014 w 1354474"/>
                <a:gd name="connsiteY153" fmla="*/ 2772692 h 3113734"/>
                <a:gd name="connsiteX154" fmla="*/ 795895 w 1354474"/>
                <a:gd name="connsiteY154" fmla="*/ 2743890 h 3113734"/>
                <a:gd name="connsiteX155" fmla="*/ 795116 w 1354474"/>
                <a:gd name="connsiteY155" fmla="*/ 2739998 h 3113734"/>
                <a:gd name="connsiteX156" fmla="*/ 782661 w 1354474"/>
                <a:gd name="connsiteY156" fmla="*/ 2703411 h 3113734"/>
                <a:gd name="connsiteX157" fmla="*/ 773320 w 1354474"/>
                <a:gd name="connsiteY157" fmla="*/ 2678501 h 3113734"/>
                <a:gd name="connsiteX158" fmla="*/ 773320 w 1354474"/>
                <a:gd name="connsiteY158" fmla="*/ 2678501 h 3113734"/>
                <a:gd name="connsiteX159" fmla="*/ 759308 w 1354474"/>
                <a:gd name="connsiteY159" fmla="*/ 2647364 h 3113734"/>
                <a:gd name="connsiteX160" fmla="*/ 756973 w 1354474"/>
                <a:gd name="connsiteY160" fmla="*/ 2636466 h 3113734"/>
                <a:gd name="connsiteX161" fmla="*/ 751524 w 1354474"/>
                <a:gd name="connsiteY161" fmla="*/ 2613113 h 3113734"/>
                <a:gd name="connsiteX162" fmla="*/ 741404 w 1354474"/>
                <a:gd name="connsiteY162" fmla="*/ 2591317 h 3113734"/>
                <a:gd name="connsiteX163" fmla="*/ 730506 w 1354474"/>
                <a:gd name="connsiteY163" fmla="*/ 2557844 h 3113734"/>
                <a:gd name="connsiteX164" fmla="*/ 718830 w 1354474"/>
                <a:gd name="connsiteY164" fmla="*/ 2515030 h 3113734"/>
                <a:gd name="connsiteX165" fmla="*/ 707932 w 1354474"/>
                <a:gd name="connsiteY165" fmla="*/ 2482336 h 3113734"/>
                <a:gd name="connsiteX166" fmla="*/ 707153 w 1354474"/>
                <a:gd name="connsiteY166" fmla="*/ 2472995 h 3113734"/>
                <a:gd name="connsiteX167" fmla="*/ 695477 w 1354474"/>
                <a:gd name="connsiteY167" fmla="*/ 2440301 h 3113734"/>
                <a:gd name="connsiteX168" fmla="*/ 686136 w 1354474"/>
                <a:gd name="connsiteY168" fmla="*/ 2416169 h 3113734"/>
                <a:gd name="connsiteX169" fmla="*/ 675238 w 1354474"/>
                <a:gd name="connsiteY169" fmla="*/ 2394373 h 3113734"/>
                <a:gd name="connsiteX170" fmla="*/ 669788 w 1354474"/>
                <a:gd name="connsiteY170" fmla="*/ 2376469 h 3113734"/>
                <a:gd name="connsiteX171" fmla="*/ 662783 w 1354474"/>
                <a:gd name="connsiteY171" fmla="*/ 2352338 h 3113734"/>
                <a:gd name="connsiteX172" fmla="*/ 654220 w 1354474"/>
                <a:gd name="connsiteY172" fmla="*/ 2328206 h 3113734"/>
                <a:gd name="connsiteX173" fmla="*/ 630867 w 1354474"/>
                <a:gd name="connsiteY173" fmla="*/ 2242578 h 3113734"/>
                <a:gd name="connsiteX174" fmla="*/ 619969 w 1354474"/>
                <a:gd name="connsiteY174" fmla="*/ 2209106 h 3113734"/>
                <a:gd name="connsiteX175" fmla="*/ 619969 w 1354474"/>
                <a:gd name="connsiteY175" fmla="*/ 2209106 h 3113734"/>
                <a:gd name="connsiteX176" fmla="*/ 609071 w 1354474"/>
                <a:gd name="connsiteY176" fmla="*/ 2175633 h 3113734"/>
                <a:gd name="connsiteX177" fmla="*/ 609071 w 1354474"/>
                <a:gd name="connsiteY177" fmla="*/ 2175633 h 3113734"/>
                <a:gd name="connsiteX178" fmla="*/ 597394 w 1354474"/>
                <a:gd name="connsiteY178" fmla="*/ 2145274 h 3113734"/>
                <a:gd name="connsiteX179" fmla="*/ 594280 w 1354474"/>
                <a:gd name="connsiteY179" fmla="*/ 2139047 h 3113734"/>
                <a:gd name="connsiteX180" fmla="*/ 584161 w 1354474"/>
                <a:gd name="connsiteY180" fmla="*/ 2112580 h 3113734"/>
                <a:gd name="connsiteX181" fmla="*/ 577155 w 1354474"/>
                <a:gd name="connsiteY181" fmla="*/ 2092341 h 3113734"/>
                <a:gd name="connsiteX182" fmla="*/ 576376 w 1354474"/>
                <a:gd name="connsiteY182" fmla="*/ 2087670 h 3113734"/>
                <a:gd name="connsiteX183" fmla="*/ 565478 w 1354474"/>
                <a:gd name="connsiteY183" fmla="*/ 2054976 h 3113734"/>
                <a:gd name="connsiteX184" fmla="*/ 553802 w 1354474"/>
                <a:gd name="connsiteY184" fmla="*/ 2011384 h 3113734"/>
                <a:gd name="connsiteX185" fmla="*/ 540568 w 1354474"/>
                <a:gd name="connsiteY185" fmla="*/ 1980247 h 3113734"/>
                <a:gd name="connsiteX186" fmla="*/ 538233 w 1354474"/>
                <a:gd name="connsiteY186" fmla="*/ 1969348 h 3113734"/>
                <a:gd name="connsiteX187" fmla="*/ 528892 w 1354474"/>
                <a:gd name="connsiteY187" fmla="*/ 1945995 h 3113734"/>
                <a:gd name="connsiteX188" fmla="*/ 527335 w 1354474"/>
                <a:gd name="connsiteY188" fmla="*/ 1938989 h 3113734"/>
                <a:gd name="connsiteX189" fmla="*/ 519551 w 1354474"/>
                <a:gd name="connsiteY189" fmla="*/ 1913301 h 3113734"/>
                <a:gd name="connsiteX190" fmla="*/ 517215 w 1354474"/>
                <a:gd name="connsiteY190" fmla="*/ 1906295 h 3113734"/>
                <a:gd name="connsiteX191" fmla="*/ 508653 w 1354474"/>
                <a:gd name="connsiteY191" fmla="*/ 1879828 h 3113734"/>
                <a:gd name="connsiteX192" fmla="*/ 506317 w 1354474"/>
                <a:gd name="connsiteY192" fmla="*/ 1872822 h 3113734"/>
                <a:gd name="connsiteX193" fmla="*/ 500090 w 1354474"/>
                <a:gd name="connsiteY193" fmla="*/ 1845577 h 3113734"/>
                <a:gd name="connsiteX194" fmla="*/ 489970 w 1354474"/>
                <a:gd name="connsiteY194" fmla="*/ 1823781 h 3113734"/>
                <a:gd name="connsiteX195" fmla="*/ 483743 w 1354474"/>
                <a:gd name="connsiteY195" fmla="*/ 1805877 h 3113734"/>
                <a:gd name="connsiteX196" fmla="*/ 478294 w 1354474"/>
                <a:gd name="connsiteY196" fmla="*/ 1780189 h 3113734"/>
                <a:gd name="connsiteX197" fmla="*/ 456498 w 1354474"/>
                <a:gd name="connsiteY197" fmla="*/ 1714022 h 3113734"/>
                <a:gd name="connsiteX198" fmla="*/ 451827 w 1354474"/>
                <a:gd name="connsiteY198" fmla="*/ 1699232 h 3113734"/>
                <a:gd name="connsiteX199" fmla="*/ 444821 w 1354474"/>
                <a:gd name="connsiteY199" fmla="*/ 1670430 h 3113734"/>
                <a:gd name="connsiteX200" fmla="*/ 444043 w 1354474"/>
                <a:gd name="connsiteY200" fmla="*/ 1670430 h 3113734"/>
                <a:gd name="connsiteX201" fmla="*/ 434702 w 1354474"/>
                <a:gd name="connsiteY201" fmla="*/ 1647077 h 3113734"/>
                <a:gd name="connsiteX202" fmla="*/ 433923 w 1354474"/>
                <a:gd name="connsiteY202" fmla="*/ 1647855 h 3113734"/>
                <a:gd name="connsiteX203" fmla="*/ 429252 w 1354474"/>
                <a:gd name="connsiteY203" fmla="*/ 1633065 h 3113734"/>
                <a:gd name="connsiteX204" fmla="*/ 423025 w 1354474"/>
                <a:gd name="connsiteY204" fmla="*/ 1603484 h 3113734"/>
                <a:gd name="connsiteX205" fmla="*/ 402007 w 1354474"/>
                <a:gd name="connsiteY205" fmla="*/ 1548216 h 3113734"/>
                <a:gd name="connsiteX206" fmla="*/ 391109 w 1354474"/>
                <a:gd name="connsiteY206" fmla="*/ 1513965 h 3113734"/>
                <a:gd name="connsiteX207" fmla="*/ 378654 w 1354474"/>
                <a:gd name="connsiteY207" fmla="*/ 1461031 h 3113734"/>
                <a:gd name="connsiteX208" fmla="*/ 365421 w 1354474"/>
                <a:gd name="connsiteY208" fmla="*/ 1422110 h 311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1354474" h="3113734">
                  <a:moveTo>
                    <a:pt x="365421" y="1422110"/>
                  </a:moveTo>
                  <a:cubicBezTo>
                    <a:pt x="350631" y="1394086"/>
                    <a:pt x="350631" y="1361392"/>
                    <a:pt x="333505" y="1334147"/>
                  </a:cubicBezTo>
                  <a:cubicBezTo>
                    <a:pt x="326499" y="1329476"/>
                    <a:pt x="327278" y="1322470"/>
                    <a:pt x="327278" y="1316242"/>
                  </a:cubicBezTo>
                  <a:cubicBezTo>
                    <a:pt x="326499" y="1307680"/>
                    <a:pt x="328835" y="1298338"/>
                    <a:pt x="322607" y="1290554"/>
                  </a:cubicBezTo>
                  <a:cubicBezTo>
                    <a:pt x="315601" y="1268758"/>
                    <a:pt x="312487" y="1245405"/>
                    <a:pt x="300811" y="1224387"/>
                  </a:cubicBezTo>
                  <a:cubicBezTo>
                    <a:pt x="293027" y="1214268"/>
                    <a:pt x="296140" y="1201034"/>
                    <a:pt x="289913" y="1190136"/>
                  </a:cubicBezTo>
                  <a:cubicBezTo>
                    <a:pt x="289913" y="1187023"/>
                    <a:pt x="289134" y="1183909"/>
                    <a:pt x="289134" y="1180795"/>
                  </a:cubicBezTo>
                  <a:cubicBezTo>
                    <a:pt x="282129" y="1170676"/>
                    <a:pt x="284464" y="1157442"/>
                    <a:pt x="279015" y="1147323"/>
                  </a:cubicBezTo>
                  <a:cubicBezTo>
                    <a:pt x="278236" y="1144209"/>
                    <a:pt x="278236" y="1141095"/>
                    <a:pt x="277458" y="1137203"/>
                  </a:cubicBezTo>
                  <a:cubicBezTo>
                    <a:pt x="269674" y="1127083"/>
                    <a:pt x="274344" y="1113850"/>
                    <a:pt x="267338" y="1103730"/>
                  </a:cubicBezTo>
                  <a:cubicBezTo>
                    <a:pt x="266560" y="1088161"/>
                    <a:pt x="254883" y="1075707"/>
                    <a:pt x="255662" y="1060138"/>
                  </a:cubicBezTo>
                  <a:cubicBezTo>
                    <a:pt x="249434" y="1050018"/>
                    <a:pt x="253326" y="1036006"/>
                    <a:pt x="245542" y="1026665"/>
                  </a:cubicBezTo>
                  <a:cubicBezTo>
                    <a:pt x="245542" y="1023551"/>
                    <a:pt x="244764" y="1020437"/>
                    <a:pt x="244764" y="1017324"/>
                  </a:cubicBezTo>
                  <a:cubicBezTo>
                    <a:pt x="240871" y="1006426"/>
                    <a:pt x="240871" y="993971"/>
                    <a:pt x="233866" y="983073"/>
                  </a:cubicBezTo>
                  <a:lnTo>
                    <a:pt x="233866" y="983073"/>
                  </a:lnTo>
                  <a:cubicBezTo>
                    <a:pt x="227638" y="969061"/>
                    <a:pt x="232309" y="952714"/>
                    <a:pt x="222189" y="939481"/>
                  </a:cubicBezTo>
                  <a:lnTo>
                    <a:pt x="222189" y="939481"/>
                  </a:lnTo>
                  <a:cubicBezTo>
                    <a:pt x="213626" y="926247"/>
                    <a:pt x="222968" y="908343"/>
                    <a:pt x="210513" y="895888"/>
                  </a:cubicBezTo>
                  <a:cubicBezTo>
                    <a:pt x="207399" y="888104"/>
                    <a:pt x="203507" y="881098"/>
                    <a:pt x="200393" y="873314"/>
                  </a:cubicBezTo>
                  <a:cubicBezTo>
                    <a:pt x="197279" y="868643"/>
                    <a:pt x="195722" y="863973"/>
                    <a:pt x="195722" y="858523"/>
                  </a:cubicBezTo>
                  <a:cubicBezTo>
                    <a:pt x="194165" y="848404"/>
                    <a:pt x="198058" y="837506"/>
                    <a:pt x="190273" y="828943"/>
                  </a:cubicBezTo>
                  <a:lnTo>
                    <a:pt x="189495" y="829721"/>
                  </a:lnTo>
                  <a:cubicBezTo>
                    <a:pt x="183267" y="818823"/>
                    <a:pt x="184046" y="806368"/>
                    <a:pt x="180154" y="795470"/>
                  </a:cubicBezTo>
                  <a:cubicBezTo>
                    <a:pt x="177818" y="761998"/>
                    <a:pt x="166142" y="730082"/>
                    <a:pt x="156801" y="698166"/>
                  </a:cubicBezTo>
                  <a:cubicBezTo>
                    <a:pt x="151352" y="691939"/>
                    <a:pt x="151352" y="684933"/>
                    <a:pt x="151352" y="677148"/>
                  </a:cubicBezTo>
                  <a:cubicBezTo>
                    <a:pt x="151352" y="661580"/>
                    <a:pt x="152130" y="646011"/>
                    <a:pt x="142789" y="632778"/>
                  </a:cubicBezTo>
                  <a:cubicBezTo>
                    <a:pt x="141232" y="628885"/>
                    <a:pt x="140454" y="624215"/>
                    <a:pt x="140454" y="620323"/>
                  </a:cubicBezTo>
                  <a:cubicBezTo>
                    <a:pt x="138118" y="602419"/>
                    <a:pt x="145124" y="583736"/>
                    <a:pt x="135005" y="565833"/>
                  </a:cubicBezTo>
                  <a:cubicBezTo>
                    <a:pt x="120993" y="508228"/>
                    <a:pt x="122550" y="449846"/>
                    <a:pt x="124106" y="392242"/>
                  </a:cubicBezTo>
                  <a:cubicBezTo>
                    <a:pt x="130334" y="376673"/>
                    <a:pt x="131112" y="357991"/>
                    <a:pt x="145903" y="346314"/>
                  </a:cubicBezTo>
                  <a:cubicBezTo>
                    <a:pt x="147459" y="346314"/>
                    <a:pt x="149016" y="345536"/>
                    <a:pt x="150573" y="345536"/>
                  </a:cubicBezTo>
                  <a:cubicBezTo>
                    <a:pt x="164585" y="339308"/>
                    <a:pt x="164585" y="329189"/>
                    <a:pt x="156022" y="318291"/>
                  </a:cubicBezTo>
                  <a:cubicBezTo>
                    <a:pt x="113987" y="277812"/>
                    <a:pt x="73508" y="234998"/>
                    <a:pt x="25245" y="201525"/>
                  </a:cubicBezTo>
                  <a:cubicBezTo>
                    <a:pt x="22132" y="199190"/>
                    <a:pt x="19796" y="196855"/>
                    <a:pt x="18240" y="192963"/>
                  </a:cubicBezTo>
                  <a:cubicBezTo>
                    <a:pt x="2671" y="174280"/>
                    <a:pt x="-8227" y="154819"/>
                    <a:pt x="8120" y="131466"/>
                  </a:cubicBezTo>
                  <a:cubicBezTo>
                    <a:pt x="10455" y="123682"/>
                    <a:pt x="18240" y="119790"/>
                    <a:pt x="23688" y="115119"/>
                  </a:cubicBezTo>
                  <a:cubicBezTo>
                    <a:pt x="57161" y="80868"/>
                    <a:pt x="90634" y="45839"/>
                    <a:pt x="124106" y="11588"/>
                  </a:cubicBezTo>
                  <a:cubicBezTo>
                    <a:pt x="142010" y="-12544"/>
                    <a:pt x="154465" y="6917"/>
                    <a:pt x="167699" y="17037"/>
                  </a:cubicBezTo>
                  <a:cubicBezTo>
                    <a:pt x="188716" y="33384"/>
                    <a:pt x="210513" y="49731"/>
                    <a:pt x="234644" y="60629"/>
                  </a:cubicBezTo>
                  <a:cubicBezTo>
                    <a:pt x="275901" y="71527"/>
                    <a:pt x="285242" y="103443"/>
                    <a:pt x="285242" y="140808"/>
                  </a:cubicBezTo>
                  <a:cubicBezTo>
                    <a:pt x="285242" y="162604"/>
                    <a:pt x="285242" y="184400"/>
                    <a:pt x="293805" y="205418"/>
                  </a:cubicBezTo>
                  <a:cubicBezTo>
                    <a:pt x="297697" y="215537"/>
                    <a:pt x="293805" y="224878"/>
                    <a:pt x="292248" y="234998"/>
                  </a:cubicBezTo>
                  <a:cubicBezTo>
                    <a:pt x="290691" y="246675"/>
                    <a:pt x="290691" y="259130"/>
                    <a:pt x="299254" y="269249"/>
                  </a:cubicBezTo>
                  <a:cubicBezTo>
                    <a:pt x="315601" y="282483"/>
                    <a:pt x="336619" y="285596"/>
                    <a:pt x="354523" y="294938"/>
                  </a:cubicBezTo>
                  <a:cubicBezTo>
                    <a:pt x="427695" y="333859"/>
                    <a:pt x="483743" y="391463"/>
                    <a:pt x="531227" y="458409"/>
                  </a:cubicBezTo>
                  <a:cubicBezTo>
                    <a:pt x="534341" y="462301"/>
                    <a:pt x="535898" y="465414"/>
                    <a:pt x="540568" y="466971"/>
                  </a:cubicBezTo>
                  <a:cubicBezTo>
                    <a:pt x="549910" y="470864"/>
                    <a:pt x="546796" y="481762"/>
                    <a:pt x="553023" y="487989"/>
                  </a:cubicBezTo>
                  <a:lnTo>
                    <a:pt x="553023" y="488767"/>
                  </a:lnTo>
                  <a:cubicBezTo>
                    <a:pt x="561586" y="498887"/>
                    <a:pt x="567814" y="510564"/>
                    <a:pt x="574820" y="522240"/>
                  </a:cubicBezTo>
                  <a:cubicBezTo>
                    <a:pt x="588831" y="551821"/>
                    <a:pt x="608292" y="578287"/>
                    <a:pt x="619969" y="608646"/>
                  </a:cubicBezTo>
                  <a:cubicBezTo>
                    <a:pt x="626196" y="614874"/>
                    <a:pt x="622304" y="625772"/>
                    <a:pt x="630867" y="631221"/>
                  </a:cubicBezTo>
                  <a:lnTo>
                    <a:pt x="630867" y="631221"/>
                  </a:lnTo>
                  <a:cubicBezTo>
                    <a:pt x="636316" y="637448"/>
                    <a:pt x="636316" y="646011"/>
                    <a:pt x="641765" y="652238"/>
                  </a:cubicBezTo>
                  <a:cubicBezTo>
                    <a:pt x="644879" y="656909"/>
                    <a:pt x="648771" y="660801"/>
                    <a:pt x="651106" y="666250"/>
                  </a:cubicBezTo>
                  <a:cubicBezTo>
                    <a:pt x="658890" y="687268"/>
                    <a:pt x="666675" y="708286"/>
                    <a:pt x="674459" y="729304"/>
                  </a:cubicBezTo>
                  <a:cubicBezTo>
                    <a:pt x="678351" y="734753"/>
                    <a:pt x="679908" y="741758"/>
                    <a:pt x="684579" y="747207"/>
                  </a:cubicBezTo>
                  <a:cubicBezTo>
                    <a:pt x="685357" y="748764"/>
                    <a:pt x="685357" y="750321"/>
                    <a:pt x="685357" y="751878"/>
                  </a:cubicBezTo>
                  <a:cubicBezTo>
                    <a:pt x="690806" y="758884"/>
                    <a:pt x="690806" y="768225"/>
                    <a:pt x="698591" y="773674"/>
                  </a:cubicBezTo>
                  <a:cubicBezTo>
                    <a:pt x="700147" y="776010"/>
                    <a:pt x="700926" y="778345"/>
                    <a:pt x="700926" y="780680"/>
                  </a:cubicBezTo>
                  <a:cubicBezTo>
                    <a:pt x="703261" y="789243"/>
                    <a:pt x="697034" y="800919"/>
                    <a:pt x="707932" y="807147"/>
                  </a:cubicBezTo>
                  <a:cubicBezTo>
                    <a:pt x="720387" y="819602"/>
                    <a:pt x="721944" y="836727"/>
                    <a:pt x="728949" y="851518"/>
                  </a:cubicBezTo>
                  <a:cubicBezTo>
                    <a:pt x="735177" y="857745"/>
                    <a:pt x="732063" y="867865"/>
                    <a:pt x="739069" y="874092"/>
                  </a:cubicBezTo>
                  <a:lnTo>
                    <a:pt x="739847" y="874092"/>
                  </a:lnTo>
                  <a:cubicBezTo>
                    <a:pt x="744518" y="881098"/>
                    <a:pt x="744518" y="890439"/>
                    <a:pt x="749967" y="897445"/>
                  </a:cubicBezTo>
                  <a:cubicBezTo>
                    <a:pt x="747632" y="913014"/>
                    <a:pt x="761644" y="924690"/>
                    <a:pt x="762422" y="939481"/>
                  </a:cubicBezTo>
                  <a:cubicBezTo>
                    <a:pt x="768650" y="945708"/>
                    <a:pt x="765536" y="955828"/>
                    <a:pt x="772542" y="962055"/>
                  </a:cubicBezTo>
                  <a:cubicBezTo>
                    <a:pt x="780326" y="983851"/>
                    <a:pt x="788110" y="1005648"/>
                    <a:pt x="795895" y="1027444"/>
                  </a:cubicBezTo>
                  <a:cubicBezTo>
                    <a:pt x="802122" y="1033671"/>
                    <a:pt x="799008" y="1043791"/>
                    <a:pt x="805236" y="1050018"/>
                  </a:cubicBezTo>
                  <a:lnTo>
                    <a:pt x="806014" y="1050018"/>
                  </a:lnTo>
                  <a:cubicBezTo>
                    <a:pt x="810685" y="1055467"/>
                    <a:pt x="809906" y="1062473"/>
                    <a:pt x="811463" y="1068701"/>
                  </a:cubicBezTo>
                  <a:cubicBezTo>
                    <a:pt x="812242" y="1077264"/>
                    <a:pt x="811463" y="1086604"/>
                    <a:pt x="817691" y="1093610"/>
                  </a:cubicBezTo>
                  <a:cubicBezTo>
                    <a:pt x="823918" y="1103730"/>
                    <a:pt x="830146" y="1113071"/>
                    <a:pt x="828589" y="1125526"/>
                  </a:cubicBezTo>
                  <a:cubicBezTo>
                    <a:pt x="834038" y="1136424"/>
                    <a:pt x="829367" y="1150436"/>
                    <a:pt x="839487" y="1158999"/>
                  </a:cubicBezTo>
                  <a:cubicBezTo>
                    <a:pt x="842601" y="1162891"/>
                    <a:pt x="845714" y="1166783"/>
                    <a:pt x="848828" y="1170676"/>
                  </a:cubicBezTo>
                  <a:cubicBezTo>
                    <a:pt x="853499" y="1176124"/>
                    <a:pt x="852720" y="1183130"/>
                    <a:pt x="855056" y="1189358"/>
                  </a:cubicBezTo>
                  <a:cubicBezTo>
                    <a:pt x="854277" y="1198699"/>
                    <a:pt x="858948" y="1206483"/>
                    <a:pt x="864397" y="1213489"/>
                  </a:cubicBezTo>
                  <a:cubicBezTo>
                    <a:pt x="865954" y="1216603"/>
                    <a:pt x="865954" y="1220495"/>
                    <a:pt x="866732" y="1224387"/>
                  </a:cubicBezTo>
                  <a:cubicBezTo>
                    <a:pt x="865954" y="1232950"/>
                    <a:pt x="867510" y="1240735"/>
                    <a:pt x="874517" y="1246183"/>
                  </a:cubicBezTo>
                  <a:cubicBezTo>
                    <a:pt x="875295" y="1248519"/>
                    <a:pt x="876852" y="1250075"/>
                    <a:pt x="877630" y="1252411"/>
                  </a:cubicBezTo>
                  <a:cubicBezTo>
                    <a:pt x="877630" y="1261752"/>
                    <a:pt x="879965" y="1270315"/>
                    <a:pt x="885415" y="1278099"/>
                  </a:cubicBezTo>
                  <a:cubicBezTo>
                    <a:pt x="888528" y="1284327"/>
                    <a:pt x="890863" y="1291333"/>
                    <a:pt x="893977" y="1296781"/>
                  </a:cubicBezTo>
                  <a:cubicBezTo>
                    <a:pt x="908768" y="1341931"/>
                    <a:pt x="923558" y="1387858"/>
                    <a:pt x="939126" y="1433007"/>
                  </a:cubicBezTo>
                  <a:cubicBezTo>
                    <a:pt x="944576" y="1443127"/>
                    <a:pt x="943019" y="1455582"/>
                    <a:pt x="950024" y="1465702"/>
                  </a:cubicBezTo>
                  <a:lnTo>
                    <a:pt x="950024" y="1465702"/>
                  </a:lnTo>
                  <a:cubicBezTo>
                    <a:pt x="953917" y="1469594"/>
                    <a:pt x="955474" y="1475043"/>
                    <a:pt x="955474" y="1480492"/>
                  </a:cubicBezTo>
                  <a:cubicBezTo>
                    <a:pt x="957030" y="1489833"/>
                    <a:pt x="951581" y="1501510"/>
                    <a:pt x="961701" y="1509294"/>
                  </a:cubicBezTo>
                  <a:lnTo>
                    <a:pt x="961701" y="1509294"/>
                  </a:lnTo>
                  <a:cubicBezTo>
                    <a:pt x="967150" y="1517857"/>
                    <a:pt x="964815" y="1529533"/>
                    <a:pt x="971821" y="1537318"/>
                  </a:cubicBezTo>
                  <a:cubicBezTo>
                    <a:pt x="974934" y="1542767"/>
                    <a:pt x="978827" y="1548216"/>
                    <a:pt x="981940" y="1554443"/>
                  </a:cubicBezTo>
                  <a:cubicBezTo>
                    <a:pt x="988168" y="1559114"/>
                    <a:pt x="988168" y="1566120"/>
                    <a:pt x="988168" y="1572347"/>
                  </a:cubicBezTo>
                  <a:cubicBezTo>
                    <a:pt x="988946" y="1580910"/>
                    <a:pt x="986611" y="1590251"/>
                    <a:pt x="992838" y="1598035"/>
                  </a:cubicBezTo>
                  <a:cubicBezTo>
                    <a:pt x="1000623" y="1619831"/>
                    <a:pt x="1008407" y="1641628"/>
                    <a:pt x="1016191" y="1663424"/>
                  </a:cubicBezTo>
                  <a:cubicBezTo>
                    <a:pt x="1024754" y="1672765"/>
                    <a:pt x="1019305" y="1686777"/>
                    <a:pt x="1027089" y="1696118"/>
                  </a:cubicBezTo>
                  <a:cubicBezTo>
                    <a:pt x="1026311" y="1708573"/>
                    <a:pt x="1036431" y="1717136"/>
                    <a:pt x="1037988" y="1728812"/>
                  </a:cubicBezTo>
                  <a:cubicBezTo>
                    <a:pt x="1042658" y="1734261"/>
                    <a:pt x="1043437" y="1740489"/>
                    <a:pt x="1043437" y="1747495"/>
                  </a:cubicBezTo>
                  <a:cubicBezTo>
                    <a:pt x="1043437" y="1756057"/>
                    <a:pt x="1042658" y="1764620"/>
                    <a:pt x="1050442" y="1770848"/>
                  </a:cubicBezTo>
                  <a:cubicBezTo>
                    <a:pt x="1054335" y="1777075"/>
                    <a:pt x="1056670" y="1784081"/>
                    <a:pt x="1059784" y="1790309"/>
                  </a:cubicBezTo>
                  <a:cubicBezTo>
                    <a:pt x="1073017" y="1833901"/>
                    <a:pt x="1087029" y="1877493"/>
                    <a:pt x="1100262" y="1921085"/>
                  </a:cubicBezTo>
                  <a:cubicBezTo>
                    <a:pt x="1102598" y="1928091"/>
                    <a:pt x="1103376" y="1935097"/>
                    <a:pt x="1104933" y="1942103"/>
                  </a:cubicBezTo>
                  <a:cubicBezTo>
                    <a:pt x="1110382" y="1950666"/>
                    <a:pt x="1109603" y="1961564"/>
                    <a:pt x="1115053" y="1970127"/>
                  </a:cubicBezTo>
                  <a:cubicBezTo>
                    <a:pt x="1118166" y="1977911"/>
                    <a:pt x="1122058" y="1984917"/>
                    <a:pt x="1125172" y="1992701"/>
                  </a:cubicBezTo>
                  <a:cubicBezTo>
                    <a:pt x="1131400" y="1997372"/>
                    <a:pt x="1131400" y="2004378"/>
                    <a:pt x="1131400" y="2011384"/>
                  </a:cubicBezTo>
                  <a:cubicBezTo>
                    <a:pt x="1132178" y="2019946"/>
                    <a:pt x="1129064" y="2029288"/>
                    <a:pt x="1136849" y="2037072"/>
                  </a:cubicBezTo>
                  <a:cubicBezTo>
                    <a:pt x="1139962" y="2051862"/>
                    <a:pt x="1150082" y="2064317"/>
                    <a:pt x="1149304" y="2079886"/>
                  </a:cubicBezTo>
                  <a:cubicBezTo>
                    <a:pt x="1153974" y="2086892"/>
                    <a:pt x="1153974" y="2096233"/>
                    <a:pt x="1158645" y="2103239"/>
                  </a:cubicBezTo>
                  <a:lnTo>
                    <a:pt x="1159423" y="2103239"/>
                  </a:lnTo>
                  <a:cubicBezTo>
                    <a:pt x="1163315" y="2107131"/>
                    <a:pt x="1164872" y="2111802"/>
                    <a:pt x="1164872" y="2117251"/>
                  </a:cubicBezTo>
                  <a:cubicBezTo>
                    <a:pt x="1164094" y="2127370"/>
                    <a:pt x="1165651" y="2137490"/>
                    <a:pt x="1173435" y="2145274"/>
                  </a:cubicBezTo>
                  <a:cubicBezTo>
                    <a:pt x="1174214" y="2147610"/>
                    <a:pt x="1174992" y="2149945"/>
                    <a:pt x="1175770" y="2152280"/>
                  </a:cubicBezTo>
                  <a:cubicBezTo>
                    <a:pt x="1176549" y="2161622"/>
                    <a:pt x="1176549" y="2171741"/>
                    <a:pt x="1181998" y="2180304"/>
                  </a:cubicBezTo>
                  <a:cubicBezTo>
                    <a:pt x="1182776" y="2181861"/>
                    <a:pt x="1182776" y="2183418"/>
                    <a:pt x="1182776" y="2184975"/>
                  </a:cubicBezTo>
                  <a:cubicBezTo>
                    <a:pt x="1189004" y="2193537"/>
                    <a:pt x="1184333" y="2205992"/>
                    <a:pt x="1192896" y="2213777"/>
                  </a:cubicBezTo>
                  <a:cubicBezTo>
                    <a:pt x="1196010" y="2220782"/>
                    <a:pt x="1199902" y="2228567"/>
                    <a:pt x="1203015" y="2235573"/>
                  </a:cubicBezTo>
                  <a:cubicBezTo>
                    <a:pt x="1207686" y="2241022"/>
                    <a:pt x="1206908" y="2248027"/>
                    <a:pt x="1208465" y="2254255"/>
                  </a:cubicBezTo>
                  <a:cubicBezTo>
                    <a:pt x="1209243" y="2262818"/>
                    <a:pt x="1206129" y="2272159"/>
                    <a:pt x="1213913" y="2279165"/>
                  </a:cubicBezTo>
                  <a:cubicBezTo>
                    <a:pt x="1217027" y="2293955"/>
                    <a:pt x="1227147" y="2305632"/>
                    <a:pt x="1225590" y="2321979"/>
                  </a:cubicBezTo>
                  <a:cubicBezTo>
                    <a:pt x="1231818" y="2332098"/>
                    <a:pt x="1228704" y="2346110"/>
                    <a:pt x="1236488" y="2356230"/>
                  </a:cubicBezTo>
                  <a:lnTo>
                    <a:pt x="1236488" y="2356230"/>
                  </a:lnTo>
                  <a:cubicBezTo>
                    <a:pt x="1241937" y="2366349"/>
                    <a:pt x="1238045" y="2380361"/>
                    <a:pt x="1247386" y="2389702"/>
                  </a:cubicBezTo>
                  <a:cubicBezTo>
                    <a:pt x="1251278" y="2397487"/>
                    <a:pt x="1254392" y="2404493"/>
                    <a:pt x="1258284" y="2412277"/>
                  </a:cubicBezTo>
                  <a:cubicBezTo>
                    <a:pt x="1261398" y="2416948"/>
                    <a:pt x="1260619" y="2422397"/>
                    <a:pt x="1262955" y="2427067"/>
                  </a:cubicBezTo>
                  <a:cubicBezTo>
                    <a:pt x="1264512" y="2437187"/>
                    <a:pt x="1262176" y="2448085"/>
                    <a:pt x="1269182" y="2456648"/>
                  </a:cubicBezTo>
                  <a:cubicBezTo>
                    <a:pt x="1276967" y="2478444"/>
                    <a:pt x="1283972" y="2500240"/>
                    <a:pt x="1291757" y="2522036"/>
                  </a:cubicBezTo>
                  <a:cubicBezTo>
                    <a:pt x="1295649" y="2526707"/>
                    <a:pt x="1296427" y="2531377"/>
                    <a:pt x="1296427" y="2536827"/>
                  </a:cubicBezTo>
                  <a:cubicBezTo>
                    <a:pt x="1297984" y="2546946"/>
                    <a:pt x="1292535" y="2557844"/>
                    <a:pt x="1302655" y="2565628"/>
                  </a:cubicBezTo>
                  <a:cubicBezTo>
                    <a:pt x="1308882" y="2571856"/>
                    <a:pt x="1311218" y="2579640"/>
                    <a:pt x="1312775" y="2588203"/>
                  </a:cubicBezTo>
                  <a:cubicBezTo>
                    <a:pt x="1316667" y="2593652"/>
                    <a:pt x="1316667" y="2600658"/>
                    <a:pt x="1318224" y="2606886"/>
                  </a:cubicBezTo>
                  <a:cubicBezTo>
                    <a:pt x="1319002" y="2615448"/>
                    <a:pt x="1319002" y="2624790"/>
                    <a:pt x="1324451" y="2632574"/>
                  </a:cubicBezTo>
                  <a:cubicBezTo>
                    <a:pt x="1330679" y="2644250"/>
                    <a:pt x="1336128" y="2655927"/>
                    <a:pt x="1335349" y="2669939"/>
                  </a:cubicBezTo>
                  <a:cubicBezTo>
                    <a:pt x="1339241" y="2687064"/>
                    <a:pt x="1343133" y="2704968"/>
                    <a:pt x="1350139" y="2722094"/>
                  </a:cubicBezTo>
                  <a:cubicBezTo>
                    <a:pt x="1357924" y="2741555"/>
                    <a:pt x="1357145" y="2761015"/>
                    <a:pt x="1344690" y="2778919"/>
                  </a:cubicBezTo>
                  <a:cubicBezTo>
                    <a:pt x="1336906" y="2789818"/>
                    <a:pt x="1337685" y="2803051"/>
                    <a:pt x="1336128" y="2815506"/>
                  </a:cubicBezTo>
                  <a:cubicBezTo>
                    <a:pt x="1336128" y="2818619"/>
                    <a:pt x="1335349" y="2821733"/>
                    <a:pt x="1335349" y="2824847"/>
                  </a:cubicBezTo>
                  <a:cubicBezTo>
                    <a:pt x="1327565" y="2834967"/>
                    <a:pt x="1328343" y="2847421"/>
                    <a:pt x="1325230" y="2859098"/>
                  </a:cubicBezTo>
                  <a:cubicBezTo>
                    <a:pt x="1325230" y="2863769"/>
                    <a:pt x="1324451" y="2869217"/>
                    <a:pt x="1324451" y="2873888"/>
                  </a:cubicBezTo>
                  <a:cubicBezTo>
                    <a:pt x="1319780" y="2881673"/>
                    <a:pt x="1320559" y="2890235"/>
                    <a:pt x="1316667" y="2898020"/>
                  </a:cubicBezTo>
                  <a:cubicBezTo>
                    <a:pt x="1312775" y="2907361"/>
                    <a:pt x="1307325" y="2915923"/>
                    <a:pt x="1307325" y="2926043"/>
                  </a:cubicBezTo>
                  <a:cubicBezTo>
                    <a:pt x="1306547" y="2931492"/>
                    <a:pt x="1304990" y="2936163"/>
                    <a:pt x="1301877" y="2940055"/>
                  </a:cubicBezTo>
                  <a:cubicBezTo>
                    <a:pt x="1301877" y="2943169"/>
                    <a:pt x="1301098" y="2947061"/>
                    <a:pt x="1301098" y="2950175"/>
                  </a:cubicBezTo>
                  <a:cubicBezTo>
                    <a:pt x="1297984" y="2955624"/>
                    <a:pt x="1296427" y="2961851"/>
                    <a:pt x="1292535" y="2966522"/>
                  </a:cubicBezTo>
                  <a:cubicBezTo>
                    <a:pt x="1285529" y="2975085"/>
                    <a:pt x="1285529" y="2986761"/>
                    <a:pt x="1280859" y="2996881"/>
                  </a:cubicBezTo>
                  <a:cubicBezTo>
                    <a:pt x="1280859" y="2999995"/>
                    <a:pt x="1280080" y="3003108"/>
                    <a:pt x="1280080" y="3006222"/>
                  </a:cubicBezTo>
                  <a:cubicBezTo>
                    <a:pt x="1271518" y="3015563"/>
                    <a:pt x="1275410" y="3028796"/>
                    <a:pt x="1269182" y="3038916"/>
                  </a:cubicBezTo>
                  <a:cubicBezTo>
                    <a:pt x="1264512" y="3058377"/>
                    <a:pt x="1261398" y="3077838"/>
                    <a:pt x="1255171" y="3096520"/>
                  </a:cubicBezTo>
                  <a:cubicBezTo>
                    <a:pt x="1250500" y="3112089"/>
                    <a:pt x="1243494" y="3121430"/>
                    <a:pt x="1224812" y="3108197"/>
                  </a:cubicBezTo>
                  <a:cubicBezTo>
                    <a:pt x="1196010" y="3087958"/>
                    <a:pt x="1165651" y="3070054"/>
                    <a:pt x="1135292" y="3051371"/>
                  </a:cubicBezTo>
                  <a:cubicBezTo>
                    <a:pt x="1125951" y="3045922"/>
                    <a:pt x="1117388" y="3038916"/>
                    <a:pt x="1105711" y="3039695"/>
                  </a:cubicBezTo>
                  <a:cubicBezTo>
                    <a:pt x="1085472" y="3012449"/>
                    <a:pt x="1051999" y="3004665"/>
                    <a:pt x="1027089" y="2984426"/>
                  </a:cubicBezTo>
                  <a:cubicBezTo>
                    <a:pt x="1016970" y="2975085"/>
                    <a:pt x="1006072" y="2968857"/>
                    <a:pt x="993617" y="2963408"/>
                  </a:cubicBezTo>
                  <a:cubicBezTo>
                    <a:pt x="974934" y="2952510"/>
                    <a:pt x="957030" y="2941612"/>
                    <a:pt x="938348" y="2930714"/>
                  </a:cubicBezTo>
                  <a:cubicBezTo>
                    <a:pt x="932899" y="2923708"/>
                    <a:pt x="923558" y="2923708"/>
                    <a:pt x="916552" y="2919816"/>
                  </a:cubicBezTo>
                  <a:cubicBezTo>
                    <a:pt x="890863" y="2901912"/>
                    <a:pt x="865175" y="2884008"/>
                    <a:pt x="838709" y="2865325"/>
                  </a:cubicBezTo>
                  <a:cubicBezTo>
                    <a:pt x="832481" y="2859098"/>
                    <a:pt x="833259" y="2849757"/>
                    <a:pt x="828589" y="2842751"/>
                  </a:cubicBezTo>
                  <a:cubicBezTo>
                    <a:pt x="820804" y="2819398"/>
                    <a:pt x="813020" y="2796045"/>
                    <a:pt x="806014" y="2772692"/>
                  </a:cubicBezTo>
                  <a:cubicBezTo>
                    <a:pt x="801344" y="2763351"/>
                    <a:pt x="801344" y="2753231"/>
                    <a:pt x="795895" y="2743890"/>
                  </a:cubicBezTo>
                  <a:cubicBezTo>
                    <a:pt x="795116" y="2742333"/>
                    <a:pt x="794338" y="2741555"/>
                    <a:pt x="795116" y="2739998"/>
                  </a:cubicBezTo>
                  <a:cubicBezTo>
                    <a:pt x="788889" y="2728321"/>
                    <a:pt x="791224" y="2714309"/>
                    <a:pt x="782661" y="2703411"/>
                  </a:cubicBezTo>
                  <a:cubicBezTo>
                    <a:pt x="777991" y="2695627"/>
                    <a:pt x="780326" y="2685507"/>
                    <a:pt x="773320" y="2678501"/>
                  </a:cubicBezTo>
                  <a:lnTo>
                    <a:pt x="773320" y="2678501"/>
                  </a:lnTo>
                  <a:cubicBezTo>
                    <a:pt x="767871" y="2668382"/>
                    <a:pt x="769428" y="2655148"/>
                    <a:pt x="759308" y="2647364"/>
                  </a:cubicBezTo>
                  <a:cubicBezTo>
                    <a:pt x="757752" y="2644250"/>
                    <a:pt x="756973" y="2640358"/>
                    <a:pt x="756973" y="2636466"/>
                  </a:cubicBezTo>
                  <a:cubicBezTo>
                    <a:pt x="756195" y="2628682"/>
                    <a:pt x="758530" y="2619340"/>
                    <a:pt x="751524" y="2613113"/>
                  </a:cubicBezTo>
                  <a:cubicBezTo>
                    <a:pt x="748410" y="2606107"/>
                    <a:pt x="744518" y="2598323"/>
                    <a:pt x="741404" y="2591317"/>
                  </a:cubicBezTo>
                  <a:cubicBezTo>
                    <a:pt x="734399" y="2581197"/>
                    <a:pt x="735177" y="2568742"/>
                    <a:pt x="730506" y="2557844"/>
                  </a:cubicBezTo>
                  <a:cubicBezTo>
                    <a:pt x="732842" y="2542275"/>
                    <a:pt x="718830" y="2530599"/>
                    <a:pt x="718830" y="2515030"/>
                  </a:cubicBezTo>
                  <a:cubicBezTo>
                    <a:pt x="713381" y="2504911"/>
                    <a:pt x="714159" y="2492456"/>
                    <a:pt x="707932" y="2482336"/>
                  </a:cubicBezTo>
                  <a:cubicBezTo>
                    <a:pt x="707932" y="2479222"/>
                    <a:pt x="707153" y="2476108"/>
                    <a:pt x="707153" y="2472995"/>
                  </a:cubicBezTo>
                  <a:cubicBezTo>
                    <a:pt x="702483" y="2462097"/>
                    <a:pt x="703261" y="2449642"/>
                    <a:pt x="695477" y="2440301"/>
                  </a:cubicBezTo>
                  <a:cubicBezTo>
                    <a:pt x="690028" y="2433295"/>
                    <a:pt x="693920" y="2422397"/>
                    <a:pt x="686136" y="2416169"/>
                  </a:cubicBezTo>
                  <a:cubicBezTo>
                    <a:pt x="683800" y="2408385"/>
                    <a:pt x="681465" y="2400601"/>
                    <a:pt x="675238" y="2394373"/>
                  </a:cubicBezTo>
                  <a:cubicBezTo>
                    <a:pt x="669010" y="2389702"/>
                    <a:pt x="669788" y="2382696"/>
                    <a:pt x="669788" y="2376469"/>
                  </a:cubicBezTo>
                  <a:cubicBezTo>
                    <a:pt x="669788" y="2367906"/>
                    <a:pt x="670567" y="2358565"/>
                    <a:pt x="662783" y="2352338"/>
                  </a:cubicBezTo>
                  <a:cubicBezTo>
                    <a:pt x="658112" y="2344553"/>
                    <a:pt x="657333" y="2335990"/>
                    <a:pt x="654220" y="2328206"/>
                  </a:cubicBezTo>
                  <a:cubicBezTo>
                    <a:pt x="646435" y="2299404"/>
                    <a:pt x="638651" y="2271380"/>
                    <a:pt x="630867" y="2242578"/>
                  </a:cubicBezTo>
                  <a:cubicBezTo>
                    <a:pt x="624639" y="2232459"/>
                    <a:pt x="627753" y="2218447"/>
                    <a:pt x="619969" y="2209106"/>
                  </a:cubicBezTo>
                  <a:lnTo>
                    <a:pt x="619969" y="2209106"/>
                  </a:lnTo>
                  <a:cubicBezTo>
                    <a:pt x="614520" y="2198986"/>
                    <a:pt x="618412" y="2184975"/>
                    <a:pt x="609071" y="2175633"/>
                  </a:cubicBezTo>
                  <a:lnTo>
                    <a:pt x="609071" y="2175633"/>
                  </a:lnTo>
                  <a:cubicBezTo>
                    <a:pt x="603622" y="2166292"/>
                    <a:pt x="607514" y="2153058"/>
                    <a:pt x="597394" y="2145274"/>
                  </a:cubicBezTo>
                  <a:cubicBezTo>
                    <a:pt x="595837" y="2142939"/>
                    <a:pt x="595059" y="2141382"/>
                    <a:pt x="594280" y="2139047"/>
                  </a:cubicBezTo>
                  <a:cubicBezTo>
                    <a:pt x="592724" y="2129705"/>
                    <a:pt x="589610" y="2121143"/>
                    <a:pt x="584161" y="2112580"/>
                  </a:cubicBezTo>
                  <a:cubicBezTo>
                    <a:pt x="580269" y="2106352"/>
                    <a:pt x="580269" y="2098568"/>
                    <a:pt x="577155" y="2092341"/>
                  </a:cubicBezTo>
                  <a:cubicBezTo>
                    <a:pt x="577933" y="2090784"/>
                    <a:pt x="577933" y="2089227"/>
                    <a:pt x="576376" y="2087670"/>
                  </a:cubicBezTo>
                  <a:cubicBezTo>
                    <a:pt x="568592" y="2078329"/>
                    <a:pt x="572484" y="2064317"/>
                    <a:pt x="565478" y="2054976"/>
                  </a:cubicBezTo>
                  <a:cubicBezTo>
                    <a:pt x="566257" y="2039407"/>
                    <a:pt x="552245" y="2027731"/>
                    <a:pt x="553802" y="2011384"/>
                  </a:cubicBezTo>
                  <a:cubicBezTo>
                    <a:pt x="549910" y="2000486"/>
                    <a:pt x="549131" y="1988809"/>
                    <a:pt x="540568" y="1980247"/>
                  </a:cubicBezTo>
                  <a:cubicBezTo>
                    <a:pt x="539012" y="1977133"/>
                    <a:pt x="538233" y="1973240"/>
                    <a:pt x="538233" y="1969348"/>
                  </a:cubicBezTo>
                  <a:cubicBezTo>
                    <a:pt x="539012" y="1960007"/>
                    <a:pt x="534341" y="1953001"/>
                    <a:pt x="528892" y="1945995"/>
                  </a:cubicBezTo>
                  <a:cubicBezTo>
                    <a:pt x="528114" y="1943660"/>
                    <a:pt x="527335" y="1941325"/>
                    <a:pt x="527335" y="1938989"/>
                  </a:cubicBezTo>
                  <a:cubicBezTo>
                    <a:pt x="527335" y="1929648"/>
                    <a:pt x="528114" y="1919528"/>
                    <a:pt x="519551" y="1913301"/>
                  </a:cubicBezTo>
                  <a:cubicBezTo>
                    <a:pt x="517994" y="1910966"/>
                    <a:pt x="517215" y="1908631"/>
                    <a:pt x="517215" y="1906295"/>
                  </a:cubicBezTo>
                  <a:cubicBezTo>
                    <a:pt x="517215" y="1896175"/>
                    <a:pt x="516437" y="1886834"/>
                    <a:pt x="508653" y="1879828"/>
                  </a:cubicBezTo>
                  <a:cubicBezTo>
                    <a:pt x="507874" y="1877493"/>
                    <a:pt x="506317" y="1875158"/>
                    <a:pt x="506317" y="1872822"/>
                  </a:cubicBezTo>
                  <a:cubicBezTo>
                    <a:pt x="504761" y="1863481"/>
                    <a:pt x="508653" y="1853361"/>
                    <a:pt x="500090" y="1845577"/>
                  </a:cubicBezTo>
                  <a:cubicBezTo>
                    <a:pt x="496976" y="1838572"/>
                    <a:pt x="493084" y="1830787"/>
                    <a:pt x="489970" y="1823781"/>
                  </a:cubicBezTo>
                  <a:cubicBezTo>
                    <a:pt x="485300" y="1819111"/>
                    <a:pt x="486078" y="1812105"/>
                    <a:pt x="483743" y="1805877"/>
                  </a:cubicBezTo>
                  <a:cubicBezTo>
                    <a:pt x="482964" y="1797315"/>
                    <a:pt x="482964" y="1787973"/>
                    <a:pt x="478294" y="1780189"/>
                  </a:cubicBezTo>
                  <a:cubicBezTo>
                    <a:pt x="471288" y="1758393"/>
                    <a:pt x="463503" y="1736596"/>
                    <a:pt x="456498" y="1714022"/>
                  </a:cubicBezTo>
                  <a:cubicBezTo>
                    <a:pt x="453384" y="1710130"/>
                    <a:pt x="454162" y="1703903"/>
                    <a:pt x="451827" y="1699232"/>
                  </a:cubicBezTo>
                  <a:cubicBezTo>
                    <a:pt x="450270" y="1689112"/>
                    <a:pt x="451827" y="1678993"/>
                    <a:pt x="444821" y="1670430"/>
                  </a:cubicBezTo>
                  <a:lnTo>
                    <a:pt x="444043" y="1670430"/>
                  </a:lnTo>
                  <a:cubicBezTo>
                    <a:pt x="440150" y="1663424"/>
                    <a:pt x="440150" y="1654083"/>
                    <a:pt x="434702" y="1647077"/>
                  </a:cubicBezTo>
                  <a:lnTo>
                    <a:pt x="433923" y="1647855"/>
                  </a:lnTo>
                  <a:cubicBezTo>
                    <a:pt x="430031" y="1643963"/>
                    <a:pt x="430809" y="1637736"/>
                    <a:pt x="429252" y="1633065"/>
                  </a:cubicBezTo>
                  <a:cubicBezTo>
                    <a:pt x="427695" y="1622945"/>
                    <a:pt x="428474" y="1612826"/>
                    <a:pt x="423025" y="1603484"/>
                  </a:cubicBezTo>
                  <a:cubicBezTo>
                    <a:pt x="412905" y="1586359"/>
                    <a:pt x="414462" y="1564563"/>
                    <a:pt x="402007" y="1548216"/>
                  </a:cubicBezTo>
                  <a:cubicBezTo>
                    <a:pt x="395001" y="1538096"/>
                    <a:pt x="397337" y="1524863"/>
                    <a:pt x="391109" y="1513965"/>
                  </a:cubicBezTo>
                  <a:cubicBezTo>
                    <a:pt x="392666" y="1495282"/>
                    <a:pt x="377876" y="1479713"/>
                    <a:pt x="378654" y="1461031"/>
                  </a:cubicBezTo>
                  <a:cubicBezTo>
                    <a:pt x="371648" y="1444684"/>
                    <a:pt x="372427" y="1432229"/>
                    <a:pt x="365421" y="1422110"/>
                  </a:cubicBezTo>
                  <a:close/>
                </a:path>
              </a:pathLst>
            </a:custGeom>
            <a:solidFill>
              <a:schemeClr val="accent2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F89F5A-4996-4C1D-B8AC-CE31879CA761}"/>
              </a:ext>
            </a:extLst>
          </p:cNvPr>
          <p:cNvGrpSpPr/>
          <p:nvPr/>
        </p:nvGrpSpPr>
        <p:grpSpPr>
          <a:xfrm>
            <a:off x="7670619" y="1877473"/>
            <a:ext cx="2117078" cy="3721713"/>
            <a:chOff x="4871870" y="1763729"/>
            <a:chExt cx="2448272" cy="430393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624AB4C-2439-4EF2-BCC4-5DE152D79BB4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AC539578-5E39-44E6-84DC-1DC9729312B2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66C2ADD1-BD9B-4CE3-A8B1-0CDC9F4E11E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9" name="Group 6">
                <a:extLst>
                  <a:ext uri="{FF2B5EF4-FFF2-40B4-BE49-F238E27FC236}">
                    <a16:creationId xmlns:a16="http://schemas.microsoft.com/office/drawing/2014/main" id="{DF4C7FA9-3725-4660-B734-1C4B2478605A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0" name="Oval 7">
                  <a:extLst>
                    <a:ext uri="{FF2B5EF4-FFF2-40B4-BE49-F238E27FC236}">
                      <a16:creationId xmlns:a16="http://schemas.microsoft.com/office/drawing/2014/main" id="{8356347C-2FE2-4562-828F-E9EBDC28E8EB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1" name="Rounded Rectangle 8">
                  <a:extLst>
                    <a:ext uri="{FF2B5EF4-FFF2-40B4-BE49-F238E27FC236}">
                      <a16:creationId xmlns:a16="http://schemas.microsoft.com/office/drawing/2014/main" id="{981CCC17-3FF8-4EF9-8DDA-9882A406BBAB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6" name="Picture Placeholder 2">
              <a:extLst>
                <a:ext uri="{FF2B5EF4-FFF2-40B4-BE49-F238E27FC236}">
                  <a16:creationId xmlns:a16="http://schemas.microsoft.com/office/drawing/2014/main" id="{7BC5A5FD-2465-434A-97B0-7307DF50746E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A4965D-5AC1-4612-9337-1E6E1E13B395}"/>
              </a:ext>
            </a:extLst>
          </p:cNvPr>
          <p:cNvGrpSpPr/>
          <p:nvPr/>
        </p:nvGrpSpPr>
        <p:grpSpPr>
          <a:xfrm>
            <a:off x="1317070" y="2262007"/>
            <a:ext cx="5373985" cy="2952641"/>
            <a:chOff x="-548507" y="477868"/>
            <a:chExt cx="11570449" cy="635717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7365AE-2B04-4AEF-945B-AEE81D9A6FC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05E9E2E-78C2-4CE4-9557-FF2BE972E92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4E908B3-A27D-4970-A263-EE1392B2C60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54D5F3-B150-4CC8-8031-9C2022B3B07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D24A524-E133-4889-8646-44A17BE7FF4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A03CD3F-76F7-4ACE-A0AF-6FC4178DBA9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231BA43F-8410-4D95-B1B2-9FFD1713F3D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F928340-886F-44EF-A7ED-ECA8886E7A3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9E9BFAC-3015-496A-9C98-2373089D889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7ED68142-40DB-46F8-B8CC-7F8D374015F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EA95173A-5F6A-4A6C-A4F1-0E65097F48F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48AAB36-B038-485F-B99E-8ED98DF0D2E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339443-AA21-4ECC-9CE5-53A78C4B83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" name="직사각형 2">
            <a:extLst>
              <a:ext uri="{FF2B5EF4-FFF2-40B4-BE49-F238E27FC236}">
                <a16:creationId xmlns:a16="http://schemas.microsoft.com/office/drawing/2014/main" id="{DC358E29-0648-43F8-A770-1FD30B2525D0}"/>
              </a:ext>
            </a:extLst>
          </p:cNvPr>
          <p:cNvSpPr/>
          <p:nvPr/>
        </p:nvSpPr>
        <p:spPr>
          <a:xfrm>
            <a:off x="263771" y="2988812"/>
            <a:ext cx="6922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algn="r"/>
            <a:endParaRPr lang="en-US" altLang="ko-KR" sz="1200" dirty="0">
              <a:solidFill>
                <a:schemeClr val="bg1"/>
              </a:solidFill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직사각형 3">
            <a:extLst>
              <a:ext uri="{FF2B5EF4-FFF2-40B4-BE49-F238E27FC236}">
                <a16:creationId xmlns:a16="http://schemas.microsoft.com/office/drawing/2014/main" id="{07C26A9B-331A-4D8F-BDD6-0B1492BB418E}"/>
              </a:ext>
            </a:extLst>
          </p:cNvPr>
          <p:cNvSpPr/>
          <p:nvPr/>
        </p:nvSpPr>
        <p:spPr>
          <a:xfrm>
            <a:off x="263771" y="2259075"/>
            <a:ext cx="6922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JOHN DOE</a:t>
            </a:r>
          </a:p>
        </p:txBody>
      </p:sp>
      <p:sp>
        <p:nvSpPr>
          <p:cNvPr id="8" name="직사각형 4">
            <a:extLst>
              <a:ext uri="{FF2B5EF4-FFF2-40B4-BE49-F238E27FC236}">
                <a16:creationId xmlns:a16="http://schemas.microsoft.com/office/drawing/2014/main" id="{4F238EB5-39FC-4C1E-AFDB-2ADD4C05CAFD}"/>
              </a:ext>
            </a:extLst>
          </p:cNvPr>
          <p:cNvSpPr/>
          <p:nvPr/>
        </p:nvSpPr>
        <p:spPr>
          <a:xfrm>
            <a:off x="263771" y="4334103"/>
            <a:ext cx="6922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Personal skills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B2B3EE60-F5CC-4BDE-B544-86094D4BE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32446"/>
              </p:ext>
            </p:extLst>
          </p:nvPr>
        </p:nvGraphicFramePr>
        <p:xfrm>
          <a:off x="920755" y="4597979"/>
          <a:ext cx="7308355" cy="16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4B6A40-6021-41C1-B3FA-DB4C7401E05E}"/>
              </a:ext>
            </a:extLst>
          </p:cNvPr>
          <p:cNvGrpSpPr/>
          <p:nvPr/>
        </p:nvGrpSpPr>
        <p:grpSpPr>
          <a:xfrm>
            <a:off x="9862018" y="786775"/>
            <a:ext cx="864597" cy="1491417"/>
            <a:chOff x="10432357" y="212669"/>
            <a:chExt cx="612578" cy="105668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FC25A3C-769A-47C1-8C2B-613D7CEEE247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CE7BF52-5991-4F03-97E2-7763643EFCD5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5EBA124-E116-4359-BA04-0509D1977E7A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rgbClr val="F738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C5D85E5-C691-49B8-AFCA-52EEC141103D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60240CC-B36F-4AD7-920D-60EDEA4CDEF3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rgbClr val="F3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AB5BA50-3F87-4D5C-9330-493760DDB8CD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rgbClr val="F6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E9E6B78-6F56-4305-B05D-723D903C1B0C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0EA730-F0D3-47DB-B041-3C38833A092A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254FBE-7C8E-4672-9351-39C273CF4950}"/>
              </a:ext>
            </a:extLst>
          </p:cNvPr>
          <p:cNvGrpSpPr/>
          <p:nvPr/>
        </p:nvGrpSpPr>
        <p:grpSpPr>
          <a:xfrm>
            <a:off x="740208" y="1501647"/>
            <a:ext cx="3020050" cy="2926334"/>
            <a:chOff x="4140083" y="-227046"/>
            <a:chExt cx="3204689" cy="310523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6836556-E89F-4370-B222-9DD9852CBBD0}"/>
                </a:ext>
              </a:extLst>
            </p:cNvPr>
            <p:cNvSpPr/>
            <p:nvPr/>
          </p:nvSpPr>
          <p:spPr>
            <a:xfrm>
              <a:off x="4140083" y="-227046"/>
              <a:ext cx="2889473" cy="3105239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E2130F1-6788-4B1D-B270-4F21635C7786}"/>
                </a:ext>
              </a:extLst>
            </p:cNvPr>
            <p:cNvSpPr/>
            <p:nvPr/>
          </p:nvSpPr>
          <p:spPr>
            <a:xfrm>
              <a:off x="7053949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4B912-A047-494A-B886-0A3F42AA4C20}"/>
                </a:ext>
              </a:extLst>
            </p:cNvPr>
            <p:cNvSpPr/>
            <p:nvPr/>
          </p:nvSpPr>
          <p:spPr>
            <a:xfrm>
              <a:off x="7001683" y="984748"/>
              <a:ext cx="65670" cy="187630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900A28-1475-4BF3-BE3A-B6983CB5A438}"/>
                </a:ext>
              </a:extLst>
            </p:cNvPr>
            <p:cNvSpPr/>
            <p:nvPr/>
          </p:nvSpPr>
          <p:spPr>
            <a:xfrm>
              <a:off x="6426741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3A55976-14E8-4362-8C1A-169DDE7869FD}"/>
                </a:ext>
              </a:extLst>
            </p:cNvPr>
            <p:cNvSpPr/>
            <p:nvPr/>
          </p:nvSpPr>
          <p:spPr>
            <a:xfrm>
              <a:off x="6374982" y="157532"/>
              <a:ext cx="150103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FDDD6F8-9D08-4820-9A1B-8C88E87E4536}"/>
                </a:ext>
              </a:extLst>
            </p:cNvPr>
            <p:cNvSpPr/>
            <p:nvPr/>
          </p:nvSpPr>
          <p:spPr>
            <a:xfrm>
              <a:off x="5349699" y="779290"/>
              <a:ext cx="318967" cy="356494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7CCC74-C909-4A66-B335-505FC9AC667A}"/>
              </a:ext>
            </a:extLst>
          </p:cNvPr>
          <p:cNvGrpSpPr/>
          <p:nvPr/>
        </p:nvGrpSpPr>
        <p:grpSpPr>
          <a:xfrm>
            <a:off x="955298" y="2278682"/>
            <a:ext cx="10376440" cy="2632730"/>
            <a:chOff x="968172" y="1851670"/>
            <a:chExt cx="7200800" cy="216184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DA29D0-22FD-42E0-A897-050CE0F060BE}"/>
                </a:ext>
              </a:extLst>
            </p:cNvPr>
            <p:cNvSpPr/>
            <p:nvPr/>
          </p:nvSpPr>
          <p:spPr>
            <a:xfrm>
              <a:off x="968172" y="3581470"/>
              <a:ext cx="1440160" cy="43204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BE79A6-B39A-4C34-9A8E-CEDD01307875}"/>
                </a:ext>
              </a:extLst>
            </p:cNvPr>
            <p:cNvSpPr/>
            <p:nvPr/>
          </p:nvSpPr>
          <p:spPr>
            <a:xfrm>
              <a:off x="2408332" y="3149020"/>
              <a:ext cx="1440160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1C0523-329A-419F-85D1-EA082A2B994F}"/>
                </a:ext>
              </a:extLst>
            </p:cNvPr>
            <p:cNvSpPr/>
            <p:nvPr/>
          </p:nvSpPr>
          <p:spPr>
            <a:xfrm>
              <a:off x="3848492" y="2716570"/>
              <a:ext cx="1440160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F9D9222-12C6-4A87-9865-199D46B8186E}"/>
                </a:ext>
              </a:extLst>
            </p:cNvPr>
            <p:cNvSpPr/>
            <p:nvPr/>
          </p:nvSpPr>
          <p:spPr>
            <a:xfrm>
              <a:off x="5288652" y="2284120"/>
              <a:ext cx="1440160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6992F5-B77E-4083-A32C-2CDBD9EF6848}"/>
                </a:ext>
              </a:extLst>
            </p:cNvPr>
            <p:cNvSpPr/>
            <p:nvPr/>
          </p:nvSpPr>
          <p:spPr>
            <a:xfrm>
              <a:off x="6728812" y="1851670"/>
              <a:ext cx="1440160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D406120-60A8-4480-9023-A45F21F8CF3B}"/>
              </a:ext>
            </a:extLst>
          </p:cNvPr>
          <p:cNvGrpSpPr/>
          <p:nvPr/>
        </p:nvGrpSpPr>
        <p:grpSpPr>
          <a:xfrm>
            <a:off x="1042799" y="5013457"/>
            <a:ext cx="1926632" cy="1510097"/>
            <a:chOff x="910640" y="3222194"/>
            <a:chExt cx="1527408" cy="151009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9E15CB7-EEA9-4330-ACCE-2F7E68DF3003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9AC897-7369-4198-9C04-E2A58B2E637C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FD3E32-76F2-4AAF-8444-1EB3EF78C0BA}"/>
              </a:ext>
            </a:extLst>
          </p:cNvPr>
          <p:cNvGrpSpPr/>
          <p:nvPr/>
        </p:nvGrpSpPr>
        <p:grpSpPr>
          <a:xfrm>
            <a:off x="3119532" y="4478532"/>
            <a:ext cx="1926632" cy="1510097"/>
            <a:chOff x="910640" y="3222194"/>
            <a:chExt cx="1527408" cy="151009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422ED9B-4EDF-4FFE-8F42-FD1C97F31E47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AEC837E-50F4-4ECF-84CF-E0DFDCB5CFDC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83CFB35-B0A8-4B1A-AE20-C82C9C085E7C}"/>
              </a:ext>
            </a:extLst>
          </p:cNvPr>
          <p:cNvGrpSpPr/>
          <p:nvPr/>
        </p:nvGrpSpPr>
        <p:grpSpPr>
          <a:xfrm>
            <a:off x="5194820" y="3950009"/>
            <a:ext cx="1898082" cy="1510097"/>
            <a:chOff x="910640" y="3222194"/>
            <a:chExt cx="1527408" cy="151009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B152A0-50AF-4D51-A74D-0EE26EFAA7C3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3D9079-30B0-412B-9D67-184C68C80AEB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859925-C277-4905-A165-4743EE1E0E80}"/>
              </a:ext>
            </a:extLst>
          </p:cNvPr>
          <p:cNvGrpSpPr/>
          <p:nvPr/>
        </p:nvGrpSpPr>
        <p:grpSpPr>
          <a:xfrm>
            <a:off x="7270772" y="3422203"/>
            <a:ext cx="1898082" cy="1510097"/>
            <a:chOff x="910640" y="3222194"/>
            <a:chExt cx="1527408" cy="151009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4300365-BF8D-47D9-81EA-A3C2C2DF00D5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D74998-3206-4580-BAA2-12E9CE7E37A2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D58E4F-FC03-4CF7-A272-0F791852CCE4}"/>
              </a:ext>
            </a:extLst>
          </p:cNvPr>
          <p:cNvGrpSpPr/>
          <p:nvPr/>
        </p:nvGrpSpPr>
        <p:grpSpPr>
          <a:xfrm>
            <a:off x="9346728" y="2884889"/>
            <a:ext cx="1898082" cy="1510097"/>
            <a:chOff x="910640" y="3222194"/>
            <a:chExt cx="1527408" cy="151009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ADC9FF-6C19-4129-81D4-23D997267801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3CA8988-095C-4137-BBD9-488C1D2C2108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6D7A5A1C-A9A7-4B49-8082-A5ED3DFCDA1C}"/>
              </a:ext>
            </a:extLst>
          </p:cNvPr>
          <p:cNvSpPr/>
          <p:nvPr/>
        </p:nvSpPr>
        <p:spPr>
          <a:xfrm>
            <a:off x="7457343" y="2559726"/>
            <a:ext cx="4119327" cy="4298274"/>
          </a:xfrm>
          <a:prstGeom prst="upArrow">
            <a:avLst>
              <a:gd name="adj1" fmla="val 50000"/>
              <a:gd name="adj2" fmla="val 41648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E1EB51-C6C8-4737-8FB2-F465E7ECF9F3}"/>
              </a:ext>
            </a:extLst>
          </p:cNvPr>
          <p:cNvSpPr txBox="1"/>
          <p:nvPr/>
        </p:nvSpPr>
        <p:spPr>
          <a:xfrm>
            <a:off x="8239091" y="3084890"/>
            <a:ext cx="255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$15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4FD28-BD92-47DF-A0D0-E00174DFD30E}"/>
              </a:ext>
            </a:extLst>
          </p:cNvPr>
          <p:cNvSpPr txBox="1"/>
          <p:nvPr/>
        </p:nvSpPr>
        <p:spPr>
          <a:xfrm>
            <a:off x="7848159" y="1495919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1"/>
                </a:solidFill>
                <a:cs typeface="Arial" pitchFamily="34" charset="0"/>
              </a:rPr>
              <a:t>32.45%</a:t>
            </a:r>
            <a:endParaRPr lang="ko-KR" altLang="en-US" sz="7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A1EEC3-AA6B-4065-AF79-2F3D2F2DFCBB}"/>
              </a:ext>
            </a:extLst>
          </p:cNvPr>
          <p:cNvGrpSpPr/>
          <p:nvPr/>
        </p:nvGrpSpPr>
        <p:grpSpPr>
          <a:xfrm>
            <a:off x="8360784" y="4178674"/>
            <a:ext cx="2312445" cy="1270532"/>
            <a:chOff x="-548507" y="477868"/>
            <a:chExt cx="11570449" cy="63571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CB70CC0-AF7F-48FF-9B64-3533425A5E4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B520F75-9B10-4EF5-93A3-34AA2E57AB4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D33DA05-7C77-4BC5-89AC-EDD61530097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5794BD5-C3C7-4FFF-B85A-BF8DF2A2F75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617B434-45CD-481C-AECD-2A363C3EEFB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051D81-DE1B-4904-B031-F0AAEDD4195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B6FB8FB-B680-4EA0-A8B0-542B088464B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81B3BB2-3478-41ED-B9BB-BF5D5E9160F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3F454D2-17A3-43A6-8270-3E936B568D5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108640A-422C-451D-8416-C5E002575C1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D957C7E7-A208-47D2-A6D1-FEC0A7943A8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360D32-DA73-4681-B55D-A07DF111A27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accent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5C161C-559C-43D5-9726-0BAF8FB6425B}"/>
              </a:ext>
            </a:extLst>
          </p:cNvPr>
          <p:cNvGrpSpPr/>
          <p:nvPr/>
        </p:nvGrpSpPr>
        <p:grpSpPr>
          <a:xfrm>
            <a:off x="8690569" y="5552745"/>
            <a:ext cx="1652874" cy="1050504"/>
            <a:chOff x="2079596" y="4282215"/>
            <a:chExt cx="3303213" cy="105050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5F9951-9D5A-4204-AA42-AACC60C62710}"/>
                </a:ext>
              </a:extLst>
            </p:cNvPr>
            <p:cNvSpPr txBox="1"/>
            <p:nvPr/>
          </p:nvSpPr>
          <p:spPr>
            <a:xfrm>
              <a:off x="2079596" y="4501722"/>
              <a:ext cx="3303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D30C11-4108-4A95-87AC-6E0E6E68958C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1">
            <a:extLst>
              <a:ext uri="{FF2B5EF4-FFF2-40B4-BE49-F238E27FC236}">
                <a16:creationId xmlns:a16="http://schemas.microsoft.com/office/drawing/2014/main" id="{06BA683B-C3DA-4D01-AF1A-FC97FD8E6281}"/>
              </a:ext>
            </a:extLst>
          </p:cNvPr>
          <p:cNvSpPr>
            <a:spLocks noChangeAspect="1"/>
          </p:cNvSpPr>
          <p:nvPr/>
        </p:nvSpPr>
        <p:spPr>
          <a:xfrm>
            <a:off x="9135532" y="4371348"/>
            <a:ext cx="760321" cy="757502"/>
          </a:xfrm>
          <a:custGeom>
            <a:avLst/>
            <a:gdLst/>
            <a:ahLst/>
            <a:cxnLst/>
            <a:rect l="l" t="t" r="r" b="b"/>
            <a:pathLst>
              <a:path w="3960000" h="3945309">
                <a:moveTo>
                  <a:pt x="466104" y="2636906"/>
                </a:moveTo>
                <a:lnTo>
                  <a:pt x="466104" y="2780922"/>
                </a:lnTo>
                <a:lnTo>
                  <a:pt x="2050104" y="2780922"/>
                </a:lnTo>
                <a:lnTo>
                  <a:pt x="2050104" y="2636906"/>
                </a:lnTo>
                <a:close/>
                <a:moveTo>
                  <a:pt x="466104" y="2407894"/>
                </a:moveTo>
                <a:lnTo>
                  <a:pt x="466104" y="2551910"/>
                </a:lnTo>
                <a:lnTo>
                  <a:pt x="2050104" y="2551910"/>
                </a:lnTo>
                <a:lnTo>
                  <a:pt x="2050104" y="2407894"/>
                </a:lnTo>
                <a:close/>
                <a:moveTo>
                  <a:pt x="466104" y="2178881"/>
                </a:moveTo>
                <a:lnTo>
                  <a:pt x="466104" y="2322897"/>
                </a:lnTo>
                <a:lnTo>
                  <a:pt x="2050104" y="2322897"/>
                </a:lnTo>
                <a:lnTo>
                  <a:pt x="2050104" y="2178881"/>
                </a:lnTo>
                <a:close/>
                <a:moveTo>
                  <a:pt x="3358993" y="2178880"/>
                </a:moveTo>
                <a:cubicBezTo>
                  <a:pt x="3299346" y="2178880"/>
                  <a:pt x="3250993" y="2227233"/>
                  <a:pt x="3250993" y="2286880"/>
                </a:cubicBezTo>
                <a:cubicBezTo>
                  <a:pt x="3250993" y="2346527"/>
                  <a:pt x="3299346" y="2394880"/>
                  <a:pt x="3358993" y="2394880"/>
                </a:cubicBezTo>
                <a:cubicBezTo>
                  <a:pt x="3418640" y="2394880"/>
                  <a:pt x="3466993" y="2346527"/>
                  <a:pt x="3466993" y="2286880"/>
                </a:cubicBezTo>
                <a:cubicBezTo>
                  <a:pt x="3466993" y="2227233"/>
                  <a:pt x="3418640" y="2178880"/>
                  <a:pt x="3358993" y="2178880"/>
                </a:cubicBezTo>
                <a:close/>
                <a:moveTo>
                  <a:pt x="2962949" y="2178880"/>
                </a:moveTo>
                <a:cubicBezTo>
                  <a:pt x="2903302" y="2178880"/>
                  <a:pt x="2854949" y="2227233"/>
                  <a:pt x="2854949" y="2286880"/>
                </a:cubicBezTo>
                <a:cubicBezTo>
                  <a:pt x="2854949" y="2346527"/>
                  <a:pt x="2903302" y="2394880"/>
                  <a:pt x="2962949" y="2394880"/>
                </a:cubicBezTo>
                <a:cubicBezTo>
                  <a:pt x="3022596" y="2394880"/>
                  <a:pt x="3070949" y="2346527"/>
                  <a:pt x="3070949" y="2286880"/>
                </a:cubicBezTo>
                <a:cubicBezTo>
                  <a:pt x="3070949" y="2227233"/>
                  <a:pt x="3022596" y="2178880"/>
                  <a:pt x="2962949" y="2178880"/>
                </a:cubicBezTo>
                <a:close/>
                <a:moveTo>
                  <a:pt x="2566905" y="2178880"/>
                </a:moveTo>
                <a:cubicBezTo>
                  <a:pt x="2507258" y="2178880"/>
                  <a:pt x="2458905" y="2227233"/>
                  <a:pt x="2458905" y="2286880"/>
                </a:cubicBezTo>
                <a:cubicBezTo>
                  <a:pt x="2458905" y="2346527"/>
                  <a:pt x="2507258" y="2394880"/>
                  <a:pt x="2566905" y="2394880"/>
                </a:cubicBezTo>
                <a:cubicBezTo>
                  <a:pt x="2626552" y="2394880"/>
                  <a:pt x="2674905" y="2346527"/>
                  <a:pt x="2674905" y="2286880"/>
                </a:cubicBezTo>
                <a:cubicBezTo>
                  <a:pt x="2674905" y="2227233"/>
                  <a:pt x="2626552" y="2178880"/>
                  <a:pt x="2566905" y="2178880"/>
                </a:cubicBezTo>
                <a:close/>
                <a:moveTo>
                  <a:pt x="154649" y="2155901"/>
                </a:moveTo>
                <a:lnTo>
                  <a:pt x="154649" y="2803901"/>
                </a:lnTo>
                <a:lnTo>
                  <a:pt x="298665" y="2803901"/>
                </a:lnTo>
                <a:lnTo>
                  <a:pt x="298665" y="2155901"/>
                </a:lnTo>
                <a:close/>
                <a:moveTo>
                  <a:pt x="3645310" y="2153519"/>
                </a:moveTo>
                <a:lnTo>
                  <a:pt x="3645310" y="2801519"/>
                </a:lnTo>
                <a:lnTo>
                  <a:pt x="3789326" y="2801519"/>
                </a:lnTo>
                <a:lnTo>
                  <a:pt x="3789326" y="2153519"/>
                </a:lnTo>
                <a:close/>
                <a:moveTo>
                  <a:pt x="0" y="2032992"/>
                </a:moveTo>
                <a:lnTo>
                  <a:pt x="3960000" y="2032992"/>
                </a:lnTo>
                <a:lnTo>
                  <a:pt x="3960000" y="2897088"/>
                </a:lnTo>
                <a:lnTo>
                  <a:pt x="2124016" y="2897088"/>
                </a:lnTo>
                <a:lnTo>
                  <a:pt x="2124016" y="3513261"/>
                </a:lnTo>
                <a:lnTo>
                  <a:pt x="2268032" y="3513261"/>
                </a:lnTo>
                <a:cubicBezTo>
                  <a:pt x="2331437" y="3513261"/>
                  <a:pt x="2388462" y="3540577"/>
                  <a:pt x="2426674" y="3585269"/>
                </a:cubicBezTo>
                <a:lnTo>
                  <a:pt x="3960000" y="3585269"/>
                </a:lnTo>
                <a:lnTo>
                  <a:pt x="3960000" y="3873301"/>
                </a:lnTo>
                <a:lnTo>
                  <a:pt x="2426674" y="3873301"/>
                </a:lnTo>
                <a:cubicBezTo>
                  <a:pt x="2388462" y="3917993"/>
                  <a:pt x="2331437" y="3945309"/>
                  <a:pt x="2268032" y="3945309"/>
                </a:cubicBezTo>
                <a:lnTo>
                  <a:pt x="1691968" y="3945309"/>
                </a:lnTo>
                <a:cubicBezTo>
                  <a:pt x="1628563" y="3945309"/>
                  <a:pt x="1571538" y="3917993"/>
                  <a:pt x="1533326" y="3873301"/>
                </a:cubicBezTo>
                <a:lnTo>
                  <a:pt x="0" y="3873301"/>
                </a:lnTo>
                <a:lnTo>
                  <a:pt x="0" y="3585269"/>
                </a:lnTo>
                <a:lnTo>
                  <a:pt x="1533326" y="3585269"/>
                </a:lnTo>
                <a:cubicBezTo>
                  <a:pt x="1571538" y="3540577"/>
                  <a:pt x="1628563" y="3513261"/>
                  <a:pt x="1691968" y="3513261"/>
                </a:cubicBezTo>
                <a:lnTo>
                  <a:pt x="1835984" y="3513261"/>
                </a:lnTo>
                <a:lnTo>
                  <a:pt x="1835984" y="2897088"/>
                </a:lnTo>
                <a:lnTo>
                  <a:pt x="0" y="2897088"/>
                </a:lnTo>
                <a:close/>
                <a:moveTo>
                  <a:pt x="466104" y="1620410"/>
                </a:moveTo>
                <a:lnTo>
                  <a:pt x="466104" y="1764426"/>
                </a:lnTo>
                <a:lnTo>
                  <a:pt x="2050104" y="1764426"/>
                </a:lnTo>
                <a:lnTo>
                  <a:pt x="2050104" y="1620410"/>
                </a:lnTo>
                <a:close/>
                <a:moveTo>
                  <a:pt x="466104" y="1391398"/>
                </a:moveTo>
                <a:lnTo>
                  <a:pt x="466104" y="1535414"/>
                </a:lnTo>
                <a:lnTo>
                  <a:pt x="2050104" y="1535414"/>
                </a:lnTo>
                <a:lnTo>
                  <a:pt x="2050104" y="1391398"/>
                </a:lnTo>
                <a:close/>
                <a:moveTo>
                  <a:pt x="466104" y="1162385"/>
                </a:moveTo>
                <a:lnTo>
                  <a:pt x="466104" y="1306401"/>
                </a:lnTo>
                <a:lnTo>
                  <a:pt x="2050104" y="1306401"/>
                </a:lnTo>
                <a:lnTo>
                  <a:pt x="2050104" y="1162385"/>
                </a:lnTo>
                <a:close/>
                <a:moveTo>
                  <a:pt x="3358993" y="1162384"/>
                </a:moveTo>
                <a:cubicBezTo>
                  <a:pt x="3299346" y="1162384"/>
                  <a:pt x="3250993" y="1210737"/>
                  <a:pt x="3250993" y="1270384"/>
                </a:cubicBezTo>
                <a:cubicBezTo>
                  <a:pt x="3250993" y="1330031"/>
                  <a:pt x="3299346" y="1378384"/>
                  <a:pt x="3358993" y="1378384"/>
                </a:cubicBezTo>
                <a:cubicBezTo>
                  <a:pt x="3418640" y="1378384"/>
                  <a:pt x="3466993" y="1330031"/>
                  <a:pt x="3466993" y="1270384"/>
                </a:cubicBezTo>
                <a:cubicBezTo>
                  <a:pt x="3466993" y="1210737"/>
                  <a:pt x="3418640" y="1162384"/>
                  <a:pt x="3358993" y="1162384"/>
                </a:cubicBezTo>
                <a:close/>
                <a:moveTo>
                  <a:pt x="2962949" y="1162384"/>
                </a:moveTo>
                <a:cubicBezTo>
                  <a:pt x="2903302" y="1162384"/>
                  <a:pt x="2854949" y="1210737"/>
                  <a:pt x="2854949" y="1270384"/>
                </a:cubicBezTo>
                <a:cubicBezTo>
                  <a:pt x="2854949" y="1330031"/>
                  <a:pt x="2903302" y="1378384"/>
                  <a:pt x="2962949" y="1378384"/>
                </a:cubicBezTo>
                <a:cubicBezTo>
                  <a:pt x="3022596" y="1378384"/>
                  <a:pt x="3070949" y="1330031"/>
                  <a:pt x="3070949" y="1270384"/>
                </a:cubicBezTo>
                <a:cubicBezTo>
                  <a:pt x="3070949" y="1210737"/>
                  <a:pt x="3022596" y="1162384"/>
                  <a:pt x="2962949" y="1162384"/>
                </a:cubicBezTo>
                <a:close/>
                <a:moveTo>
                  <a:pt x="2566905" y="1162384"/>
                </a:moveTo>
                <a:cubicBezTo>
                  <a:pt x="2507258" y="1162384"/>
                  <a:pt x="2458905" y="1210737"/>
                  <a:pt x="2458905" y="1270384"/>
                </a:cubicBezTo>
                <a:cubicBezTo>
                  <a:pt x="2458905" y="1330031"/>
                  <a:pt x="2507258" y="1378384"/>
                  <a:pt x="2566905" y="1378384"/>
                </a:cubicBezTo>
                <a:cubicBezTo>
                  <a:pt x="2626552" y="1378384"/>
                  <a:pt x="2674905" y="1330031"/>
                  <a:pt x="2674905" y="1270384"/>
                </a:cubicBezTo>
                <a:cubicBezTo>
                  <a:pt x="2674905" y="1210737"/>
                  <a:pt x="2626552" y="1162384"/>
                  <a:pt x="2566905" y="1162384"/>
                </a:cubicBezTo>
                <a:close/>
                <a:moveTo>
                  <a:pt x="154649" y="1139405"/>
                </a:moveTo>
                <a:lnTo>
                  <a:pt x="154649" y="1787405"/>
                </a:lnTo>
                <a:lnTo>
                  <a:pt x="298665" y="1787405"/>
                </a:lnTo>
                <a:lnTo>
                  <a:pt x="298665" y="1139405"/>
                </a:lnTo>
                <a:close/>
                <a:moveTo>
                  <a:pt x="3645310" y="1137023"/>
                </a:moveTo>
                <a:lnTo>
                  <a:pt x="3645310" y="1785023"/>
                </a:lnTo>
                <a:lnTo>
                  <a:pt x="3789326" y="1785023"/>
                </a:lnTo>
                <a:lnTo>
                  <a:pt x="3789326" y="1137023"/>
                </a:lnTo>
                <a:close/>
                <a:moveTo>
                  <a:pt x="0" y="1016496"/>
                </a:moveTo>
                <a:lnTo>
                  <a:pt x="3960000" y="1016496"/>
                </a:lnTo>
                <a:lnTo>
                  <a:pt x="3960000" y="1880592"/>
                </a:lnTo>
                <a:lnTo>
                  <a:pt x="0" y="1880592"/>
                </a:lnTo>
                <a:close/>
                <a:moveTo>
                  <a:pt x="466104" y="603914"/>
                </a:moveTo>
                <a:lnTo>
                  <a:pt x="466104" y="747930"/>
                </a:lnTo>
                <a:lnTo>
                  <a:pt x="2050104" y="747930"/>
                </a:lnTo>
                <a:lnTo>
                  <a:pt x="2050104" y="603914"/>
                </a:lnTo>
                <a:close/>
                <a:moveTo>
                  <a:pt x="466104" y="374902"/>
                </a:moveTo>
                <a:lnTo>
                  <a:pt x="466104" y="518918"/>
                </a:lnTo>
                <a:lnTo>
                  <a:pt x="2050104" y="518918"/>
                </a:lnTo>
                <a:lnTo>
                  <a:pt x="2050104" y="374902"/>
                </a:lnTo>
                <a:close/>
                <a:moveTo>
                  <a:pt x="466104" y="145889"/>
                </a:moveTo>
                <a:lnTo>
                  <a:pt x="466104" y="289905"/>
                </a:lnTo>
                <a:lnTo>
                  <a:pt x="2050104" y="289905"/>
                </a:lnTo>
                <a:lnTo>
                  <a:pt x="2050104" y="145889"/>
                </a:lnTo>
                <a:close/>
                <a:moveTo>
                  <a:pt x="3358993" y="145888"/>
                </a:moveTo>
                <a:cubicBezTo>
                  <a:pt x="3299346" y="145888"/>
                  <a:pt x="3250993" y="194241"/>
                  <a:pt x="3250993" y="253888"/>
                </a:cubicBezTo>
                <a:cubicBezTo>
                  <a:pt x="3250993" y="313535"/>
                  <a:pt x="3299346" y="361888"/>
                  <a:pt x="3358993" y="361888"/>
                </a:cubicBezTo>
                <a:cubicBezTo>
                  <a:pt x="3418640" y="361888"/>
                  <a:pt x="3466993" y="313535"/>
                  <a:pt x="3466993" y="253888"/>
                </a:cubicBezTo>
                <a:cubicBezTo>
                  <a:pt x="3466993" y="194241"/>
                  <a:pt x="3418640" y="145888"/>
                  <a:pt x="3358993" y="145888"/>
                </a:cubicBezTo>
                <a:close/>
                <a:moveTo>
                  <a:pt x="2962949" y="145888"/>
                </a:moveTo>
                <a:cubicBezTo>
                  <a:pt x="2903302" y="145888"/>
                  <a:pt x="2854949" y="194241"/>
                  <a:pt x="2854949" y="253888"/>
                </a:cubicBezTo>
                <a:cubicBezTo>
                  <a:pt x="2854949" y="313535"/>
                  <a:pt x="2903302" y="361888"/>
                  <a:pt x="2962949" y="361888"/>
                </a:cubicBezTo>
                <a:cubicBezTo>
                  <a:pt x="3022596" y="361888"/>
                  <a:pt x="3070949" y="313535"/>
                  <a:pt x="3070949" y="253888"/>
                </a:cubicBezTo>
                <a:cubicBezTo>
                  <a:pt x="3070949" y="194241"/>
                  <a:pt x="3022596" y="145888"/>
                  <a:pt x="2962949" y="145888"/>
                </a:cubicBezTo>
                <a:close/>
                <a:moveTo>
                  <a:pt x="2566905" y="145888"/>
                </a:moveTo>
                <a:cubicBezTo>
                  <a:pt x="2507258" y="145888"/>
                  <a:pt x="2458905" y="194241"/>
                  <a:pt x="2458905" y="253888"/>
                </a:cubicBezTo>
                <a:cubicBezTo>
                  <a:pt x="2458905" y="313535"/>
                  <a:pt x="2507258" y="361888"/>
                  <a:pt x="2566905" y="361888"/>
                </a:cubicBezTo>
                <a:cubicBezTo>
                  <a:pt x="2626552" y="361888"/>
                  <a:pt x="2674905" y="313535"/>
                  <a:pt x="2674905" y="253888"/>
                </a:cubicBezTo>
                <a:cubicBezTo>
                  <a:pt x="2674905" y="194241"/>
                  <a:pt x="2626552" y="145888"/>
                  <a:pt x="2566905" y="145888"/>
                </a:cubicBezTo>
                <a:close/>
                <a:moveTo>
                  <a:pt x="154649" y="122909"/>
                </a:moveTo>
                <a:lnTo>
                  <a:pt x="154649" y="770909"/>
                </a:lnTo>
                <a:lnTo>
                  <a:pt x="298665" y="770909"/>
                </a:lnTo>
                <a:lnTo>
                  <a:pt x="298665" y="122909"/>
                </a:lnTo>
                <a:close/>
                <a:moveTo>
                  <a:pt x="3645310" y="120527"/>
                </a:moveTo>
                <a:lnTo>
                  <a:pt x="3645310" y="768527"/>
                </a:lnTo>
                <a:lnTo>
                  <a:pt x="3789326" y="768527"/>
                </a:lnTo>
                <a:lnTo>
                  <a:pt x="3789326" y="120527"/>
                </a:lnTo>
                <a:close/>
                <a:moveTo>
                  <a:pt x="0" y="0"/>
                </a:moveTo>
                <a:lnTo>
                  <a:pt x="3960000" y="0"/>
                </a:lnTo>
                <a:lnTo>
                  <a:pt x="3960000" y="864096"/>
                </a:lnTo>
                <a:lnTo>
                  <a:pt x="0" y="8640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A64B69-A230-4B21-A351-8970B7B8F120}"/>
              </a:ext>
            </a:extLst>
          </p:cNvPr>
          <p:cNvSpPr txBox="1"/>
          <p:nvPr/>
        </p:nvSpPr>
        <p:spPr>
          <a:xfrm>
            <a:off x="3599780" y="1762354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9157AD-1585-461D-94E5-4F54E5449815}"/>
              </a:ext>
            </a:extLst>
          </p:cNvPr>
          <p:cNvSpPr txBox="1"/>
          <p:nvPr/>
        </p:nvSpPr>
        <p:spPr>
          <a:xfrm>
            <a:off x="3599780" y="4174378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01CA3C-7F6D-45D1-9173-C27EFE50194C}"/>
              </a:ext>
            </a:extLst>
          </p:cNvPr>
          <p:cNvSpPr txBox="1"/>
          <p:nvPr/>
        </p:nvSpPr>
        <p:spPr>
          <a:xfrm>
            <a:off x="3599780" y="2968366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326135-FB23-4B0B-BF21-0599AACC71D8}"/>
              </a:ext>
            </a:extLst>
          </p:cNvPr>
          <p:cNvSpPr txBox="1"/>
          <p:nvPr/>
        </p:nvSpPr>
        <p:spPr>
          <a:xfrm>
            <a:off x="4406082" y="2076286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588BDC-0AB3-4DFB-87CF-D7C99ACB7758}"/>
              </a:ext>
            </a:extLst>
          </p:cNvPr>
          <p:cNvSpPr txBox="1"/>
          <p:nvPr/>
        </p:nvSpPr>
        <p:spPr>
          <a:xfrm>
            <a:off x="4406082" y="3279403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FFDE3C-A5BF-436B-8D6B-DC8FA90A2020}"/>
              </a:ext>
            </a:extLst>
          </p:cNvPr>
          <p:cNvSpPr txBox="1"/>
          <p:nvPr/>
        </p:nvSpPr>
        <p:spPr>
          <a:xfrm>
            <a:off x="4406082" y="448251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4D2C89-418D-4B53-9D7A-A0FC48DF9373}"/>
              </a:ext>
            </a:extLst>
          </p:cNvPr>
          <p:cNvSpPr txBox="1"/>
          <p:nvPr/>
        </p:nvSpPr>
        <p:spPr>
          <a:xfrm>
            <a:off x="420632" y="1699895"/>
            <a:ext cx="3054329" cy="276998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0615C9-FE3D-40C6-8CCA-A63EF81AF0D6}"/>
              </a:ext>
            </a:extLst>
          </p:cNvPr>
          <p:cNvSpPr txBox="1"/>
          <p:nvPr/>
        </p:nvSpPr>
        <p:spPr>
          <a:xfrm>
            <a:off x="3599780" y="5373078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7CA0D0-D03C-452C-9371-775DB7B05A8F}"/>
              </a:ext>
            </a:extLst>
          </p:cNvPr>
          <p:cNvSpPr txBox="1"/>
          <p:nvPr/>
        </p:nvSpPr>
        <p:spPr>
          <a:xfrm>
            <a:off x="4406082" y="568121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D74BCC-D866-4505-BCEA-D252EF5C2D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EF13CB-C718-4CCF-93F8-7E42708FC9DD}"/>
              </a:ext>
            </a:extLst>
          </p:cNvPr>
          <p:cNvSpPr txBox="1">
            <a:spLocks/>
          </p:cNvSpPr>
          <p:nvPr/>
        </p:nvSpPr>
        <p:spPr>
          <a:xfrm>
            <a:off x="6981598" y="1203446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D0EDC09-130D-492D-83A5-0400D37B0525}"/>
              </a:ext>
            </a:extLst>
          </p:cNvPr>
          <p:cNvSpPr txBox="1">
            <a:spLocks/>
          </p:cNvSpPr>
          <p:nvPr/>
        </p:nvSpPr>
        <p:spPr>
          <a:xfrm>
            <a:off x="6981598" y="1620434"/>
            <a:ext cx="4343400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40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86AC2EF-C2C2-46F4-A98F-117F5D2FC5B5}"/>
              </a:ext>
            </a:extLst>
          </p:cNvPr>
          <p:cNvSpPr/>
          <p:nvPr/>
        </p:nvSpPr>
        <p:spPr>
          <a:xfrm>
            <a:off x="6981598" y="3743599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D4E2A0F-1442-4377-A29A-CBCBF255B038}"/>
              </a:ext>
            </a:extLst>
          </p:cNvPr>
          <p:cNvSpPr txBox="1">
            <a:spLocks/>
          </p:cNvSpPr>
          <p:nvPr/>
        </p:nvSpPr>
        <p:spPr>
          <a:xfrm>
            <a:off x="7106262" y="5337885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5921BB7-ABD3-4657-B47B-AA7FDB91CEDD}"/>
              </a:ext>
            </a:extLst>
          </p:cNvPr>
          <p:cNvGrpSpPr/>
          <p:nvPr/>
        </p:nvGrpSpPr>
        <p:grpSpPr>
          <a:xfrm rot="10800000">
            <a:off x="11040894" y="5577520"/>
            <a:ext cx="962412" cy="1067246"/>
            <a:chOff x="11108414" y="2256323"/>
            <a:chExt cx="1170672" cy="1298191"/>
          </a:xfrm>
        </p:grpSpPr>
        <p:sp>
          <p:nvSpPr>
            <p:cNvPr id="12" name="직각 삼각형 11">
              <a:extLst>
                <a:ext uri="{FF2B5EF4-FFF2-40B4-BE49-F238E27FC236}">
                  <a16:creationId xmlns:a16="http://schemas.microsoft.com/office/drawing/2014/main" id="{90B3CBE5-57FD-4792-98B3-10E95E90D011}"/>
                </a:ext>
              </a:extLst>
            </p:cNvPr>
            <p:cNvSpPr/>
            <p:nvPr userDrawn="1"/>
          </p:nvSpPr>
          <p:spPr>
            <a:xfrm rot="5400000">
              <a:off x="11004146" y="2360591"/>
              <a:ext cx="1298191" cy="108965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평행 사변형 12">
              <a:extLst>
                <a:ext uri="{FF2B5EF4-FFF2-40B4-BE49-F238E27FC236}">
                  <a16:creationId xmlns:a16="http://schemas.microsoft.com/office/drawing/2014/main" id="{33DF010E-182F-4763-8112-7BBE73431A5B}"/>
                </a:ext>
              </a:extLst>
            </p:cNvPr>
            <p:cNvSpPr/>
            <p:nvPr userDrawn="1"/>
          </p:nvSpPr>
          <p:spPr>
            <a:xfrm>
              <a:off x="11533979" y="2516940"/>
              <a:ext cx="745107" cy="687814"/>
            </a:xfrm>
            <a:prstGeom prst="parallelogram">
              <a:avLst>
                <a:gd name="adj" fmla="val 8252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941A378-4703-4253-AC23-21944654E71E}"/>
              </a:ext>
            </a:extLst>
          </p:cNvPr>
          <p:cNvGrpSpPr/>
          <p:nvPr/>
        </p:nvGrpSpPr>
        <p:grpSpPr>
          <a:xfrm rot="10800000">
            <a:off x="11049960" y="5638394"/>
            <a:ext cx="962412" cy="1067246"/>
            <a:chOff x="11108414" y="2256323"/>
            <a:chExt cx="1170672" cy="1298191"/>
          </a:xfrm>
        </p:grpSpPr>
        <p:sp>
          <p:nvSpPr>
            <p:cNvPr id="15" name="직각 삼각형 14">
              <a:extLst>
                <a:ext uri="{FF2B5EF4-FFF2-40B4-BE49-F238E27FC236}">
                  <a16:creationId xmlns:a16="http://schemas.microsoft.com/office/drawing/2014/main" id="{1F1D358B-5A91-4096-86B1-CDA040D9C9A7}"/>
                </a:ext>
              </a:extLst>
            </p:cNvPr>
            <p:cNvSpPr/>
            <p:nvPr userDrawn="1"/>
          </p:nvSpPr>
          <p:spPr>
            <a:xfrm rot="5400000">
              <a:off x="11004146" y="2360591"/>
              <a:ext cx="1298191" cy="108965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평행 사변형 15">
              <a:extLst>
                <a:ext uri="{FF2B5EF4-FFF2-40B4-BE49-F238E27FC236}">
                  <a16:creationId xmlns:a16="http://schemas.microsoft.com/office/drawing/2014/main" id="{B336DB16-EA4A-4960-82CB-0993147011F4}"/>
                </a:ext>
              </a:extLst>
            </p:cNvPr>
            <p:cNvSpPr/>
            <p:nvPr userDrawn="1"/>
          </p:nvSpPr>
          <p:spPr>
            <a:xfrm>
              <a:off x="11533979" y="2516940"/>
              <a:ext cx="745107" cy="687814"/>
            </a:xfrm>
            <a:prstGeom prst="parallelogram">
              <a:avLst>
                <a:gd name="adj" fmla="val 8252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" name="사각형: 둥근 위쪽 모서리 2">
            <a:extLst>
              <a:ext uri="{FF2B5EF4-FFF2-40B4-BE49-F238E27FC236}">
                <a16:creationId xmlns:a16="http://schemas.microsoft.com/office/drawing/2014/main" id="{49E7B54C-F180-4B25-BEDD-92B47B66D2F5}"/>
              </a:ext>
            </a:extLst>
          </p:cNvPr>
          <p:cNvSpPr/>
          <p:nvPr/>
        </p:nvSpPr>
        <p:spPr>
          <a:xfrm>
            <a:off x="1683699" y="1706578"/>
            <a:ext cx="684000" cy="51514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사각형: 둥근 위쪽 모서리 4">
            <a:extLst>
              <a:ext uri="{FF2B5EF4-FFF2-40B4-BE49-F238E27FC236}">
                <a16:creationId xmlns:a16="http://schemas.microsoft.com/office/drawing/2014/main" id="{C65D5FFC-2311-4D7A-A13C-E8B98224FC92}"/>
              </a:ext>
            </a:extLst>
          </p:cNvPr>
          <p:cNvSpPr/>
          <p:nvPr/>
        </p:nvSpPr>
        <p:spPr>
          <a:xfrm>
            <a:off x="4054199" y="1081889"/>
            <a:ext cx="684000" cy="57761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사각형: 둥근 위쪽 모서리 5">
            <a:extLst>
              <a:ext uri="{FF2B5EF4-FFF2-40B4-BE49-F238E27FC236}">
                <a16:creationId xmlns:a16="http://schemas.microsoft.com/office/drawing/2014/main" id="{66C4E75C-74D8-45F8-B825-674EB7064AD9}"/>
              </a:ext>
            </a:extLst>
          </p:cNvPr>
          <p:cNvSpPr/>
          <p:nvPr/>
        </p:nvSpPr>
        <p:spPr>
          <a:xfrm>
            <a:off x="5639998" y="2332777"/>
            <a:ext cx="684000" cy="452522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94058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90284A-428C-45D3-8D20-CE00E1205944}"/>
              </a:ext>
            </a:extLst>
          </p:cNvPr>
          <p:cNvGrpSpPr/>
          <p:nvPr/>
        </p:nvGrpSpPr>
        <p:grpSpPr>
          <a:xfrm>
            <a:off x="6421075" y="2450892"/>
            <a:ext cx="5316416" cy="1736505"/>
            <a:chOff x="3581399" y="426402"/>
            <a:chExt cx="5316416" cy="173650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A006BC-FD9C-47CD-A84A-81B0D596929E}"/>
                </a:ext>
              </a:extLst>
            </p:cNvPr>
            <p:cNvGrpSpPr/>
            <p:nvPr/>
          </p:nvGrpSpPr>
          <p:grpSpPr>
            <a:xfrm>
              <a:off x="6383214" y="426402"/>
              <a:ext cx="2514601" cy="1736505"/>
              <a:chOff x="6031523" y="778095"/>
              <a:chExt cx="2514601" cy="173650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BF4D57C-A06A-4906-895C-7FDC0332CDAD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C7916B49-F648-4C2E-9DB1-2C8B39936483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00DE09-C160-4701-B238-A7BED212C53E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FFEBE1-9C4F-4FC1-B4F3-A407A4ADDAFF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EE7B88-C122-4EA1-A6D8-3F1B1BA250E5}"/>
                </a:ext>
              </a:extLst>
            </p:cNvPr>
            <p:cNvGrpSpPr/>
            <p:nvPr/>
          </p:nvGrpSpPr>
          <p:grpSpPr>
            <a:xfrm>
              <a:off x="3581399" y="426402"/>
              <a:ext cx="2514601" cy="1736505"/>
              <a:chOff x="6031523" y="778095"/>
              <a:chExt cx="2514601" cy="173650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FE7438-DCE6-4706-8A93-F0CA9D44EB0D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452E651B-0826-4A1C-9BA5-47ECC2B0A2CE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A3B900-D0BA-4DA6-A7FD-BD43B755BB66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1DE0CE-F470-4862-A864-FAB1DED7070B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64BDB0-4914-49C5-B0C1-9F59FCB3E4D1}"/>
              </a:ext>
            </a:extLst>
          </p:cNvPr>
          <p:cNvGrpSpPr/>
          <p:nvPr/>
        </p:nvGrpSpPr>
        <p:grpSpPr>
          <a:xfrm>
            <a:off x="4114560" y="391306"/>
            <a:ext cx="5316416" cy="1736505"/>
            <a:chOff x="6383214" y="2450892"/>
            <a:chExt cx="5316416" cy="173650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3FA136B-8282-40B8-8522-DB84C586B060}"/>
                </a:ext>
              </a:extLst>
            </p:cNvPr>
            <p:cNvGrpSpPr/>
            <p:nvPr/>
          </p:nvGrpSpPr>
          <p:grpSpPr>
            <a:xfrm>
              <a:off x="9185029" y="2450892"/>
              <a:ext cx="2514601" cy="1736505"/>
              <a:chOff x="6031523" y="778095"/>
              <a:chExt cx="2514601" cy="173650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369A46F-B4E2-4058-B44B-39DFD38F0A42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30B79454-C3D5-4E15-96D7-04C6DC1D3892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113D4B-3C83-4A69-99EE-CB3A3E5DFA13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2881F6F-E6DA-404C-9E4D-AB816B937899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36FA4A-335C-4076-B045-76E1B18EFECE}"/>
                </a:ext>
              </a:extLst>
            </p:cNvPr>
            <p:cNvGrpSpPr/>
            <p:nvPr/>
          </p:nvGrpSpPr>
          <p:grpSpPr>
            <a:xfrm>
              <a:off x="6383214" y="2450892"/>
              <a:ext cx="2514601" cy="1736505"/>
              <a:chOff x="6031523" y="778095"/>
              <a:chExt cx="2514601" cy="1736505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D0FDB85-5E4E-4D71-85A3-9C03735862FF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5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4963678B-7B2E-4175-964B-03A2124DD95F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EF10E8-735D-4FA8-A06E-B7CFB44BBA70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0CD8FE-6FB1-4F2F-AB86-C1D8F2C9C384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E21129-D76B-4BF2-B4FE-953F957C6814}"/>
              </a:ext>
            </a:extLst>
          </p:cNvPr>
          <p:cNvGrpSpPr/>
          <p:nvPr/>
        </p:nvGrpSpPr>
        <p:grpSpPr>
          <a:xfrm>
            <a:off x="9243881" y="4475382"/>
            <a:ext cx="2514601" cy="1736505"/>
            <a:chOff x="6031523" y="778095"/>
            <a:chExt cx="2514601" cy="173650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42CB9C6-5BFF-4C0C-97B1-FE41313073ED}"/>
                </a:ext>
              </a:extLst>
            </p:cNvPr>
            <p:cNvSpPr/>
            <p:nvPr/>
          </p:nvSpPr>
          <p:spPr>
            <a:xfrm>
              <a:off x="6383216" y="931985"/>
              <a:ext cx="2162908" cy="1582615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1D933E4-F46D-499F-B5F5-092EC4361A1A}"/>
                </a:ext>
              </a:extLst>
            </p:cNvPr>
            <p:cNvSpPr/>
            <p:nvPr/>
          </p:nvSpPr>
          <p:spPr>
            <a:xfrm>
              <a:off x="6031523" y="778095"/>
              <a:ext cx="1582615" cy="391282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B1828B-35B7-4FCE-B416-D90105F5A13F}"/>
                </a:ext>
              </a:extLst>
            </p:cNvPr>
            <p:cNvSpPr txBox="1"/>
            <p:nvPr/>
          </p:nvSpPr>
          <p:spPr>
            <a:xfrm>
              <a:off x="6090375" y="819848"/>
              <a:ext cx="1464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069207-B28D-462D-88AA-3CE27DF9B9C7}"/>
                </a:ext>
              </a:extLst>
            </p:cNvPr>
            <p:cNvSpPr txBox="1"/>
            <p:nvPr/>
          </p:nvSpPr>
          <p:spPr>
            <a:xfrm>
              <a:off x="6525936" y="1219970"/>
              <a:ext cx="18774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81" name="Graphic 24">
            <a:extLst>
              <a:ext uri="{FF2B5EF4-FFF2-40B4-BE49-F238E27FC236}">
                <a16:creationId xmlns:a16="http://schemas.microsoft.com/office/drawing/2014/main" id="{2AED3E78-5877-462C-95F4-F61B9E6FEF10}"/>
              </a:ext>
            </a:extLst>
          </p:cNvPr>
          <p:cNvGrpSpPr/>
          <p:nvPr/>
        </p:nvGrpSpPr>
        <p:grpSpPr>
          <a:xfrm>
            <a:off x="352914" y="1406768"/>
            <a:ext cx="4470723" cy="5451231"/>
            <a:chOff x="3282132" y="608"/>
            <a:chExt cx="5624458" cy="6858000"/>
          </a:xfrm>
        </p:grpSpPr>
        <p:grpSp>
          <p:nvGrpSpPr>
            <p:cNvPr id="82" name="Graphic 24">
              <a:extLst>
                <a:ext uri="{FF2B5EF4-FFF2-40B4-BE49-F238E27FC236}">
                  <a16:creationId xmlns:a16="http://schemas.microsoft.com/office/drawing/2014/main" id="{B8CDD275-4A77-4DA7-9F9B-9692C4F35606}"/>
                </a:ext>
              </a:extLst>
            </p:cNvPr>
            <p:cNvGrpSpPr/>
            <p:nvPr/>
          </p:nvGrpSpPr>
          <p:grpSpPr>
            <a:xfrm>
              <a:off x="3286299" y="608"/>
              <a:ext cx="5620291" cy="6858000"/>
              <a:chOff x="3286299" y="608"/>
              <a:chExt cx="5620291" cy="6858000"/>
            </a:xfrm>
            <a:solidFill>
              <a:schemeClr val="accent1"/>
            </a:solidFill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5EFA593-5D39-4959-834A-49023A0F8E7F}"/>
                  </a:ext>
                </a:extLst>
              </p:cNvPr>
              <p:cNvSpPr/>
              <p:nvPr/>
            </p:nvSpPr>
            <p:spPr>
              <a:xfrm>
                <a:off x="6980300" y="5304247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778"/>
                      <a:pt x="0" y="778"/>
                      <a:pt x="0" y="0"/>
                    </a:cubicBezTo>
                    <a:cubicBezTo>
                      <a:pt x="0" y="778"/>
                      <a:pt x="0" y="77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95B75C1-56E7-4FE0-919D-83D489793F1C}"/>
                  </a:ext>
                </a:extLst>
              </p:cNvPr>
              <p:cNvSpPr/>
              <p:nvPr/>
            </p:nvSpPr>
            <p:spPr>
              <a:xfrm>
                <a:off x="6925031" y="5090177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778"/>
                      <a:pt x="0" y="0"/>
                    </a:cubicBezTo>
                    <a:cubicBezTo>
                      <a:pt x="0" y="778"/>
                      <a:pt x="0" y="77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409FA900-8497-473F-B6B2-5248BF260C0B}"/>
                  </a:ext>
                </a:extLst>
              </p:cNvPr>
              <p:cNvSpPr/>
              <p:nvPr/>
            </p:nvSpPr>
            <p:spPr>
              <a:xfrm>
                <a:off x="8639920" y="790110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BB7AC451-DDE4-4DB6-9B96-EAB3B951F07A}"/>
                  </a:ext>
                </a:extLst>
              </p:cNvPr>
              <p:cNvSpPr/>
              <p:nvPr/>
            </p:nvSpPr>
            <p:spPr>
              <a:xfrm>
                <a:off x="3286299" y="608"/>
                <a:ext cx="5620291" cy="6858000"/>
              </a:xfrm>
              <a:custGeom>
                <a:avLst/>
                <a:gdLst>
                  <a:gd name="connsiteX0" fmla="*/ 5622960 w 5620290"/>
                  <a:gd name="connsiteY0" fmla="*/ 1118001 h 6858000"/>
                  <a:gd name="connsiteX1" fmla="*/ 5610504 w 5620290"/>
                  <a:gd name="connsiteY1" fmla="*/ 1073630 h 6858000"/>
                  <a:gd name="connsiteX2" fmla="*/ 5466494 w 5620290"/>
                  <a:gd name="connsiteY2" fmla="*/ 916387 h 6858000"/>
                  <a:gd name="connsiteX3" fmla="*/ 5423680 w 5620290"/>
                  <a:gd name="connsiteY3" fmla="*/ 783275 h 6858000"/>
                  <a:gd name="connsiteX4" fmla="*/ 5324819 w 5620290"/>
                  <a:gd name="connsiteY4" fmla="*/ 840879 h 6858000"/>
                  <a:gd name="connsiteX5" fmla="*/ 5250868 w 5620290"/>
                  <a:gd name="connsiteY5" fmla="*/ 868902 h 6858000"/>
                  <a:gd name="connsiteX6" fmla="*/ 5121648 w 5620290"/>
                  <a:gd name="connsiteY6" fmla="*/ 943632 h 6858000"/>
                  <a:gd name="connsiteX7" fmla="*/ 4992428 w 5620290"/>
                  <a:gd name="connsiteY7" fmla="*/ 1118779 h 6858000"/>
                  <a:gd name="connsiteX8" fmla="*/ 5121648 w 5620290"/>
                  <a:gd name="connsiteY8" fmla="*/ 1484643 h 6858000"/>
                  <a:gd name="connsiteX9" fmla="*/ 5112307 w 5620290"/>
                  <a:gd name="connsiteY9" fmla="*/ 1689371 h 6858000"/>
                  <a:gd name="connsiteX10" fmla="*/ 5030571 w 5620290"/>
                  <a:gd name="connsiteY10" fmla="*/ 1882423 h 6858000"/>
                  <a:gd name="connsiteX11" fmla="*/ 4964404 w 5620290"/>
                  <a:gd name="connsiteY11" fmla="*/ 1907333 h 6858000"/>
                  <a:gd name="connsiteX12" fmla="*/ 4885004 w 5620290"/>
                  <a:gd name="connsiteY12" fmla="*/ 2028768 h 6858000"/>
                  <a:gd name="connsiteX13" fmla="*/ 4588421 w 5620290"/>
                  <a:gd name="connsiteY13" fmla="*/ 2488823 h 6858000"/>
                  <a:gd name="connsiteX14" fmla="*/ 4435070 w 5620290"/>
                  <a:gd name="connsiteY14" fmla="*/ 2723131 h 6858000"/>
                  <a:gd name="connsiteX15" fmla="*/ 4297287 w 5620290"/>
                  <a:gd name="connsiteY15" fmla="*/ 2909955 h 6858000"/>
                  <a:gd name="connsiteX16" fmla="*/ 4108906 w 5620290"/>
                  <a:gd name="connsiteY16" fmla="*/ 2942649 h 6858000"/>
                  <a:gd name="connsiteX17" fmla="*/ 3887831 w 5620290"/>
                  <a:gd name="connsiteY17" fmla="*/ 2969895 h 6858000"/>
                  <a:gd name="connsiteX18" fmla="*/ 2873532 w 5620290"/>
                  <a:gd name="connsiteY18" fmla="*/ 2864028 h 6858000"/>
                  <a:gd name="connsiteX19" fmla="*/ 2650121 w 5620290"/>
                  <a:gd name="connsiteY19" fmla="*/ 2882710 h 6858000"/>
                  <a:gd name="connsiteX20" fmla="*/ 2527129 w 5620290"/>
                  <a:gd name="connsiteY20" fmla="*/ 2937200 h 6858000"/>
                  <a:gd name="connsiteX21" fmla="*/ 2455513 w 5620290"/>
                  <a:gd name="connsiteY21" fmla="*/ 2920075 h 6858000"/>
                  <a:gd name="connsiteX22" fmla="*/ 2536470 w 5620290"/>
                  <a:gd name="connsiteY22" fmla="*/ 2705227 h 6858000"/>
                  <a:gd name="connsiteX23" fmla="*/ 2684372 w 5620290"/>
                  <a:gd name="connsiteY23" fmla="*/ 2368165 h 6858000"/>
                  <a:gd name="connsiteX24" fmla="*/ 2683594 w 5620290"/>
                  <a:gd name="connsiteY24" fmla="*/ 2255292 h 6858000"/>
                  <a:gd name="connsiteX25" fmla="*/ 2657906 w 5620290"/>
                  <a:gd name="connsiteY25" fmla="*/ 2052121 h 6858000"/>
                  <a:gd name="connsiteX26" fmla="*/ 2672696 w 5620290"/>
                  <a:gd name="connsiteY26" fmla="*/ 1753203 h 6858000"/>
                  <a:gd name="connsiteX27" fmla="*/ 2618984 w 5620290"/>
                  <a:gd name="connsiteY27" fmla="*/ 1554702 h 6858000"/>
                  <a:gd name="connsiteX28" fmla="*/ 2566829 w 5620290"/>
                  <a:gd name="connsiteY28" fmla="*/ 1455063 h 6858000"/>
                  <a:gd name="connsiteX29" fmla="*/ 2562937 w 5620290"/>
                  <a:gd name="connsiteY29" fmla="*/ 1375663 h 6858000"/>
                  <a:gd name="connsiteX30" fmla="*/ 2326293 w 5620290"/>
                  <a:gd name="connsiteY30" fmla="*/ 1143689 h 6858000"/>
                  <a:gd name="connsiteX31" fmla="*/ 1781389 w 5620290"/>
                  <a:gd name="connsiteY31" fmla="*/ 1128121 h 6858000"/>
                  <a:gd name="connsiteX32" fmla="*/ 1572769 w 5620290"/>
                  <a:gd name="connsiteY32" fmla="*/ 1281472 h 6858000"/>
                  <a:gd name="connsiteX33" fmla="*/ 1441214 w 5620290"/>
                  <a:gd name="connsiteY33" fmla="*/ 1490871 h 6858000"/>
                  <a:gd name="connsiteX34" fmla="*/ 1438100 w 5620290"/>
                  <a:gd name="connsiteY34" fmla="*/ 1497098 h 6858000"/>
                  <a:gd name="connsiteX35" fmla="*/ 1337682 w 5620290"/>
                  <a:gd name="connsiteY35" fmla="*/ 1996074 h 6858000"/>
                  <a:gd name="connsiteX36" fmla="*/ 1547859 w 5620290"/>
                  <a:gd name="connsiteY36" fmla="*/ 2529301 h 6858000"/>
                  <a:gd name="connsiteX37" fmla="*/ 1569655 w 5620290"/>
                  <a:gd name="connsiteY37" fmla="*/ 2550319 h 6858000"/>
                  <a:gd name="connsiteX38" fmla="*/ 1569655 w 5620290"/>
                  <a:gd name="connsiteY38" fmla="*/ 2550319 h 6858000"/>
                  <a:gd name="connsiteX39" fmla="*/ 1540075 w 5620290"/>
                  <a:gd name="connsiteY39" fmla="*/ 2727023 h 6858000"/>
                  <a:gd name="connsiteX40" fmla="*/ 1522949 w 5620290"/>
                  <a:gd name="connsiteY40" fmla="*/ 2895943 h 6858000"/>
                  <a:gd name="connsiteX41" fmla="*/ 1073015 w 5620290"/>
                  <a:gd name="connsiteY41" fmla="*/ 3086660 h 6858000"/>
                  <a:gd name="connsiteX42" fmla="*/ 728169 w 5620290"/>
                  <a:gd name="connsiteY42" fmla="*/ 2980014 h 6858000"/>
                  <a:gd name="connsiteX43" fmla="*/ 723498 w 5620290"/>
                  <a:gd name="connsiteY43" fmla="*/ 2944985 h 6858000"/>
                  <a:gd name="connsiteX44" fmla="*/ 733618 w 5620290"/>
                  <a:gd name="connsiteY44" fmla="*/ 1404465 h 6858000"/>
                  <a:gd name="connsiteX45" fmla="*/ 718049 w 5620290"/>
                  <a:gd name="connsiteY45" fmla="*/ 1376441 h 6858000"/>
                  <a:gd name="connsiteX46" fmla="*/ 700923 w 5620290"/>
                  <a:gd name="connsiteY46" fmla="*/ 1374884 h 6858000"/>
                  <a:gd name="connsiteX47" fmla="*/ 718827 w 5620290"/>
                  <a:gd name="connsiteY47" fmla="*/ 1348417 h 6858000"/>
                  <a:gd name="connsiteX48" fmla="*/ 883077 w 5620290"/>
                  <a:gd name="connsiteY48" fmla="*/ 918722 h 6858000"/>
                  <a:gd name="connsiteX49" fmla="*/ 898646 w 5620290"/>
                  <a:gd name="connsiteY49" fmla="*/ 903932 h 6858000"/>
                  <a:gd name="connsiteX50" fmla="*/ 1093254 w 5620290"/>
                  <a:gd name="connsiteY50" fmla="*/ 710880 h 6858000"/>
                  <a:gd name="connsiteX51" fmla="*/ 1272294 w 5620290"/>
                  <a:gd name="connsiteY51" fmla="*/ 215796 h 6858000"/>
                  <a:gd name="connsiteX52" fmla="*/ 1299539 w 5620290"/>
                  <a:gd name="connsiteY52" fmla="*/ 54661 h 6858000"/>
                  <a:gd name="connsiteX53" fmla="*/ 1232594 w 5620290"/>
                  <a:gd name="connsiteY53" fmla="*/ 1727 h 6858000"/>
                  <a:gd name="connsiteX54" fmla="*/ 1118942 w 5620290"/>
                  <a:gd name="connsiteY54" fmla="*/ 79571 h 6858000"/>
                  <a:gd name="connsiteX55" fmla="*/ 1079242 w 5620290"/>
                  <a:gd name="connsiteY55" fmla="*/ 98253 h 6858000"/>
                  <a:gd name="connsiteX56" fmla="*/ 607511 w 5620290"/>
                  <a:gd name="connsiteY56" fmla="*/ 109151 h 6858000"/>
                  <a:gd name="connsiteX57" fmla="*/ 590386 w 5620290"/>
                  <a:gd name="connsiteY57" fmla="*/ 120049 h 6858000"/>
                  <a:gd name="connsiteX58" fmla="*/ 430807 w 5620290"/>
                  <a:gd name="connsiteY58" fmla="*/ 728006 h 6858000"/>
                  <a:gd name="connsiteX59" fmla="*/ 359191 w 5620290"/>
                  <a:gd name="connsiteY59" fmla="*/ 1103989 h 6858000"/>
                  <a:gd name="connsiteX60" fmla="*/ 288354 w 5620290"/>
                  <a:gd name="connsiteY60" fmla="*/ 1289256 h 6858000"/>
                  <a:gd name="connsiteX61" fmla="*/ 207397 w 5620290"/>
                  <a:gd name="connsiteY61" fmla="*/ 1321951 h 6858000"/>
                  <a:gd name="connsiteX62" fmla="*/ 156798 w 5620290"/>
                  <a:gd name="connsiteY62" fmla="*/ 1335962 h 6858000"/>
                  <a:gd name="connsiteX63" fmla="*/ 151349 w 5620290"/>
                  <a:gd name="connsiteY63" fmla="*/ 1344525 h 6858000"/>
                  <a:gd name="connsiteX64" fmla="*/ 108535 w 5620290"/>
                  <a:gd name="connsiteY64" fmla="*/ 1578834 h 6858000"/>
                  <a:gd name="connsiteX65" fmla="*/ 4225 w 5620290"/>
                  <a:gd name="connsiteY65" fmla="*/ 2533193 h 6858000"/>
                  <a:gd name="connsiteX66" fmla="*/ 120990 w 5620290"/>
                  <a:gd name="connsiteY66" fmla="*/ 3475876 h 6858000"/>
                  <a:gd name="connsiteX67" fmla="*/ 416017 w 5620290"/>
                  <a:gd name="connsiteY67" fmla="*/ 3993535 h 6858000"/>
                  <a:gd name="connsiteX68" fmla="*/ 695474 w 5620290"/>
                  <a:gd name="connsiteY68" fmla="*/ 4238741 h 6858000"/>
                  <a:gd name="connsiteX69" fmla="*/ 862059 w 5620290"/>
                  <a:gd name="connsiteY69" fmla="*/ 4336824 h 6858000"/>
                  <a:gd name="connsiteX70" fmla="*/ 991279 w 5620290"/>
                  <a:gd name="connsiteY70" fmla="*/ 4479277 h 6858000"/>
                  <a:gd name="connsiteX71" fmla="*/ 1363370 w 5620290"/>
                  <a:gd name="connsiteY71" fmla="*/ 4968134 h 6858000"/>
                  <a:gd name="connsiteX72" fmla="*/ 1671630 w 5620290"/>
                  <a:gd name="connsiteY72" fmla="*/ 5476451 h 6858000"/>
                  <a:gd name="connsiteX73" fmla="*/ 1808634 w 5620290"/>
                  <a:gd name="connsiteY73" fmla="*/ 6085965 h 6858000"/>
                  <a:gd name="connsiteX74" fmla="*/ 1821868 w 5620290"/>
                  <a:gd name="connsiteY74" fmla="*/ 6108539 h 6858000"/>
                  <a:gd name="connsiteX75" fmla="*/ 1794623 w 5620290"/>
                  <a:gd name="connsiteY75" fmla="*/ 6142790 h 6858000"/>
                  <a:gd name="connsiteX76" fmla="*/ 1737019 w 5620290"/>
                  <a:gd name="connsiteY76" fmla="*/ 6553025 h 6858000"/>
                  <a:gd name="connsiteX77" fmla="*/ 1741689 w 5620290"/>
                  <a:gd name="connsiteY77" fmla="*/ 6823920 h 6858000"/>
                  <a:gd name="connsiteX78" fmla="*/ 1755701 w 5620290"/>
                  <a:gd name="connsiteY78" fmla="*/ 6852722 h 6858000"/>
                  <a:gd name="connsiteX79" fmla="*/ 1898154 w 5620290"/>
                  <a:gd name="connsiteY79" fmla="*/ 6852722 h 6858000"/>
                  <a:gd name="connsiteX80" fmla="*/ 2066296 w 5620290"/>
                  <a:gd name="connsiteY80" fmla="*/ 6852722 h 6858000"/>
                  <a:gd name="connsiteX81" fmla="*/ 2390125 w 5620290"/>
                  <a:gd name="connsiteY81" fmla="*/ 6852722 h 6858000"/>
                  <a:gd name="connsiteX82" fmla="*/ 3037003 w 5620290"/>
                  <a:gd name="connsiteY82" fmla="*/ 6852722 h 6858000"/>
                  <a:gd name="connsiteX83" fmla="*/ 3683881 w 5620290"/>
                  <a:gd name="connsiteY83" fmla="*/ 6852722 h 6858000"/>
                  <a:gd name="connsiteX84" fmla="*/ 4097230 w 5620290"/>
                  <a:gd name="connsiteY84" fmla="*/ 6859727 h 6858000"/>
                  <a:gd name="connsiteX85" fmla="*/ 3904956 w 5620290"/>
                  <a:gd name="connsiteY85" fmla="*/ 6193388 h 6858000"/>
                  <a:gd name="connsiteX86" fmla="*/ 3760168 w 5620290"/>
                  <a:gd name="connsiteY86" fmla="*/ 5566749 h 6858000"/>
                  <a:gd name="connsiteX87" fmla="*/ 3616157 w 5620290"/>
                  <a:gd name="connsiteY87" fmla="*/ 5004720 h 6858000"/>
                  <a:gd name="connsiteX88" fmla="*/ 3304784 w 5620290"/>
                  <a:gd name="connsiteY88" fmla="*/ 3805154 h 6858000"/>
                  <a:gd name="connsiteX89" fmla="*/ 3319574 w 5620290"/>
                  <a:gd name="connsiteY89" fmla="*/ 3777909 h 6858000"/>
                  <a:gd name="connsiteX90" fmla="*/ 3616157 w 5620290"/>
                  <a:gd name="connsiteY90" fmla="*/ 3771681 h 6858000"/>
                  <a:gd name="connsiteX91" fmla="*/ 3949327 w 5620290"/>
                  <a:gd name="connsiteY91" fmla="*/ 3693059 h 6858000"/>
                  <a:gd name="connsiteX92" fmla="*/ 4364232 w 5620290"/>
                  <a:gd name="connsiteY92" fmla="*/ 3593420 h 6858000"/>
                  <a:gd name="connsiteX93" fmla="*/ 4565846 w 5620290"/>
                  <a:gd name="connsiteY93" fmla="*/ 3545157 h 6858000"/>
                  <a:gd name="connsiteX94" fmla="*/ 4718420 w 5620290"/>
                  <a:gd name="connsiteY94" fmla="*/ 3489110 h 6858000"/>
                  <a:gd name="connsiteX95" fmla="*/ 4823508 w 5620290"/>
                  <a:gd name="connsiteY95" fmla="*/ 3407374 h 6858000"/>
                  <a:gd name="connsiteX96" fmla="*/ 5000213 w 5620290"/>
                  <a:gd name="connsiteY96" fmla="*/ 3107677 h 6858000"/>
                  <a:gd name="connsiteX97" fmla="*/ 5173025 w 5620290"/>
                  <a:gd name="connsiteY97" fmla="*/ 2784627 h 6858000"/>
                  <a:gd name="connsiteX98" fmla="*/ 5401884 w 5620290"/>
                  <a:gd name="connsiteY98" fmla="*/ 2112839 h 6858000"/>
                  <a:gd name="connsiteX99" fmla="*/ 5390208 w 5620290"/>
                  <a:gd name="connsiteY99" fmla="*/ 2064576 h 6858000"/>
                  <a:gd name="connsiteX100" fmla="*/ 5362963 w 5620290"/>
                  <a:gd name="connsiteY100" fmla="*/ 2043559 h 6858000"/>
                  <a:gd name="connsiteX101" fmla="*/ 5357513 w 5620290"/>
                  <a:gd name="connsiteY101" fmla="*/ 2039666 h 6858000"/>
                  <a:gd name="connsiteX102" fmla="*/ 5367633 w 5620290"/>
                  <a:gd name="connsiteY102" fmla="*/ 2030325 h 6858000"/>
                  <a:gd name="connsiteX103" fmla="*/ 5513200 w 5620290"/>
                  <a:gd name="connsiteY103" fmla="*/ 1653563 h 6858000"/>
                  <a:gd name="connsiteX104" fmla="*/ 5605055 w 5620290"/>
                  <a:gd name="connsiteY104" fmla="*/ 1431710 h 6858000"/>
                  <a:gd name="connsiteX105" fmla="*/ 5626852 w 5620290"/>
                  <a:gd name="connsiteY105" fmla="*/ 1182611 h 6858000"/>
                  <a:gd name="connsiteX106" fmla="*/ 5622960 w 5620290"/>
                  <a:gd name="connsiteY106" fmla="*/ 1118001 h 6858000"/>
                  <a:gd name="connsiteX107" fmla="*/ 2438387 w 5620290"/>
                  <a:gd name="connsiteY107" fmla="*/ 2923189 h 6858000"/>
                  <a:gd name="connsiteX108" fmla="*/ 2436052 w 5620290"/>
                  <a:gd name="connsiteY108" fmla="*/ 2930194 h 6858000"/>
                  <a:gd name="connsiteX109" fmla="*/ 2446950 w 5620290"/>
                  <a:gd name="connsiteY109" fmla="*/ 2962889 h 6858000"/>
                  <a:gd name="connsiteX110" fmla="*/ 2457070 w 5620290"/>
                  <a:gd name="connsiteY110" fmla="*/ 2981571 h 6858000"/>
                  <a:gd name="connsiteX111" fmla="*/ 2446172 w 5620290"/>
                  <a:gd name="connsiteY111" fmla="*/ 2981571 h 6858000"/>
                  <a:gd name="connsiteX112" fmla="*/ 2433717 w 5620290"/>
                  <a:gd name="connsiteY112" fmla="*/ 2928638 h 6858000"/>
                  <a:gd name="connsiteX113" fmla="*/ 2428268 w 5620290"/>
                  <a:gd name="connsiteY113" fmla="*/ 2927081 h 6858000"/>
                  <a:gd name="connsiteX114" fmla="*/ 2438387 w 5620290"/>
                  <a:gd name="connsiteY114" fmla="*/ 2923189 h 6858000"/>
                  <a:gd name="connsiteX115" fmla="*/ 2405693 w 5620290"/>
                  <a:gd name="connsiteY115" fmla="*/ 2936422 h 6858000"/>
                  <a:gd name="connsiteX116" fmla="*/ 2415813 w 5620290"/>
                  <a:gd name="connsiteY116" fmla="*/ 2930973 h 6858000"/>
                  <a:gd name="connsiteX117" fmla="*/ 2398687 w 5620290"/>
                  <a:gd name="connsiteY117" fmla="*/ 2937200 h 6858000"/>
                  <a:gd name="connsiteX118" fmla="*/ 2405693 w 5620290"/>
                  <a:gd name="connsiteY118" fmla="*/ 2936422 h 6858000"/>
                  <a:gd name="connsiteX119" fmla="*/ 5099073 w 5620290"/>
                  <a:gd name="connsiteY119" fmla="*/ 1926015 h 6858000"/>
                  <a:gd name="connsiteX120" fmla="*/ 5113086 w 5620290"/>
                  <a:gd name="connsiteY120" fmla="*/ 1934578 h 6858000"/>
                  <a:gd name="connsiteX121" fmla="*/ 5099073 w 5620290"/>
                  <a:gd name="connsiteY121" fmla="*/ 1926015 h 6858000"/>
                  <a:gd name="connsiteX122" fmla="*/ 5222845 w 5620290"/>
                  <a:gd name="connsiteY122" fmla="*/ 1983619 h 6858000"/>
                  <a:gd name="connsiteX123" fmla="*/ 5219731 w 5620290"/>
                  <a:gd name="connsiteY123" fmla="*/ 1980505 h 6858000"/>
                  <a:gd name="connsiteX124" fmla="*/ 5229851 w 5620290"/>
                  <a:gd name="connsiteY124" fmla="*/ 1987511 h 6858000"/>
                  <a:gd name="connsiteX125" fmla="*/ 5236078 w 5620290"/>
                  <a:gd name="connsiteY125" fmla="*/ 1991403 h 6858000"/>
                  <a:gd name="connsiteX126" fmla="*/ 5222845 w 5620290"/>
                  <a:gd name="connsiteY126" fmla="*/ 1983619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5620290" h="6858000">
                    <a:moveTo>
                      <a:pt x="5622960" y="1118001"/>
                    </a:moveTo>
                    <a:cubicBezTo>
                      <a:pt x="5620624" y="1102432"/>
                      <a:pt x="5617510" y="1087642"/>
                      <a:pt x="5610504" y="1073630"/>
                    </a:cubicBezTo>
                    <a:cubicBezTo>
                      <a:pt x="5566912" y="975548"/>
                      <a:pt x="5450147" y="1051834"/>
                      <a:pt x="5466494" y="916387"/>
                    </a:cubicBezTo>
                    <a:cubicBezTo>
                      <a:pt x="5475057" y="846328"/>
                      <a:pt x="5483620" y="823753"/>
                      <a:pt x="5423680" y="783275"/>
                    </a:cubicBezTo>
                    <a:cubicBezTo>
                      <a:pt x="5368412" y="745910"/>
                      <a:pt x="5347394" y="808184"/>
                      <a:pt x="5324819" y="840879"/>
                    </a:cubicBezTo>
                    <a:cubicBezTo>
                      <a:pt x="5293682" y="884471"/>
                      <a:pt x="5299131" y="871238"/>
                      <a:pt x="5250868" y="868902"/>
                    </a:cubicBezTo>
                    <a:cubicBezTo>
                      <a:pt x="5180031" y="865010"/>
                      <a:pt x="5172246" y="921836"/>
                      <a:pt x="5121648" y="943632"/>
                    </a:cubicBezTo>
                    <a:cubicBezTo>
                      <a:pt x="5065601" y="986446"/>
                      <a:pt x="5025901" y="1058062"/>
                      <a:pt x="4992428" y="1118779"/>
                    </a:cubicBezTo>
                    <a:cubicBezTo>
                      <a:pt x="4934046" y="1223090"/>
                      <a:pt x="5102187" y="1379555"/>
                      <a:pt x="5121648" y="1484643"/>
                    </a:cubicBezTo>
                    <a:cubicBezTo>
                      <a:pt x="5134103" y="1552367"/>
                      <a:pt x="5128654" y="1622426"/>
                      <a:pt x="5112307" y="1689371"/>
                    </a:cubicBezTo>
                    <a:cubicBezTo>
                      <a:pt x="5108415" y="1706497"/>
                      <a:pt x="5040691" y="1887872"/>
                      <a:pt x="5030571" y="1882423"/>
                    </a:cubicBezTo>
                    <a:cubicBezTo>
                      <a:pt x="4997877" y="1862962"/>
                      <a:pt x="4981530" y="1879309"/>
                      <a:pt x="4964404" y="1907333"/>
                    </a:cubicBezTo>
                    <a:cubicBezTo>
                      <a:pt x="4939494" y="1948590"/>
                      <a:pt x="4910693" y="1988290"/>
                      <a:pt x="4885004" y="2028768"/>
                    </a:cubicBezTo>
                    <a:cubicBezTo>
                      <a:pt x="4787700" y="2182898"/>
                      <a:pt x="4688061" y="2336250"/>
                      <a:pt x="4588421" y="2488823"/>
                    </a:cubicBezTo>
                    <a:cubicBezTo>
                      <a:pt x="4537045" y="2566666"/>
                      <a:pt x="4485668" y="2645288"/>
                      <a:pt x="4435070" y="2723131"/>
                    </a:cubicBezTo>
                    <a:cubicBezTo>
                      <a:pt x="4398483" y="2779178"/>
                      <a:pt x="4357226" y="2875704"/>
                      <a:pt x="4297287" y="2909955"/>
                    </a:cubicBezTo>
                    <a:cubicBezTo>
                      <a:pt x="4249024" y="2937979"/>
                      <a:pt x="4163396" y="2935644"/>
                      <a:pt x="4108906" y="2942649"/>
                    </a:cubicBezTo>
                    <a:cubicBezTo>
                      <a:pt x="4035733" y="2951991"/>
                      <a:pt x="3961782" y="2966002"/>
                      <a:pt x="3887831" y="2969895"/>
                    </a:cubicBezTo>
                    <a:cubicBezTo>
                      <a:pt x="3541428" y="2987799"/>
                      <a:pt x="3212929" y="2924745"/>
                      <a:pt x="2873532" y="2864028"/>
                    </a:cubicBezTo>
                    <a:cubicBezTo>
                      <a:pt x="2796467" y="2850016"/>
                      <a:pt x="2722516" y="2854686"/>
                      <a:pt x="2650121" y="2882710"/>
                    </a:cubicBezTo>
                    <a:cubicBezTo>
                      <a:pt x="2608086" y="2899057"/>
                      <a:pt x="2567607" y="2917740"/>
                      <a:pt x="2527129" y="2937200"/>
                    </a:cubicBezTo>
                    <a:cubicBezTo>
                      <a:pt x="2478866" y="2961332"/>
                      <a:pt x="2483537" y="2964446"/>
                      <a:pt x="2455513" y="2920075"/>
                    </a:cubicBezTo>
                    <a:cubicBezTo>
                      <a:pt x="2450064" y="2913069"/>
                      <a:pt x="2531021" y="2732472"/>
                      <a:pt x="2536470" y="2705227"/>
                    </a:cubicBezTo>
                    <a:cubicBezTo>
                      <a:pt x="2560601" y="2583013"/>
                      <a:pt x="2651678" y="2487266"/>
                      <a:pt x="2684372" y="2368165"/>
                    </a:cubicBezTo>
                    <a:cubicBezTo>
                      <a:pt x="2693714" y="2333914"/>
                      <a:pt x="2685929" y="2291100"/>
                      <a:pt x="2683594" y="2255292"/>
                    </a:cubicBezTo>
                    <a:cubicBezTo>
                      <a:pt x="2679702" y="2187569"/>
                      <a:pt x="2661798" y="2119067"/>
                      <a:pt x="2657906" y="2052121"/>
                    </a:cubicBezTo>
                    <a:cubicBezTo>
                      <a:pt x="2652457" y="1951703"/>
                      <a:pt x="2685151" y="1855956"/>
                      <a:pt x="2672696" y="1753203"/>
                    </a:cubicBezTo>
                    <a:cubicBezTo>
                      <a:pt x="2664133" y="1684701"/>
                      <a:pt x="2646229" y="1617755"/>
                      <a:pt x="2618984" y="1554702"/>
                    </a:cubicBezTo>
                    <a:cubicBezTo>
                      <a:pt x="2604972" y="1522008"/>
                      <a:pt x="2576170" y="1487757"/>
                      <a:pt x="2566829" y="1455063"/>
                    </a:cubicBezTo>
                    <a:cubicBezTo>
                      <a:pt x="2559823" y="1429374"/>
                      <a:pt x="2567607" y="1402129"/>
                      <a:pt x="2562937" y="1375663"/>
                    </a:cubicBezTo>
                    <a:cubicBezTo>
                      <a:pt x="2541919" y="1258898"/>
                      <a:pt x="2421262" y="1193509"/>
                      <a:pt x="2326293" y="1143689"/>
                    </a:cubicBezTo>
                    <a:cubicBezTo>
                      <a:pt x="2154259" y="1053391"/>
                      <a:pt x="1960429" y="1045607"/>
                      <a:pt x="1781389" y="1128121"/>
                    </a:cubicBezTo>
                    <a:cubicBezTo>
                      <a:pt x="1701989" y="1164707"/>
                      <a:pt x="1631152" y="1216862"/>
                      <a:pt x="1572769" y="1281472"/>
                    </a:cubicBezTo>
                    <a:cubicBezTo>
                      <a:pt x="1515944" y="1343747"/>
                      <a:pt x="1493369" y="1430931"/>
                      <a:pt x="1441214" y="1490871"/>
                    </a:cubicBezTo>
                    <a:cubicBezTo>
                      <a:pt x="1439657" y="1493206"/>
                      <a:pt x="1438879" y="1494763"/>
                      <a:pt x="1438100" y="1497098"/>
                    </a:cubicBezTo>
                    <a:cubicBezTo>
                      <a:pt x="1402292" y="1669132"/>
                      <a:pt x="1329119" y="1812364"/>
                      <a:pt x="1337682" y="1996074"/>
                    </a:cubicBezTo>
                    <a:cubicBezTo>
                      <a:pt x="1347023" y="2196132"/>
                      <a:pt x="1417861" y="2379064"/>
                      <a:pt x="1547859" y="2529301"/>
                    </a:cubicBezTo>
                    <a:cubicBezTo>
                      <a:pt x="1558757" y="2532415"/>
                      <a:pt x="1566542" y="2539421"/>
                      <a:pt x="1569655" y="2550319"/>
                    </a:cubicBezTo>
                    <a:cubicBezTo>
                      <a:pt x="1569655" y="2550319"/>
                      <a:pt x="1569655" y="2550319"/>
                      <a:pt x="1569655" y="2550319"/>
                    </a:cubicBezTo>
                    <a:cubicBezTo>
                      <a:pt x="1564985" y="2612594"/>
                      <a:pt x="1547081" y="2674868"/>
                      <a:pt x="1540075" y="2727023"/>
                    </a:cubicBezTo>
                    <a:cubicBezTo>
                      <a:pt x="1532291" y="2783071"/>
                      <a:pt x="1522949" y="2839118"/>
                      <a:pt x="1522949" y="2895943"/>
                    </a:cubicBezTo>
                    <a:cubicBezTo>
                      <a:pt x="1522171" y="3001810"/>
                      <a:pt x="1143852" y="3075762"/>
                      <a:pt x="1073015" y="3086660"/>
                    </a:cubicBezTo>
                    <a:cubicBezTo>
                      <a:pt x="936010" y="3107677"/>
                      <a:pt x="840263" y="3049295"/>
                      <a:pt x="728169" y="2980014"/>
                    </a:cubicBezTo>
                    <a:cubicBezTo>
                      <a:pt x="721163" y="2969116"/>
                      <a:pt x="723498" y="2956661"/>
                      <a:pt x="723498" y="2944985"/>
                    </a:cubicBezTo>
                    <a:cubicBezTo>
                      <a:pt x="722720" y="2431219"/>
                      <a:pt x="725833" y="1917452"/>
                      <a:pt x="733618" y="1404465"/>
                    </a:cubicBezTo>
                    <a:cubicBezTo>
                      <a:pt x="733618" y="1392788"/>
                      <a:pt x="739067" y="1376441"/>
                      <a:pt x="718049" y="1376441"/>
                    </a:cubicBezTo>
                    <a:cubicBezTo>
                      <a:pt x="712600" y="1375663"/>
                      <a:pt x="706373" y="1375663"/>
                      <a:pt x="700923" y="1374884"/>
                    </a:cubicBezTo>
                    <a:cubicBezTo>
                      <a:pt x="707151" y="1372549"/>
                      <a:pt x="711043" y="1364764"/>
                      <a:pt x="718827" y="1348417"/>
                    </a:cubicBezTo>
                    <a:cubicBezTo>
                      <a:pt x="778767" y="1217641"/>
                      <a:pt x="774875" y="1019918"/>
                      <a:pt x="883077" y="918722"/>
                    </a:cubicBezTo>
                    <a:cubicBezTo>
                      <a:pt x="888526" y="914051"/>
                      <a:pt x="893197" y="908602"/>
                      <a:pt x="898646" y="903932"/>
                    </a:cubicBezTo>
                    <a:cubicBezTo>
                      <a:pt x="971040" y="847106"/>
                      <a:pt x="1041877" y="788724"/>
                      <a:pt x="1093254" y="710880"/>
                    </a:cubicBezTo>
                    <a:cubicBezTo>
                      <a:pt x="1187445" y="568427"/>
                      <a:pt x="1225588" y="380046"/>
                      <a:pt x="1272294" y="215796"/>
                    </a:cubicBezTo>
                    <a:cubicBezTo>
                      <a:pt x="1287084" y="162863"/>
                      <a:pt x="1301096" y="109929"/>
                      <a:pt x="1299539" y="54661"/>
                    </a:cubicBezTo>
                    <a:cubicBezTo>
                      <a:pt x="1297982" y="12625"/>
                      <a:pt x="1273851" y="-6057"/>
                      <a:pt x="1232594" y="1727"/>
                    </a:cubicBezTo>
                    <a:cubicBezTo>
                      <a:pt x="1182774" y="11068"/>
                      <a:pt x="1145409" y="38314"/>
                      <a:pt x="1118942" y="79571"/>
                    </a:cubicBezTo>
                    <a:cubicBezTo>
                      <a:pt x="1108044" y="96696"/>
                      <a:pt x="1097146" y="100588"/>
                      <a:pt x="1079242" y="98253"/>
                    </a:cubicBezTo>
                    <a:cubicBezTo>
                      <a:pt x="936789" y="78014"/>
                      <a:pt x="745294" y="40649"/>
                      <a:pt x="607511" y="109151"/>
                    </a:cubicBezTo>
                    <a:cubicBezTo>
                      <a:pt x="602841" y="114600"/>
                      <a:pt x="595835" y="116157"/>
                      <a:pt x="590386" y="120049"/>
                    </a:cubicBezTo>
                    <a:cubicBezTo>
                      <a:pt x="395777" y="217353"/>
                      <a:pt x="451825" y="554415"/>
                      <a:pt x="430807" y="728006"/>
                    </a:cubicBezTo>
                    <a:cubicBezTo>
                      <a:pt x="415238" y="854890"/>
                      <a:pt x="395777" y="981775"/>
                      <a:pt x="359191" y="1103989"/>
                    </a:cubicBezTo>
                    <a:cubicBezTo>
                      <a:pt x="342066" y="1162372"/>
                      <a:pt x="324162" y="1239437"/>
                      <a:pt x="288354" y="1289256"/>
                    </a:cubicBezTo>
                    <a:cubicBezTo>
                      <a:pt x="259552" y="1330513"/>
                      <a:pt x="257216" y="1318058"/>
                      <a:pt x="207397" y="1321951"/>
                    </a:cubicBezTo>
                    <a:cubicBezTo>
                      <a:pt x="176259" y="1324286"/>
                      <a:pt x="180930" y="1319615"/>
                      <a:pt x="156798" y="1335962"/>
                    </a:cubicBezTo>
                    <a:cubicBezTo>
                      <a:pt x="153685" y="1338298"/>
                      <a:pt x="152128" y="1341411"/>
                      <a:pt x="151349" y="1344525"/>
                    </a:cubicBezTo>
                    <a:cubicBezTo>
                      <a:pt x="136559" y="1422369"/>
                      <a:pt x="122547" y="1500990"/>
                      <a:pt x="108535" y="1578834"/>
                    </a:cubicBezTo>
                    <a:cubicBezTo>
                      <a:pt x="56380" y="1890207"/>
                      <a:pt x="16680" y="2213257"/>
                      <a:pt x="4225" y="2533193"/>
                    </a:cubicBezTo>
                    <a:cubicBezTo>
                      <a:pt x="-8230" y="2857800"/>
                      <a:pt x="333" y="3170730"/>
                      <a:pt x="120990" y="3475876"/>
                    </a:cubicBezTo>
                    <a:cubicBezTo>
                      <a:pt x="194163" y="3661144"/>
                      <a:pt x="290689" y="3837848"/>
                      <a:pt x="416017" y="3993535"/>
                    </a:cubicBezTo>
                    <a:cubicBezTo>
                      <a:pt x="494639" y="4090839"/>
                      <a:pt x="591164" y="4170239"/>
                      <a:pt x="695474" y="4238741"/>
                    </a:cubicBezTo>
                    <a:cubicBezTo>
                      <a:pt x="748408" y="4272993"/>
                      <a:pt x="811461" y="4298681"/>
                      <a:pt x="862059" y="4336824"/>
                    </a:cubicBezTo>
                    <a:cubicBezTo>
                      <a:pt x="911101" y="4373411"/>
                      <a:pt x="951579" y="4432571"/>
                      <a:pt x="991279" y="4479277"/>
                    </a:cubicBezTo>
                    <a:cubicBezTo>
                      <a:pt x="1123613" y="4635742"/>
                      <a:pt x="1247384" y="4799213"/>
                      <a:pt x="1363370" y="4968134"/>
                    </a:cubicBezTo>
                    <a:cubicBezTo>
                      <a:pt x="1475465" y="5131605"/>
                      <a:pt x="1587559" y="5296633"/>
                      <a:pt x="1671630" y="5476451"/>
                    </a:cubicBezTo>
                    <a:cubicBezTo>
                      <a:pt x="1764264" y="5674951"/>
                      <a:pt x="1789952" y="5869560"/>
                      <a:pt x="1808634" y="6085965"/>
                    </a:cubicBezTo>
                    <a:cubicBezTo>
                      <a:pt x="1810191" y="6100755"/>
                      <a:pt x="1814084" y="6106982"/>
                      <a:pt x="1821868" y="6108539"/>
                    </a:cubicBezTo>
                    <a:cubicBezTo>
                      <a:pt x="1804742" y="6113210"/>
                      <a:pt x="1797736" y="6123329"/>
                      <a:pt x="1794623" y="6142790"/>
                    </a:cubicBezTo>
                    <a:cubicBezTo>
                      <a:pt x="1772048" y="6279016"/>
                      <a:pt x="1749474" y="6415242"/>
                      <a:pt x="1737019" y="6553025"/>
                    </a:cubicBezTo>
                    <a:cubicBezTo>
                      <a:pt x="1728456" y="6643323"/>
                      <a:pt x="1724564" y="6733621"/>
                      <a:pt x="1741689" y="6823920"/>
                    </a:cubicBezTo>
                    <a:cubicBezTo>
                      <a:pt x="1744025" y="6834817"/>
                      <a:pt x="1746360" y="6845716"/>
                      <a:pt x="1755701" y="6852722"/>
                    </a:cubicBezTo>
                    <a:cubicBezTo>
                      <a:pt x="1774383" y="6868290"/>
                      <a:pt x="1871688" y="6852722"/>
                      <a:pt x="1898154" y="6852722"/>
                    </a:cubicBezTo>
                    <a:cubicBezTo>
                      <a:pt x="1954202" y="6852722"/>
                      <a:pt x="2010249" y="6852722"/>
                      <a:pt x="2066296" y="6852722"/>
                    </a:cubicBezTo>
                    <a:cubicBezTo>
                      <a:pt x="2174498" y="6852722"/>
                      <a:pt x="2281922" y="6852722"/>
                      <a:pt x="2390125" y="6852722"/>
                    </a:cubicBezTo>
                    <a:cubicBezTo>
                      <a:pt x="2605750" y="6852722"/>
                      <a:pt x="2821377" y="6852722"/>
                      <a:pt x="3037003" y="6852722"/>
                    </a:cubicBezTo>
                    <a:cubicBezTo>
                      <a:pt x="3252629" y="6852722"/>
                      <a:pt x="3468255" y="6852722"/>
                      <a:pt x="3683881" y="6852722"/>
                    </a:cubicBezTo>
                    <a:cubicBezTo>
                      <a:pt x="3792084" y="6852722"/>
                      <a:pt x="3989027" y="6859727"/>
                      <a:pt x="4097230" y="6859727"/>
                    </a:cubicBezTo>
                    <a:cubicBezTo>
                      <a:pt x="4078547" y="6593503"/>
                      <a:pt x="3925195" y="6247879"/>
                      <a:pt x="3904956" y="6193388"/>
                    </a:cubicBezTo>
                    <a:cubicBezTo>
                      <a:pt x="3884717" y="6138898"/>
                      <a:pt x="3783521" y="5658604"/>
                      <a:pt x="3760168" y="5566749"/>
                    </a:cubicBezTo>
                    <a:cubicBezTo>
                      <a:pt x="3711905" y="5379147"/>
                      <a:pt x="3664420" y="5191544"/>
                      <a:pt x="3616157" y="5004720"/>
                    </a:cubicBezTo>
                    <a:cubicBezTo>
                      <a:pt x="3513404" y="4604605"/>
                      <a:pt x="3408316" y="4204491"/>
                      <a:pt x="3304784" y="3805154"/>
                    </a:cubicBezTo>
                    <a:cubicBezTo>
                      <a:pt x="3301670" y="3791921"/>
                      <a:pt x="3295443" y="3777909"/>
                      <a:pt x="3319574" y="3777909"/>
                    </a:cubicBezTo>
                    <a:cubicBezTo>
                      <a:pt x="3416878" y="3778687"/>
                      <a:pt x="3519632" y="3778687"/>
                      <a:pt x="3616157" y="3771681"/>
                    </a:cubicBezTo>
                    <a:cubicBezTo>
                      <a:pt x="3725138" y="3763897"/>
                      <a:pt x="3842682" y="3718748"/>
                      <a:pt x="3949327" y="3693059"/>
                    </a:cubicBezTo>
                    <a:cubicBezTo>
                      <a:pt x="4087888" y="3659587"/>
                      <a:pt x="4226449" y="3626893"/>
                      <a:pt x="4364232" y="3593420"/>
                    </a:cubicBezTo>
                    <a:cubicBezTo>
                      <a:pt x="4431177" y="3577073"/>
                      <a:pt x="4498901" y="3563839"/>
                      <a:pt x="4565846" y="3545157"/>
                    </a:cubicBezTo>
                    <a:cubicBezTo>
                      <a:pt x="4618780" y="3530367"/>
                      <a:pt x="4664708" y="3500008"/>
                      <a:pt x="4718420" y="3489110"/>
                    </a:cubicBezTo>
                    <a:cubicBezTo>
                      <a:pt x="4766683" y="3478990"/>
                      <a:pt x="4804826" y="3455637"/>
                      <a:pt x="4823508" y="3407374"/>
                    </a:cubicBezTo>
                    <a:cubicBezTo>
                      <a:pt x="4861651" y="3307735"/>
                      <a:pt x="4944944" y="3203425"/>
                      <a:pt x="5000213" y="3107677"/>
                    </a:cubicBezTo>
                    <a:cubicBezTo>
                      <a:pt x="5060930" y="3001810"/>
                      <a:pt x="5119313" y="2894386"/>
                      <a:pt x="5173025" y="2784627"/>
                    </a:cubicBezTo>
                    <a:cubicBezTo>
                      <a:pt x="5268772" y="2590019"/>
                      <a:pt x="5404998" y="2335471"/>
                      <a:pt x="5401884" y="2112839"/>
                    </a:cubicBezTo>
                    <a:cubicBezTo>
                      <a:pt x="5401106" y="2095714"/>
                      <a:pt x="5408890" y="2077031"/>
                      <a:pt x="5390208" y="2064576"/>
                    </a:cubicBezTo>
                    <a:cubicBezTo>
                      <a:pt x="5383202" y="2055235"/>
                      <a:pt x="5369190" y="2053678"/>
                      <a:pt x="5362963" y="2043559"/>
                    </a:cubicBezTo>
                    <a:cubicBezTo>
                      <a:pt x="5361406" y="2042002"/>
                      <a:pt x="5359070" y="2040445"/>
                      <a:pt x="5357513" y="2039666"/>
                    </a:cubicBezTo>
                    <a:cubicBezTo>
                      <a:pt x="5361406" y="2037331"/>
                      <a:pt x="5365298" y="2034996"/>
                      <a:pt x="5367633" y="2030325"/>
                    </a:cubicBezTo>
                    <a:cubicBezTo>
                      <a:pt x="5428351" y="1909668"/>
                      <a:pt x="5468829" y="1781226"/>
                      <a:pt x="5513200" y="1653563"/>
                    </a:cubicBezTo>
                    <a:cubicBezTo>
                      <a:pt x="5539667" y="1578055"/>
                      <a:pt x="5580146" y="1507996"/>
                      <a:pt x="5605055" y="1431710"/>
                    </a:cubicBezTo>
                    <a:cubicBezTo>
                      <a:pt x="5631522" y="1349196"/>
                      <a:pt x="5626852" y="1269017"/>
                      <a:pt x="5626852" y="1182611"/>
                    </a:cubicBezTo>
                    <a:cubicBezTo>
                      <a:pt x="5626073" y="1160815"/>
                      <a:pt x="5626073" y="1139019"/>
                      <a:pt x="5622960" y="1118001"/>
                    </a:cubicBezTo>
                    <a:close/>
                    <a:moveTo>
                      <a:pt x="2438387" y="2923189"/>
                    </a:moveTo>
                    <a:cubicBezTo>
                      <a:pt x="2437609" y="2925524"/>
                      <a:pt x="2436831" y="2927859"/>
                      <a:pt x="2436052" y="2930194"/>
                    </a:cubicBezTo>
                    <a:cubicBezTo>
                      <a:pt x="2434495" y="2942649"/>
                      <a:pt x="2441501" y="2952769"/>
                      <a:pt x="2446950" y="2962889"/>
                    </a:cubicBezTo>
                    <a:cubicBezTo>
                      <a:pt x="2450064" y="2969116"/>
                      <a:pt x="2453178" y="2975344"/>
                      <a:pt x="2457070" y="2981571"/>
                    </a:cubicBezTo>
                    <a:lnTo>
                      <a:pt x="2446172" y="2981571"/>
                    </a:lnTo>
                    <a:cubicBezTo>
                      <a:pt x="2441501" y="2963667"/>
                      <a:pt x="2436831" y="2946542"/>
                      <a:pt x="2433717" y="2928638"/>
                    </a:cubicBezTo>
                    <a:cubicBezTo>
                      <a:pt x="2432160" y="2927859"/>
                      <a:pt x="2430603" y="2927859"/>
                      <a:pt x="2428268" y="2927081"/>
                    </a:cubicBezTo>
                    <a:cubicBezTo>
                      <a:pt x="2432160" y="2925524"/>
                      <a:pt x="2435274" y="2924745"/>
                      <a:pt x="2438387" y="2923189"/>
                    </a:cubicBezTo>
                    <a:close/>
                    <a:moveTo>
                      <a:pt x="2405693" y="2936422"/>
                    </a:moveTo>
                    <a:cubicBezTo>
                      <a:pt x="2408807" y="2934087"/>
                      <a:pt x="2412699" y="2932530"/>
                      <a:pt x="2415813" y="2930973"/>
                    </a:cubicBezTo>
                    <a:cubicBezTo>
                      <a:pt x="2411142" y="2935644"/>
                      <a:pt x="2404915" y="2937200"/>
                      <a:pt x="2398687" y="2937200"/>
                    </a:cubicBezTo>
                    <a:cubicBezTo>
                      <a:pt x="2401023" y="2936422"/>
                      <a:pt x="2403358" y="2936422"/>
                      <a:pt x="2405693" y="2936422"/>
                    </a:cubicBezTo>
                    <a:close/>
                    <a:moveTo>
                      <a:pt x="5099073" y="1926015"/>
                    </a:moveTo>
                    <a:cubicBezTo>
                      <a:pt x="5103744" y="1929129"/>
                      <a:pt x="5108415" y="1932243"/>
                      <a:pt x="5113086" y="1934578"/>
                    </a:cubicBezTo>
                    <a:cubicBezTo>
                      <a:pt x="5107636" y="1933021"/>
                      <a:pt x="5102966" y="1929907"/>
                      <a:pt x="5099073" y="1926015"/>
                    </a:cubicBezTo>
                    <a:close/>
                    <a:moveTo>
                      <a:pt x="5222845" y="1983619"/>
                    </a:moveTo>
                    <a:cubicBezTo>
                      <a:pt x="5222066" y="1982841"/>
                      <a:pt x="5220509" y="1981284"/>
                      <a:pt x="5219731" y="1980505"/>
                    </a:cubicBezTo>
                    <a:cubicBezTo>
                      <a:pt x="5223623" y="1982062"/>
                      <a:pt x="5227515" y="1983619"/>
                      <a:pt x="5229851" y="1987511"/>
                    </a:cubicBezTo>
                    <a:cubicBezTo>
                      <a:pt x="5231407" y="1989068"/>
                      <a:pt x="5233743" y="1990625"/>
                      <a:pt x="5236078" y="1991403"/>
                    </a:cubicBezTo>
                    <a:cubicBezTo>
                      <a:pt x="5230629" y="1989847"/>
                      <a:pt x="5225958" y="1987511"/>
                      <a:pt x="5222845" y="1983619"/>
                    </a:cubicBezTo>
                    <a:close/>
                  </a:path>
                </a:pathLst>
              </a:custGeom>
              <a:solidFill>
                <a:srgbClr val="FDCC94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3" name="Graphic 24">
              <a:extLst>
                <a:ext uri="{FF2B5EF4-FFF2-40B4-BE49-F238E27FC236}">
                  <a16:creationId xmlns:a16="http://schemas.microsoft.com/office/drawing/2014/main" id="{4FD94E4C-69E9-4B94-BC39-39ED09C97A92}"/>
                </a:ext>
              </a:extLst>
            </p:cNvPr>
            <p:cNvGrpSpPr/>
            <p:nvPr/>
          </p:nvGrpSpPr>
          <p:grpSpPr>
            <a:xfrm>
              <a:off x="3282132" y="1314938"/>
              <a:ext cx="5410114" cy="4795151"/>
              <a:chOff x="3282132" y="1314938"/>
              <a:chExt cx="5410114" cy="4795151"/>
            </a:xfrm>
            <a:solidFill>
              <a:schemeClr val="accent1"/>
            </a:solidFill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AD34279C-CD1A-4B8B-A291-178E966B4E0A}"/>
                  </a:ext>
                </a:extLst>
              </p:cNvPr>
              <p:cNvSpPr/>
              <p:nvPr/>
            </p:nvSpPr>
            <p:spPr>
              <a:xfrm>
                <a:off x="6926588" y="5089399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542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B4C94B2-5CDD-4444-BEC8-2CE10F51CA26}"/>
                  </a:ext>
                </a:extLst>
              </p:cNvPr>
              <p:cNvSpPr/>
              <p:nvPr/>
            </p:nvSpPr>
            <p:spPr>
              <a:xfrm>
                <a:off x="3282132" y="1314938"/>
                <a:ext cx="5410114" cy="4795151"/>
              </a:xfrm>
              <a:custGeom>
                <a:avLst/>
                <a:gdLst>
                  <a:gd name="connsiteX0" fmla="*/ 5395932 w 5410113"/>
                  <a:gd name="connsiteY0" fmla="*/ 747912 h 4795150"/>
                  <a:gd name="connsiteX1" fmla="*/ 5368687 w 5410113"/>
                  <a:gd name="connsiteY1" fmla="*/ 726894 h 4795150"/>
                  <a:gd name="connsiteX2" fmla="*/ 5359346 w 5410113"/>
                  <a:gd name="connsiteY2" fmla="*/ 720666 h 4795150"/>
                  <a:gd name="connsiteX3" fmla="*/ 5348448 w 5410113"/>
                  <a:gd name="connsiteY3" fmla="*/ 719109 h 4795150"/>
                  <a:gd name="connsiteX4" fmla="*/ 5176414 w 5410113"/>
                  <a:gd name="connsiteY4" fmla="*/ 649829 h 4795150"/>
                  <a:gd name="connsiteX5" fmla="*/ 5046416 w 5410113"/>
                  <a:gd name="connsiteY5" fmla="*/ 578213 h 4795150"/>
                  <a:gd name="connsiteX6" fmla="*/ 5040188 w 5410113"/>
                  <a:gd name="connsiteY6" fmla="*/ 568872 h 4795150"/>
                  <a:gd name="connsiteX7" fmla="*/ 4970907 w 5410113"/>
                  <a:gd name="connsiteY7" fmla="*/ 589890 h 4795150"/>
                  <a:gd name="connsiteX8" fmla="*/ 4891508 w 5410113"/>
                  <a:gd name="connsiteY8" fmla="*/ 711325 h 4795150"/>
                  <a:gd name="connsiteX9" fmla="*/ 4721809 w 5410113"/>
                  <a:gd name="connsiteY9" fmla="*/ 973657 h 4795150"/>
                  <a:gd name="connsiteX10" fmla="*/ 4501512 w 5410113"/>
                  <a:gd name="connsiteY10" fmla="*/ 1311497 h 4795150"/>
                  <a:gd name="connsiteX11" fmla="*/ 4321694 w 5410113"/>
                  <a:gd name="connsiteY11" fmla="*/ 1563710 h 4795150"/>
                  <a:gd name="connsiteX12" fmla="*/ 4264090 w 5410113"/>
                  <a:gd name="connsiteY12" fmla="*/ 1605746 h 4795150"/>
                  <a:gd name="connsiteX13" fmla="*/ 4025110 w 5410113"/>
                  <a:gd name="connsiteY13" fmla="*/ 1622871 h 4795150"/>
                  <a:gd name="connsiteX14" fmla="*/ 3702061 w 5410113"/>
                  <a:gd name="connsiteY14" fmla="*/ 1655565 h 4795150"/>
                  <a:gd name="connsiteX15" fmla="*/ 3266916 w 5410113"/>
                  <a:gd name="connsiteY15" fmla="*/ 1619757 h 4795150"/>
                  <a:gd name="connsiteX16" fmla="*/ 3148594 w 5410113"/>
                  <a:gd name="connsiteY16" fmla="*/ 1597183 h 4795150"/>
                  <a:gd name="connsiteX17" fmla="*/ 2879256 w 5410113"/>
                  <a:gd name="connsiteY17" fmla="*/ 1548920 h 4795150"/>
                  <a:gd name="connsiteX18" fmla="*/ 2655846 w 5410113"/>
                  <a:gd name="connsiteY18" fmla="*/ 1567602 h 4795150"/>
                  <a:gd name="connsiteX19" fmla="*/ 2532853 w 5410113"/>
                  <a:gd name="connsiteY19" fmla="*/ 1622092 h 4795150"/>
                  <a:gd name="connsiteX20" fmla="*/ 2461238 w 5410113"/>
                  <a:gd name="connsiteY20" fmla="*/ 1604189 h 4795150"/>
                  <a:gd name="connsiteX21" fmla="*/ 2448004 w 5410113"/>
                  <a:gd name="connsiteY21" fmla="*/ 1602632 h 4795150"/>
                  <a:gd name="connsiteX22" fmla="*/ 2441777 w 5410113"/>
                  <a:gd name="connsiteY22" fmla="*/ 1626763 h 4795150"/>
                  <a:gd name="connsiteX23" fmla="*/ 2314892 w 5410113"/>
                  <a:gd name="connsiteY23" fmla="*/ 1611973 h 4795150"/>
                  <a:gd name="connsiteX24" fmla="*/ 2081362 w 5410113"/>
                  <a:gd name="connsiteY24" fmla="*/ 1560596 h 4795150"/>
                  <a:gd name="connsiteX25" fmla="*/ 1569153 w 5410113"/>
                  <a:gd name="connsiteY25" fmla="*/ 1417364 h 4795150"/>
                  <a:gd name="connsiteX26" fmla="*/ 1568374 w 5410113"/>
                  <a:gd name="connsiteY26" fmla="*/ 1390119 h 4795150"/>
                  <a:gd name="connsiteX27" fmla="*/ 1545800 w 5410113"/>
                  <a:gd name="connsiteY27" fmla="*/ 1411915 h 4795150"/>
                  <a:gd name="connsiteX28" fmla="*/ 1528674 w 5410113"/>
                  <a:gd name="connsiteY28" fmla="*/ 1580836 h 4795150"/>
                  <a:gd name="connsiteX29" fmla="*/ 1484303 w 5410113"/>
                  <a:gd name="connsiteY29" fmla="*/ 1637661 h 4795150"/>
                  <a:gd name="connsiteX30" fmla="*/ 1352748 w 5410113"/>
                  <a:gd name="connsiteY30" fmla="*/ 1683589 h 4795150"/>
                  <a:gd name="connsiteX31" fmla="*/ 1333287 w 5410113"/>
                  <a:gd name="connsiteY31" fmla="*/ 1697601 h 4795150"/>
                  <a:gd name="connsiteX32" fmla="*/ 1034369 w 5410113"/>
                  <a:gd name="connsiteY32" fmla="*/ 1759875 h 4795150"/>
                  <a:gd name="connsiteX33" fmla="*/ 945627 w 5410113"/>
                  <a:gd name="connsiteY33" fmla="*/ 1762989 h 4795150"/>
                  <a:gd name="connsiteX34" fmla="*/ 733893 w 5410113"/>
                  <a:gd name="connsiteY34" fmla="*/ 1664906 h 4795150"/>
                  <a:gd name="connsiteX35" fmla="*/ 729223 w 5410113"/>
                  <a:gd name="connsiteY35" fmla="*/ 1629877 h 4795150"/>
                  <a:gd name="connsiteX36" fmla="*/ 731558 w 5410113"/>
                  <a:gd name="connsiteY36" fmla="*/ 1255450 h 4795150"/>
                  <a:gd name="connsiteX37" fmla="*/ 731558 w 5410113"/>
                  <a:gd name="connsiteY37" fmla="*/ 968208 h 4795150"/>
                  <a:gd name="connsiteX38" fmla="*/ 731558 w 5410113"/>
                  <a:gd name="connsiteY38" fmla="*/ 825755 h 4795150"/>
                  <a:gd name="connsiteX39" fmla="*/ 732336 w 5410113"/>
                  <a:gd name="connsiteY39" fmla="*/ 645158 h 4795150"/>
                  <a:gd name="connsiteX40" fmla="*/ 733893 w 5410113"/>
                  <a:gd name="connsiteY40" fmla="*/ 403844 h 4795150"/>
                  <a:gd name="connsiteX41" fmla="*/ 738564 w 5410113"/>
                  <a:gd name="connsiteY41" fmla="*/ 88578 h 4795150"/>
                  <a:gd name="connsiteX42" fmla="*/ 722995 w 5410113"/>
                  <a:gd name="connsiteY42" fmla="*/ 60555 h 4795150"/>
                  <a:gd name="connsiteX43" fmla="*/ 677068 w 5410113"/>
                  <a:gd name="connsiteY43" fmla="*/ 50435 h 4795150"/>
                  <a:gd name="connsiteX44" fmla="*/ 647487 w 5410113"/>
                  <a:gd name="connsiteY44" fmla="*/ 47321 h 4795150"/>
                  <a:gd name="connsiteX45" fmla="*/ 402280 w 5410113"/>
                  <a:gd name="connsiteY45" fmla="*/ 20855 h 4795150"/>
                  <a:gd name="connsiteX46" fmla="*/ 193660 w 5410113"/>
                  <a:gd name="connsiteY46" fmla="*/ 1394 h 4795150"/>
                  <a:gd name="connsiteX47" fmla="*/ 163301 w 5410113"/>
                  <a:gd name="connsiteY47" fmla="*/ 17741 h 4795150"/>
                  <a:gd name="connsiteX48" fmla="*/ 157852 w 5410113"/>
                  <a:gd name="connsiteY48" fmla="*/ 26304 h 4795150"/>
                  <a:gd name="connsiteX49" fmla="*/ 115038 w 5410113"/>
                  <a:gd name="connsiteY49" fmla="*/ 260612 h 4795150"/>
                  <a:gd name="connsiteX50" fmla="*/ 66776 w 5410113"/>
                  <a:gd name="connsiteY50" fmla="*/ 580548 h 4795150"/>
                  <a:gd name="connsiteX51" fmla="*/ 26297 w 5410113"/>
                  <a:gd name="connsiteY51" fmla="*/ 934736 h 4795150"/>
                  <a:gd name="connsiteX52" fmla="*/ 6836 w 5410113"/>
                  <a:gd name="connsiteY52" fmla="*/ 1232876 h 4795150"/>
                  <a:gd name="connsiteX53" fmla="*/ 6058 w 5410113"/>
                  <a:gd name="connsiteY53" fmla="*/ 1299042 h 4795150"/>
                  <a:gd name="connsiteX54" fmla="*/ 15399 w 5410113"/>
                  <a:gd name="connsiteY54" fmla="*/ 1709277 h 4795150"/>
                  <a:gd name="connsiteX55" fmla="*/ 127493 w 5410113"/>
                  <a:gd name="connsiteY55" fmla="*/ 2159990 h 4795150"/>
                  <a:gd name="connsiteX56" fmla="*/ 553297 w 5410113"/>
                  <a:gd name="connsiteY56" fmla="*/ 2821659 h 4795150"/>
                  <a:gd name="connsiteX57" fmla="*/ 710540 w 5410113"/>
                  <a:gd name="connsiteY57" fmla="*/ 2929861 h 4795150"/>
                  <a:gd name="connsiteX58" fmla="*/ 862335 w 5410113"/>
                  <a:gd name="connsiteY58" fmla="*/ 3017046 h 4795150"/>
                  <a:gd name="connsiteX59" fmla="*/ 998561 w 5410113"/>
                  <a:gd name="connsiteY59" fmla="*/ 3163391 h 4795150"/>
                  <a:gd name="connsiteX60" fmla="*/ 1355083 w 5410113"/>
                  <a:gd name="connsiteY60" fmla="*/ 3652247 h 4795150"/>
                  <a:gd name="connsiteX61" fmla="*/ 1411130 w 5410113"/>
                  <a:gd name="connsiteY61" fmla="*/ 3723863 h 4795150"/>
                  <a:gd name="connsiteX62" fmla="*/ 1542686 w 5410113"/>
                  <a:gd name="connsiteY62" fmla="*/ 3924699 h 4795150"/>
                  <a:gd name="connsiteX63" fmla="*/ 1749749 w 5410113"/>
                  <a:gd name="connsiteY63" fmla="*/ 4388646 h 4795150"/>
                  <a:gd name="connsiteX64" fmla="*/ 1799569 w 5410113"/>
                  <a:gd name="connsiteY64" fmla="*/ 4777863 h 4795150"/>
                  <a:gd name="connsiteX65" fmla="*/ 1828371 w 5410113"/>
                  <a:gd name="connsiteY65" fmla="*/ 4800437 h 4795150"/>
                  <a:gd name="connsiteX66" fmla="*/ 3843735 w 5410113"/>
                  <a:gd name="connsiteY66" fmla="*/ 4653313 h 4795150"/>
                  <a:gd name="connsiteX67" fmla="*/ 3858526 w 5410113"/>
                  <a:gd name="connsiteY67" fmla="*/ 4641637 h 4795150"/>
                  <a:gd name="connsiteX68" fmla="*/ 3837508 w 5410113"/>
                  <a:gd name="connsiteY68" fmla="*/ 4548225 h 4795150"/>
                  <a:gd name="connsiteX69" fmla="*/ 3607092 w 5410113"/>
                  <a:gd name="connsiteY69" fmla="*/ 3628894 h 4795150"/>
                  <a:gd name="connsiteX70" fmla="*/ 3375897 w 5410113"/>
                  <a:gd name="connsiteY70" fmla="*/ 2736031 h 4795150"/>
                  <a:gd name="connsiteX71" fmla="*/ 3361107 w 5410113"/>
                  <a:gd name="connsiteY71" fmla="*/ 2676870 h 4795150"/>
                  <a:gd name="connsiteX72" fmla="*/ 3310508 w 5410113"/>
                  <a:gd name="connsiteY72" fmla="*/ 2488489 h 4795150"/>
                  <a:gd name="connsiteX73" fmla="*/ 3325299 w 5410113"/>
                  <a:gd name="connsiteY73" fmla="*/ 2461244 h 4795150"/>
                  <a:gd name="connsiteX74" fmla="*/ 3642900 w 5410113"/>
                  <a:gd name="connsiteY74" fmla="*/ 2453460 h 4795150"/>
                  <a:gd name="connsiteX75" fmla="*/ 4049242 w 5410113"/>
                  <a:gd name="connsiteY75" fmla="*/ 2366275 h 4795150"/>
                  <a:gd name="connsiteX76" fmla="*/ 4527979 w 5410113"/>
                  <a:gd name="connsiteY76" fmla="*/ 2235498 h 4795150"/>
                  <a:gd name="connsiteX77" fmla="*/ 4682887 w 5410113"/>
                  <a:gd name="connsiteY77" fmla="*/ 2185679 h 4795150"/>
                  <a:gd name="connsiteX78" fmla="*/ 4724144 w 5410113"/>
                  <a:gd name="connsiteY78" fmla="*/ 2171667 h 4795150"/>
                  <a:gd name="connsiteX79" fmla="*/ 4837017 w 5410113"/>
                  <a:gd name="connsiteY79" fmla="*/ 2097715 h 4795150"/>
                  <a:gd name="connsiteX80" fmla="*/ 5115696 w 5410113"/>
                  <a:gd name="connsiteY80" fmla="*/ 1597961 h 4795150"/>
                  <a:gd name="connsiteX81" fmla="*/ 5276053 w 5410113"/>
                  <a:gd name="connsiteY81" fmla="*/ 1271797 h 4795150"/>
                  <a:gd name="connsiteX82" fmla="*/ 5355454 w 5410113"/>
                  <a:gd name="connsiteY82" fmla="*/ 1095871 h 4795150"/>
                  <a:gd name="connsiteX83" fmla="*/ 5408387 w 5410113"/>
                  <a:gd name="connsiteY83" fmla="*/ 926951 h 4795150"/>
                  <a:gd name="connsiteX84" fmla="*/ 5406830 w 5410113"/>
                  <a:gd name="connsiteY84" fmla="*/ 796175 h 4795150"/>
                  <a:gd name="connsiteX85" fmla="*/ 5395932 w 5410113"/>
                  <a:gd name="connsiteY85" fmla="*/ 747912 h 4795150"/>
                  <a:gd name="connsiteX86" fmla="*/ 2184894 w 5410113"/>
                  <a:gd name="connsiteY86" fmla="*/ 1682810 h 4795150"/>
                  <a:gd name="connsiteX87" fmla="*/ 2181780 w 5410113"/>
                  <a:gd name="connsiteY87" fmla="*/ 1682810 h 4795150"/>
                  <a:gd name="connsiteX88" fmla="*/ 2183337 w 5410113"/>
                  <a:gd name="connsiteY88" fmla="*/ 1678918 h 4795150"/>
                  <a:gd name="connsiteX89" fmla="*/ 2184894 w 5410113"/>
                  <a:gd name="connsiteY89" fmla="*/ 1682810 h 4795150"/>
                  <a:gd name="connsiteX90" fmla="*/ 3492662 w 5410113"/>
                  <a:gd name="connsiteY90" fmla="*/ 4619062 h 4795150"/>
                  <a:gd name="connsiteX91" fmla="*/ 3495776 w 5410113"/>
                  <a:gd name="connsiteY91" fmla="*/ 4615170 h 4795150"/>
                  <a:gd name="connsiteX92" fmla="*/ 3488770 w 5410113"/>
                  <a:gd name="connsiteY92" fmla="*/ 4633852 h 4795150"/>
                  <a:gd name="connsiteX93" fmla="*/ 3485656 w 5410113"/>
                  <a:gd name="connsiteY93" fmla="*/ 4636966 h 4795150"/>
                  <a:gd name="connsiteX94" fmla="*/ 3492662 w 5410113"/>
                  <a:gd name="connsiteY94" fmla="*/ 4619062 h 479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5410113" h="4795150">
                    <a:moveTo>
                      <a:pt x="5395932" y="747912"/>
                    </a:moveTo>
                    <a:cubicBezTo>
                      <a:pt x="5388926" y="738570"/>
                      <a:pt x="5374915" y="737014"/>
                      <a:pt x="5368687" y="726894"/>
                    </a:cubicBezTo>
                    <a:cubicBezTo>
                      <a:pt x="5366352" y="724559"/>
                      <a:pt x="5363238" y="722223"/>
                      <a:pt x="5359346" y="720666"/>
                    </a:cubicBezTo>
                    <a:cubicBezTo>
                      <a:pt x="5356232" y="719888"/>
                      <a:pt x="5352340" y="719109"/>
                      <a:pt x="5348448" y="719109"/>
                    </a:cubicBezTo>
                    <a:cubicBezTo>
                      <a:pt x="5286952" y="716774"/>
                      <a:pt x="5228569" y="679409"/>
                      <a:pt x="5176414" y="649829"/>
                    </a:cubicBezTo>
                    <a:cubicBezTo>
                      <a:pt x="5153061" y="636596"/>
                      <a:pt x="5055757" y="600009"/>
                      <a:pt x="5046416" y="578213"/>
                    </a:cubicBezTo>
                    <a:cubicBezTo>
                      <a:pt x="5044859" y="575099"/>
                      <a:pt x="5043302" y="571207"/>
                      <a:pt x="5040188" y="568872"/>
                    </a:cubicBezTo>
                    <a:cubicBezTo>
                      <a:pt x="4996596" y="550189"/>
                      <a:pt x="4995039" y="549411"/>
                      <a:pt x="4970907" y="589890"/>
                    </a:cubicBezTo>
                    <a:cubicBezTo>
                      <a:pt x="4945998" y="631147"/>
                      <a:pt x="4917196" y="670847"/>
                      <a:pt x="4891508" y="711325"/>
                    </a:cubicBezTo>
                    <a:cubicBezTo>
                      <a:pt x="4836238" y="799288"/>
                      <a:pt x="4778635" y="886473"/>
                      <a:pt x="4721809" y="973657"/>
                    </a:cubicBezTo>
                    <a:cubicBezTo>
                      <a:pt x="4648636" y="1086530"/>
                      <a:pt x="4575463" y="1198625"/>
                      <a:pt x="4501512" y="1311497"/>
                    </a:cubicBezTo>
                    <a:cubicBezTo>
                      <a:pt x="4441573" y="1403353"/>
                      <a:pt x="4381633" y="1471855"/>
                      <a:pt x="4321694" y="1563710"/>
                    </a:cubicBezTo>
                    <a:cubicBezTo>
                      <a:pt x="4307682" y="1585506"/>
                      <a:pt x="4290557" y="1606524"/>
                      <a:pt x="4264090" y="1605746"/>
                    </a:cubicBezTo>
                    <a:cubicBezTo>
                      <a:pt x="4253970" y="1609638"/>
                      <a:pt x="4063254" y="1623649"/>
                      <a:pt x="4025110" y="1622871"/>
                    </a:cubicBezTo>
                    <a:cubicBezTo>
                      <a:pt x="3920801" y="1619757"/>
                      <a:pt x="3809484" y="1656344"/>
                      <a:pt x="3702061" y="1655565"/>
                    </a:cubicBezTo>
                    <a:cubicBezTo>
                      <a:pt x="3558050" y="1654008"/>
                      <a:pt x="3408591" y="1647781"/>
                      <a:pt x="3266916" y="1619757"/>
                    </a:cubicBezTo>
                    <a:cubicBezTo>
                      <a:pt x="3227216" y="1611973"/>
                      <a:pt x="3188295" y="1604967"/>
                      <a:pt x="3148594" y="1597183"/>
                    </a:cubicBezTo>
                    <a:cubicBezTo>
                      <a:pt x="3059074" y="1579279"/>
                      <a:pt x="2968776" y="1564488"/>
                      <a:pt x="2879256" y="1548920"/>
                    </a:cubicBezTo>
                    <a:cubicBezTo>
                      <a:pt x="2802191" y="1534908"/>
                      <a:pt x="2728240" y="1539579"/>
                      <a:pt x="2655846" y="1567602"/>
                    </a:cubicBezTo>
                    <a:cubicBezTo>
                      <a:pt x="2613810" y="1583949"/>
                      <a:pt x="2573332" y="1602632"/>
                      <a:pt x="2532853" y="1622092"/>
                    </a:cubicBezTo>
                    <a:cubicBezTo>
                      <a:pt x="2484591" y="1646224"/>
                      <a:pt x="2489261" y="1650116"/>
                      <a:pt x="2461238" y="1604189"/>
                    </a:cubicBezTo>
                    <a:cubicBezTo>
                      <a:pt x="2457345" y="1601075"/>
                      <a:pt x="2452675" y="1601075"/>
                      <a:pt x="2448004" y="1602632"/>
                    </a:cubicBezTo>
                    <a:cubicBezTo>
                      <a:pt x="2441777" y="1608081"/>
                      <a:pt x="2440220" y="1618979"/>
                      <a:pt x="2441777" y="1626763"/>
                    </a:cubicBezTo>
                    <a:cubicBezTo>
                      <a:pt x="2437106" y="1608081"/>
                      <a:pt x="2346029" y="1618979"/>
                      <a:pt x="2314892" y="1611973"/>
                    </a:cubicBezTo>
                    <a:cubicBezTo>
                      <a:pt x="2237049" y="1595626"/>
                      <a:pt x="2159205" y="1578500"/>
                      <a:pt x="2081362" y="1560596"/>
                    </a:cubicBezTo>
                    <a:cubicBezTo>
                      <a:pt x="2025315" y="1547363"/>
                      <a:pt x="1570709" y="1457843"/>
                      <a:pt x="1569153" y="1417364"/>
                    </a:cubicBezTo>
                    <a:cubicBezTo>
                      <a:pt x="1569153" y="1408023"/>
                      <a:pt x="1568374" y="1398682"/>
                      <a:pt x="1568374" y="1390119"/>
                    </a:cubicBezTo>
                    <a:cubicBezTo>
                      <a:pt x="1545021" y="1380778"/>
                      <a:pt x="1547356" y="1399461"/>
                      <a:pt x="1545800" y="1411915"/>
                    </a:cubicBezTo>
                    <a:cubicBezTo>
                      <a:pt x="1538015" y="1467963"/>
                      <a:pt x="1528674" y="1524010"/>
                      <a:pt x="1528674" y="1580836"/>
                    </a:cubicBezTo>
                    <a:cubicBezTo>
                      <a:pt x="1528674" y="1611194"/>
                      <a:pt x="1514662" y="1628320"/>
                      <a:pt x="1484303" y="1637661"/>
                    </a:cubicBezTo>
                    <a:cubicBezTo>
                      <a:pt x="1439933" y="1651673"/>
                      <a:pt x="1397119" y="1671134"/>
                      <a:pt x="1352748" y="1683589"/>
                    </a:cubicBezTo>
                    <a:cubicBezTo>
                      <a:pt x="1344964" y="1685924"/>
                      <a:pt x="1337179" y="1689038"/>
                      <a:pt x="1333287" y="1697601"/>
                    </a:cubicBezTo>
                    <a:cubicBezTo>
                      <a:pt x="1235983" y="1732630"/>
                      <a:pt x="1136343" y="1743528"/>
                      <a:pt x="1034369" y="1759875"/>
                    </a:cubicBezTo>
                    <a:cubicBezTo>
                      <a:pt x="1004788" y="1764546"/>
                      <a:pt x="972094" y="1776222"/>
                      <a:pt x="945627" y="1762989"/>
                    </a:cubicBezTo>
                    <a:cubicBezTo>
                      <a:pt x="873233" y="1727959"/>
                      <a:pt x="802395" y="1706942"/>
                      <a:pt x="733893" y="1664906"/>
                    </a:cubicBezTo>
                    <a:cubicBezTo>
                      <a:pt x="726887" y="1654008"/>
                      <a:pt x="729223" y="1641553"/>
                      <a:pt x="729223" y="1629877"/>
                    </a:cubicBezTo>
                    <a:cubicBezTo>
                      <a:pt x="729223" y="1505327"/>
                      <a:pt x="730779" y="1380000"/>
                      <a:pt x="731558" y="1255450"/>
                    </a:cubicBezTo>
                    <a:cubicBezTo>
                      <a:pt x="732336" y="1159703"/>
                      <a:pt x="731558" y="1063956"/>
                      <a:pt x="731558" y="968208"/>
                    </a:cubicBezTo>
                    <a:cubicBezTo>
                      <a:pt x="726887" y="920724"/>
                      <a:pt x="735450" y="872461"/>
                      <a:pt x="731558" y="825755"/>
                    </a:cubicBezTo>
                    <a:cubicBezTo>
                      <a:pt x="726887" y="765037"/>
                      <a:pt x="733893" y="705098"/>
                      <a:pt x="732336" y="645158"/>
                    </a:cubicBezTo>
                    <a:cubicBezTo>
                      <a:pt x="730779" y="564980"/>
                      <a:pt x="732336" y="484023"/>
                      <a:pt x="733893" y="403844"/>
                    </a:cubicBezTo>
                    <a:cubicBezTo>
                      <a:pt x="735450" y="298755"/>
                      <a:pt x="737007" y="193667"/>
                      <a:pt x="738564" y="88578"/>
                    </a:cubicBezTo>
                    <a:cubicBezTo>
                      <a:pt x="738564" y="76902"/>
                      <a:pt x="744013" y="60555"/>
                      <a:pt x="722995" y="60555"/>
                    </a:cubicBezTo>
                    <a:cubicBezTo>
                      <a:pt x="707426" y="58219"/>
                      <a:pt x="691079" y="59776"/>
                      <a:pt x="677068" y="50435"/>
                    </a:cubicBezTo>
                    <a:cubicBezTo>
                      <a:pt x="667726" y="47321"/>
                      <a:pt x="657607" y="47321"/>
                      <a:pt x="647487" y="47321"/>
                    </a:cubicBezTo>
                    <a:cubicBezTo>
                      <a:pt x="564973" y="42651"/>
                      <a:pt x="484016" y="31753"/>
                      <a:pt x="402280" y="20855"/>
                    </a:cubicBezTo>
                    <a:cubicBezTo>
                      <a:pt x="336114" y="11513"/>
                      <a:pt x="255935" y="17741"/>
                      <a:pt x="193660" y="1394"/>
                    </a:cubicBezTo>
                    <a:cubicBezTo>
                      <a:pt x="178870" y="-2498"/>
                      <a:pt x="167194" y="1394"/>
                      <a:pt x="163301" y="17741"/>
                    </a:cubicBezTo>
                    <a:cubicBezTo>
                      <a:pt x="160188" y="20076"/>
                      <a:pt x="158631" y="23190"/>
                      <a:pt x="157852" y="26304"/>
                    </a:cubicBezTo>
                    <a:cubicBezTo>
                      <a:pt x="143062" y="104147"/>
                      <a:pt x="129050" y="182769"/>
                      <a:pt x="115038" y="260612"/>
                    </a:cubicBezTo>
                    <a:cubicBezTo>
                      <a:pt x="97134" y="367258"/>
                      <a:pt x="80787" y="473903"/>
                      <a:pt x="66776" y="580548"/>
                    </a:cubicBezTo>
                    <a:cubicBezTo>
                      <a:pt x="51207" y="698092"/>
                      <a:pt x="37974" y="816414"/>
                      <a:pt x="26297" y="934736"/>
                    </a:cubicBezTo>
                    <a:cubicBezTo>
                      <a:pt x="16177" y="1033597"/>
                      <a:pt x="6836" y="1133236"/>
                      <a:pt x="6836" y="1232876"/>
                    </a:cubicBezTo>
                    <a:cubicBezTo>
                      <a:pt x="6836" y="1254672"/>
                      <a:pt x="8393" y="1276468"/>
                      <a:pt x="6058" y="1299042"/>
                    </a:cubicBezTo>
                    <a:cubicBezTo>
                      <a:pt x="-6397" y="1436047"/>
                      <a:pt x="2166" y="1573051"/>
                      <a:pt x="15399" y="1709277"/>
                    </a:cubicBezTo>
                    <a:cubicBezTo>
                      <a:pt x="30189" y="1864964"/>
                      <a:pt x="69889" y="2014423"/>
                      <a:pt x="127493" y="2159990"/>
                    </a:cubicBezTo>
                    <a:cubicBezTo>
                      <a:pt x="226354" y="2409089"/>
                      <a:pt x="361023" y="2633278"/>
                      <a:pt x="553297" y="2821659"/>
                    </a:cubicBezTo>
                    <a:cubicBezTo>
                      <a:pt x="600003" y="2867586"/>
                      <a:pt x="651379" y="2902616"/>
                      <a:pt x="710540" y="2929861"/>
                    </a:cubicBezTo>
                    <a:cubicBezTo>
                      <a:pt x="763474" y="2954771"/>
                      <a:pt x="817186" y="2976567"/>
                      <a:pt x="862335" y="3017046"/>
                    </a:cubicBezTo>
                    <a:cubicBezTo>
                      <a:pt x="912933" y="3061416"/>
                      <a:pt x="955747" y="3112793"/>
                      <a:pt x="998561" y="3163391"/>
                    </a:cubicBezTo>
                    <a:cubicBezTo>
                      <a:pt x="1130894" y="3319856"/>
                      <a:pt x="1239097" y="3483327"/>
                      <a:pt x="1355083" y="3652247"/>
                    </a:cubicBezTo>
                    <a:cubicBezTo>
                      <a:pt x="1376879" y="3674044"/>
                      <a:pt x="1385442" y="3705181"/>
                      <a:pt x="1411130" y="3723863"/>
                    </a:cubicBezTo>
                    <a:cubicBezTo>
                      <a:pt x="1459393" y="3788473"/>
                      <a:pt x="1500650" y="3856976"/>
                      <a:pt x="1542686" y="3924699"/>
                    </a:cubicBezTo>
                    <a:cubicBezTo>
                      <a:pt x="1631427" y="4070266"/>
                      <a:pt x="1705378" y="4222061"/>
                      <a:pt x="1749749" y="4388646"/>
                    </a:cubicBezTo>
                    <a:cubicBezTo>
                      <a:pt x="1782443" y="4513973"/>
                      <a:pt x="1789449" y="4650199"/>
                      <a:pt x="1799569" y="4777863"/>
                    </a:cubicBezTo>
                    <a:cubicBezTo>
                      <a:pt x="1801126" y="4800437"/>
                      <a:pt x="1809688" y="4803551"/>
                      <a:pt x="1828371" y="4800437"/>
                    </a:cubicBezTo>
                    <a:cubicBezTo>
                      <a:pt x="1850167" y="4796545"/>
                      <a:pt x="3723078" y="4661876"/>
                      <a:pt x="3843735" y="4653313"/>
                    </a:cubicBezTo>
                    <a:cubicBezTo>
                      <a:pt x="3852298" y="4654870"/>
                      <a:pt x="3864753" y="4661098"/>
                      <a:pt x="3858526" y="4641637"/>
                    </a:cubicBezTo>
                    <a:cubicBezTo>
                      <a:pt x="3847628" y="4611278"/>
                      <a:pt x="3845292" y="4579362"/>
                      <a:pt x="3837508" y="4548225"/>
                    </a:cubicBezTo>
                    <a:cubicBezTo>
                      <a:pt x="3762000" y="4241522"/>
                      <a:pt x="3684935" y="3935597"/>
                      <a:pt x="3607092" y="3628894"/>
                    </a:cubicBezTo>
                    <a:cubicBezTo>
                      <a:pt x="3531584" y="3332311"/>
                      <a:pt x="3467752" y="3027944"/>
                      <a:pt x="3375897" y="2736031"/>
                    </a:cubicBezTo>
                    <a:cubicBezTo>
                      <a:pt x="3369669" y="2716570"/>
                      <a:pt x="3364999" y="2697110"/>
                      <a:pt x="3361107" y="2676870"/>
                    </a:cubicBezTo>
                    <a:cubicBezTo>
                      <a:pt x="3344760" y="2613817"/>
                      <a:pt x="3326856" y="2551542"/>
                      <a:pt x="3310508" y="2488489"/>
                    </a:cubicBezTo>
                    <a:cubicBezTo>
                      <a:pt x="3307395" y="2475256"/>
                      <a:pt x="3301167" y="2461244"/>
                      <a:pt x="3325299" y="2461244"/>
                    </a:cubicBezTo>
                    <a:cubicBezTo>
                      <a:pt x="3419489" y="2462023"/>
                      <a:pt x="3549488" y="2464358"/>
                      <a:pt x="3642900" y="2453460"/>
                    </a:cubicBezTo>
                    <a:cubicBezTo>
                      <a:pt x="3792359" y="2436334"/>
                      <a:pt x="3902896" y="2402083"/>
                      <a:pt x="4049242" y="2366275"/>
                    </a:cubicBezTo>
                    <a:cubicBezTo>
                      <a:pt x="4210378" y="2327353"/>
                      <a:pt x="4369957" y="2282983"/>
                      <a:pt x="4527979" y="2235498"/>
                    </a:cubicBezTo>
                    <a:cubicBezTo>
                      <a:pt x="4579355" y="2219151"/>
                      <a:pt x="4629954" y="2198912"/>
                      <a:pt x="4682887" y="2185679"/>
                    </a:cubicBezTo>
                    <a:cubicBezTo>
                      <a:pt x="4696899" y="2180229"/>
                      <a:pt x="4710132" y="2174780"/>
                      <a:pt x="4724144" y="2171667"/>
                    </a:cubicBezTo>
                    <a:cubicBezTo>
                      <a:pt x="4772407" y="2161547"/>
                      <a:pt x="4800431" y="2134302"/>
                      <a:pt x="4837017" y="2097715"/>
                    </a:cubicBezTo>
                    <a:cubicBezTo>
                      <a:pt x="4991147" y="1943586"/>
                      <a:pt x="5025398" y="1759875"/>
                      <a:pt x="5115696" y="1597961"/>
                    </a:cubicBezTo>
                    <a:cubicBezTo>
                      <a:pt x="5173300" y="1495208"/>
                      <a:pt x="5230126" y="1383113"/>
                      <a:pt x="5276053" y="1271797"/>
                    </a:cubicBezTo>
                    <a:cubicBezTo>
                      <a:pt x="5300185" y="1214193"/>
                      <a:pt x="5336771" y="1155032"/>
                      <a:pt x="5355454" y="1095871"/>
                    </a:cubicBezTo>
                    <a:cubicBezTo>
                      <a:pt x="5371801" y="1043716"/>
                      <a:pt x="5384256" y="975992"/>
                      <a:pt x="5408387" y="926951"/>
                    </a:cubicBezTo>
                    <a:cubicBezTo>
                      <a:pt x="5423956" y="884916"/>
                      <a:pt x="5407609" y="841324"/>
                      <a:pt x="5406830" y="796175"/>
                    </a:cubicBezTo>
                    <a:cubicBezTo>
                      <a:pt x="5406052" y="779827"/>
                      <a:pt x="5413836" y="761145"/>
                      <a:pt x="5395932" y="747912"/>
                    </a:cubicBezTo>
                    <a:close/>
                    <a:moveTo>
                      <a:pt x="2184894" y="1682810"/>
                    </a:moveTo>
                    <a:lnTo>
                      <a:pt x="2181780" y="1682810"/>
                    </a:lnTo>
                    <a:cubicBezTo>
                      <a:pt x="2182558" y="1681253"/>
                      <a:pt x="2182558" y="1680475"/>
                      <a:pt x="2183337" y="1678918"/>
                    </a:cubicBezTo>
                    <a:cubicBezTo>
                      <a:pt x="2184115" y="1680475"/>
                      <a:pt x="2184115" y="1681253"/>
                      <a:pt x="2184894" y="1682810"/>
                    </a:cubicBezTo>
                    <a:close/>
                    <a:moveTo>
                      <a:pt x="3492662" y="4619062"/>
                    </a:moveTo>
                    <a:cubicBezTo>
                      <a:pt x="3493440" y="4617505"/>
                      <a:pt x="3494219" y="4616727"/>
                      <a:pt x="3495776" y="4615170"/>
                    </a:cubicBezTo>
                    <a:cubicBezTo>
                      <a:pt x="3495776" y="4622176"/>
                      <a:pt x="3494997" y="4628403"/>
                      <a:pt x="3488770" y="4633852"/>
                    </a:cubicBezTo>
                    <a:cubicBezTo>
                      <a:pt x="3487991" y="4634631"/>
                      <a:pt x="3486434" y="4636188"/>
                      <a:pt x="3485656" y="4636966"/>
                    </a:cubicBezTo>
                    <a:cubicBezTo>
                      <a:pt x="3486434" y="4629960"/>
                      <a:pt x="3488770" y="4623733"/>
                      <a:pt x="3492662" y="461906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4DE550C9-3C58-4946-8986-3D8A38239C92}"/>
                  </a:ext>
                </a:extLst>
              </p:cNvPr>
              <p:cNvSpPr/>
              <p:nvPr/>
            </p:nvSpPr>
            <p:spPr>
              <a:xfrm>
                <a:off x="6981857" y="5303468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542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13DD010-A5E9-4F16-AD58-41B6B32F622B}"/>
                </a:ext>
              </a:extLst>
            </p:cNvPr>
            <p:cNvSpPr/>
            <p:nvPr/>
          </p:nvSpPr>
          <p:spPr>
            <a:xfrm>
              <a:off x="5015534" y="5968961"/>
              <a:ext cx="2444282" cy="887414"/>
            </a:xfrm>
            <a:custGeom>
              <a:avLst/>
              <a:gdLst>
                <a:gd name="connsiteX0" fmla="*/ 2216201 w 2444281"/>
                <a:gd name="connsiteY0" fmla="*/ 281860 h 887414"/>
                <a:gd name="connsiteX1" fmla="*/ 2216979 w 2444281"/>
                <a:gd name="connsiteY1" fmla="*/ 285752 h 887414"/>
                <a:gd name="connsiteX2" fmla="*/ 2327517 w 2444281"/>
                <a:gd name="connsiteY2" fmla="*/ 457786 h 887414"/>
                <a:gd name="connsiteX3" fmla="*/ 2382007 w 2444281"/>
                <a:gd name="connsiteY3" fmla="*/ 560539 h 887414"/>
                <a:gd name="connsiteX4" fmla="*/ 2382007 w 2444281"/>
                <a:gd name="connsiteY4" fmla="*/ 560539 h 887414"/>
                <a:gd name="connsiteX5" fmla="*/ 2417037 w 2444281"/>
                <a:gd name="connsiteY5" fmla="*/ 633712 h 887414"/>
                <a:gd name="connsiteX6" fmla="*/ 2440390 w 2444281"/>
                <a:gd name="connsiteY6" fmla="*/ 783950 h 887414"/>
                <a:gd name="connsiteX7" fmla="*/ 2437276 w 2444281"/>
                <a:gd name="connsiteY7" fmla="*/ 790956 h 887414"/>
                <a:gd name="connsiteX8" fmla="*/ 2436497 w 2444281"/>
                <a:gd name="connsiteY8" fmla="*/ 804968 h 887414"/>
                <a:gd name="connsiteX9" fmla="*/ 2426378 w 2444281"/>
                <a:gd name="connsiteY9" fmla="*/ 889817 h 887414"/>
                <a:gd name="connsiteX10" fmla="*/ 25688 w 2444281"/>
                <a:gd name="connsiteY10" fmla="*/ 889817 h 887414"/>
                <a:gd name="connsiteX11" fmla="*/ 11676 w 2444281"/>
                <a:gd name="connsiteY11" fmla="*/ 861015 h 887414"/>
                <a:gd name="connsiteX12" fmla="*/ 7006 w 2444281"/>
                <a:gd name="connsiteY12" fmla="*/ 590120 h 887414"/>
                <a:gd name="connsiteX13" fmla="*/ 64610 w 2444281"/>
                <a:gd name="connsiteY13" fmla="*/ 179886 h 887414"/>
                <a:gd name="connsiteX14" fmla="*/ 100418 w 2444281"/>
                <a:gd name="connsiteY14" fmla="*/ 144077 h 887414"/>
                <a:gd name="connsiteX15" fmla="*/ 173591 w 2444281"/>
                <a:gd name="connsiteY15" fmla="*/ 136293 h 887414"/>
                <a:gd name="connsiteX16" fmla="*/ 433587 w 2444281"/>
                <a:gd name="connsiteY16" fmla="*/ 116832 h 887414"/>
                <a:gd name="connsiteX17" fmla="*/ 693584 w 2444281"/>
                <a:gd name="connsiteY17" fmla="*/ 98150 h 887414"/>
                <a:gd name="connsiteX18" fmla="*/ 890528 w 2444281"/>
                <a:gd name="connsiteY18" fmla="*/ 84138 h 887414"/>
                <a:gd name="connsiteX19" fmla="*/ 1139627 w 2444281"/>
                <a:gd name="connsiteY19" fmla="*/ 67013 h 887414"/>
                <a:gd name="connsiteX20" fmla="*/ 1435432 w 2444281"/>
                <a:gd name="connsiteY20" fmla="*/ 45995 h 887414"/>
                <a:gd name="connsiteX21" fmla="*/ 1561538 w 2444281"/>
                <a:gd name="connsiteY21" fmla="*/ 38211 h 887414"/>
                <a:gd name="connsiteX22" fmla="*/ 1602795 w 2444281"/>
                <a:gd name="connsiteY22" fmla="*/ 48330 h 887414"/>
                <a:gd name="connsiteX23" fmla="*/ 1679081 w 2444281"/>
                <a:gd name="connsiteY23" fmla="*/ 96593 h 887414"/>
                <a:gd name="connsiteX24" fmla="*/ 1718003 w 2444281"/>
                <a:gd name="connsiteY24" fmla="*/ 81803 h 887414"/>
                <a:gd name="connsiteX25" fmla="*/ 1731236 w 2444281"/>
                <a:gd name="connsiteY25" fmla="*/ 40546 h 887414"/>
                <a:gd name="connsiteX26" fmla="*/ 1748362 w 2444281"/>
                <a:gd name="connsiteY26" fmla="*/ 26534 h 887414"/>
                <a:gd name="connsiteX27" fmla="*/ 2004467 w 2444281"/>
                <a:gd name="connsiteY27" fmla="*/ 7073 h 887414"/>
                <a:gd name="connsiteX28" fmla="*/ 2102549 w 2444281"/>
                <a:gd name="connsiteY28" fmla="*/ 67 h 887414"/>
                <a:gd name="connsiteX29" fmla="*/ 2161710 w 2444281"/>
                <a:gd name="connsiteY29" fmla="*/ 55336 h 887414"/>
                <a:gd name="connsiteX30" fmla="*/ 2161710 w 2444281"/>
                <a:gd name="connsiteY30" fmla="*/ 55336 h 887414"/>
                <a:gd name="connsiteX31" fmla="*/ 2177279 w 2444281"/>
                <a:gd name="connsiteY31" fmla="*/ 126174 h 887414"/>
                <a:gd name="connsiteX32" fmla="*/ 2206081 w 2444281"/>
                <a:gd name="connsiteY32" fmla="*/ 253058 h 887414"/>
                <a:gd name="connsiteX33" fmla="*/ 2206081 w 2444281"/>
                <a:gd name="connsiteY33" fmla="*/ 253058 h 887414"/>
                <a:gd name="connsiteX34" fmla="*/ 2216201 w 2444281"/>
                <a:gd name="connsiteY34" fmla="*/ 281860 h 8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44281" h="887414">
                  <a:moveTo>
                    <a:pt x="2216201" y="281860"/>
                  </a:moveTo>
                  <a:cubicBezTo>
                    <a:pt x="2215422" y="283417"/>
                    <a:pt x="2215422" y="284974"/>
                    <a:pt x="2216979" y="285752"/>
                  </a:cubicBezTo>
                  <a:cubicBezTo>
                    <a:pt x="2257458" y="340243"/>
                    <a:pt x="2293265" y="398625"/>
                    <a:pt x="2327517" y="457786"/>
                  </a:cubicBezTo>
                  <a:cubicBezTo>
                    <a:pt x="2346978" y="491259"/>
                    <a:pt x="2369552" y="523175"/>
                    <a:pt x="2382007" y="560539"/>
                  </a:cubicBezTo>
                  <a:lnTo>
                    <a:pt x="2382007" y="560539"/>
                  </a:lnTo>
                  <a:cubicBezTo>
                    <a:pt x="2402246" y="580779"/>
                    <a:pt x="2406138" y="608802"/>
                    <a:pt x="2417037" y="633712"/>
                  </a:cubicBezTo>
                  <a:cubicBezTo>
                    <a:pt x="2438833" y="681197"/>
                    <a:pt x="2452066" y="731017"/>
                    <a:pt x="2440390" y="783950"/>
                  </a:cubicBezTo>
                  <a:cubicBezTo>
                    <a:pt x="2439611" y="787064"/>
                    <a:pt x="2438833" y="789399"/>
                    <a:pt x="2437276" y="790956"/>
                  </a:cubicBezTo>
                  <a:cubicBezTo>
                    <a:pt x="2437276" y="795627"/>
                    <a:pt x="2437276" y="800297"/>
                    <a:pt x="2436497" y="804968"/>
                  </a:cubicBezTo>
                  <a:cubicBezTo>
                    <a:pt x="2430270" y="832991"/>
                    <a:pt x="2437276" y="862572"/>
                    <a:pt x="2426378" y="889817"/>
                  </a:cubicBezTo>
                  <a:cubicBezTo>
                    <a:pt x="1626148" y="889817"/>
                    <a:pt x="825918" y="889817"/>
                    <a:pt x="25688" y="889817"/>
                  </a:cubicBezTo>
                  <a:cubicBezTo>
                    <a:pt x="16347" y="882032"/>
                    <a:pt x="14012" y="871913"/>
                    <a:pt x="11676" y="861015"/>
                  </a:cubicBezTo>
                  <a:cubicBezTo>
                    <a:pt x="-5449" y="770717"/>
                    <a:pt x="-778" y="680418"/>
                    <a:pt x="7006" y="590120"/>
                  </a:cubicBezTo>
                  <a:cubicBezTo>
                    <a:pt x="19461" y="452337"/>
                    <a:pt x="42035" y="316112"/>
                    <a:pt x="64610" y="179886"/>
                  </a:cubicBezTo>
                  <a:cubicBezTo>
                    <a:pt x="68502" y="157311"/>
                    <a:pt x="76286" y="147191"/>
                    <a:pt x="100418" y="144077"/>
                  </a:cubicBezTo>
                  <a:cubicBezTo>
                    <a:pt x="124549" y="140185"/>
                    <a:pt x="150238" y="143299"/>
                    <a:pt x="173591" y="136293"/>
                  </a:cubicBezTo>
                  <a:cubicBezTo>
                    <a:pt x="259997" y="128509"/>
                    <a:pt x="346403" y="123060"/>
                    <a:pt x="433587" y="116832"/>
                  </a:cubicBezTo>
                  <a:cubicBezTo>
                    <a:pt x="519994" y="110605"/>
                    <a:pt x="607178" y="105156"/>
                    <a:pt x="693584" y="98150"/>
                  </a:cubicBezTo>
                  <a:cubicBezTo>
                    <a:pt x="758973" y="93479"/>
                    <a:pt x="825140" y="88030"/>
                    <a:pt x="890528" y="84138"/>
                  </a:cubicBezTo>
                  <a:cubicBezTo>
                    <a:pt x="973820" y="79468"/>
                    <a:pt x="1056334" y="72461"/>
                    <a:pt x="1139627" y="67013"/>
                  </a:cubicBezTo>
                  <a:cubicBezTo>
                    <a:pt x="1238488" y="60007"/>
                    <a:pt x="1336571" y="52222"/>
                    <a:pt x="1435432" y="45995"/>
                  </a:cubicBezTo>
                  <a:cubicBezTo>
                    <a:pt x="1477467" y="43660"/>
                    <a:pt x="1518724" y="35875"/>
                    <a:pt x="1561538" y="38211"/>
                  </a:cubicBezTo>
                  <a:cubicBezTo>
                    <a:pt x="1577106" y="35097"/>
                    <a:pt x="1590340" y="40546"/>
                    <a:pt x="1602795" y="48330"/>
                  </a:cubicBezTo>
                  <a:cubicBezTo>
                    <a:pt x="1628483" y="63121"/>
                    <a:pt x="1653393" y="81025"/>
                    <a:pt x="1679081" y="96593"/>
                  </a:cubicBezTo>
                  <a:cubicBezTo>
                    <a:pt x="1705548" y="113719"/>
                    <a:pt x="1710219" y="111383"/>
                    <a:pt x="1718003" y="81803"/>
                  </a:cubicBezTo>
                  <a:cubicBezTo>
                    <a:pt x="1721895" y="67791"/>
                    <a:pt x="1725787" y="53779"/>
                    <a:pt x="1731236" y="40546"/>
                  </a:cubicBezTo>
                  <a:cubicBezTo>
                    <a:pt x="1735129" y="33540"/>
                    <a:pt x="1740577" y="28869"/>
                    <a:pt x="1748362" y="26534"/>
                  </a:cubicBezTo>
                  <a:cubicBezTo>
                    <a:pt x="1833211" y="17193"/>
                    <a:pt x="1918839" y="10187"/>
                    <a:pt x="2004467" y="7073"/>
                  </a:cubicBezTo>
                  <a:cubicBezTo>
                    <a:pt x="2037161" y="5516"/>
                    <a:pt x="2069855" y="846"/>
                    <a:pt x="2102549" y="67"/>
                  </a:cubicBezTo>
                  <a:cubicBezTo>
                    <a:pt x="2140693" y="-1490"/>
                    <a:pt x="2153926" y="24199"/>
                    <a:pt x="2161710" y="55336"/>
                  </a:cubicBezTo>
                  <a:lnTo>
                    <a:pt x="2161710" y="55336"/>
                  </a:lnTo>
                  <a:cubicBezTo>
                    <a:pt x="2171830" y="77911"/>
                    <a:pt x="2174944" y="102042"/>
                    <a:pt x="2177279" y="126174"/>
                  </a:cubicBezTo>
                  <a:cubicBezTo>
                    <a:pt x="2181171" y="169766"/>
                    <a:pt x="2196740" y="210244"/>
                    <a:pt x="2206081" y="253058"/>
                  </a:cubicBezTo>
                  <a:lnTo>
                    <a:pt x="2206081" y="253058"/>
                  </a:lnTo>
                  <a:cubicBezTo>
                    <a:pt x="2213865" y="260843"/>
                    <a:pt x="2212308" y="272519"/>
                    <a:pt x="2216201" y="281860"/>
                  </a:cubicBezTo>
                  <a:close/>
                </a:path>
              </a:pathLst>
            </a:custGeom>
            <a:solidFill>
              <a:srgbClr val="000000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5BFE337-5BA9-4CD1-A939-7736E6440A0E}"/>
                </a:ext>
              </a:extLst>
            </p:cNvPr>
            <p:cNvSpPr/>
            <p:nvPr/>
          </p:nvSpPr>
          <p:spPr>
            <a:xfrm>
              <a:off x="4568780" y="1022727"/>
              <a:ext cx="1299984" cy="1556867"/>
            </a:xfrm>
            <a:custGeom>
              <a:avLst/>
              <a:gdLst>
                <a:gd name="connsiteX0" fmla="*/ 1292132 w 1299984"/>
                <a:gd name="connsiteY0" fmla="*/ 412704 h 1556867"/>
                <a:gd name="connsiteX1" fmla="*/ 1081955 w 1299984"/>
                <a:gd name="connsiteY1" fmla="*/ 353543 h 1556867"/>
                <a:gd name="connsiteX2" fmla="*/ 898245 w 1299984"/>
                <a:gd name="connsiteY2" fmla="*/ 323184 h 1556867"/>
                <a:gd name="connsiteX3" fmla="*/ 718427 w 1299984"/>
                <a:gd name="connsiteY3" fmla="*/ 324741 h 1556867"/>
                <a:gd name="connsiteX4" fmla="*/ 569746 w 1299984"/>
                <a:gd name="connsiteY4" fmla="*/ 479650 h 1556867"/>
                <a:gd name="connsiteX5" fmla="*/ 542501 w 1299984"/>
                <a:gd name="connsiteY5" fmla="*/ 704617 h 1556867"/>
                <a:gd name="connsiteX6" fmla="*/ 480226 w 1299984"/>
                <a:gd name="connsiteY6" fmla="*/ 1003535 h 1556867"/>
                <a:gd name="connsiteX7" fmla="*/ 458430 w 1299984"/>
                <a:gd name="connsiteY7" fmla="*/ 1071259 h 1556867"/>
                <a:gd name="connsiteX8" fmla="*/ 431963 w 1299984"/>
                <a:gd name="connsiteY8" fmla="*/ 1089942 h 1556867"/>
                <a:gd name="connsiteX9" fmla="*/ 407054 w 1299984"/>
                <a:gd name="connsiteY9" fmla="*/ 1066589 h 1556867"/>
                <a:gd name="connsiteX10" fmla="*/ 399269 w 1299984"/>
                <a:gd name="connsiteY10" fmla="*/ 1015990 h 1556867"/>
                <a:gd name="connsiteX11" fmla="*/ 210888 w 1299984"/>
                <a:gd name="connsiteY11" fmla="*/ 861861 h 1556867"/>
                <a:gd name="connsiteX12" fmla="*/ 119811 w 1299984"/>
                <a:gd name="connsiteY12" fmla="*/ 924914 h 1556867"/>
                <a:gd name="connsiteX13" fmla="*/ 102686 w 1299984"/>
                <a:gd name="connsiteY13" fmla="*/ 1110959 h 1556867"/>
                <a:gd name="connsiteX14" fmla="*/ 159512 w 1299984"/>
                <a:gd name="connsiteY14" fmla="*/ 1204371 h 1556867"/>
                <a:gd name="connsiteX15" fmla="*/ 265379 w 1299984"/>
                <a:gd name="connsiteY15" fmla="*/ 1420776 h 1556867"/>
                <a:gd name="connsiteX16" fmla="*/ 260708 w 1299984"/>
                <a:gd name="connsiteY16" fmla="*/ 1560894 h 1556867"/>
                <a:gd name="connsiteX17" fmla="*/ 252924 w 1299984"/>
                <a:gd name="connsiteY17" fmla="*/ 1553110 h 1556867"/>
                <a:gd name="connsiteX18" fmla="*/ 230349 w 1299984"/>
                <a:gd name="connsiteY18" fmla="*/ 1531314 h 1556867"/>
                <a:gd name="connsiteX19" fmla="*/ 112027 w 1299984"/>
                <a:gd name="connsiteY19" fmla="*/ 1370178 h 1556867"/>
                <a:gd name="connsiteX20" fmla="*/ 40411 w 1299984"/>
                <a:gd name="connsiteY20" fmla="*/ 1192695 h 1556867"/>
                <a:gd name="connsiteX21" fmla="*/ 18615 w 1299984"/>
                <a:gd name="connsiteY21" fmla="*/ 1124971 h 1556867"/>
                <a:gd name="connsiteX22" fmla="*/ 11609 w 1299984"/>
                <a:gd name="connsiteY22" fmla="*/ 1061140 h 1556867"/>
                <a:gd name="connsiteX23" fmla="*/ 10831 w 1299984"/>
                <a:gd name="connsiteY23" fmla="*/ 872759 h 1556867"/>
                <a:gd name="connsiteX24" fmla="*/ 40411 w 1299984"/>
                <a:gd name="connsiteY24" fmla="*/ 703839 h 1556867"/>
                <a:gd name="connsiteX25" fmla="*/ 104243 w 1299984"/>
                <a:gd name="connsiteY25" fmla="*/ 485099 h 1556867"/>
                <a:gd name="connsiteX26" fmla="*/ 189870 w 1299984"/>
                <a:gd name="connsiteY26" fmla="*/ 306059 h 1556867"/>
                <a:gd name="connsiteX27" fmla="*/ 285618 w 1299984"/>
                <a:gd name="connsiteY27" fmla="*/ 190851 h 1556867"/>
                <a:gd name="connsiteX28" fmla="*/ 388371 w 1299984"/>
                <a:gd name="connsiteY28" fmla="*/ 109115 h 1556867"/>
                <a:gd name="connsiteX29" fmla="*/ 741002 w 1299984"/>
                <a:gd name="connsiteY29" fmla="*/ 135 h 1556867"/>
                <a:gd name="connsiteX30" fmla="*/ 1095967 w 1299984"/>
                <a:gd name="connsiteY30" fmla="*/ 96660 h 1556867"/>
                <a:gd name="connsiteX31" fmla="*/ 1294468 w 1299984"/>
                <a:gd name="connsiteY31" fmla="*/ 397136 h 1556867"/>
                <a:gd name="connsiteX32" fmla="*/ 1292132 w 1299984"/>
                <a:gd name="connsiteY32" fmla="*/ 412704 h 155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99984" h="1556867">
                  <a:moveTo>
                    <a:pt x="1292132" y="412704"/>
                  </a:moveTo>
                  <a:cubicBezTo>
                    <a:pt x="1232193" y="357436"/>
                    <a:pt x="1156685" y="355879"/>
                    <a:pt x="1081955" y="353543"/>
                  </a:cubicBezTo>
                  <a:cubicBezTo>
                    <a:pt x="1019681" y="351987"/>
                    <a:pt x="959741" y="332526"/>
                    <a:pt x="898245" y="323184"/>
                  </a:cubicBezTo>
                  <a:cubicBezTo>
                    <a:pt x="837527" y="313843"/>
                    <a:pt x="778366" y="313843"/>
                    <a:pt x="718427" y="324741"/>
                  </a:cubicBezTo>
                  <a:cubicBezTo>
                    <a:pt x="632799" y="341088"/>
                    <a:pt x="587650" y="397136"/>
                    <a:pt x="569746" y="479650"/>
                  </a:cubicBezTo>
                  <a:cubicBezTo>
                    <a:pt x="553399" y="553601"/>
                    <a:pt x="547950" y="629109"/>
                    <a:pt x="542501" y="704617"/>
                  </a:cubicBezTo>
                  <a:cubicBezTo>
                    <a:pt x="535495" y="807370"/>
                    <a:pt x="511364" y="906231"/>
                    <a:pt x="480226" y="1003535"/>
                  </a:cubicBezTo>
                  <a:cubicBezTo>
                    <a:pt x="473220" y="1026110"/>
                    <a:pt x="465436" y="1048685"/>
                    <a:pt x="458430" y="1071259"/>
                  </a:cubicBezTo>
                  <a:cubicBezTo>
                    <a:pt x="454538" y="1084493"/>
                    <a:pt x="448310" y="1093834"/>
                    <a:pt x="431963" y="1089942"/>
                  </a:cubicBezTo>
                  <a:cubicBezTo>
                    <a:pt x="418730" y="1086828"/>
                    <a:pt x="406275" y="1086828"/>
                    <a:pt x="407054" y="1066589"/>
                  </a:cubicBezTo>
                  <a:cubicBezTo>
                    <a:pt x="407054" y="1049463"/>
                    <a:pt x="401604" y="1033116"/>
                    <a:pt x="399269" y="1015990"/>
                  </a:cubicBezTo>
                  <a:cubicBezTo>
                    <a:pt x="383701" y="908567"/>
                    <a:pt x="284061" y="865753"/>
                    <a:pt x="210888" y="861861"/>
                  </a:cubicBezTo>
                  <a:cubicBezTo>
                    <a:pt x="163404" y="859525"/>
                    <a:pt x="135380" y="879765"/>
                    <a:pt x="119811" y="924914"/>
                  </a:cubicBezTo>
                  <a:cubicBezTo>
                    <a:pt x="99572" y="985632"/>
                    <a:pt x="87896" y="1047128"/>
                    <a:pt x="102686" y="1110959"/>
                  </a:cubicBezTo>
                  <a:cubicBezTo>
                    <a:pt x="111249" y="1148324"/>
                    <a:pt x="126039" y="1182575"/>
                    <a:pt x="159512" y="1204371"/>
                  </a:cubicBezTo>
                  <a:cubicBezTo>
                    <a:pt x="237355" y="1255748"/>
                    <a:pt x="266157" y="1331256"/>
                    <a:pt x="265379" y="1420776"/>
                  </a:cubicBezTo>
                  <a:cubicBezTo>
                    <a:pt x="264600" y="1467482"/>
                    <a:pt x="271606" y="1514188"/>
                    <a:pt x="260708" y="1560894"/>
                  </a:cubicBezTo>
                  <a:cubicBezTo>
                    <a:pt x="256037" y="1560115"/>
                    <a:pt x="254480" y="1556223"/>
                    <a:pt x="252924" y="1553110"/>
                  </a:cubicBezTo>
                  <a:cubicBezTo>
                    <a:pt x="249810" y="1541433"/>
                    <a:pt x="241247" y="1534427"/>
                    <a:pt x="230349" y="1531314"/>
                  </a:cubicBezTo>
                  <a:cubicBezTo>
                    <a:pt x="187535" y="1517302"/>
                    <a:pt x="129153" y="1410656"/>
                    <a:pt x="112027" y="1370178"/>
                  </a:cubicBezTo>
                  <a:cubicBezTo>
                    <a:pt x="87117" y="1311795"/>
                    <a:pt x="64543" y="1251856"/>
                    <a:pt x="40411" y="1192695"/>
                  </a:cubicBezTo>
                  <a:cubicBezTo>
                    <a:pt x="31848" y="1170120"/>
                    <a:pt x="21729" y="1149103"/>
                    <a:pt x="18615" y="1124971"/>
                  </a:cubicBezTo>
                  <a:cubicBezTo>
                    <a:pt x="16280" y="1102397"/>
                    <a:pt x="25621" y="1082936"/>
                    <a:pt x="11609" y="1061140"/>
                  </a:cubicBezTo>
                  <a:cubicBezTo>
                    <a:pt x="-10965" y="1026888"/>
                    <a:pt x="5382" y="911680"/>
                    <a:pt x="10831" y="872759"/>
                  </a:cubicBezTo>
                  <a:cubicBezTo>
                    <a:pt x="18615" y="816711"/>
                    <a:pt x="28735" y="759107"/>
                    <a:pt x="40411" y="703839"/>
                  </a:cubicBezTo>
                  <a:cubicBezTo>
                    <a:pt x="55980" y="629887"/>
                    <a:pt x="77776" y="556715"/>
                    <a:pt x="104243" y="485099"/>
                  </a:cubicBezTo>
                  <a:cubicBezTo>
                    <a:pt x="119811" y="444620"/>
                    <a:pt x="149392" y="328634"/>
                    <a:pt x="189870" y="306059"/>
                  </a:cubicBezTo>
                  <a:cubicBezTo>
                    <a:pt x="224122" y="287377"/>
                    <a:pt x="256816" y="220431"/>
                    <a:pt x="285618" y="190851"/>
                  </a:cubicBezTo>
                  <a:cubicBezTo>
                    <a:pt x="316755" y="158935"/>
                    <a:pt x="351006" y="132468"/>
                    <a:pt x="388371" y="109115"/>
                  </a:cubicBezTo>
                  <a:cubicBezTo>
                    <a:pt x="485675" y="48397"/>
                    <a:pt x="624236" y="-2979"/>
                    <a:pt x="741002" y="135"/>
                  </a:cubicBezTo>
                  <a:cubicBezTo>
                    <a:pt x="863994" y="4027"/>
                    <a:pt x="989322" y="32050"/>
                    <a:pt x="1095967" y="96660"/>
                  </a:cubicBezTo>
                  <a:cubicBezTo>
                    <a:pt x="1185487" y="151151"/>
                    <a:pt x="1331833" y="278814"/>
                    <a:pt x="1294468" y="397136"/>
                  </a:cubicBezTo>
                  <a:cubicBezTo>
                    <a:pt x="1293689" y="402585"/>
                    <a:pt x="1292911" y="407255"/>
                    <a:pt x="1292132" y="4127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4E6AAFC-81E8-48FA-8441-DEF648652A08}"/>
                </a:ext>
              </a:extLst>
            </p:cNvPr>
            <p:cNvSpPr/>
            <p:nvPr/>
          </p:nvSpPr>
          <p:spPr>
            <a:xfrm>
              <a:off x="5098826" y="2631884"/>
              <a:ext cx="194608" cy="233530"/>
            </a:xfrm>
            <a:custGeom>
              <a:avLst/>
              <a:gdLst>
                <a:gd name="connsiteX0" fmla="*/ 98861 w 194608"/>
                <a:gd name="connsiteY0" fmla="*/ 212512 h 233530"/>
                <a:gd name="connsiteX1" fmla="*/ 88742 w 194608"/>
                <a:gd name="connsiteY1" fmla="*/ 211734 h 233530"/>
                <a:gd name="connsiteX2" fmla="*/ 66167 w 194608"/>
                <a:gd name="connsiteY2" fmla="*/ 205506 h 233530"/>
                <a:gd name="connsiteX3" fmla="*/ 60718 w 194608"/>
                <a:gd name="connsiteY3" fmla="*/ 200836 h 233530"/>
                <a:gd name="connsiteX4" fmla="*/ 9341 w 194608"/>
                <a:gd name="connsiteY4" fmla="*/ 28024 h 233530"/>
                <a:gd name="connsiteX5" fmla="*/ 0 w 194608"/>
                <a:gd name="connsiteY5" fmla="*/ 0 h 233530"/>
                <a:gd name="connsiteX6" fmla="*/ 31916 w 194608"/>
                <a:gd name="connsiteY6" fmla="*/ 49041 h 233530"/>
                <a:gd name="connsiteX7" fmla="*/ 198501 w 194608"/>
                <a:gd name="connsiteY7" fmla="*/ 233530 h 233530"/>
                <a:gd name="connsiteX8" fmla="*/ 195387 w 194608"/>
                <a:gd name="connsiteY8" fmla="*/ 236644 h 233530"/>
                <a:gd name="connsiteX9" fmla="*/ 175926 w 194608"/>
                <a:gd name="connsiteY9" fmla="*/ 234309 h 233530"/>
                <a:gd name="connsiteX10" fmla="*/ 175926 w 194608"/>
                <a:gd name="connsiteY10" fmla="*/ 233530 h 233530"/>
                <a:gd name="connsiteX11" fmla="*/ 150238 w 194608"/>
                <a:gd name="connsiteY11" fmla="*/ 228081 h 233530"/>
                <a:gd name="connsiteX12" fmla="*/ 131555 w 194608"/>
                <a:gd name="connsiteY12" fmla="*/ 223410 h 233530"/>
                <a:gd name="connsiteX13" fmla="*/ 131555 w 194608"/>
                <a:gd name="connsiteY13" fmla="*/ 222632 h 233530"/>
                <a:gd name="connsiteX14" fmla="*/ 98861 w 194608"/>
                <a:gd name="connsiteY14" fmla="*/ 212512 h 23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4608" h="233530">
                  <a:moveTo>
                    <a:pt x="98861" y="212512"/>
                  </a:moveTo>
                  <a:cubicBezTo>
                    <a:pt x="95747" y="212512"/>
                    <a:pt x="91855" y="211734"/>
                    <a:pt x="88742" y="211734"/>
                  </a:cubicBezTo>
                  <a:cubicBezTo>
                    <a:pt x="82514" y="204728"/>
                    <a:pt x="73173" y="207842"/>
                    <a:pt x="66167" y="205506"/>
                  </a:cubicBezTo>
                  <a:cubicBezTo>
                    <a:pt x="63832" y="204728"/>
                    <a:pt x="62275" y="203171"/>
                    <a:pt x="60718" y="200836"/>
                  </a:cubicBezTo>
                  <a:cubicBezTo>
                    <a:pt x="46706" y="142453"/>
                    <a:pt x="27245" y="85628"/>
                    <a:pt x="9341" y="28024"/>
                  </a:cubicBezTo>
                  <a:cubicBezTo>
                    <a:pt x="7006" y="19461"/>
                    <a:pt x="3892" y="10898"/>
                    <a:pt x="0" y="0"/>
                  </a:cubicBezTo>
                  <a:cubicBezTo>
                    <a:pt x="20239" y="13233"/>
                    <a:pt x="23353" y="33473"/>
                    <a:pt x="31916" y="49041"/>
                  </a:cubicBezTo>
                  <a:cubicBezTo>
                    <a:pt x="72394" y="124549"/>
                    <a:pt x="127663" y="185267"/>
                    <a:pt x="198501" y="233530"/>
                  </a:cubicBezTo>
                  <a:cubicBezTo>
                    <a:pt x="197722" y="234309"/>
                    <a:pt x="196944" y="235865"/>
                    <a:pt x="195387" y="236644"/>
                  </a:cubicBezTo>
                  <a:cubicBezTo>
                    <a:pt x="188381" y="240536"/>
                    <a:pt x="182153" y="238979"/>
                    <a:pt x="175926" y="234309"/>
                  </a:cubicBezTo>
                  <a:lnTo>
                    <a:pt x="175926" y="233530"/>
                  </a:lnTo>
                  <a:cubicBezTo>
                    <a:pt x="168142" y="226524"/>
                    <a:pt x="158801" y="228859"/>
                    <a:pt x="150238" y="228081"/>
                  </a:cubicBezTo>
                  <a:cubicBezTo>
                    <a:pt x="143232" y="228081"/>
                    <a:pt x="137004" y="228081"/>
                    <a:pt x="131555" y="223410"/>
                  </a:cubicBezTo>
                  <a:lnTo>
                    <a:pt x="131555" y="222632"/>
                  </a:lnTo>
                  <a:cubicBezTo>
                    <a:pt x="122214" y="216404"/>
                    <a:pt x="108981" y="221075"/>
                    <a:pt x="98861" y="212512"/>
                  </a:cubicBezTo>
                  <a:close/>
                </a:path>
              </a:pathLst>
            </a:custGeom>
            <a:solidFill>
              <a:srgbClr val="E3B786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7" name="Graphic 24">
              <a:extLst>
                <a:ext uri="{FF2B5EF4-FFF2-40B4-BE49-F238E27FC236}">
                  <a16:creationId xmlns:a16="http://schemas.microsoft.com/office/drawing/2014/main" id="{429A4346-3D5D-4953-8F9D-A116FDD6AE50}"/>
                </a:ext>
              </a:extLst>
            </p:cNvPr>
            <p:cNvGrpSpPr/>
            <p:nvPr/>
          </p:nvGrpSpPr>
          <p:grpSpPr>
            <a:xfrm>
              <a:off x="3822070" y="2993077"/>
              <a:ext cx="4040070" cy="2506556"/>
              <a:chOff x="3822070" y="2993077"/>
              <a:chExt cx="4040070" cy="2506556"/>
            </a:xfrm>
            <a:solidFill>
              <a:srgbClr val="A1C1E2"/>
            </a:solidFill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6EE930E-214C-49BF-B86A-5F7C635A57C1}"/>
                  </a:ext>
                </a:extLst>
              </p:cNvPr>
              <p:cNvSpPr/>
              <p:nvPr/>
            </p:nvSpPr>
            <p:spPr>
              <a:xfrm>
                <a:off x="5752399" y="3005226"/>
                <a:ext cx="155687" cy="303589"/>
              </a:xfrm>
              <a:custGeom>
                <a:avLst/>
                <a:gdLst>
                  <a:gd name="connsiteX0" fmla="*/ 56359 w 155686"/>
                  <a:gd name="connsiteY0" fmla="*/ 86713 h 303589"/>
                  <a:gd name="connsiteX1" fmla="*/ 11210 w 155686"/>
                  <a:gd name="connsiteY1" fmla="*/ 1085 h 303589"/>
                  <a:gd name="connsiteX2" fmla="*/ 5761 w 155686"/>
                  <a:gd name="connsiteY2" fmla="*/ 1863 h 303589"/>
                  <a:gd name="connsiteX3" fmla="*/ 16659 w 155686"/>
                  <a:gd name="connsiteY3" fmla="*/ 83599 h 303589"/>
                  <a:gd name="connsiteX4" fmla="*/ 312 w 155686"/>
                  <a:gd name="connsiteY4" fmla="*/ 100725 h 303589"/>
                  <a:gd name="connsiteX5" fmla="*/ 42347 w 155686"/>
                  <a:gd name="connsiteY5" fmla="*/ 163778 h 303589"/>
                  <a:gd name="connsiteX6" fmla="*/ 54802 w 155686"/>
                  <a:gd name="connsiteY6" fmla="*/ 290662 h 303589"/>
                  <a:gd name="connsiteX7" fmla="*/ 64143 w 155686"/>
                  <a:gd name="connsiteY7" fmla="*/ 309345 h 303589"/>
                  <a:gd name="connsiteX8" fmla="*/ 92167 w 155686"/>
                  <a:gd name="connsiteY8" fmla="*/ 262639 h 303589"/>
                  <a:gd name="connsiteX9" fmla="*/ 139651 w 155686"/>
                  <a:gd name="connsiteY9" fmla="*/ 249405 h 303589"/>
                  <a:gd name="connsiteX10" fmla="*/ 149771 w 155686"/>
                  <a:gd name="connsiteY10" fmla="*/ 224495 h 303589"/>
                  <a:gd name="connsiteX11" fmla="*/ 56359 w 155686"/>
                  <a:gd name="connsiteY11" fmla="*/ 86713 h 30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686" h="303589">
                    <a:moveTo>
                      <a:pt x="56359" y="86713"/>
                    </a:moveTo>
                    <a:cubicBezTo>
                      <a:pt x="39233" y="59468"/>
                      <a:pt x="18994" y="33001"/>
                      <a:pt x="11210" y="1085"/>
                    </a:cubicBezTo>
                    <a:cubicBezTo>
                      <a:pt x="9653" y="-472"/>
                      <a:pt x="7317" y="-472"/>
                      <a:pt x="5761" y="1863"/>
                    </a:cubicBezTo>
                    <a:cubicBezTo>
                      <a:pt x="-9808" y="31444"/>
                      <a:pt x="10431" y="57911"/>
                      <a:pt x="16659" y="83599"/>
                    </a:cubicBezTo>
                    <a:cubicBezTo>
                      <a:pt x="22886" y="108509"/>
                      <a:pt x="14323" y="102282"/>
                      <a:pt x="312" y="100725"/>
                    </a:cubicBezTo>
                    <a:cubicBezTo>
                      <a:pt x="21329" y="117072"/>
                      <a:pt x="43904" y="132640"/>
                      <a:pt x="42347" y="163778"/>
                    </a:cubicBezTo>
                    <a:cubicBezTo>
                      <a:pt x="40790" y="206592"/>
                      <a:pt x="54023" y="247848"/>
                      <a:pt x="54802" y="290662"/>
                    </a:cubicBezTo>
                    <a:cubicBezTo>
                      <a:pt x="54802" y="297668"/>
                      <a:pt x="50910" y="308566"/>
                      <a:pt x="64143" y="309345"/>
                    </a:cubicBezTo>
                    <a:cubicBezTo>
                      <a:pt x="53245" y="281321"/>
                      <a:pt x="63365" y="267309"/>
                      <a:pt x="92167" y="262639"/>
                    </a:cubicBezTo>
                    <a:cubicBezTo>
                      <a:pt x="108514" y="260303"/>
                      <a:pt x="123304" y="252519"/>
                      <a:pt x="139651" y="249405"/>
                    </a:cubicBezTo>
                    <a:cubicBezTo>
                      <a:pt x="158334" y="246292"/>
                      <a:pt x="160669" y="239286"/>
                      <a:pt x="149771" y="224495"/>
                    </a:cubicBezTo>
                    <a:cubicBezTo>
                      <a:pt x="118634" y="178568"/>
                      <a:pt x="85939" y="133419"/>
                      <a:pt x="56359" y="86713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C81363B-4C66-4B7A-B93C-26953B63BB56}"/>
                  </a:ext>
                </a:extLst>
              </p:cNvPr>
              <p:cNvSpPr/>
              <p:nvPr/>
            </p:nvSpPr>
            <p:spPr>
              <a:xfrm>
                <a:off x="6914912" y="3319241"/>
                <a:ext cx="350295" cy="412570"/>
              </a:xfrm>
              <a:custGeom>
                <a:avLst/>
                <a:gdLst>
                  <a:gd name="connsiteX0" fmla="*/ 0 w 350295"/>
                  <a:gd name="connsiteY0" fmla="*/ 411013 h 412569"/>
                  <a:gd name="connsiteX1" fmla="*/ 4670 w 350295"/>
                  <a:gd name="connsiteY1" fmla="*/ 416462 h 412569"/>
                  <a:gd name="connsiteX2" fmla="*/ 14790 w 350295"/>
                  <a:gd name="connsiteY2" fmla="*/ 414127 h 412569"/>
                  <a:gd name="connsiteX3" fmla="*/ 25688 w 350295"/>
                  <a:gd name="connsiteY3" fmla="*/ 411791 h 412569"/>
                  <a:gd name="connsiteX4" fmla="*/ 243650 w 350295"/>
                  <a:gd name="connsiteY4" fmla="*/ 267781 h 412569"/>
                  <a:gd name="connsiteX5" fmla="*/ 341732 w 350295"/>
                  <a:gd name="connsiteY5" fmla="*/ 51377 h 412569"/>
                  <a:gd name="connsiteX6" fmla="*/ 352630 w 350295"/>
                  <a:gd name="connsiteY6" fmla="*/ 0 h 412569"/>
                  <a:gd name="connsiteX7" fmla="*/ 0 w 350295"/>
                  <a:gd name="connsiteY7" fmla="*/ 411013 h 41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295" h="412569">
                    <a:moveTo>
                      <a:pt x="0" y="411013"/>
                    </a:moveTo>
                    <a:cubicBezTo>
                      <a:pt x="1557" y="412570"/>
                      <a:pt x="3114" y="414127"/>
                      <a:pt x="4670" y="416462"/>
                    </a:cubicBezTo>
                    <a:cubicBezTo>
                      <a:pt x="7784" y="415684"/>
                      <a:pt x="11677" y="414905"/>
                      <a:pt x="14790" y="414127"/>
                    </a:cubicBezTo>
                    <a:cubicBezTo>
                      <a:pt x="18682" y="413348"/>
                      <a:pt x="21796" y="411791"/>
                      <a:pt x="25688" y="411791"/>
                    </a:cubicBezTo>
                    <a:cubicBezTo>
                      <a:pt x="125328" y="404785"/>
                      <a:pt x="193830" y="350295"/>
                      <a:pt x="243650" y="267781"/>
                    </a:cubicBezTo>
                    <a:cubicBezTo>
                      <a:pt x="284907" y="199279"/>
                      <a:pt x="312152" y="125328"/>
                      <a:pt x="341732" y="51377"/>
                    </a:cubicBezTo>
                    <a:cubicBezTo>
                      <a:pt x="347181" y="37365"/>
                      <a:pt x="358858" y="21796"/>
                      <a:pt x="352630" y="0"/>
                    </a:cubicBezTo>
                    <a:cubicBezTo>
                      <a:pt x="233530" y="138561"/>
                      <a:pt x="116765" y="274787"/>
                      <a:pt x="0" y="41101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8FF5141-85C5-46F5-B5FC-E09814E5ACBC}"/>
                  </a:ext>
                </a:extLst>
              </p:cNvPr>
              <p:cNvSpPr/>
              <p:nvPr/>
            </p:nvSpPr>
            <p:spPr>
              <a:xfrm>
                <a:off x="6549479" y="3486024"/>
                <a:ext cx="179040" cy="256883"/>
              </a:xfrm>
              <a:custGeom>
                <a:avLst/>
                <a:gdLst>
                  <a:gd name="connsiteX0" fmla="*/ 169267 w 179039"/>
                  <a:gd name="connsiteY0" fmla="*/ 3694 h 256883"/>
                  <a:gd name="connsiteX1" fmla="*/ 26814 w 179039"/>
                  <a:gd name="connsiteY1" fmla="*/ 51178 h 256883"/>
                  <a:gd name="connsiteX2" fmla="*/ 1125 w 179039"/>
                  <a:gd name="connsiteY2" fmla="*/ 83873 h 256883"/>
                  <a:gd name="connsiteX3" fmla="*/ 7353 w 179039"/>
                  <a:gd name="connsiteY3" fmla="*/ 144590 h 256883"/>
                  <a:gd name="connsiteX4" fmla="*/ 22922 w 179039"/>
                  <a:gd name="connsiteY4" fmla="*/ 232553 h 256883"/>
                  <a:gd name="connsiteX5" fmla="*/ 71184 w 179039"/>
                  <a:gd name="connsiteY5" fmla="*/ 242673 h 256883"/>
                  <a:gd name="connsiteX6" fmla="*/ 92202 w 179039"/>
                  <a:gd name="connsiteY6" fmla="*/ 210757 h 256883"/>
                  <a:gd name="connsiteX7" fmla="*/ 181722 w 179039"/>
                  <a:gd name="connsiteY7" fmla="*/ 15370 h 256883"/>
                  <a:gd name="connsiteX8" fmla="*/ 184057 w 179039"/>
                  <a:gd name="connsiteY8" fmla="*/ 2915 h 256883"/>
                  <a:gd name="connsiteX9" fmla="*/ 169267 w 179039"/>
                  <a:gd name="connsiteY9" fmla="*/ 3694 h 256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039" h="256883">
                    <a:moveTo>
                      <a:pt x="169267" y="3694"/>
                    </a:moveTo>
                    <a:cubicBezTo>
                      <a:pt x="121783" y="20041"/>
                      <a:pt x="74298" y="36388"/>
                      <a:pt x="26814" y="51178"/>
                    </a:cubicBezTo>
                    <a:cubicBezTo>
                      <a:pt x="6574" y="57406"/>
                      <a:pt x="-3545" y="65968"/>
                      <a:pt x="1125" y="83873"/>
                    </a:cubicBezTo>
                    <a:cubicBezTo>
                      <a:pt x="3461" y="107226"/>
                      <a:pt x="4239" y="125908"/>
                      <a:pt x="7353" y="144590"/>
                    </a:cubicBezTo>
                    <a:cubicBezTo>
                      <a:pt x="12023" y="174171"/>
                      <a:pt x="12802" y="204530"/>
                      <a:pt x="22922" y="232553"/>
                    </a:cubicBezTo>
                    <a:cubicBezTo>
                      <a:pt x="33820" y="263691"/>
                      <a:pt x="50167" y="267583"/>
                      <a:pt x="71184" y="242673"/>
                    </a:cubicBezTo>
                    <a:cubicBezTo>
                      <a:pt x="78969" y="233332"/>
                      <a:pt x="85975" y="221655"/>
                      <a:pt x="92202" y="210757"/>
                    </a:cubicBezTo>
                    <a:cubicBezTo>
                      <a:pt x="127232" y="147704"/>
                      <a:pt x="152920" y="80759"/>
                      <a:pt x="181722" y="15370"/>
                    </a:cubicBezTo>
                    <a:cubicBezTo>
                      <a:pt x="183279" y="11478"/>
                      <a:pt x="187171" y="6808"/>
                      <a:pt x="184057" y="2915"/>
                    </a:cubicBezTo>
                    <a:cubicBezTo>
                      <a:pt x="179387" y="-3312"/>
                      <a:pt x="173938" y="2137"/>
                      <a:pt x="169267" y="369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243B337B-5540-403B-BFD8-09F94656124F}"/>
                  </a:ext>
                </a:extLst>
              </p:cNvPr>
              <p:cNvSpPr/>
              <p:nvPr/>
            </p:nvSpPr>
            <p:spPr>
              <a:xfrm>
                <a:off x="7708914" y="3041340"/>
                <a:ext cx="155687" cy="233530"/>
              </a:xfrm>
              <a:custGeom>
                <a:avLst/>
                <a:gdLst>
                  <a:gd name="connsiteX0" fmla="*/ 151795 w 155686"/>
                  <a:gd name="connsiteY0" fmla="*/ 205506 h 233530"/>
                  <a:gd name="connsiteX1" fmla="*/ 7006 w 155686"/>
                  <a:gd name="connsiteY1" fmla="*/ 0 h 233530"/>
                  <a:gd name="connsiteX2" fmla="*/ 0 w 155686"/>
                  <a:gd name="connsiteY2" fmla="*/ 3114 h 233530"/>
                  <a:gd name="connsiteX3" fmla="*/ 21796 w 155686"/>
                  <a:gd name="connsiteY3" fmla="*/ 180596 h 233530"/>
                  <a:gd name="connsiteX4" fmla="*/ 32694 w 155686"/>
                  <a:gd name="connsiteY4" fmla="*/ 209399 h 233530"/>
                  <a:gd name="connsiteX5" fmla="*/ 126106 w 155686"/>
                  <a:gd name="connsiteY5" fmla="*/ 238200 h 233530"/>
                  <a:gd name="connsiteX6" fmla="*/ 151795 w 155686"/>
                  <a:gd name="connsiteY6" fmla="*/ 205506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686" h="233530">
                    <a:moveTo>
                      <a:pt x="151795" y="205506"/>
                    </a:moveTo>
                    <a:cubicBezTo>
                      <a:pt x="115986" y="127663"/>
                      <a:pt x="58383" y="66167"/>
                      <a:pt x="7006" y="0"/>
                    </a:cubicBezTo>
                    <a:cubicBezTo>
                      <a:pt x="4670" y="778"/>
                      <a:pt x="2335" y="2335"/>
                      <a:pt x="0" y="3114"/>
                    </a:cubicBezTo>
                    <a:cubicBezTo>
                      <a:pt x="7006" y="62275"/>
                      <a:pt x="14012" y="121435"/>
                      <a:pt x="21796" y="180596"/>
                    </a:cubicBezTo>
                    <a:cubicBezTo>
                      <a:pt x="23353" y="190716"/>
                      <a:pt x="19461" y="203949"/>
                      <a:pt x="32694" y="209399"/>
                    </a:cubicBezTo>
                    <a:cubicBezTo>
                      <a:pt x="63053" y="221854"/>
                      <a:pt x="93412" y="235087"/>
                      <a:pt x="126106" y="238200"/>
                    </a:cubicBezTo>
                    <a:cubicBezTo>
                      <a:pt x="152573" y="240536"/>
                      <a:pt x="161914" y="228081"/>
                      <a:pt x="151795" y="20550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C895D544-8D07-4C6A-BD37-49BDDE5DA603}"/>
                  </a:ext>
                </a:extLst>
              </p:cNvPr>
              <p:cNvSpPr/>
              <p:nvPr/>
            </p:nvSpPr>
            <p:spPr>
              <a:xfrm>
                <a:off x="4875416" y="4489227"/>
                <a:ext cx="786218" cy="482629"/>
              </a:xfrm>
              <a:custGeom>
                <a:avLst/>
                <a:gdLst>
                  <a:gd name="connsiteX0" fmla="*/ 787775 w 786217"/>
                  <a:gd name="connsiteY0" fmla="*/ 487299 h 482628"/>
                  <a:gd name="connsiteX1" fmla="*/ 0 w 786217"/>
                  <a:gd name="connsiteY1" fmla="*/ 0 h 482628"/>
                  <a:gd name="connsiteX2" fmla="*/ 787775 w 786217"/>
                  <a:gd name="connsiteY2" fmla="*/ 487299 h 48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6217" h="482628">
                    <a:moveTo>
                      <a:pt x="787775" y="487299"/>
                    </a:moveTo>
                    <a:cubicBezTo>
                      <a:pt x="523886" y="323828"/>
                      <a:pt x="265446" y="164249"/>
                      <a:pt x="0" y="0"/>
                    </a:cubicBezTo>
                    <a:cubicBezTo>
                      <a:pt x="190716" y="284128"/>
                      <a:pt x="460054" y="426582"/>
                      <a:pt x="787775" y="48729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486A42F-91AA-4768-AC3A-3A6E20E5E987}"/>
                  </a:ext>
                </a:extLst>
              </p:cNvPr>
              <p:cNvSpPr/>
              <p:nvPr/>
            </p:nvSpPr>
            <p:spPr>
              <a:xfrm>
                <a:off x="5015976" y="5311836"/>
                <a:ext cx="358079" cy="186824"/>
              </a:xfrm>
              <a:custGeom>
                <a:avLst/>
                <a:gdLst>
                  <a:gd name="connsiteX0" fmla="*/ 344403 w 358079"/>
                  <a:gd name="connsiteY0" fmla="*/ 9536 h 186824"/>
                  <a:gd name="connsiteX1" fmla="*/ 325721 w 358079"/>
                  <a:gd name="connsiteY1" fmla="*/ 5643 h 186824"/>
                  <a:gd name="connsiteX2" fmla="*/ 175483 w 358079"/>
                  <a:gd name="connsiteY2" fmla="*/ 195 h 186824"/>
                  <a:gd name="connsiteX3" fmla="*/ 14348 w 358079"/>
                  <a:gd name="connsiteY3" fmla="*/ 5643 h 186824"/>
                  <a:gd name="connsiteX4" fmla="*/ 2671 w 358079"/>
                  <a:gd name="connsiteY4" fmla="*/ 21212 h 186824"/>
                  <a:gd name="connsiteX5" fmla="*/ 75065 w 358079"/>
                  <a:gd name="connsiteY5" fmla="*/ 177678 h 186824"/>
                  <a:gd name="connsiteX6" fmla="*/ 103089 w 358079"/>
                  <a:gd name="connsiteY6" fmla="*/ 186240 h 186824"/>
                  <a:gd name="connsiteX7" fmla="*/ 265782 w 358079"/>
                  <a:gd name="connsiteY7" fmla="*/ 106840 h 186824"/>
                  <a:gd name="connsiteX8" fmla="*/ 352966 w 358079"/>
                  <a:gd name="connsiteY8" fmla="*/ 50793 h 186824"/>
                  <a:gd name="connsiteX9" fmla="*/ 344403 w 358079"/>
                  <a:gd name="connsiteY9" fmla="*/ 9536 h 18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079" h="186824">
                    <a:moveTo>
                      <a:pt x="344403" y="9536"/>
                    </a:moveTo>
                    <a:cubicBezTo>
                      <a:pt x="338954" y="7200"/>
                      <a:pt x="331948" y="7200"/>
                      <a:pt x="325721" y="5643"/>
                    </a:cubicBezTo>
                    <a:cubicBezTo>
                      <a:pt x="275123" y="-3697"/>
                      <a:pt x="223746" y="1751"/>
                      <a:pt x="175483" y="195"/>
                    </a:cubicBezTo>
                    <a:cubicBezTo>
                      <a:pt x="120215" y="973"/>
                      <a:pt x="67281" y="-2141"/>
                      <a:pt x="14348" y="5643"/>
                    </a:cubicBezTo>
                    <a:cubicBezTo>
                      <a:pt x="3449" y="7200"/>
                      <a:pt x="-4335" y="7200"/>
                      <a:pt x="2671" y="21212"/>
                    </a:cubicBezTo>
                    <a:cubicBezTo>
                      <a:pt x="26802" y="73367"/>
                      <a:pt x="51712" y="125522"/>
                      <a:pt x="75065" y="177678"/>
                    </a:cubicBezTo>
                    <a:cubicBezTo>
                      <a:pt x="81293" y="191689"/>
                      <a:pt x="89077" y="193246"/>
                      <a:pt x="103089" y="186240"/>
                    </a:cubicBezTo>
                    <a:cubicBezTo>
                      <a:pt x="156801" y="158995"/>
                      <a:pt x="212070" y="134864"/>
                      <a:pt x="265782" y="106840"/>
                    </a:cubicBezTo>
                    <a:cubicBezTo>
                      <a:pt x="296140" y="90493"/>
                      <a:pt x="327278" y="74146"/>
                      <a:pt x="352966" y="50793"/>
                    </a:cubicBezTo>
                    <a:cubicBezTo>
                      <a:pt x="372427" y="33667"/>
                      <a:pt x="369313" y="18877"/>
                      <a:pt x="344403" y="953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5D8C0BC-12F9-4EF5-B004-064AF2B33363}"/>
                  </a:ext>
                </a:extLst>
              </p:cNvPr>
              <p:cNvSpPr/>
              <p:nvPr/>
            </p:nvSpPr>
            <p:spPr>
              <a:xfrm>
                <a:off x="4701046" y="3246847"/>
                <a:ext cx="653884" cy="311373"/>
              </a:xfrm>
              <a:custGeom>
                <a:avLst/>
                <a:gdLst>
                  <a:gd name="connsiteX0" fmla="*/ 658555 w 653884"/>
                  <a:gd name="connsiteY0" fmla="*/ 314487 h 311373"/>
                  <a:gd name="connsiteX1" fmla="*/ 0 w 653884"/>
                  <a:gd name="connsiteY1" fmla="*/ 0 h 311373"/>
                  <a:gd name="connsiteX2" fmla="*/ 293469 w 653884"/>
                  <a:gd name="connsiteY2" fmla="*/ 234309 h 311373"/>
                  <a:gd name="connsiteX3" fmla="*/ 658555 w 653884"/>
                  <a:gd name="connsiteY3" fmla="*/ 314487 h 311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3884" h="311373">
                    <a:moveTo>
                      <a:pt x="658555" y="314487"/>
                    </a:moveTo>
                    <a:cubicBezTo>
                      <a:pt x="438258" y="209399"/>
                      <a:pt x="218740" y="105089"/>
                      <a:pt x="0" y="0"/>
                    </a:cubicBezTo>
                    <a:cubicBezTo>
                      <a:pt x="83292" y="97304"/>
                      <a:pt x="177483" y="179818"/>
                      <a:pt x="293469" y="234309"/>
                    </a:cubicBezTo>
                    <a:cubicBezTo>
                      <a:pt x="375205" y="273230"/>
                      <a:pt x="607178" y="325385"/>
                      <a:pt x="658555" y="31448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734B422-72E2-4C12-8554-66C36F51C6B5}"/>
                  </a:ext>
                </a:extLst>
              </p:cNvPr>
              <p:cNvSpPr/>
              <p:nvPr/>
            </p:nvSpPr>
            <p:spPr>
              <a:xfrm>
                <a:off x="4224645" y="3545765"/>
                <a:ext cx="210177" cy="731728"/>
              </a:xfrm>
              <a:custGeom>
                <a:avLst/>
                <a:gdLst>
                  <a:gd name="connsiteX0" fmla="*/ 211734 w 210177"/>
                  <a:gd name="connsiteY0" fmla="*/ 27245 h 731727"/>
                  <a:gd name="connsiteX1" fmla="*/ 200836 w 210177"/>
                  <a:gd name="connsiteY1" fmla="*/ 0 h 731727"/>
                  <a:gd name="connsiteX2" fmla="*/ 0 w 210177"/>
                  <a:gd name="connsiteY2" fmla="*/ 735620 h 731727"/>
                  <a:gd name="connsiteX3" fmla="*/ 18682 w 210177"/>
                  <a:gd name="connsiteY3" fmla="*/ 718494 h 731727"/>
                  <a:gd name="connsiteX4" fmla="*/ 68502 w 210177"/>
                  <a:gd name="connsiteY4" fmla="*/ 627417 h 731727"/>
                  <a:gd name="connsiteX5" fmla="*/ 189938 w 210177"/>
                  <a:gd name="connsiteY5" fmla="*/ 338619 h 731727"/>
                  <a:gd name="connsiteX6" fmla="*/ 214069 w 210177"/>
                  <a:gd name="connsiteY6" fmla="*/ 171255 h 731727"/>
                  <a:gd name="connsiteX7" fmla="*/ 211734 w 210177"/>
                  <a:gd name="connsiteY7" fmla="*/ 27245 h 73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77" h="731727">
                    <a:moveTo>
                      <a:pt x="211734" y="27245"/>
                    </a:moveTo>
                    <a:cubicBezTo>
                      <a:pt x="212512" y="17904"/>
                      <a:pt x="211734" y="9341"/>
                      <a:pt x="200836" y="0"/>
                    </a:cubicBezTo>
                    <a:cubicBezTo>
                      <a:pt x="133891" y="245207"/>
                      <a:pt x="67724" y="489635"/>
                      <a:pt x="0" y="735620"/>
                    </a:cubicBezTo>
                    <a:cubicBezTo>
                      <a:pt x="14790" y="733285"/>
                      <a:pt x="14790" y="724722"/>
                      <a:pt x="18682" y="718494"/>
                    </a:cubicBezTo>
                    <a:cubicBezTo>
                      <a:pt x="35808" y="688136"/>
                      <a:pt x="52155" y="657776"/>
                      <a:pt x="68502" y="627417"/>
                    </a:cubicBezTo>
                    <a:cubicBezTo>
                      <a:pt x="117543" y="534784"/>
                      <a:pt x="163471" y="440593"/>
                      <a:pt x="189938" y="338619"/>
                    </a:cubicBezTo>
                    <a:cubicBezTo>
                      <a:pt x="203950" y="284128"/>
                      <a:pt x="208620" y="228081"/>
                      <a:pt x="214069" y="171255"/>
                    </a:cubicBezTo>
                    <a:cubicBezTo>
                      <a:pt x="217961" y="122214"/>
                      <a:pt x="207842" y="75508"/>
                      <a:pt x="211734" y="2724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450C7DA-B8D3-447A-9BE5-159D2E4CDF04}"/>
                  </a:ext>
                </a:extLst>
              </p:cNvPr>
              <p:cNvSpPr/>
              <p:nvPr/>
            </p:nvSpPr>
            <p:spPr>
              <a:xfrm>
                <a:off x="5327685" y="2993077"/>
                <a:ext cx="186824" cy="342511"/>
              </a:xfrm>
              <a:custGeom>
                <a:avLst/>
                <a:gdLst>
                  <a:gd name="connsiteX0" fmla="*/ 189160 w 186824"/>
                  <a:gd name="connsiteY0" fmla="*/ 249099 h 342510"/>
                  <a:gd name="connsiteX1" fmla="*/ 186046 w 186824"/>
                  <a:gd name="connsiteY1" fmla="*/ 197722 h 342510"/>
                  <a:gd name="connsiteX2" fmla="*/ 185267 w 186824"/>
                  <a:gd name="connsiteY2" fmla="*/ 188381 h 342510"/>
                  <a:gd name="connsiteX3" fmla="*/ 174369 w 186824"/>
                  <a:gd name="connsiteY3" fmla="*/ 126885 h 342510"/>
                  <a:gd name="connsiteX4" fmla="*/ 184489 w 186824"/>
                  <a:gd name="connsiteY4" fmla="*/ 110538 h 342510"/>
                  <a:gd name="connsiteX5" fmla="*/ 162693 w 186824"/>
                  <a:gd name="connsiteY5" fmla="*/ 97304 h 342510"/>
                  <a:gd name="connsiteX6" fmla="*/ 142454 w 186824"/>
                  <a:gd name="connsiteY6" fmla="*/ 0 h 342510"/>
                  <a:gd name="connsiteX7" fmla="*/ 0 w 186824"/>
                  <a:gd name="connsiteY7" fmla="*/ 343289 h 342510"/>
                  <a:gd name="connsiteX8" fmla="*/ 170477 w 186824"/>
                  <a:gd name="connsiteY8" fmla="*/ 285685 h 342510"/>
                  <a:gd name="connsiteX9" fmla="*/ 189160 w 186824"/>
                  <a:gd name="connsiteY9" fmla="*/ 249099 h 34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824" h="342510">
                    <a:moveTo>
                      <a:pt x="189160" y="249099"/>
                    </a:moveTo>
                    <a:cubicBezTo>
                      <a:pt x="186046" y="231973"/>
                      <a:pt x="172812" y="215626"/>
                      <a:pt x="186046" y="197722"/>
                    </a:cubicBezTo>
                    <a:cubicBezTo>
                      <a:pt x="186046" y="194608"/>
                      <a:pt x="185267" y="191495"/>
                      <a:pt x="185267" y="188381"/>
                    </a:cubicBezTo>
                    <a:cubicBezTo>
                      <a:pt x="151795" y="158800"/>
                      <a:pt x="151795" y="158800"/>
                      <a:pt x="174369" y="126885"/>
                    </a:cubicBezTo>
                    <a:cubicBezTo>
                      <a:pt x="177483" y="121436"/>
                      <a:pt x="181375" y="115987"/>
                      <a:pt x="184489" y="110538"/>
                    </a:cubicBezTo>
                    <a:cubicBezTo>
                      <a:pt x="171255" y="115208"/>
                      <a:pt x="165807" y="112094"/>
                      <a:pt x="162693" y="97304"/>
                    </a:cubicBezTo>
                    <a:cubicBezTo>
                      <a:pt x="156465" y="66945"/>
                      <a:pt x="156465" y="35030"/>
                      <a:pt x="142454" y="0"/>
                    </a:cubicBezTo>
                    <a:cubicBezTo>
                      <a:pt x="93412" y="117544"/>
                      <a:pt x="46706" y="230416"/>
                      <a:pt x="0" y="343289"/>
                    </a:cubicBezTo>
                    <a:cubicBezTo>
                      <a:pt x="61496" y="326942"/>
                      <a:pt x="115208" y="305146"/>
                      <a:pt x="170477" y="285685"/>
                    </a:cubicBezTo>
                    <a:cubicBezTo>
                      <a:pt x="189938" y="279458"/>
                      <a:pt x="192273" y="268560"/>
                      <a:pt x="189160" y="249099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EDAECBB-2146-4233-AD4B-DF3D356CED29}"/>
                  </a:ext>
                </a:extLst>
              </p:cNvPr>
              <p:cNvSpPr/>
              <p:nvPr/>
            </p:nvSpPr>
            <p:spPr>
              <a:xfrm>
                <a:off x="4973498" y="4352222"/>
                <a:ext cx="576041" cy="233530"/>
              </a:xfrm>
              <a:custGeom>
                <a:avLst/>
                <a:gdLst>
                  <a:gd name="connsiteX0" fmla="*/ 581490 w 576040"/>
                  <a:gd name="connsiteY0" fmla="*/ 238201 h 233530"/>
                  <a:gd name="connsiteX1" fmla="*/ 0 w 576040"/>
                  <a:gd name="connsiteY1" fmla="*/ 0 h 233530"/>
                  <a:gd name="connsiteX2" fmla="*/ 581490 w 576040"/>
                  <a:gd name="connsiteY2" fmla="*/ 238201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6040" h="233530">
                    <a:moveTo>
                      <a:pt x="581490" y="238201"/>
                    </a:moveTo>
                    <a:cubicBezTo>
                      <a:pt x="387660" y="158801"/>
                      <a:pt x="193830" y="79400"/>
                      <a:pt x="0" y="0"/>
                    </a:cubicBezTo>
                    <a:cubicBezTo>
                      <a:pt x="165806" y="147124"/>
                      <a:pt x="359636" y="227303"/>
                      <a:pt x="581490" y="2382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0C4BEAB-BADE-49E1-B50C-E6195799D0DA}"/>
                  </a:ext>
                </a:extLst>
              </p:cNvPr>
              <p:cNvSpPr/>
              <p:nvPr/>
            </p:nvSpPr>
            <p:spPr>
              <a:xfrm>
                <a:off x="3822070" y="3051475"/>
                <a:ext cx="210177" cy="194608"/>
              </a:xfrm>
              <a:custGeom>
                <a:avLst/>
                <a:gdLst>
                  <a:gd name="connsiteX0" fmla="*/ 176051 w 210177"/>
                  <a:gd name="connsiteY0" fmla="*/ 10105 h 194608"/>
                  <a:gd name="connsiteX1" fmla="*/ 158926 w 210177"/>
                  <a:gd name="connsiteY1" fmla="*/ 5434 h 194608"/>
                  <a:gd name="connsiteX2" fmla="*/ 7910 w 210177"/>
                  <a:gd name="connsiteY2" fmla="*/ 167348 h 194608"/>
                  <a:gd name="connsiteX3" fmla="*/ 2460 w 210177"/>
                  <a:gd name="connsiteY3" fmla="*/ 189144 h 194608"/>
                  <a:gd name="connsiteX4" fmla="*/ 22700 w 210177"/>
                  <a:gd name="connsiteY4" fmla="*/ 194593 h 194608"/>
                  <a:gd name="connsiteX5" fmla="*/ 33598 w 210177"/>
                  <a:gd name="connsiteY5" fmla="*/ 194593 h 194608"/>
                  <a:gd name="connsiteX6" fmla="*/ 207189 w 210177"/>
                  <a:gd name="connsiteY6" fmla="*/ 129205 h 194608"/>
                  <a:gd name="connsiteX7" fmla="*/ 214973 w 210177"/>
                  <a:gd name="connsiteY7" fmla="*/ 112079 h 194608"/>
                  <a:gd name="connsiteX8" fmla="*/ 176051 w 210177"/>
                  <a:gd name="connsiteY8" fmla="*/ 10105 h 19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177" h="194608">
                    <a:moveTo>
                      <a:pt x="176051" y="10105"/>
                    </a:moveTo>
                    <a:cubicBezTo>
                      <a:pt x="172159" y="-1572"/>
                      <a:pt x="167488" y="-3129"/>
                      <a:pt x="158926" y="5434"/>
                    </a:cubicBezTo>
                    <a:cubicBezTo>
                      <a:pt x="108327" y="59146"/>
                      <a:pt x="49166" y="105074"/>
                      <a:pt x="7910" y="167348"/>
                    </a:cubicBezTo>
                    <a:cubicBezTo>
                      <a:pt x="3239" y="173576"/>
                      <a:pt x="-3767" y="180582"/>
                      <a:pt x="2460" y="189144"/>
                    </a:cubicBezTo>
                    <a:cubicBezTo>
                      <a:pt x="7131" y="196150"/>
                      <a:pt x="14915" y="194593"/>
                      <a:pt x="22700" y="194593"/>
                    </a:cubicBezTo>
                    <a:cubicBezTo>
                      <a:pt x="26592" y="194593"/>
                      <a:pt x="30484" y="195372"/>
                      <a:pt x="33598" y="194593"/>
                    </a:cubicBezTo>
                    <a:cubicBezTo>
                      <a:pt x="93537" y="177468"/>
                      <a:pt x="151141" y="154115"/>
                      <a:pt x="207189" y="129205"/>
                    </a:cubicBezTo>
                    <a:cubicBezTo>
                      <a:pt x="214973" y="126091"/>
                      <a:pt x="218087" y="120642"/>
                      <a:pt x="214973" y="112079"/>
                    </a:cubicBezTo>
                    <a:cubicBezTo>
                      <a:pt x="201740" y="77828"/>
                      <a:pt x="188506" y="44356"/>
                      <a:pt x="176051" y="1010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CBDC926-9488-4F5D-8D86-4240A15D3EF9}"/>
                </a:ext>
              </a:extLst>
            </p:cNvPr>
            <p:cNvSpPr/>
            <p:nvPr/>
          </p:nvSpPr>
          <p:spPr>
            <a:xfrm>
              <a:off x="5487707" y="2989274"/>
              <a:ext cx="1354474" cy="3113734"/>
            </a:xfrm>
            <a:custGeom>
              <a:avLst/>
              <a:gdLst>
                <a:gd name="connsiteX0" fmla="*/ 365421 w 1354474"/>
                <a:gd name="connsiteY0" fmla="*/ 1422110 h 3113734"/>
                <a:gd name="connsiteX1" fmla="*/ 333505 w 1354474"/>
                <a:gd name="connsiteY1" fmla="*/ 1334147 h 3113734"/>
                <a:gd name="connsiteX2" fmla="*/ 327278 w 1354474"/>
                <a:gd name="connsiteY2" fmla="*/ 1316242 h 3113734"/>
                <a:gd name="connsiteX3" fmla="*/ 322607 w 1354474"/>
                <a:gd name="connsiteY3" fmla="*/ 1290554 h 3113734"/>
                <a:gd name="connsiteX4" fmla="*/ 300811 w 1354474"/>
                <a:gd name="connsiteY4" fmla="*/ 1224387 h 3113734"/>
                <a:gd name="connsiteX5" fmla="*/ 289913 w 1354474"/>
                <a:gd name="connsiteY5" fmla="*/ 1190136 h 3113734"/>
                <a:gd name="connsiteX6" fmla="*/ 289134 w 1354474"/>
                <a:gd name="connsiteY6" fmla="*/ 1180795 h 3113734"/>
                <a:gd name="connsiteX7" fmla="*/ 279015 w 1354474"/>
                <a:gd name="connsiteY7" fmla="*/ 1147323 h 3113734"/>
                <a:gd name="connsiteX8" fmla="*/ 277458 w 1354474"/>
                <a:gd name="connsiteY8" fmla="*/ 1137203 h 3113734"/>
                <a:gd name="connsiteX9" fmla="*/ 267338 w 1354474"/>
                <a:gd name="connsiteY9" fmla="*/ 1103730 h 3113734"/>
                <a:gd name="connsiteX10" fmla="*/ 255662 w 1354474"/>
                <a:gd name="connsiteY10" fmla="*/ 1060138 h 3113734"/>
                <a:gd name="connsiteX11" fmla="*/ 245542 w 1354474"/>
                <a:gd name="connsiteY11" fmla="*/ 1026665 h 3113734"/>
                <a:gd name="connsiteX12" fmla="*/ 244764 w 1354474"/>
                <a:gd name="connsiteY12" fmla="*/ 1017324 h 3113734"/>
                <a:gd name="connsiteX13" fmla="*/ 233866 w 1354474"/>
                <a:gd name="connsiteY13" fmla="*/ 983073 h 3113734"/>
                <a:gd name="connsiteX14" fmla="*/ 233866 w 1354474"/>
                <a:gd name="connsiteY14" fmla="*/ 983073 h 3113734"/>
                <a:gd name="connsiteX15" fmla="*/ 222189 w 1354474"/>
                <a:gd name="connsiteY15" fmla="*/ 939481 h 3113734"/>
                <a:gd name="connsiteX16" fmla="*/ 222189 w 1354474"/>
                <a:gd name="connsiteY16" fmla="*/ 939481 h 3113734"/>
                <a:gd name="connsiteX17" fmla="*/ 210513 w 1354474"/>
                <a:gd name="connsiteY17" fmla="*/ 895888 h 3113734"/>
                <a:gd name="connsiteX18" fmla="*/ 200393 w 1354474"/>
                <a:gd name="connsiteY18" fmla="*/ 873314 h 3113734"/>
                <a:gd name="connsiteX19" fmla="*/ 195722 w 1354474"/>
                <a:gd name="connsiteY19" fmla="*/ 858523 h 3113734"/>
                <a:gd name="connsiteX20" fmla="*/ 190273 w 1354474"/>
                <a:gd name="connsiteY20" fmla="*/ 828943 h 3113734"/>
                <a:gd name="connsiteX21" fmla="*/ 189495 w 1354474"/>
                <a:gd name="connsiteY21" fmla="*/ 829721 h 3113734"/>
                <a:gd name="connsiteX22" fmla="*/ 180154 w 1354474"/>
                <a:gd name="connsiteY22" fmla="*/ 795470 h 3113734"/>
                <a:gd name="connsiteX23" fmla="*/ 156801 w 1354474"/>
                <a:gd name="connsiteY23" fmla="*/ 698166 h 3113734"/>
                <a:gd name="connsiteX24" fmla="*/ 151352 w 1354474"/>
                <a:gd name="connsiteY24" fmla="*/ 677148 h 3113734"/>
                <a:gd name="connsiteX25" fmla="*/ 142789 w 1354474"/>
                <a:gd name="connsiteY25" fmla="*/ 632778 h 3113734"/>
                <a:gd name="connsiteX26" fmla="*/ 140454 w 1354474"/>
                <a:gd name="connsiteY26" fmla="*/ 620323 h 3113734"/>
                <a:gd name="connsiteX27" fmla="*/ 135005 w 1354474"/>
                <a:gd name="connsiteY27" fmla="*/ 565833 h 3113734"/>
                <a:gd name="connsiteX28" fmla="*/ 124106 w 1354474"/>
                <a:gd name="connsiteY28" fmla="*/ 392242 h 3113734"/>
                <a:gd name="connsiteX29" fmla="*/ 145903 w 1354474"/>
                <a:gd name="connsiteY29" fmla="*/ 346314 h 3113734"/>
                <a:gd name="connsiteX30" fmla="*/ 150573 w 1354474"/>
                <a:gd name="connsiteY30" fmla="*/ 345536 h 3113734"/>
                <a:gd name="connsiteX31" fmla="*/ 156022 w 1354474"/>
                <a:gd name="connsiteY31" fmla="*/ 318291 h 3113734"/>
                <a:gd name="connsiteX32" fmla="*/ 25245 w 1354474"/>
                <a:gd name="connsiteY32" fmla="*/ 201525 h 3113734"/>
                <a:gd name="connsiteX33" fmla="*/ 18240 w 1354474"/>
                <a:gd name="connsiteY33" fmla="*/ 192963 h 3113734"/>
                <a:gd name="connsiteX34" fmla="*/ 8120 w 1354474"/>
                <a:gd name="connsiteY34" fmla="*/ 131466 h 3113734"/>
                <a:gd name="connsiteX35" fmla="*/ 23688 w 1354474"/>
                <a:gd name="connsiteY35" fmla="*/ 115119 h 3113734"/>
                <a:gd name="connsiteX36" fmla="*/ 124106 w 1354474"/>
                <a:gd name="connsiteY36" fmla="*/ 11588 h 3113734"/>
                <a:gd name="connsiteX37" fmla="*/ 167699 w 1354474"/>
                <a:gd name="connsiteY37" fmla="*/ 17037 h 3113734"/>
                <a:gd name="connsiteX38" fmla="*/ 234644 w 1354474"/>
                <a:gd name="connsiteY38" fmla="*/ 60629 h 3113734"/>
                <a:gd name="connsiteX39" fmla="*/ 285242 w 1354474"/>
                <a:gd name="connsiteY39" fmla="*/ 140808 h 3113734"/>
                <a:gd name="connsiteX40" fmla="*/ 293805 w 1354474"/>
                <a:gd name="connsiteY40" fmla="*/ 205418 h 3113734"/>
                <a:gd name="connsiteX41" fmla="*/ 292248 w 1354474"/>
                <a:gd name="connsiteY41" fmla="*/ 234998 h 3113734"/>
                <a:gd name="connsiteX42" fmla="*/ 299254 w 1354474"/>
                <a:gd name="connsiteY42" fmla="*/ 269249 h 3113734"/>
                <a:gd name="connsiteX43" fmla="*/ 354523 w 1354474"/>
                <a:gd name="connsiteY43" fmla="*/ 294938 h 3113734"/>
                <a:gd name="connsiteX44" fmla="*/ 531227 w 1354474"/>
                <a:gd name="connsiteY44" fmla="*/ 458409 h 3113734"/>
                <a:gd name="connsiteX45" fmla="*/ 540568 w 1354474"/>
                <a:gd name="connsiteY45" fmla="*/ 466971 h 3113734"/>
                <a:gd name="connsiteX46" fmla="*/ 553023 w 1354474"/>
                <a:gd name="connsiteY46" fmla="*/ 487989 h 3113734"/>
                <a:gd name="connsiteX47" fmla="*/ 553023 w 1354474"/>
                <a:gd name="connsiteY47" fmla="*/ 488767 h 3113734"/>
                <a:gd name="connsiteX48" fmla="*/ 574820 w 1354474"/>
                <a:gd name="connsiteY48" fmla="*/ 522240 h 3113734"/>
                <a:gd name="connsiteX49" fmla="*/ 619969 w 1354474"/>
                <a:gd name="connsiteY49" fmla="*/ 608646 h 3113734"/>
                <a:gd name="connsiteX50" fmla="*/ 630867 w 1354474"/>
                <a:gd name="connsiteY50" fmla="*/ 631221 h 3113734"/>
                <a:gd name="connsiteX51" fmla="*/ 630867 w 1354474"/>
                <a:gd name="connsiteY51" fmla="*/ 631221 h 3113734"/>
                <a:gd name="connsiteX52" fmla="*/ 641765 w 1354474"/>
                <a:gd name="connsiteY52" fmla="*/ 652238 h 3113734"/>
                <a:gd name="connsiteX53" fmla="*/ 651106 w 1354474"/>
                <a:gd name="connsiteY53" fmla="*/ 666250 h 3113734"/>
                <a:gd name="connsiteX54" fmla="*/ 674459 w 1354474"/>
                <a:gd name="connsiteY54" fmla="*/ 729304 h 3113734"/>
                <a:gd name="connsiteX55" fmla="*/ 684579 w 1354474"/>
                <a:gd name="connsiteY55" fmla="*/ 747207 h 3113734"/>
                <a:gd name="connsiteX56" fmla="*/ 685357 w 1354474"/>
                <a:gd name="connsiteY56" fmla="*/ 751878 h 3113734"/>
                <a:gd name="connsiteX57" fmla="*/ 698591 w 1354474"/>
                <a:gd name="connsiteY57" fmla="*/ 773674 h 3113734"/>
                <a:gd name="connsiteX58" fmla="*/ 700926 w 1354474"/>
                <a:gd name="connsiteY58" fmla="*/ 780680 h 3113734"/>
                <a:gd name="connsiteX59" fmla="*/ 707932 w 1354474"/>
                <a:gd name="connsiteY59" fmla="*/ 807147 h 3113734"/>
                <a:gd name="connsiteX60" fmla="*/ 728949 w 1354474"/>
                <a:gd name="connsiteY60" fmla="*/ 851518 h 3113734"/>
                <a:gd name="connsiteX61" fmla="*/ 739069 w 1354474"/>
                <a:gd name="connsiteY61" fmla="*/ 874092 h 3113734"/>
                <a:gd name="connsiteX62" fmla="*/ 739847 w 1354474"/>
                <a:gd name="connsiteY62" fmla="*/ 874092 h 3113734"/>
                <a:gd name="connsiteX63" fmla="*/ 749967 w 1354474"/>
                <a:gd name="connsiteY63" fmla="*/ 897445 h 3113734"/>
                <a:gd name="connsiteX64" fmla="*/ 762422 w 1354474"/>
                <a:gd name="connsiteY64" fmla="*/ 939481 h 3113734"/>
                <a:gd name="connsiteX65" fmla="*/ 772542 w 1354474"/>
                <a:gd name="connsiteY65" fmla="*/ 962055 h 3113734"/>
                <a:gd name="connsiteX66" fmla="*/ 795895 w 1354474"/>
                <a:gd name="connsiteY66" fmla="*/ 1027444 h 3113734"/>
                <a:gd name="connsiteX67" fmla="*/ 805236 w 1354474"/>
                <a:gd name="connsiteY67" fmla="*/ 1050018 h 3113734"/>
                <a:gd name="connsiteX68" fmla="*/ 806014 w 1354474"/>
                <a:gd name="connsiteY68" fmla="*/ 1050018 h 3113734"/>
                <a:gd name="connsiteX69" fmla="*/ 811463 w 1354474"/>
                <a:gd name="connsiteY69" fmla="*/ 1068701 h 3113734"/>
                <a:gd name="connsiteX70" fmla="*/ 817691 w 1354474"/>
                <a:gd name="connsiteY70" fmla="*/ 1093610 h 3113734"/>
                <a:gd name="connsiteX71" fmla="*/ 828589 w 1354474"/>
                <a:gd name="connsiteY71" fmla="*/ 1125526 h 3113734"/>
                <a:gd name="connsiteX72" fmla="*/ 839487 w 1354474"/>
                <a:gd name="connsiteY72" fmla="*/ 1158999 h 3113734"/>
                <a:gd name="connsiteX73" fmla="*/ 848828 w 1354474"/>
                <a:gd name="connsiteY73" fmla="*/ 1170676 h 3113734"/>
                <a:gd name="connsiteX74" fmla="*/ 855056 w 1354474"/>
                <a:gd name="connsiteY74" fmla="*/ 1189358 h 3113734"/>
                <a:gd name="connsiteX75" fmla="*/ 864397 w 1354474"/>
                <a:gd name="connsiteY75" fmla="*/ 1213489 h 3113734"/>
                <a:gd name="connsiteX76" fmla="*/ 866732 w 1354474"/>
                <a:gd name="connsiteY76" fmla="*/ 1224387 h 3113734"/>
                <a:gd name="connsiteX77" fmla="*/ 874517 w 1354474"/>
                <a:gd name="connsiteY77" fmla="*/ 1246183 h 3113734"/>
                <a:gd name="connsiteX78" fmla="*/ 877630 w 1354474"/>
                <a:gd name="connsiteY78" fmla="*/ 1252411 h 3113734"/>
                <a:gd name="connsiteX79" fmla="*/ 885415 w 1354474"/>
                <a:gd name="connsiteY79" fmla="*/ 1278099 h 3113734"/>
                <a:gd name="connsiteX80" fmla="*/ 893977 w 1354474"/>
                <a:gd name="connsiteY80" fmla="*/ 1296781 h 3113734"/>
                <a:gd name="connsiteX81" fmla="*/ 939126 w 1354474"/>
                <a:gd name="connsiteY81" fmla="*/ 1433007 h 3113734"/>
                <a:gd name="connsiteX82" fmla="*/ 950024 w 1354474"/>
                <a:gd name="connsiteY82" fmla="*/ 1465702 h 3113734"/>
                <a:gd name="connsiteX83" fmla="*/ 950024 w 1354474"/>
                <a:gd name="connsiteY83" fmla="*/ 1465702 h 3113734"/>
                <a:gd name="connsiteX84" fmla="*/ 955474 w 1354474"/>
                <a:gd name="connsiteY84" fmla="*/ 1480492 h 3113734"/>
                <a:gd name="connsiteX85" fmla="*/ 961701 w 1354474"/>
                <a:gd name="connsiteY85" fmla="*/ 1509294 h 3113734"/>
                <a:gd name="connsiteX86" fmla="*/ 961701 w 1354474"/>
                <a:gd name="connsiteY86" fmla="*/ 1509294 h 3113734"/>
                <a:gd name="connsiteX87" fmla="*/ 971821 w 1354474"/>
                <a:gd name="connsiteY87" fmla="*/ 1537318 h 3113734"/>
                <a:gd name="connsiteX88" fmla="*/ 981940 w 1354474"/>
                <a:gd name="connsiteY88" fmla="*/ 1554443 h 3113734"/>
                <a:gd name="connsiteX89" fmla="*/ 988168 w 1354474"/>
                <a:gd name="connsiteY89" fmla="*/ 1572347 h 3113734"/>
                <a:gd name="connsiteX90" fmla="*/ 992838 w 1354474"/>
                <a:gd name="connsiteY90" fmla="*/ 1598035 h 3113734"/>
                <a:gd name="connsiteX91" fmla="*/ 1016191 w 1354474"/>
                <a:gd name="connsiteY91" fmla="*/ 1663424 h 3113734"/>
                <a:gd name="connsiteX92" fmla="*/ 1027089 w 1354474"/>
                <a:gd name="connsiteY92" fmla="*/ 1696118 h 3113734"/>
                <a:gd name="connsiteX93" fmla="*/ 1037988 w 1354474"/>
                <a:gd name="connsiteY93" fmla="*/ 1728812 h 3113734"/>
                <a:gd name="connsiteX94" fmla="*/ 1043437 w 1354474"/>
                <a:gd name="connsiteY94" fmla="*/ 1747495 h 3113734"/>
                <a:gd name="connsiteX95" fmla="*/ 1050442 w 1354474"/>
                <a:gd name="connsiteY95" fmla="*/ 1770848 h 3113734"/>
                <a:gd name="connsiteX96" fmla="*/ 1059784 w 1354474"/>
                <a:gd name="connsiteY96" fmla="*/ 1790309 h 3113734"/>
                <a:gd name="connsiteX97" fmla="*/ 1100262 w 1354474"/>
                <a:gd name="connsiteY97" fmla="*/ 1921085 h 3113734"/>
                <a:gd name="connsiteX98" fmla="*/ 1104933 w 1354474"/>
                <a:gd name="connsiteY98" fmla="*/ 1942103 h 3113734"/>
                <a:gd name="connsiteX99" fmla="*/ 1115053 w 1354474"/>
                <a:gd name="connsiteY99" fmla="*/ 1970127 h 3113734"/>
                <a:gd name="connsiteX100" fmla="*/ 1125172 w 1354474"/>
                <a:gd name="connsiteY100" fmla="*/ 1992701 h 3113734"/>
                <a:gd name="connsiteX101" fmla="*/ 1131400 w 1354474"/>
                <a:gd name="connsiteY101" fmla="*/ 2011384 h 3113734"/>
                <a:gd name="connsiteX102" fmla="*/ 1136849 w 1354474"/>
                <a:gd name="connsiteY102" fmla="*/ 2037072 h 3113734"/>
                <a:gd name="connsiteX103" fmla="*/ 1149304 w 1354474"/>
                <a:gd name="connsiteY103" fmla="*/ 2079886 h 3113734"/>
                <a:gd name="connsiteX104" fmla="*/ 1158645 w 1354474"/>
                <a:gd name="connsiteY104" fmla="*/ 2103239 h 3113734"/>
                <a:gd name="connsiteX105" fmla="*/ 1159423 w 1354474"/>
                <a:gd name="connsiteY105" fmla="*/ 2103239 h 3113734"/>
                <a:gd name="connsiteX106" fmla="*/ 1164872 w 1354474"/>
                <a:gd name="connsiteY106" fmla="*/ 2117251 h 3113734"/>
                <a:gd name="connsiteX107" fmla="*/ 1173435 w 1354474"/>
                <a:gd name="connsiteY107" fmla="*/ 2145274 h 3113734"/>
                <a:gd name="connsiteX108" fmla="*/ 1175770 w 1354474"/>
                <a:gd name="connsiteY108" fmla="*/ 2152280 h 3113734"/>
                <a:gd name="connsiteX109" fmla="*/ 1181998 w 1354474"/>
                <a:gd name="connsiteY109" fmla="*/ 2180304 h 3113734"/>
                <a:gd name="connsiteX110" fmla="*/ 1182776 w 1354474"/>
                <a:gd name="connsiteY110" fmla="*/ 2184975 h 3113734"/>
                <a:gd name="connsiteX111" fmla="*/ 1192896 w 1354474"/>
                <a:gd name="connsiteY111" fmla="*/ 2213777 h 3113734"/>
                <a:gd name="connsiteX112" fmla="*/ 1203015 w 1354474"/>
                <a:gd name="connsiteY112" fmla="*/ 2235573 h 3113734"/>
                <a:gd name="connsiteX113" fmla="*/ 1208465 w 1354474"/>
                <a:gd name="connsiteY113" fmla="*/ 2254255 h 3113734"/>
                <a:gd name="connsiteX114" fmla="*/ 1213913 w 1354474"/>
                <a:gd name="connsiteY114" fmla="*/ 2279165 h 3113734"/>
                <a:gd name="connsiteX115" fmla="*/ 1225590 w 1354474"/>
                <a:gd name="connsiteY115" fmla="*/ 2321979 h 3113734"/>
                <a:gd name="connsiteX116" fmla="*/ 1236488 w 1354474"/>
                <a:gd name="connsiteY116" fmla="*/ 2356230 h 3113734"/>
                <a:gd name="connsiteX117" fmla="*/ 1236488 w 1354474"/>
                <a:gd name="connsiteY117" fmla="*/ 2356230 h 3113734"/>
                <a:gd name="connsiteX118" fmla="*/ 1247386 w 1354474"/>
                <a:gd name="connsiteY118" fmla="*/ 2389702 h 3113734"/>
                <a:gd name="connsiteX119" fmla="*/ 1258284 w 1354474"/>
                <a:gd name="connsiteY119" fmla="*/ 2412277 h 3113734"/>
                <a:gd name="connsiteX120" fmla="*/ 1262955 w 1354474"/>
                <a:gd name="connsiteY120" fmla="*/ 2427067 h 3113734"/>
                <a:gd name="connsiteX121" fmla="*/ 1269182 w 1354474"/>
                <a:gd name="connsiteY121" fmla="*/ 2456648 h 3113734"/>
                <a:gd name="connsiteX122" fmla="*/ 1291757 w 1354474"/>
                <a:gd name="connsiteY122" fmla="*/ 2522036 h 3113734"/>
                <a:gd name="connsiteX123" fmla="*/ 1296427 w 1354474"/>
                <a:gd name="connsiteY123" fmla="*/ 2536827 h 3113734"/>
                <a:gd name="connsiteX124" fmla="*/ 1302655 w 1354474"/>
                <a:gd name="connsiteY124" fmla="*/ 2565628 h 3113734"/>
                <a:gd name="connsiteX125" fmla="*/ 1312775 w 1354474"/>
                <a:gd name="connsiteY125" fmla="*/ 2588203 h 3113734"/>
                <a:gd name="connsiteX126" fmla="*/ 1318224 w 1354474"/>
                <a:gd name="connsiteY126" fmla="*/ 2606886 h 3113734"/>
                <a:gd name="connsiteX127" fmla="*/ 1324451 w 1354474"/>
                <a:gd name="connsiteY127" fmla="*/ 2632574 h 3113734"/>
                <a:gd name="connsiteX128" fmla="*/ 1335349 w 1354474"/>
                <a:gd name="connsiteY128" fmla="*/ 2669939 h 3113734"/>
                <a:gd name="connsiteX129" fmla="*/ 1350139 w 1354474"/>
                <a:gd name="connsiteY129" fmla="*/ 2722094 h 3113734"/>
                <a:gd name="connsiteX130" fmla="*/ 1344690 w 1354474"/>
                <a:gd name="connsiteY130" fmla="*/ 2778919 h 3113734"/>
                <a:gd name="connsiteX131" fmla="*/ 1336128 w 1354474"/>
                <a:gd name="connsiteY131" fmla="*/ 2815506 h 3113734"/>
                <a:gd name="connsiteX132" fmla="*/ 1335349 w 1354474"/>
                <a:gd name="connsiteY132" fmla="*/ 2824847 h 3113734"/>
                <a:gd name="connsiteX133" fmla="*/ 1325230 w 1354474"/>
                <a:gd name="connsiteY133" fmla="*/ 2859098 h 3113734"/>
                <a:gd name="connsiteX134" fmla="*/ 1324451 w 1354474"/>
                <a:gd name="connsiteY134" fmla="*/ 2873888 h 3113734"/>
                <a:gd name="connsiteX135" fmla="*/ 1316667 w 1354474"/>
                <a:gd name="connsiteY135" fmla="*/ 2898020 h 3113734"/>
                <a:gd name="connsiteX136" fmla="*/ 1307325 w 1354474"/>
                <a:gd name="connsiteY136" fmla="*/ 2926043 h 3113734"/>
                <a:gd name="connsiteX137" fmla="*/ 1301877 w 1354474"/>
                <a:gd name="connsiteY137" fmla="*/ 2940055 h 3113734"/>
                <a:gd name="connsiteX138" fmla="*/ 1301098 w 1354474"/>
                <a:gd name="connsiteY138" fmla="*/ 2950175 h 3113734"/>
                <a:gd name="connsiteX139" fmla="*/ 1292535 w 1354474"/>
                <a:gd name="connsiteY139" fmla="*/ 2966522 h 3113734"/>
                <a:gd name="connsiteX140" fmla="*/ 1280859 w 1354474"/>
                <a:gd name="connsiteY140" fmla="*/ 2996881 h 3113734"/>
                <a:gd name="connsiteX141" fmla="*/ 1280080 w 1354474"/>
                <a:gd name="connsiteY141" fmla="*/ 3006222 h 3113734"/>
                <a:gd name="connsiteX142" fmla="*/ 1269182 w 1354474"/>
                <a:gd name="connsiteY142" fmla="*/ 3038916 h 3113734"/>
                <a:gd name="connsiteX143" fmla="*/ 1255171 w 1354474"/>
                <a:gd name="connsiteY143" fmla="*/ 3096520 h 3113734"/>
                <a:gd name="connsiteX144" fmla="*/ 1224812 w 1354474"/>
                <a:gd name="connsiteY144" fmla="*/ 3108197 h 3113734"/>
                <a:gd name="connsiteX145" fmla="*/ 1135292 w 1354474"/>
                <a:gd name="connsiteY145" fmla="*/ 3051371 h 3113734"/>
                <a:gd name="connsiteX146" fmla="*/ 1105711 w 1354474"/>
                <a:gd name="connsiteY146" fmla="*/ 3039695 h 3113734"/>
                <a:gd name="connsiteX147" fmla="*/ 1027089 w 1354474"/>
                <a:gd name="connsiteY147" fmla="*/ 2984426 h 3113734"/>
                <a:gd name="connsiteX148" fmla="*/ 993617 w 1354474"/>
                <a:gd name="connsiteY148" fmla="*/ 2963408 h 3113734"/>
                <a:gd name="connsiteX149" fmla="*/ 938348 w 1354474"/>
                <a:gd name="connsiteY149" fmla="*/ 2930714 h 3113734"/>
                <a:gd name="connsiteX150" fmla="*/ 916552 w 1354474"/>
                <a:gd name="connsiteY150" fmla="*/ 2919816 h 3113734"/>
                <a:gd name="connsiteX151" fmla="*/ 838709 w 1354474"/>
                <a:gd name="connsiteY151" fmla="*/ 2865325 h 3113734"/>
                <a:gd name="connsiteX152" fmla="*/ 828589 w 1354474"/>
                <a:gd name="connsiteY152" fmla="*/ 2842751 h 3113734"/>
                <a:gd name="connsiteX153" fmla="*/ 806014 w 1354474"/>
                <a:gd name="connsiteY153" fmla="*/ 2772692 h 3113734"/>
                <a:gd name="connsiteX154" fmla="*/ 795895 w 1354474"/>
                <a:gd name="connsiteY154" fmla="*/ 2743890 h 3113734"/>
                <a:gd name="connsiteX155" fmla="*/ 795116 w 1354474"/>
                <a:gd name="connsiteY155" fmla="*/ 2739998 h 3113734"/>
                <a:gd name="connsiteX156" fmla="*/ 782661 w 1354474"/>
                <a:gd name="connsiteY156" fmla="*/ 2703411 h 3113734"/>
                <a:gd name="connsiteX157" fmla="*/ 773320 w 1354474"/>
                <a:gd name="connsiteY157" fmla="*/ 2678501 h 3113734"/>
                <a:gd name="connsiteX158" fmla="*/ 773320 w 1354474"/>
                <a:gd name="connsiteY158" fmla="*/ 2678501 h 3113734"/>
                <a:gd name="connsiteX159" fmla="*/ 759308 w 1354474"/>
                <a:gd name="connsiteY159" fmla="*/ 2647364 h 3113734"/>
                <a:gd name="connsiteX160" fmla="*/ 756973 w 1354474"/>
                <a:gd name="connsiteY160" fmla="*/ 2636466 h 3113734"/>
                <a:gd name="connsiteX161" fmla="*/ 751524 w 1354474"/>
                <a:gd name="connsiteY161" fmla="*/ 2613113 h 3113734"/>
                <a:gd name="connsiteX162" fmla="*/ 741404 w 1354474"/>
                <a:gd name="connsiteY162" fmla="*/ 2591317 h 3113734"/>
                <a:gd name="connsiteX163" fmla="*/ 730506 w 1354474"/>
                <a:gd name="connsiteY163" fmla="*/ 2557844 h 3113734"/>
                <a:gd name="connsiteX164" fmla="*/ 718830 w 1354474"/>
                <a:gd name="connsiteY164" fmla="*/ 2515030 h 3113734"/>
                <a:gd name="connsiteX165" fmla="*/ 707932 w 1354474"/>
                <a:gd name="connsiteY165" fmla="*/ 2482336 h 3113734"/>
                <a:gd name="connsiteX166" fmla="*/ 707153 w 1354474"/>
                <a:gd name="connsiteY166" fmla="*/ 2472995 h 3113734"/>
                <a:gd name="connsiteX167" fmla="*/ 695477 w 1354474"/>
                <a:gd name="connsiteY167" fmla="*/ 2440301 h 3113734"/>
                <a:gd name="connsiteX168" fmla="*/ 686136 w 1354474"/>
                <a:gd name="connsiteY168" fmla="*/ 2416169 h 3113734"/>
                <a:gd name="connsiteX169" fmla="*/ 675238 w 1354474"/>
                <a:gd name="connsiteY169" fmla="*/ 2394373 h 3113734"/>
                <a:gd name="connsiteX170" fmla="*/ 669788 w 1354474"/>
                <a:gd name="connsiteY170" fmla="*/ 2376469 h 3113734"/>
                <a:gd name="connsiteX171" fmla="*/ 662783 w 1354474"/>
                <a:gd name="connsiteY171" fmla="*/ 2352338 h 3113734"/>
                <a:gd name="connsiteX172" fmla="*/ 654220 w 1354474"/>
                <a:gd name="connsiteY172" fmla="*/ 2328206 h 3113734"/>
                <a:gd name="connsiteX173" fmla="*/ 630867 w 1354474"/>
                <a:gd name="connsiteY173" fmla="*/ 2242578 h 3113734"/>
                <a:gd name="connsiteX174" fmla="*/ 619969 w 1354474"/>
                <a:gd name="connsiteY174" fmla="*/ 2209106 h 3113734"/>
                <a:gd name="connsiteX175" fmla="*/ 619969 w 1354474"/>
                <a:gd name="connsiteY175" fmla="*/ 2209106 h 3113734"/>
                <a:gd name="connsiteX176" fmla="*/ 609071 w 1354474"/>
                <a:gd name="connsiteY176" fmla="*/ 2175633 h 3113734"/>
                <a:gd name="connsiteX177" fmla="*/ 609071 w 1354474"/>
                <a:gd name="connsiteY177" fmla="*/ 2175633 h 3113734"/>
                <a:gd name="connsiteX178" fmla="*/ 597394 w 1354474"/>
                <a:gd name="connsiteY178" fmla="*/ 2145274 h 3113734"/>
                <a:gd name="connsiteX179" fmla="*/ 594280 w 1354474"/>
                <a:gd name="connsiteY179" fmla="*/ 2139047 h 3113734"/>
                <a:gd name="connsiteX180" fmla="*/ 584161 w 1354474"/>
                <a:gd name="connsiteY180" fmla="*/ 2112580 h 3113734"/>
                <a:gd name="connsiteX181" fmla="*/ 577155 w 1354474"/>
                <a:gd name="connsiteY181" fmla="*/ 2092341 h 3113734"/>
                <a:gd name="connsiteX182" fmla="*/ 576376 w 1354474"/>
                <a:gd name="connsiteY182" fmla="*/ 2087670 h 3113734"/>
                <a:gd name="connsiteX183" fmla="*/ 565478 w 1354474"/>
                <a:gd name="connsiteY183" fmla="*/ 2054976 h 3113734"/>
                <a:gd name="connsiteX184" fmla="*/ 553802 w 1354474"/>
                <a:gd name="connsiteY184" fmla="*/ 2011384 h 3113734"/>
                <a:gd name="connsiteX185" fmla="*/ 540568 w 1354474"/>
                <a:gd name="connsiteY185" fmla="*/ 1980247 h 3113734"/>
                <a:gd name="connsiteX186" fmla="*/ 538233 w 1354474"/>
                <a:gd name="connsiteY186" fmla="*/ 1969348 h 3113734"/>
                <a:gd name="connsiteX187" fmla="*/ 528892 w 1354474"/>
                <a:gd name="connsiteY187" fmla="*/ 1945995 h 3113734"/>
                <a:gd name="connsiteX188" fmla="*/ 527335 w 1354474"/>
                <a:gd name="connsiteY188" fmla="*/ 1938989 h 3113734"/>
                <a:gd name="connsiteX189" fmla="*/ 519551 w 1354474"/>
                <a:gd name="connsiteY189" fmla="*/ 1913301 h 3113734"/>
                <a:gd name="connsiteX190" fmla="*/ 517215 w 1354474"/>
                <a:gd name="connsiteY190" fmla="*/ 1906295 h 3113734"/>
                <a:gd name="connsiteX191" fmla="*/ 508653 w 1354474"/>
                <a:gd name="connsiteY191" fmla="*/ 1879828 h 3113734"/>
                <a:gd name="connsiteX192" fmla="*/ 506317 w 1354474"/>
                <a:gd name="connsiteY192" fmla="*/ 1872822 h 3113734"/>
                <a:gd name="connsiteX193" fmla="*/ 500090 w 1354474"/>
                <a:gd name="connsiteY193" fmla="*/ 1845577 h 3113734"/>
                <a:gd name="connsiteX194" fmla="*/ 489970 w 1354474"/>
                <a:gd name="connsiteY194" fmla="*/ 1823781 h 3113734"/>
                <a:gd name="connsiteX195" fmla="*/ 483743 w 1354474"/>
                <a:gd name="connsiteY195" fmla="*/ 1805877 h 3113734"/>
                <a:gd name="connsiteX196" fmla="*/ 478294 w 1354474"/>
                <a:gd name="connsiteY196" fmla="*/ 1780189 h 3113734"/>
                <a:gd name="connsiteX197" fmla="*/ 456498 w 1354474"/>
                <a:gd name="connsiteY197" fmla="*/ 1714022 h 3113734"/>
                <a:gd name="connsiteX198" fmla="*/ 451827 w 1354474"/>
                <a:gd name="connsiteY198" fmla="*/ 1699232 h 3113734"/>
                <a:gd name="connsiteX199" fmla="*/ 444821 w 1354474"/>
                <a:gd name="connsiteY199" fmla="*/ 1670430 h 3113734"/>
                <a:gd name="connsiteX200" fmla="*/ 444043 w 1354474"/>
                <a:gd name="connsiteY200" fmla="*/ 1670430 h 3113734"/>
                <a:gd name="connsiteX201" fmla="*/ 434702 w 1354474"/>
                <a:gd name="connsiteY201" fmla="*/ 1647077 h 3113734"/>
                <a:gd name="connsiteX202" fmla="*/ 433923 w 1354474"/>
                <a:gd name="connsiteY202" fmla="*/ 1647855 h 3113734"/>
                <a:gd name="connsiteX203" fmla="*/ 429252 w 1354474"/>
                <a:gd name="connsiteY203" fmla="*/ 1633065 h 3113734"/>
                <a:gd name="connsiteX204" fmla="*/ 423025 w 1354474"/>
                <a:gd name="connsiteY204" fmla="*/ 1603484 h 3113734"/>
                <a:gd name="connsiteX205" fmla="*/ 402007 w 1354474"/>
                <a:gd name="connsiteY205" fmla="*/ 1548216 h 3113734"/>
                <a:gd name="connsiteX206" fmla="*/ 391109 w 1354474"/>
                <a:gd name="connsiteY206" fmla="*/ 1513965 h 3113734"/>
                <a:gd name="connsiteX207" fmla="*/ 378654 w 1354474"/>
                <a:gd name="connsiteY207" fmla="*/ 1461031 h 3113734"/>
                <a:gd name="connsiteX208" fmla="*/ 365421 w 1354474"/>
                <a:gd name="connsiteY208" fmla="*/ 1422110 h 311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1354474" h="3113734">
                  <a:moveTo>
                    <a:pt x="365421" y="1422110"/>
                  </a:moveTo>
                  <a:cubicBezTo>
                    <a:pt x="350631" y="1394086"/>
                    <a:pt x="350631" y="1361392"/>
                    <a:pt x="333505" y="1334147"/>
                  </a:cubicBezTo>
                  <a:cubicBezTo>
                    <a:pt x="326499" y="1329476"/>
                    <a:pt x="327278" y="1322470"/>
                    <a:pt x="327278" y="1316242"/>
                  </a:cubicBezTo>
                  <a:cubicBezTo>
                    <a:pt x="326499" y="1307680"/>
                    <a:pt x="328835" y="1298338"/>
                    <a:pt x="322607" y="1290554"/>
                  </a:cubicBezTo>
                  <a:cubicBezTo>
                    <a:pt x="315601" y="1268758"/>
                    <a:pt x="312487" y="1245405"/>
                    <a:pt x="300811" y="1224387"/>
                  </a:cubicBezTo>
                  <a:cubicBezTo>
                    <a:pt x="293027" y="1214268"/>
                    <a:pt x="296140" y="1201034"/>
                    <a:pt x="289913" y="1190136"/>
                  </a:cubicBezTo>
                  <a:cubicBezTo>
                    <a:pt x="289913" y="1187023"/>
                    <a:pt x="289134" y="1183909"/>
                    <a:pt x="289134" y="1180795"/>
                  </a:cubicBezTo>
                  <a:cubicBezTo>
                    <a:pt x="282129" y="1170676"/>
                    <a:pt x="284464" y="1157442"/>
                    <a:pt x="279015" y="1147323"/>
                  </a:cubicBezTo>
                  <a:cubicBezTo>
                    <a:pt x="278236" y="1144209"/>
                    <a:pt x="278236" y="1141095"/>
                    <a:pt x="277458" y="1137203"/>
                  </a:cubicBezTo>
                  <a:cubicBezTo>
                    <a:pt x="269674" y="1127083"/>
                    <a:pt x="274344" y="1113850"/>
                    <a:pt x="267338" y="1103730"/>
                  </a:cubicBezTo>
                  <a:cubicBezTo>
                    <a:pt x="266560" y="1088161"/>
                    <a:pt x="254883" y="1075707"/>
                    <a:pt x="255662" y="1060138"/>
                  </a:cubicBezTo>
                  <a:cubicBezTo>
                    <a:pt x="249434" y="1050018"/>
                    <a:pt x="253326" y="1036006"/>
                    <a:pt x="245542" y="1026665"/>
                  </a:cubicBezTo>
                  <a:cubicBezTo>
                    <a:pt x="245542" y="1023551"/>
                    <a:pt x="244764" y="1020437"/>
                    <a:pt x="244764" y="1017324"/>
                  </a:cubicBezTo>
                  <a:cubicBezTo>
                    <a:pt x="240871" y="1006426"/>
                    <a:pt x="240871" y="993971"/>
                    <a:pt x="233866" y="983073"/>
                  </a:cubicBezTo>
                  <a:lnTo>
                    <a:pt x="233866" y="983073"/>
                  </a:lnTo>
                  <a:cubicBezTo>
                    <a:pt x="227638" y="969061"/>
                    <a:pt x="232309" y="952714"/>
                    <a:pt x="222189" y="939481"/>
                  </a:cubicBezTo>
                  <a:lnTo>
                    <a:pt x="222189" y="939481"/>
                  </a:lnTo>
                  <a:cubicBezTo>
                    <a:pt x="213626" y="926247"/>
                    <a:pt x="222968" y="908343"/>
                    <a:pt x="210513" y="895888"/>
                  </a:cubicBezTo>
                  <a:cubicBezTo>
                    <a:pt x="207399" y="888104"/>
                    <a:pt x="203507" y="881098"/>
                    <a:pt x="200393" y="873314"/>
                  </a:cubicBezTo>
                  <a:cubicBezTo>
                    <a:pt x="197279" y="868643"/>
                    <a:pt x="195722" y="863973"/>
                    <a:pt x="195722" y="858523"/>
                  </a:cubicBezTo>
                  <a:cubicBezTo>
                    <a:pt x="194165" y="848404"/>
                    <a:pt x="198058" y="837506"/>
                    <a:pt x="190273" y="828943"/>
                  </a:cubicBezTo>
                  <a:lnTo>
                    <a:pt x="189495" y="829721"/>
                  </a:lnTo>
                  <a:cubicBezTo>
                    <a:pt x="183267" y="818823"/>
                    <a:pt x="184046" y="806368"/>
                    <a:pt x="180154" y="795470"/>
                  </a:cubicBezTo>
                  <a:cubicBezTo>
                    <a:pt x="177818" y="761998"/>
                    <a:pt x="166142" y="730082"/>
                    <a:pt x="156801" y="698166"/>
                  </a:cubicBezTo>
                  <a:cubicBezTo>
                    <a:pt x="151352" y="691939"/>
                    <a:pt x="151352" y="684933"/>
                    <a:pt x="151352" y="677148"/>
                  </a:cubicBezTo>
                  <a:cubicBezTo>
                    <a:pt x="151352" y="661580"/>
                    <a:pt x="152130" y="646011"/>
                    <a:pt x="142789" y="632778"/>
                  </a:cubicBezTo>
                  <a:cubicBezTo>
                    <a:pt x="141232" y="628885"/>
                    <a:pt x="140454" y="624215"/>
                    <a:pt x="140454" y="620323"/>
                  </a:cubicBezTo>
                  <a:cubicBezTo>
                    <a:pt x="138118" y="602419"/>
                    <a:pt x="145124" y="583736"/>
                    <a:pt x="135005" y="565833"/>
                  </a:cubicBezTo>
                  <a:cubicBezTo>
                    <a:pt x="120993" y="508228"/>
                    <a:pt x="122550" y="449846"/>
                    <a:pt x="124106" y="392242"/>
                  </a:cubicBezTo>
                  <a:cubicBezTo>
                    <a:pt x="130334" y="376673"/>
                    <a:pt x="131112" y="357991"/>
                    <a:pt x="145903" y="346314"/>
                  </a:cubicBezTo>
                  <a:cubicBezTo>
                    <a:pt x="147459" y="346314"/>
                    <a:pt x="149016" y="345536"/>
                    <a:pt x="150573" y="345536"/>
                  </a:cubicBezTo>
                  <a:cubicBezTo>
                    <a:pt x="164585" y="339308"/>
                    <a:pt x="164585" y="329189"/>
                    <a:pt x="156022" y="318291"/>
                  </a:cubicBezTo>
                  <a:cubicBezTo>
                    <a:pt x="113987" y="277812"/>
                    <a:pt x="73508" y="234998"/>
                    <a:pt x="25245" y="201525"/>
                  </a:cubicBezTo>
                  <a:cubicBezTo>
                    <a:pt x="22132" y="199190"/>
                    <a:pt x="19796" y="196855"/>
                    <a:pt x="18240" y="192963"/>
                  </a:cubicBezTo>
                  <a:cubicBezTo>
                    <a:pt x="2671" y="174280"/>
                    <a:pt x="-8227" y="154819"/>
                    <a:pt x="8120" y="131466"/>
                  </a:cubicBezTo>
                  <a:cubicBezTo>
                    <a:pt x="10455" y="123682"/>
                    <a:pt x="18240" y="119790"/>
                    <a:pt x="23688" y="115119"/>
                  </a:cubicBezTo>
                  <a:cubicBezTo>
                    <a:pt x="57161" y="80868"/>
                    <a:pt x="90634" y="45839"/>
                    <a:pt x="124106" y="11588"/>
                  </a:cubicBezTo>
                  <a:cubicBezTo>
                    <a:pt x="142010" y="-12544"/>
                    <a:pt x="154465" y="6917"/>
                    <a:pt x="167699" y="17037"/>
                  </a:cubicBezTo>
                  <a:cubicBezTo>
                    <a:pt x="188716" y="33384"/>
                    <a:pt x="210513" y="49731"/>
                    <a:pt x="234644" y="60629"/>
                  </a:cubicBezTo>
                  <a:cubicBezTo>
                    <a:pt x="275901" y="71527"/>
                    <a:pt x="285242" y="103443"/>
                    <a:pt x="285242" y="140808"/>
                  </a:cubicBezTo>
                  <a:cubicBezTo>
                    <a:pt x="285242" y="162604"/>
                    <a:pt x="285242" y="184400"/>
                    <a:pt x="293805" y="205418"/>
                  </a:cubicBezTo>
                  <a:cubicBezTo>
                    <a:pt x="297697" y="215537"/>
                    <a:pt x="293805" y="224878"/>
                    <a:pt x="292248" y="234998"/>
                  </a:cubicBezTo>
                  <a:cubicBezTo>
                    <a:pt x="290691" y="246675"/>
                    <a:pt x="290691" y="259130"/>
                    <a:pt x="299254" y="269249"/>
                  </a:cubicBezTo>
                  <a:cubicBezTo>
                    <a:pt x="315601" y="282483"/>
                    <a:pt x="336619" y="285596"/>
                    <a:pt x="354523" y="294938"/>
                  </a:cubicBezTo>
                  <a:cubicBezTo>
                    <a:pt x="427695" y="333859"/>
                    <a:pt x="483743" y="391463"/>
                    <a:pt x="531227" y="458409"/>
                  </a:cubicBezTo>
                  <a:cubicBezTo>
                    <a:pt x="534341" y="462301"/>
                    <a:pt x="535898" y="465414"/>
                    <a:pt x="540568" y="466971"/>
                  </a:cubicBezTo>
                  <a:cubicBezTo>
                    <a:pt x="549910" y="470864"/>
                    <a:pt x="546796" y="481762"/>
                    <a:pt x="553023" y="487989"/>
                  </a:cubicBezTo>
                  <a:lnTo>
                    <a:pt x="553023" y="488767"/>
                  </a:lnTo>
                  <a:cubicBezTo>
                    <a:pt x="561586" y="498887"/>
                    <a:pt x="567814" y="510564"/>
                    <a:pt x="574820" y="522240"/>
                  </a:cubicBezTo>
                  <a:cubicBezTo>
                    <a:pt x="588831" y="551821"/>
                    <a:pt x="608292" y="578287"/>
                    <a:pt x="619969" y="608646"/>
                  </a:cubicBezTo>
                  <a:cubicBezTo>
                    <a:pt x="626196" y="614874"/>
                    <a:pt x="622304" y="625772"/>
                    <a:pt x="630867" y="631221"/>
                  </a:cubicBezTo>
                  <a:lnTo>
                    <a:pt x="630867" y="631221"/>
                  </a:lnTo>
                  <a:cubicBezTo>
                    <a:pt x="636316" y="637448"/>
                    <a:pt x="636316" y="646011"/>
                    <a:pt x="641765" y="652238"/>
                  </a:cubicBezTo>
                  <a:cubicBezTo>
                    <a:pt x="644879" y="656909"/>
                    <a:pt x="648771" y="660801"/>
                    <a:pt x="651106" y="666250"/>
                  </a:cubicBezTo>
                  <a:cubicBezTo>
                    <a:pt x="658890" y="687268"/>
                    <a:pt x="666675" y="708286"/>
                    <a:pt x="674459" y="729304"/>
                  </a:cubicBezTo>
                  <a:cubicBezTo>
                    <a:pt x="678351" y="734753"/>
                    <a:pt x="679908" y="741758"/>
                    <a:pt x="684579" y="747207"/>
                  </a:cubicBezTo>
                  <a:cubicBezTo>
                    <a:pt x="685357" y="748764"/>
                    <a:pt x="685357" y="750321"/>
                    <a:pt x="685357" y="751878"/>
                  </a:cubicBezTo>
                  <a:cubicBezTo>
                    <a:pt x="690806" y="758884"/>
                    <a:pt x="690806" y="768225"/>
                    <a:pt x="698591" y="773674"/>
                  </a:cubicBezTo>
                  <a:cubicBezTo>
                    <a:pt x="700147" y="776010"/>
                    <a:pt x="700926" y="778345"/>
                    <a:pt x="700926" y="780680"/>
                  </a:cubicBezTo>
                  <a:cubicBezTo>
                    <a:pt x="703261" y="789243"/>
                    <a:pt x="697034" y="800919"/>
                    <a:pt x="707932" y="807147"/>
                  </a:cubicBezTo>
                  <a:cubicBezTo>
                    <a:pt x="720387" y="819602"/>
                    <a:pt x="721944" y="836727"/>
                    <a:pt x="728949" y="851518"/>
                  </a:cubicBezTo>
                  <a:cubicBezTo>
                    <a:pt x="735177" y="857745"/>
                    <a:pt x="732063" y="867865"/>
                    <a:pt x="739069" y="874092"/>
                  </a:cubicBezTo>
                  <a:lnTo>
                    <a:pt x="739847" y="874092"/>
                  </a:lnTo>
                  <a:cubicBezTo>
                    <a:pt x="744518" y="881098"/>
                    <a:pt x="744518" y="890439"/>
                    <a:pt x="749967" y="897445"/>
                  </a:cubicBezTo>
                  <a:cubicBezTo>
                    <a:pt x="747632" y="913014"/>
                    <a:pt x="761644" y="924690"/>
                    <a:pt x="762422" y="939481"/>
                  </a:cubicBezTo>
                  <a:cubicBezTo>
                    <a:pt x="768650" y="945708"/>
                    <a:pt x="765536" y="955828"/>
                    <a:pt x="772542" y="962055"/>
                  </a:cubicBezTo>
                  <a:cubicBezTo>
                    <a:pt x="780326" y="983851"/>
                    <a:pt x="788110" y="1005648"/>
                    <a:pt x="795895" y="1027444"/>
                  </a:cubicBezTo>
                  <a:cubicBezTo>
                    <a:pt x="802122" y="1033671"/>
                    <a:pt x="799008" y="1043791"/>
                    <a:pt x="805236" y="1050018"/>
                  </a:cubicBezTo>
                  <a:lnTo>
                    <a:pt x="806014" y="1050018"/>
                  </a:lnTo>
                  <a:cubicBezTo>
                    <a:pt x="810685" y="1055467"/>
                    <a:pt x="809906" y="1062473"/>
                    <a:pt x="811463" y="1068701"/>
                  </a:cubicBezTo>
                  <a:cubicBezTo>
                    <a:pt x="812242" y="1077264"/>
                    <a:pt x="811463" y="1086604"/>
                    <a:pt x="817691" y="1093610"/>
                  </a:cubicBezTo>
                  <a:cubicBezTo>
                    <a:pt x="823918" y="1103730"/>
                    <a:pt x="830146" y="1113071"/>
                    <a:pt x="828589" y="1125526"/>
                  </a:cubicBezTo>
                  <a:cubicBezTo>
                    <a:pt x="834038" y="1136424"/>
                    <a:pt x="829367" y="1150436"/>
                    <a:pt x="839487" y="1158999"/>
                  </a:cubicBezTo>
                  <a:cubicBezTo>
                    <a:pt x="842601" y="1162891"/>
                    <a:pt x="845714" y="1166783"/>
                    <a:pt x="848828" y="1170676"/>
                  </a:cubicBezTo>
                  <a:cubicBezTo>
                    <a:pt x="853499" y="1176124"/>
                    <a:pt x="852720" y="1183130"/>
                    <a:pt x="855056" y="1189358"/>
                  </a:cubicBezTo>
                  <a:cubicBezTo>
                    <a:pt x="854277" y="1198699"/>
                    <a:pt x="858948" y="1206483"/>
                    <a:pt x="864397" y="1213489"/>
                  </a:cubicBezTo>
                  <a:cubicBezTo>
                    <a:pt x="865954" y="1216603"/>
                    <a:pt x="865954" y="1220495"/>
                    <a:pt x="866732" y="1224387"/>
                  </a:cubicBezTo>
                  <a:cubicBezTo>
                    <a:pt x="865954" y="1232950"/>
                    <a:pt x="867510" y="1240735"/>
                    <a:pt x="874517" y="1246183"/>
                  </a:cubicBezTo>
                  <a:cubicBezTo>
                    <a:pt x="875295" y="1248519"/>
                    <a:pt x="876852" y="1250075"/>
                    <a:pt x="877630" y="1252411"/>
                  </a:cubicBezTo>
                  <a:cubicBezTo>
                    <a:pt x="877630" y="1261752"/>
                    <a:pt x="879965" y="1270315"/>
                    <a:pt x="885415" y="1278099"/>
                  </a:cubicBezTo>
                  <a:cubicBezTo>
                    <a:pt x="888528" y="1284327"/>
                    <a:pt x="890863" y="1291333"/>
                    <a:pt x="893977" y="1296781"/>
                  </a:cubicBezTo>
                  <a:cubicBezTo>
                    <a:pt x="908768" y="1341931"/>
                    <a:pt x="923558" y="1387858"/>
                    <a:pt x="939126" y="1433007"/>
                  </a:cubicBezTo>
                  <a:cubicBezTo>
                    <a:pt x="944576" y="1443127"/>
                    <a:pt x="943019" y="1455582"/>
                    <a:pt x="950024" y="1465702"/>
                  </a:cubicBezTo>
                  <a:lnTo>
                    <a:pt x="950024" y="1465702"/>
                  </a:lnTo>
                  <a:cubicBezTo>
                    <a:pt x="953917" y="1469594"/>
                    <a:pt x="955474" y="1475043"/>
                    <a:pt x="955474" y="1480492"/>
                  </a:cubicBezTo>
                  <a:cubicBezTo>
                    <a:pt x="957030" y="1489833"/>
                    <a:pt x="951581" y="1501510"/>
                    <a:pt x="961701" y="1509294"/>
                  </a:cubicBezTo>
                  <a:lnTo>
                    <a:pt x="961701" y="1509294"/>
                  </a:lnTo>
                  <a:cubicBezTo>
                    <a:pt x="967150" y="1517857"/>
                    <a:pt x="964815" y="1529533"/>
                    <a:pt x="971821" y="1537318"/>
                  </a:cubicBezTo>
                  <a:cubicBezTo>
                    <a:pt x="974934" y="1542767"/>
                    <a:pt x="978827" y="1548216"/>
                    <a:pt x="981940" y="1554443"/>
                  </a:cubicBezTo>
                  <a:cubicBezTo>
                    <a:pt x="988168" y="1559114"/>
                    <a:pt x="988168" y="1566120"/>
                    <a:pt x="988168" y="1572347"/>
                  </a:cubicBezTo>
                  <a:cubicBezTo>
                    <a:pt x="988946" y="1580910"/>
                    <a:pt x="986611" y="1590251"/>
                    <a:pt x="992838" y="1598035"/>
                  </a:cubicBezTo>
                  <a:cubicBezTo>
                    <a:pt x="1000623" y="1619831"/>
                    <a:pt x="1008407" y="1641628"/>
                    <a:pt x="1016191" y="1663424"/>
                  </a:cubicBezTo>
                  <a:cubicBezTo>
                    <a:pt x="1024754" y="1672765"/>
                    <a:pt x="1019305" y="1686777"/>
                    <a:pt x="1027089" y="1696118"/>
                  </a:cubicBezTo>
                  <a:cubicBezTo>
                    <a:pt x="1026311" y="1708573"/>
                    <a:pt x="1036431" y="1717136"/>
                    <a:pt x="1037988" y="1728812"/>
                  </a:cubicBezTo>
                  <a:cubicBezTo>
                    <a:pt x="1042658" y="1734261"/>
                    <a:pt x="1043437" y="1740489"/>
                    <a:pt x="1043437" y="1747495"/>
                  </a:cubicBezTo>
                  <a:cubicBezTo>
                    <a:pt x="1043437" y="1756057"/>
                    <a:pt x="1042658" y="1764620"/>
                    <a:pt x="1050442" y="1770848"/>
                  </a:cubicBezTo>
                  <a:cubicBezTo>
                    <a:pt x="1054335" y="1777075"/>
                    <a:pt x="1056670" y="1784081"/>
                    <a:pt x="1059784" y="1790309"/>
                  </a:cubicBezTo>
                  <a:cubicBezTo>
                    <a:pt x="1073017" y="1833901"/>
                    <a:pt x="1087029" y="1877493"/>
                    <a:pt x="1100262" y="1921085"/>
                  </a:cubicBezTo>
                  <a:cubicBezTo>
                    <a:pt x="1102598" y="1928091"/>
                    <a:pt x="1103376" y="1935097"/>
                    <a:pt x="1104933" y="1942103"/>
                  </a:cubicBezTo>
                  <a:cubicBezTo>
                    <a:pt x="1110382" y="1950666"/>
                    <a:pt x="1109603" y="1961564"/>
                    <a:pt x="1115053" y="1970127"/>
                  </a:cubicBezTo>
                  <a:cubicBezTo>
                    <a:pt x="1118166" y="1977911"/>
                    <a:pt x="1122058" y="1984917"/>
                    <a:pt x="1125172" y="1992701"/>
                  </a:cubicBezTo>
                  <a:cubicBezTo>
                    <a:pt x="1131400" y="1997372"/>
                    <a:pt x="1131400" y="2004378"/>
                    <a:pt x="1131400" y="2011384"/>
                  </a:cubicBezTo>
                  <a:cubicBezTo>
                    <a:pt x="1132178" y="2019946"/>
                    <a:pt x="1129064" y="2029288"/>
                    <a:pt x="1136849" y="2037072"/>
                  </a:cubicBezTo>
                  <a:cubicBezTo>
                    <a:pt x="1139962" y="2051862"/>
                    <a:pt x="1150082" y="2064317"/>
                    <a:pt x="1149304" y="2079886"/>
                  </a:cubicBezTo>
                  <a:cubicBezTo>
                    <a:pt x="1153974" y="2086892"/>
                    <a:pt x="1153974" y="2096233"/>
                    <a:pt x="1158645" y="2103239"/>
                  </a:cubicBezTo>
                  <a:lnTo>
                    <a:pt x="1159423" y="2103239"/>
                  </a:lnTo>
                  <a:cubicBezTo>
                    <a:pt x="1163315" y="2107131"/>
                    <a:pt x="1164872" y="2111802"/>
                    <a:pt x="1164872" y="2117251"/>
                  </a:cubicBezTo>
                  <a:cubicBezTo>
                    <a:pt x="1164094" y="2127370"/>
                    <a:pt x="1165651" y="2137490"/>
                    <a:pt x="1173435" y="2145274"/>
                  </a:cubicBezTo>
                  <a:cubicBezTo>
                    <a:pt x="1174214" y="2147610"/>
                    <a:pt x="1174992" y="2149945"/>
                    <a:pt x="1175770" y="2152280"/>
                  </a:cubicBezTo>
                  <a:cubicBezTo>
                    <a:pt x="1176549" y="2161622"/>
                    <a:pt x="1176549" y="2171741"/>
                    <a:pt x="1181998" y="2180304"/>
                  </a:cubicBezTo>
                  <a:cubicBezTo>
                    <a:pt x="1182776" y="2181861"/>
                    <a:pt x="1182776" y="2183418"/>
                    <a:pt x="1182776" y="2184975"/>
                  </a:cubicBezTo>
                  <a:cubicBezTo>
                    <a:pt x="1189004" y="2193537"/>
                    <a:pt x="1184333" y="2205992"/>
                    <a:pt x="1192896" y="2213777"/>
                  </a:cubicBezTo>
                  <a:cubicBezTo>
                    <a:pt x="1196010" y="2220782"/>
                    <a:pt x="1199902" y="2228567"/>
                    <a:pt x="1203015" y="2235573"/>
                  </a:cubicBezTo>
                  <a:cubicBezTo>
                    <a:pt x="1207686" y="2241022"/>
                    <a:pt x="1206908" y="2248027"/>
                    <a:pt x="1208465" y="2254255"/>
                  </a:cubicBezTo>
                  <a:cubicBezTo>
                    <a:pt x="1209243" y="2262818"/>
                    <a:pt x="1206129" y="2272159"/>
                    <a:pt x="1213913" y="2279165"/>
                  </a:cubicBezTo>
                  <a:cubicBezTo>
                    <a:pt x="1217027" y="2293955"/>
                    <a:pt x="1227147" y="2305632"/>
                    <a:pt x="1225590" y="2321979"/>
                  </a:cubicBezTo>
                  <a:cubicBezTo>
                    <a:pt x="1231818" y="2332098"/>
                    <a:pt x="1228704" y="2346110"/>
                    <a:pt x="1236488" y="2356230"/>
                  </a:cubicBezTo>
                  <a:lnTo>
                    <a:pt x="1236488" y="2356230"/>
                  </a:lnTo>
                  <a:cubicBezTo>
                    <a:pt x="1241937" y="2366349"/>
                    <a:pt x="1238045" y="2380361"/>
                    <a:pt x="1247386" y="2389702"/>
                  </a:cubicBezTo>
                  <a:cubicBezTo>
                    <a:pt x="1251278" y="2397487"/>
                    <a:pt x="1254392" y="2404493"/>
                    <a:pt x="1258284" y="2412277"/>
                  </a:cubicBezTo>
                  <a:cubicBezTo>
                    <a:pt x="1261398" y="2416948"/>
                    <a:pt x="1260619" y="2422397"/>
                    <a:pt x="1262955" y="2427067"/>
                  </a:cubicBezTo>
                  <a:cubicBezTo>
                    <a:pt x="1264512" y="2437187"/>
                    <a:pt x="1262176" y="2448085"/>
                    <a:pt x="1269182" y="2456648"/>
                  </a:cubicBezTo>
                  <a:cubicBezTo>
                    <a:pt x="1276967" y="2478444"/>
                    <a:pt x="1283972" y="2500240"/>
                    <a:pt x="1291757" y="2522036"/>
                  </a:cubicBezTo>
                  <a:cubicBezTo>
                    <a:pt x="1295649" y="2526707"/>
                    <a:pt x="1296427" y="2531377"/>
                    <a:pt x="1296427" y="2536827"/>
                  </a:cubicBezTo>
                  <a:cubicBezTo>
                    <a:pt x="1297984" y="2546946"/>
                    <a:pt x="1292535" y="2557844"/>
                    <a:pt x="1302655" y="2565628"/>
                  </a:cubicBezTo>
                  <a:cubicBezTo>
                    <a:pt x="1308882" y="2571856"/>
                    <a:pt x="1311218" y="2579640"/>
                    <a:pt x="1312775" y="2588203"/>
                  </a:cubicBezTo>
                  <a:cubicBezTo>
                    <a:pt x="1316667" y="2593652"/>
                    <a:pt x="1316667" y="2600658"/>
                    <a:pt x="1318224" y="2606886"/>
                  </a:cubicBezTo>
                  <a:cubicBezTo>
                    <a:pt x="1319002" y="2615448"/>
                    <a:pt x="1319002" y="2624790"/>
                    <a:pt x="1324451" y="2632574"/>
                  </a:cubicBezTo>
                  <a:cubicBezTo>
                    <a:pt x="1330679" y="2644250"/>
                    <a:pt x="1336128" y="2655927"/>
                    <a:pt x="1335349" y="2669939"/>
                  </a:cubicBezTo>
                  <a:cubicBezTo>
                    <a:pt x="1339241" y="2687064"/>
                    <a:pt x="1343133" y="2704968"/>
                    <a:pt x="1350139" y="2722094"/>
                  </a:cubicBezTo>
                  <a:cubicBezTo>
                    <a:pt x="1357924" y="2741555"/>
                    <a:pt x="1357145" y="2761015"/>
                    <a:pt x="1344690" y="2778919"/>
                  </a:cubicBezTo>
                  <a:cubicBezTo>
                    <a:pt x="1336906" y="2789818"/>
                    <a:pt x="1337685" y="2803051"/>
                    <a:pt x="1336128" y="2815506"/>
                  </a:cubicBezTo>
                  <a:cubicBezTo>
                    <a:pt x="1336128" y="2818619"/>
                    <a:pt x="1335349" y="2821733"/>
                    <a:pt x="1335349" y="2824847"/>
                  </a:cubicBezTo>
                  <a:cubicBezTo>
                    <a:pt x="1327565" y="2834967"/>
                    <a:pt x="1328343" y="2847421"/>
                    <a:pt x="1325230" y="2859098"/>
                  </a:cubicBezTo>
                  <a:cubicBezTo>
                    <a:pt x="1325230" y="2863769"/>
                    <a:pt x="1324451" y="2869217"/>
                    <a:pt x="1324451" y="2873888"/>
                  </a:cubicBezTo>
                  <a:cubicBezTo>
                    <a:pt x="1319780" y="2881673"/>
                    <a:pt x="1320559" y="2890235"/>
                    <a:pt x="1316667" y="2898020"/>
                  </a:cubicBezTo>
                  <a:cubicBezTo>
                    <a:pt x="1312775" y="2907361"/>
                    <a:pt x="1307325" y="2915923"/>
                    <a:pt x="1307325" y="2926043"/>
                  </a:cubicBezTo>
                  <a:cubicBezTo>
                    <a:pt x="1306547" y="2931492"/>
                    <a:pt x="1304990" y="2936163"/>
                    <a:pt x="1301877" y="2940055"/>
                  </a:cubicBezTo>
                  <a:cubicBezTo>
                    <a:pt x="1301877" y="2943169"/>
                    <a:pt x="1301098" y="2947061"/>
                    <a:pt x="1301098" y="2950175"/>
                  </a:cubicBezTo>
                  <a:cubicBezTo>
                    <a:pt x="1297984" y="2955624"/>
                    <a:pt x="1296427" y="2961851"/>
                    <a:pt x="1292535" y="2966522"/>
                  </a:cubicBezTo>
                  <a:cubicBezTo>
                    <a:pt x="1285529" y="2975085"/>
                    <a:pt x="1285529" y="2986761"/>
                    <a:pt x="1280859" y="2996881"/>
                  </a:cubicBezTo>
                  <a:cubicBezTo>
                    <a:pt x="1280859" y="2999995"/>
                    <a:pt x="1280080" y="3003108"/>
                    <a:pt x="1280080" y="3006222"/>
                  </a:cubicBezTo>
                  <a:cubicBezTo>
                    <a:pt x="1271518" y="3015563"/>
                    <a:pt x="1275410" y="3028796"/>
                    <a:pt x="1269182" y="3038916"/>
                  </a:cubicBezTo>
                  <a:cubicBezTo>
                    <a:pt x="1264512" y="3058377"/>
                    <a:pt x="1261398" y="3077838"/>
                    <a:pt x="1255171" y="3096520"/>
                  </a:cubicBezTo>
                  <a:cubicBezTo>
                    <a:pt x="1250500" y="3112089"/>
                    <a:pt x="1243494" y="3121430"/>
                    <a:pt x="1224812" y="3108197"/>
                  </a:cubicBezTo>
                  <a:cubicBezTo>
                    <a:pt x="1196010" y="3087958"/>
                    <a:pt x="1165651" y="3070054"/>
                    <a:pt x="1135292" y="3051371"/>
                  </a:cubicBezTo>
                  <a:cubicBezTo>
                    <a:pt x="1125951" y="3045922"/>
                    <a:pt x="1117388" y="3038916"/>
                    <a:pt x="1105711" y="3039695"/>
                  </a:cubicBezTo>
                  <a:cubicBezTo>
                    <a:pt x="1085472" y="3012449"/>
                    <a:pt x="1051999" y="3004665"/>
                    <a:pt x="1027089" y="2984426"/>
                  </a:cubicBezTo>
                  <a:cubicBezTo>
                    <a:pt x="1016970" y="2975085"/>
                    <a:pt x="1006072" y="2968857"/>
                    <a:pt x="993617" y="2963408"/>
                  </a:cubicBezTo>
                  <a:cubicBezTo>
                    <a:pt x="974934" y="2952510"/>
                    <a:pt x="957030" y="2941612"/>
                    <a:pt x="938348" y="2930714"/>
                  </a:cubicBezTo>
                  <a:cubicBezTo>
                    <a:pt x="932899" y="2923708"/>
                    <a:pt x="923558" y="2923708"/>
                    <a:pt x="916552" y="2919816"/>
                  </a:cubicBezTo>
                  <a:cubicBezTo>
                    <a:pt x="890863" y="2901912"/>
                    <a:pt x="865175" y="2884008"/>
                    <a:pt x="838709" y="2865325"/>
                  </a:cubicBezTo>
                  <a:cubicBezTo>
                    <a:pt x="832481" y="2859098"/>
                    <a:pt x="833259" y="2849757"/>
                    <a:pt x="828589" y="2842751"/>
                  </a:cubicBezTo>
                  <a:cubicBezTo>
                    <a:pt x="820804" y="2819398"/>
                    <a:pt x="813020" y="2796045"/>
                    <a:pt x="806014" y="2772692"/>
                  </a:cubicBezTo>
                  <a:cubicBezTo>
                    <a:pt x="801344" y="2763351"/>
                    <a:pt x="801344" y="2753231"/>
                    <a:pt x="795895" y="2743890"/>
                  </a:cubicBezTo>
                  <a:cubicBezTo>
                    <a:pt x="795116" y="2742333"/>
                    <a:pt x="794338" y="2741555"/>
                    <a:pt x="795116" y="2739998"/>
                  </a:cubicBezTo>
                  <a:cubicBezTo>
                    <a:pt x="788889" y="2728321"/>
                    <a:pt x="791224" y="2714309"/>
                    <a:pt x="782661" y="2703411"/>
                  </a:cubicBezTo>
                  <a:cubicBezTo>
                    <a:pt x="777991" y="2695627"/>
                    <a:pt x="780326" y="2685507"/>
                    <a:pt x="773320" y="2678501"/>
                  </a:cubicBezTo>
                  <a:lnTo>
                    <a:pt x="773320" y="2678501"/>
                  </a:lnTo>
                  <a:cubicBezTo>
                    <a:pt x="767871" y="2668382"/>
                    <a:pt x="769428" y="2655148"/>
                    <a:pt x="759308" y="2647364"/>
                  </a:cubicBezTo>
                  <a:cubicBezTo>
                    <a:pt x="757752" y="2644250"/>
                    <a:pt x="756973" y="2640358"/>
                    <a:pt x="756973" y="2636466"/>
                  </a:cubicBezTo>
                  <a:cubicBezTo>
                    <a:pt x="756195" y="2628682"/>
                    <a:pt x="758530" y="2619340"/>
                    <a:pt x="751524" y="2613113"/>
                  </a:cubicBezTo>
                  <a:cubicBezTo>
                    <a:pt x="748410" y="2606107"/>
                    <a:pt x="744518" y="2598323"/>
                    <a:pt x="741404" y="2591317"/>
                  </a:cubicBezTo>
                  <a:cubicBezTo>
                    <a:pt x="734399" y="2581197"/>
                    <a:pt x="735177" y="2568742"/>
                    <a:pt x="730506" y="2557844"/>
                  </a:cubicBezTo>
                  <a:cubicBezTo>
                    <a:pt x="732842" y="2542275"/>
                    <a:pt x="718830" y="2530599"/>
                    <a:pt x="718830" y="2515030"/>
                  </a:cubicBezTo>
                  <a:cubicBezTo>
                    <a:pt x="713381" y="2504911"/>
                    <a:pt x="714159" y="2492456"/>
                    <a:pt x="707932" y="2482336"/>
                  </a:cubicBezTo>
                  <a:cubicBezTo>
                    <a:pt x="707932" y="2479222"/>
                    <a:pt x="707153" y="2476108"/>
                    <a:pt x="707153" y="2472995"/>
                  </a:cubicBezTo>
                  <a:cubicBezTo>
                    <a:pt x="702483" y="2462097"/>
                    <a:pt x="703261" y="2449642"/>
                    <a:pt x="695477" y="2440301"/>
                  </a:cubicBezTo>
                  <a:cubicBezTo>
                    <a:pt x="690028" y="2433295"/>
                    <a:pt x="693920" y="2422397"/>
                    <a:pt x="686136" y="2416169"/>
                  </a:cubicBezTo>
                  <a:cubicBezTo>
                    <a:pt x="683800" y="2408385"/>
                    <a:pt x="681465" y="2400601"/>
                    <a:pt x="675238" y="2394373"/>
                  </a:cubicBezTo>
                  <a:cubicBezTo>
                    <a:pt x="669010" y="2389702"/>
                    <a:pt x="669788" y="2382696"/>
                    <a:pt x="669788" y="2376469"/>
                  </a:cubicBezTo>
                  <a:cubicBezTo>
                    <a:pt x="669788" y="2367906"/>
                    <a:pt x="670567" y="2358565"/>
                    <a:pt x="662783" y="2352338"/>
                  </a:cubicBezTo>
                  <a:cubicBezTo>
                    <a:pt x="658112" y="2344553"/>
                    <a:pt x="657333" y="2335990"/>
                    <a:pt x="654220" y="2328206"/>
                  </a:cubicBezTo>
                  <a:cubicBezTo>
                    <a:pt x="646435" y="2299404"/>
                    <a:pt x="638651" y="2271380"/>
                    <a:pt x="630867" y="2242578"/>
                  </a:cubicBezTo>
                  <a:cubicBezTo>
                    <a:pt x="624639" y="2232459"/>
                    <a:pt x="627753" y="2218447"/>
                    <a:pt x="619969" y="2209106"/>
                  </a:cubicBezTo>
                  <a:lnTo>
                    <a:pt x="619969" y="2209106"/>
                  </a:lnTo>
                  <a:cubicBezTo>
                    <a:pt x="614520" y="2198986"/>
                    <a:pt x="618412" y="2184975"/>
                    <a:pt x="609071" y="2175633"/>
                  </a:cubicBezTo>
                  <a:lnTo>
                    <a:pt x="609071" y="2175633"/>
                  </a:lnTo>
                  <a:cubicBezTo>
                    <a:pt x="603622" y="2166292"/>
                    <a:pt x="607514" y="2153058"/>
                    <a:pt x="597394" y="2145274"/>
                  </a:cubicBezTo>
                  <a:cubicBezTo>
                    <a:pt x="595837" y="2142939"/>
                    <a:pt x="595059" y="2141382"/>
                    <a:pt x="594280" y="2139047"/>
                  </a:cubicBezTo>
                  <a:cubicBezTo>
                    <a:pt x="592724" y="2129705"/>
                    <a:pt x="589610" y="2121143"/>
                    <a:pt x="584161" y="2112580"/>
                  </a:cubicBezTo>
                  <a:cubicBezTo>
                    <a:pt x="580269" y="2106352"/>
                    <a:pt x="580269" y="2098568"/>
                    <a:pt x="577155" y="2092341"/>
                  </a:cubicBezTo>
                  <a:cubicBezTo>
                    <a:pt x="577933" y="2090784"/>
                    <a:pt x="577933" y="2089227"/>
                    <a:pt x="576376" y="2087670"/>
                  </a:cubicBezTo>
                  <a:cubicBezTo>
                    <a:pt x="568592" y="2078329"/>
                    <a:pt x="572484" y="2064317"/>
                    <a:pt x="565478" y="2054976"/>
                  </a:cubicBezTo>
                  <a:cubicBezTo>
                    <a:pt x="566257" y="2039407"/>
                    <a:pt x="552245" y="2027731"/>
                    <a:pt x="553802" y="2011384"/>
                  </a:cubicBezTo>
                  <a:cubicBezTo>
                    <a:pt x="549910" y="2000486"/>
                    <a:pt x="549131" y="1988809"/>
                    <a:pt x="540568" y="1980247"/>
                  </a:cubicBezTo>
                  <a:cubicBezTo>
                    <a:pt x="539012" y="1977133"/>
                    <a:pt x="538233" y="1973240"/>
                    <a:pt x="538233" y="1969348"/>
                  </a:cubicBezTo>
                  <a:cubicBezTo>
                    <a:pt x="539012" y="1960007"/>
                    <a:pt x="534341" y="1953001"/>
                    <a:pt x="528892" y="1945995"/>
                  </a:cubicBezTo>
                  <a:cubicBezTo>
                    <a:pt x="528114" y="1943660"/>
                    <a:pt x="527335" y="1941325"/>
                    <a:pt x="527335" y="1938989"/>
                  </a:cubicBezTo>
                  <a:cubicBezTo>
                    <a:pt x="527335" y="1929648"/>
                    <a:pt x="528114" y="1919528"/>
                    <a:pt x="519551" y="1913301"/>
                  </a:cubicBezTo>
                  <a:cubicBezTo>
                    <a:pt x="517994" y="1910966"/>
                    <a:pt x="517215" y="1908631"/>
                    <a:pt x="517215" y="1906295"/>
                  </a:cubicBezTo>
                  <a:cubicBezTo>
                    <a:pt x="517215" y="1896175"/>
                    <a:pt x="516437" y="1886834"/>
                    <a:pt x="508653" y="1879828"/>
                  </a:cubicBezTo>
                  <a:cubicBezTo>
                    <a:pt x="507874" y="1877493"/>
                    <a:pt x="506317" y="1875158"/>
                    <a:pt x="506317" y="1872822"/>
                  </a:cubicBezTo>
                  <a:cubicBezTo>
                    <a:pt x="504761" y="1863481"/>
                    <a:pt x="508653" y="1853361"/>
                    <a:pt x="500090" y="1845577"/>
                  </a:cubicBezTo>
                  <a:cubicBezTo>
                    <a:pt x="496976" y="1838572"/>
                    <a:pt x="493084" y="1830787"/>
                    <a:pt x="489970" y="1823781"/>
                  </a:cubicBezTo>
                  <a:cubicBezTo>
                    <a:pt x="485300" y="1819111"/>
                    <a:pt x="486078" y="1812105"/>
                    <a:pt x="483743" y="1805877"/>
                  </a:cubicBezTo>
                  <a:cubicBezTo>
                    <a:pt x="482964" y="1797315"/>
                    <a:pt x="482964" y="1787973"/>
                    <a:pt x="478294" y="1780189"/>
                  </a:cubicBezTo>
                  <a:cubicBezTo>
                    <a:pt x="471288" y="1758393"/>
                    <a:pt x="463503" y="1736596"/>
                    <a:pt x="456498" y="1714022"/>
                  </a:cubicBezTo>
                  <a:cubicBezTo>
                    <a:pt x="453384" y="1710130"/>
                    <a:pt x="454162" y="1703903"/>
                    <a:pt x="451827" y="1699232"/>
                  </a:cubicBezTo>
                  <a:cubicBezTo>
                    <a:pt x="450270" y="1689112"/>
                    <a:pt x="451827" y="1678993"/>
                    <a:pt x="444821" y="1670430"/>
                  </a:cubicBezTo>
                  <a:lnTo>
                    <a:pt x="444043" y="1670430"/>
                  </a:lnTo>
                  <a:cubicBezTo>
                    <a:pt x="440150" y="1663424"/>
                    <a:pt x="440150" y="1654083"/>
                    <a:pt x="434702" y="1647077"/>
                  </a:cubicBezTo>
                  <a:lnTo>
                    <a:pt x="433923" y="1647855"/>
                  </a:lnTo>
                  <a:cubicBezTo>
                    <a:pt x="430031" y="1643963"/>
                    <a:pt x="430809" y="1637736"/>
                    <a:pt x="429252" y="1633065"/>
                  </a:cubicBezTo>
                  <a:cubicBezTo>
                    <a:pt x="427695" y="1622945"/>
                    <a:pt x="428474" y="1612826"/>
                    <a:pt x="423025" y="1603484"/>
                  </a:cubicBezTo>
                  <a:cubicBezTo>
                    <a:pt x="412905" y="1586359"/>
                    <a:pt x="414462" y="1564563"/>
                    <a:pt x="402007" y="1548216"/>
                  </a:cubicBezTo>
                  <a:cubicBezTo>
                    <a:pt x="395001" y="1538096"/>
                    <a:pt x="397337" y="1524863"/>
                    <a:pt x="391109" y="1513965"/>
                  </a:cubicBezTo>
                  <a:cubicBezTo>
                    <a:pt x="392666" y="1495282"/>
                    <a:pt x="377876" y="1479713"/>
                    <a:pt x="378654" y="1461031"/>
                  </a:cubicBezTo>
                  <a:cubicBezTo>
                    <a:pt x="371648" y="1444684"/>
                    <a:pt x="372427" y="1432229"/>
                    <a:pt x="365421" y="1422110"/>
                  </a:cubicBezTo>
                  <a:close/>
                </a:path>
              </a:pathLst>
            </a:custGeom>
            <a:solidFill>
              <a:schemeClr val="accent2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F10D6C7A-7531-467C-ABD2-E1FE9903B651}"/>
              </a:ext>
            </a:extLst>
          </p:cNvPr>
          <p:cNvSpPr txBox="1"/>
          <p:nvPr/>
        </p:nvSpPr>
        <p:spPr>
          <a:xfrm>
            <a:off x="4688448" y="5030195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2800C2B-0F27-4D86-85BC-CB32D86B0A6C}"/>
              </a:ext>
            </a:extLst>
          </p:cNvPr>
          <p:cNvSpPr txBox="1"/>
          <p:nvPr/>
        </p:nvSpPr>
        <p:spPr>
          <a:xfrm>
            <a:off x="4688448" y="5677357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SOCCER SPOR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OCCER SPOR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CER SPOR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4945</Words>
  <Application>Microsoft Office PowerPoint</Application>
  <PresentationFormat>Panorámica</PresentationFormat>
  <Paragraphs>571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9" baseType="lpstr">
      <vt:lpstr>맑은 고딕</vt:lpstr>
      <vt:lpstr>Arial</vt:lpstr>
      <vt:lpstr>Arial Unicode MS</vt:lpstr>
      <vt:lpstr>Calibri</vt:lpstr>
      <vt:lpstr>Calibri Light</vt:lpstr>
      <vt:lpstr>FZShuTi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Portfolio Presentation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47</cp:revision>
  <dcterms:created xsi:type="dcterms:W3CDTF">2020-01-20T05:08:25Z</dcterms:created>
  <dcterms:modified xsi:type="dcterms:W3CDTF">2023-11-24T18:22:12Z</dcterms:modified>
</cp:coreProperties>
</file>