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8" name="Google Shape;88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7" name="Google Shape;94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7207628" y="4789196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Narrow"/>
              <a:buNone/>
              <a:defRPr b="0" i="0" sz="3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9.jp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126908" y="-3504278"/>
            <a:ext cx="2890185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1" y="1995359"/>
            <a:ext cx="9144000" cy="16561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3539623" y="1658825"/>
            <a:ext cx="2237063" cy="2237619"/>
          </a:xfrm>
          <a:prstGeom prst="ellipse">
            <a:avLst/>
          </a:prstGeom>
          <a:gradFill>
            <a:gsLst>
              <a:gs pos="0">
                <a:srgbClr val="D8D8D8"/>
              </a:gs>
              <a:gs pos="92000">
                <a:srgbClr val="FFFFFF"/>
              </a:gs>
              <a:gs pos="100000">
                <a:srgbClr val="FFFFFF"/>
              </a:gs>
            </a:gsLst>
            <a:lin ang="2400000" scaled="0"/>
          </a:gra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30200" sx="103000" rotWithShape="0" algn="tl" dir="4200000" dist="152400" sy="103000">
              <a:srgbClr val="000000">
                <a:alpha val="3568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3744037" y="2413416"/>
            <a:ext cx="1857262" cy="815519"/>
            <a:chOff x="590550" y="915988"/>
            <a:chExt cx="2111375" cy="927100"/>
          </a:xfrm>
        </p:grpSpPr>
        <p:sp>
          <p:nvSpPr>
            <p:cNvPr id="98" name="Google Shape;98;p14"/>
            <p:cNvSpPr/>
            <p:nvPr/>
          </p:nvSpPr>
          <p:spPr>
            <a:xfrm>
              <a:off x="606425" y="1671638"/>
              <a:ext cx="146050" cy="171450"/>
            </a:xfrm>
            <a:custGeom>
              <a:rect b="b" l="l" r="r" t="t"/>
              <a:pathLst>
                <a:path extrusionOk="0" h="122" w="105">
                  <a:moveTo>
                    <a:pt x="105" y="16"/>
                  </a:moveTo>
                  <a:cubicBezTo>
                    <a:pt x="102" y="18"/>
                    <a:pt x="102" y="18"/>
                    <a:pt x="102" y="18"/>
                  </a:cubicBezTo>
                  <a:cubicBezTo>
                    <a:pt x="92" y="9"/>
                    <a:pt x="78" y="3"/>
                    <a:pt x="62" y="3"/>
                  </a:cubicBezTo>
                  <a:cubicBezTo>
                    <a:pt x="30" y="3"/>
                    <a:pt x="3" y="29"/>
                    <a:pt x="3" y="61"/>
                  </a:cubicBezTo>
                  <a:cubicBezTo>
                    <a:pt x="3" y="93"/>
                    <a:pt x="30" y="119"/>
                    <a:pt x="62" y="119"/>
                  </a:cubicBezTo>
                  <a:cubicBezTo>
                    <a:pt x="78" y="119"/>
                    <a:pt x="92" y="114"/>
                    <a:pt x="102" y="104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3" y="116"/>
                    <a:pt x="79" y="122"/>
                    <a:pt x="62" y="122"/>
                  </a:cubicBezTo>
                  <a:cubicBezTo>
                    <a:pt x="28" y="122"/>
                    <a:pt x="0" y="95"/>
                    <a:pt x="0" y="61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79" y="0"/>
                    <a:pt x="93" y="6"/>
                    <a:pt x="105" y="16"/>
                  </a:cubicBez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774700" y="1671638"/>
              <a:ext cx="174625" cy="171450"/>
            </a:xfrm>
            <a:custGeom>
              <a:rect b="b" l="l" r="r" t="t"/>
              <a:pathLst>
                <a:path extrusionOk="0" h="122" w="125">
                  <a:moveTo>
                    <a:pt x="125" y="61"/>
                  </a:moveTo>
                  <a:cubicBezTo>
                    <a:pt x="125" y="95"/>
                    <a:pt x="97" y="122"/>
                    <a:pt x="62" y="122"/>
                  </a:cubicBezTo>
                  <a:cubicBezTo>
                    <a:pt x="28" y="122"/>
                    <a:pt x="0" y="95"/>
                    <a:pt x="0" y="61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1"/>
                  </a:cubicBezTo>
                  <a:close/>
                  <a:moveTo>
                    <a:pt x="3" y="61"/>
                  </a:moveTo>
                  <a:cubicBezTo>
                    <a:pt x="3" y="93"/>
                    <a:pt x="30" y="119"/>
                    <a:pt x="62" y="119"/>
                  </a:cubicBezTo>
                  <a:cubicBezTo>
                    <a:pt x="95" y="119"/>
                    <a:pt x="122" y="93"/>
                    <a:pt x="122" y="61"/>
                  </a:cubicBezTo>
                  <a:cubicBezTo>
                    <a:pt x="122" y="29"/>
                    <a:pt x="95" y="4"/>
                    <a:pt x="62" y="4"/>
                  </a:cubicBezTo>
                  <a:cubicBezTo>
                    <a:pt x="30" y="4"/>
                    <a:pt x="3" y="29"/>
                    <a:pt x="3" y="61"/>
                  </a:cubicBez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992188" y="1671638"/>
              <a:ext cx="163513" cy="171450"/>
            </a:xfrm>
            <a:custGeom>
              <a:rect b="b" l="l" r="r" t="t"/>
              <a:pathLst>
                <a:path extrusionOk="0" h="108" w="103">
                  <a:moveTo>
                    <a:pt x="99" y="108"/>
                  </a:moveTo>
                  <a:lnTo>
                    <a:pt x="99" y="3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4" y="3"/>
                  </a:lnTo>
                  <a:lnTo>
                    <a:pt x="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" y="0"/>
                  </a:lnTo>
                  <a:lnTo>
                    <a:pt x="51" y="89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08"/>
                  </a:lnTo>
                  <a:lnTo>
                    <a:pt x="99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216025" y="1671638"/>
              <a:ext cx="125413" cy="171450"/>
            </a:xfrm>
            <a:custGeom>
              <a:rect b="b" l="l" r="r" t="t"/>
              <a:pathLst>
                <a:path extrusionOk="0" h="122" w="89">
                  <a:moveTo>
                    <a:pt x="42" y="0"/>
                  </a:moveTo>
                  <a:cubicBezTo>
                    <a:pt x="72" y="0"/>
                    <a:pt x="89" y="15"/>
                    <a:pt x="89" y="40"/>
                  </a:cubicBezTo>
                  <a:cubicBezTo>
                    <a:pt x="89" y="66"/>
                    <a:pt x="72" y="80"/>
                    <a:pt x="42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  <a:moveTo>
                    <a:pt x="4" y="77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69" y="77"/>
                    <a:pt x="85" y="63"/>
                    <a:pt x="85" y="40"/>
                  </a:cubicBezTo>
                  <a:cubicBezTo>
                    <a:pt x="85" y="17"/>
                    <a:pt x="69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7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343025" y="1671638"/>
              <a:ext cx="163514" cy="171450"/>
            </a:xfrm>
            <a:custGeom>
              <a:rect b="b" l="l" r="r" t="t"/>
              <a:pathLst>
                <a:path extrusionOk="0" h="108" w="103">
                  <a:moveTo>
                    <a:pt x="19" y="75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103" y="108"/>
                  </a:lnTo>
                  <a:lnTo>
                    <a:pt x="100" y="108"/>
                  </a:lnTo>
                  <a:lnTo>
                    <a:pt x="85" y="75"/>
                  </a:lnTo>
                  <a:lnTo>
                    <a:pt x="19" y="75"/>
                  </a:lnTo>
                  <a:close/>
                  <a:moveTo>
                    <a:pt x="51" y="4"/>
                  </a:moveTo>
                  <a:lnTo>
                    <a:pt x="20" y="73"/>
                  </a:lnTo>
                  <a:lnTo>
                    <a:pt x="83" y="73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539875" y="1671638"/>
              <a:ext cx="133350" cy="171450"/>
            </a:xfrm>
            <a:custGeom>
              <a:rect b="b" l="l" r="r" t="t"/>
              <a:pathLst>
                <a:path extrusionOk="0" h="108" w="84">
                  <a:moveTo>
                    <a:pt x="80" y="108"/>
                  </a:moveTo>
                  <a:lnTo>
                    <a:pt x="4" y="4"/>
                  </a:lnTo>
                  <a:lnTo>
                    <a:pt x="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" y="0"/>
                  </a:lnTo>
                  <a:lnTo>
                    <a:pt x="82" y="105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4" y="108"/>
                  </a:lnTo>
                  <a:lnTo>
                    <a:pt x="80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706563" y="1671638"/>
              <a:ext cx="144463" cy="171450"/>
            </a:xfrm>
            <a:custGeom>
              <a:rect b="b" l="l" r="r" t="t"/>
              <a:pathLst>
                <a:path extrusionOk="0" h="108" w="91">
                  <a:moveTo>
                    <a:pt x="48" y="108"/>
                  </a:moveTo>
                  <a:lnTo>
                    <a:pt x="44" y="108"/>
                  </a:lnTo>
                  <a:lnTo>
                    <a:pt x="44" y="6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6" y="64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48" y="66"/>
                  </a:lnTo>
                  <a:lnTo>
                    <a:pt x="48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958975" y="1671638"/>
              <a:ext cx="133350" cy="171450"/>
            </a:xfrm>
            <a:custGeom>
              <a:rect b="b" l="l" r="r" t="t"/>
              <a:pathLst>
                <a:path extrusionOk="0" h="108" w="84">
                  <a:moveTo>
                    <a:pt x="79" y="108"/>
                  </a:moveTo>
                  <a:lnTo>
                    <a:pt x="3" y="4"/>
                  </a:lnTo>
                  <a:lnTo>
                    <a:pt x="3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" y="0"/>
                  </a:lnTo>
                  <a:lnTo>
                    <a:pt x="80" y="105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108"/>
                  </a:lnTo>
                  <a:lnTo>
                    <a:pt x="79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125663" y="1671638"/>
              <a:ext cx="163514" cy="171450"/>
            </a:xfrm>
            <a:custGeom>
              <a:rect b="b" l="l" r="r" t="t"/>
              <a:pathLst>
                <a:path extrusionOk="0" h="108" w="103">
                  <a:moveTo>
                    <a:pt x="19" y="75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103" y="108"/>
                  </a:lnTo>
                  <a:lnTo>
                    <a:pt x="99" y="108"/>
                  </a:lnTo>
                  <a:lnTo>
                    <a:pt x="84" y="75"/>
                  </a:lnTo>
                  <a:lnTo>
                    <a:pt x="19" y="75"/>
                  </a:lnTo>
                  <a:close/>
                  <a:moveTo>
                    <a:pt x="51" y="4"/>
                  </a:moveTo>
                  <a:lnTo>
                    <a:pt x="20" y="73"/>
                  </a:lnTo>
                  <a:lnTo>
                    <a:pt x="83" y="73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2322514" y="1671638"/>
              <a:ext cx="161925" cy="171450"/>
            </a:xfrm>
            <a:custGeom>
              <a:rect b="b" l="l" r="r" t="t"/>
              <a:pathLst>
                <a:path extrusionOk="0" h="108" w="102">
                  <a:moveTo>
                    <a:pt x="99" y="108"/>
                  </a:moveTo>
                  <a:lnTo>
                    <a:pt x="99" y="3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3" y="3"/>
                  </a:lnTo>
                  <a:lnTo>
                    <a:pt x="3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" y="0"/>
                  </a:lnTo>
                  <a:lnTo>
                    <a:pt x="51" y="89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2" y="108"/>
                  </a:lnTo>
                  <a:lnTo>
                    <a:pt x="99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546351" y="1671638"/>
              <a:ext cx="111125" cy="171450"/>
            </a:xfrm>
            <a:custGeom>
              <a:rect b="b" l="l" r="r" t="t"/>
              <a:pathLst>
                <a:path extrusionOk="0" h="108" w="70">
                  <a:moveTo>
                    <a:pt x="3" y="4"/>
                  </a:moveTo>
                  <a:lnTo>
                    <a:pt x="3" y="51"/>
                  </a:lnTo>
                  <a:lnTo>
                    <a:pt x="61" y="51"/>
                  </a:lnTo>
                  <a:lnTo>
                    <a:pt x="61" y="54"/>
                  </a:lnTo>
                  <a:lnTo>
                    <a:pt x="3" y="54"/>
                  </a:lnTo>
                  <a:lnTo>
                    <a:pt x="3" y="105"/>
                  </a:lnTo>
                  <a:lnTo>
                    <a:pt x="70" y="105"/>
                  </a:lnTo>
                  <a:lnTo>
                    <a:pt x="70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590550" y="922338"/>
              <a:ext cx="387350" cy="519113"/>
            </a:xfrm>
            <a:custGeom>
              <a:rect b="b" l="l" r="r" t="t"/>
              <a:pathLst>
                <a:path extrusionOk="0" h="327" w="244">
                  <a:moveTo>
                    <a:pt x="244" y="237"/>
                  </a:moveTo>
                  <a:lnTo>
                    <a:pt x="244" y="327"/>
                  </a:lnTo>
                  <a:lnTo>
                    <a:pt x="0" y="327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237"/>
                  </a:lnTo>
                  <a:lnTo>
                    <a:pt x="244" y="237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996950" y="915988"/>
              <a:ext cx="568325" cy="531813"/>
            </a:xfrm>
            <a:custGeom>
              <a:rect b="b" l="l" r="r" t="t"/>
              <a:pathLst>
                <a:path extrusionOk="0" h="379" w="406">
                  <a:moveTo>
                    <a:pt x="406" y="189"/>
                  </a:moveTo>
                  <a:cubicBezTo>
                    <a:pt x="406" y="298"/>
                    <a:pt x="320" y="379"/>
                    <a:pt x="203" y="379"/>
                  </a:cubicBezTo>
                  <a:cubicBezTo>
                    <a:pt x="85" y="379"/>
                    <a:pt x="0" y="299"/>
                    <a:pt x="0" y="189"/>
                  </a:cubicBezTo>
                  <a:cubicBezTo>
                    <a:pt x="0" y="79"/>
                    <a:pt x="85" y="0"/>
                    <a:pt x="203" y="0"/>
                  </a:cubicBezTo>
                  <a:cubicBezTo>
                    <a:pt x="320" y="0"/>
                    <a:pt x="406" y="80"/>
                    <a:pt x="406" y="189"/>
                  </a:cubicBezTo>
                  <a:close/>
                  <a:moveTo>
                    <a:pt x="125" y="189"/>
                  </a:moveTo>
                  <a:cubicBezTo>
                    <a:pt x="125" y="240"/>
                    <a:pt x="162" y="277"/>
                    <a:pt x="204" y="277"/>
                  </a:cubicBezTo>
                  <a:cubicBezTo>
                    <a:pt x="247" y="277"/>
                    <a:pt x="280" y="240"/>
                    <a:pt x="280" y="189"/>
                  </a:cubicBezTo>
                  <a:cubicBezTo>
                    <a:pt x="280" y="139"/>
                    <a:pt x="247" y="102"/>
                    <a:pt x="204" y="102"/>
                  </a:cubicBezTo>
                  <a:cubicBezTo>
                    <a:pt x="162" y="102"/>
                    <a:pt x="125" y="139"/>
                    <a:pt x="125" y="189"/>
                  </a:cubicBez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1587500" y="915988"/>
              <a:ext cx="515938" cy="531813"/>
            </a:xfrm>
            <a:custGeom>
              <a:rect b="b" l="l" r="r" t="t"/>
              <a:pathLst>
                <a:path extrusionOk="0" h="379" w="368">
                  <a:moveTo>
                    <a:pt x="362" y="179"/>
                  </a:moveTo>
                  <a:cubicBezTo>
                    <a:pt x="362" y="332"/>
                    <a:pt x="362" y="332"/>
                    <a:pt x="362" y="332"/>
                  </a:cubicBezTo>
                  <a:cubicBezTo>
                    <a:pt x="321" y="359"/>
                    <a:pt x="253" y="379"/>
                    <a:pt x="200" y="379"/>
                  </a:cubicBezTo>
                  <a:cubicBezTo>
                    <a:pt x="84" y="379"/>
                    <a:pt x="0" y="299"/>
                    <a:pt x="0" y="189"/>
                  </a:cubicBezTo>
                  <a:cubicBezTo>
                    <a:pt x="0" y="80"/>
                    <a:pt x="87" y="0"/>
                    <a:pt x="208" y="0"/>
                  </a:cubicBezTo>
                  <a:cubicBezTo>
                    <a:pt x="265" y="0"/>
                    <a:pt x="328" y="23"/>
                    <a:pt x="368" y="57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74" y="118"/>
                    <a:pt x="238" y="102"/>
                    <a:pt x="207" y="102"/>
                  </a:cubicBezTo>
                  <a:cubicBezTo>
                    <a:pt x="160" y="102"/>
                    <a:pt x="125" y="139"/>
                    <a:pt x="125" y="189"/>
                  </a:cubicBezTo>
                  <a:cubicBezTo>
                    <a:pt x="125" y="240"/>
                    <a:pt x="160" y="277"/>
                    <a:pt x="208" y="277"/>
                  </a:cubicBezTo>
                  <a:cubicBezTo>
                    <a:pt x="221" y="277"/>
                    <a:pt x="239" y="273"/>
                    <a:pt x="257" y="265"/>
                  </a:cubicBezTo>
                  <a:cubicBezTo>
                    <a:pt x="257" y="179"/>
                    <a:pt x="257" y="179"/>
                    <a:pt x="257" y="179"/>
                  </a:cubicBezTo>
                  <a:lnTo>
                    <a:pt x="362" y="179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2133600" y="915988"/>
              <a:ext cx="568325" cy="531813"/>
            </a:xfrm>
            <a:custGeom>
              <a:rect b="b" l="l" r="r" t="t"/>
              <a:pathLst>
                <a:path extrusionOk="0" h="379" w="406">
                  <a:moveTo>
                    <a:pt x="406" y="189"/>
                  </a:moveTo>
                  <a:cubicBezTo>
                    <a:pt x="406" y="298"/>
                    <a:pt x="320" y="379"/>
                    <a:pt x="203" y="379"/>
                  </a:cubicBezTo>
                  <a:cubicBezTo>
                    <a:pt x="85" y="379"/>
                    <a:pt x="0" y="299"/>
                    <a:pt x="0" y="189"/>
                  </a:cubicBezTo>
                  <a:cubicBezTo>
                    <a:pt x="0" y="79"/>
                    <a:pt x="85" y="0"/>
                    <a:pt x="203" y="0"/>
                  </a:cubicBezTo>
                  <a:cubicBezTo>
                    <a:pt x="320" y="0"/>
                    <a:pt x="406" y="80"/>
                    <a:pt x="406" y="189"/>
                  </a:cubicBezTo>
                  <a:close/>
                  <a:moveTo>
                    <a:pt x="125" y="189"/>
                  </a:moveTo>
                  <a:cubicBezTo>
                    <a:pt x="125" y="240"/>
                    <a:pt x="162" y="277"/>
                    <a:pt x="204" y="277"/>
                  </a:cubicBezTo>
                  <a:cubicBezTo>
                    <a:pt x="247" y="277"/>
                    <a:pt x="280" y="240"/>
                    <a:pt x="280" y="189"/>
                  </a:cubicBezTo>
                  <a:cubicBezTo>
                    <a:pt x="280" y="139"/>
                    <a:pt x="247" y="102"/>
                    <a:pt x="204" y="102"/>
                  </a:cubicBezTo>
                  <a:cubicBezTo>
                    <a:pt x="162" y="102"/>
                    <a:pt x="125" y="139"/>
                    <a:pt x="125" y="189"/>
                  </a:cubicBez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13" name="Google Shape;113;p14"/>
          <p:cNvSpPr txBox="1"/>
          <p:nvPr/>
        </p:nvSpPr>
        <p:spPr>
          <a:xfrm>
            <a:off x="1755714" y="3843695"/>
            <a:ext cx="58791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MOVIE PRODUCTOR</a:t>
            </a:r>
            <a:endParaRPr sz="54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2626676" y="4751272"/>
            <a:ext cx="42710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Presentation template and Google Slides</a:t>
            </a:r>
            <a:endParaRPr i="1" sz="12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2282925" y="4675519"/>
            <a:ext cx="4942263" cy="46281"/>
            <a:chOff x="2054384" y="3643262"/>
            <a:chExt cx="4942263" cy="46281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2054384" y="3643262"/>
              <a:ext cx="4919404" cy="45719"/>
              <a:chOff x="2010494" y="4118060"/>
              <a:chExt cx="4919404" cy="45719"/>
            </a:xfrm>
          </p:grpSpPr>
          <p:cxnSp>
            <p:nvCxnSpPr>
              <p:cNvPr id="117" name="Google Shape;117;p14"/>
              <p:cNvCxnSpPr/>
              <p:nvPr/>
            </p:nvCxnSpPr>
            <p:spPr>
              <a:xfrm>
                <a:off x="2033354" y="4140342"/>
                <a:ext cx="48965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18" name="Google Shape;118;p14"/>
              <p:cNvSpPr/>
              <p:nvPr/>
            </p:nvSpPr>
            <p:spPr>
              <a:xfrm>
                <a:off x="2010494" y="4118060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2B303A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19" name="Google Shape;119;p14"/>
            <p:cNvSpPr/>
            <p:nvPr/>
          </p:nvSpPr>
          <p:spPr>
            <a:xfrm>
              <a:off x="6950928" y="3643824"/>
              <a:ext cx="45719" cy="4571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2B303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5" name="Google Shape;335;p23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6" name="Google Shape;336;p23"/>
          <p:cNvSpPr/>
          <p:nvPr/>
        </p:nvSpPr>
        <p:spPr>
          <a:xfrm flipH="1" rot="10800000">
            <a:off x="1531850" y="2889667"/>
            <a:ext cx="819764" cy="1140531"/>
          </a:xfrm>
          <a:custGeom>
            <a:rect b="b" l="l" r="r" t="t"/>
            <a:pathLst>
              <a:path extrusionOk="0" h="1182" w="933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7" name="Google Shape;337;p23"/>
          <p:cNvSpPr/>
          <p:nvPr/>
        </p:nvSpPr>
        <p:spPr>
          <a:xfrm rot="-5400000">
            <a:off x="1747861" y="2415012"/>
            <a:ext cx="243647" cy="974403"/>
          </a:xfrm>
          <a:custGeom>
            <a:rect b="b" l="l" r="r" t="t"/>
            <a:pathLst>
              <a:path extrusionOk="0" h="604" w="142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8" name="Google Shape;338;p23"/>
          <p:cNvSpPr/>
          <p:nvPr/>
        </p:nvSpPr>
        <p:spPr>
          <a:xfrm>
            <a:off x="1526579" y="1643759"/>
            <a:ext cx="819764" cy="1321191"/>
          </a:xfrm>
          <a:custGeom>
            <a:rect b="b" l="l" r="r" t="t"/>
            <a:pathLst>
              <a:path extrusionOk="0" h="1182" w="933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9" name="Google Shape;339;p23"/>
          <p:cNvSpPr/>
          <p:nvPr/>
        </p:nvSpPr>
        <p:spPr>
          <a:xfrm>
            <a:off x="3378267" y="1352205"/>
            <a:ext cx="4434093" cy="896993"/>
          </a:xfrm>
          <a:prstGeom prst="roundRect">
            <a:avLst>
              <a:gd fmla="val 11505" name="adj"/>
            </a:avLst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2446313" y="1347614"/>
            <a:ext cx="931954" cy="901585"/>
          </a:xfrm>
          <a:prstGeom prst="roundRect">
            <a:avLst>
              <a:gd fmla="val 119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STEP 01</a:t>
            </a:r>
            <a:endParaRPr b="1" sz="1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3378267" y="2442238"/>
            <a:ext cx="4434093" cy="894027"/>
          </a:xfrm>
          <a:prstGeom prst="roundRect">
            <a:avLst>
              <a:gd fmla="val 11505" name="adj"/>
            </a:avLst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2446313" y="2442238"/>
            <a:ext cx="931955" cy="894027"/>
          </a:xfrm>
          <a:prstGeom prst="roundRect">
            <a:avLst>
              <a:gd fmla="val 119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STEP 01</a:t>
            </a:r>
            <a:endParaRPr b="1" sz="1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3378267" y="3523042"/>
            <a:ext cx="4434093" cy="886051"/>
          </a:xfrm>
          <a:prstGeom prst="roundRect">
            <a:avLst>
              <a:gd fmla="val 11505" name="adj"/>
            </a:avLst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2446313" y="3523042"/>
            <a:ext cx="931954" cy="886051"/>
          </a:xfrm>
          <a:prstGeom prst="roundRect">
            <a:avLst>
              <a:gd fmla="val 119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STEP 01</a:t>
            </a:r>
            <a:endParaRPr b="1" sz="1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1111928" y="2442238"/>
            <a:ext cx="892911" cy="8940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"/>
          <p:cNvSpPr/>
          <p:nvPr/>
        </p:nvSpPr>
        <p:spPr>
          <a:xfrm rot="-5400000">
            <a:off x="3840301" y="2811506"/>
            <a:ext cx="185022" cy="192427"/>
          </a:xfrm>
          <a:prstGeom prst="ellipse">
            <a:avLst/>
          </a:prstGeom>
          <a:noFill/>
          <a:ln cap="flat" cmpd="sng" w="254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52" name="Google Shape;352;p24"/>
          <p:cNvGrpSpPr/>
          <p:nvPr/>
        </p:nvGrpSpPr>
        <p:grpSpPr>
          <a:xfrm rot="-5400000">
            <a:off x="3186642" y="2269744"/>
            <a:ext cx="40469" cy="1278632"/>
            <a:chOff x="6077893" y="2108487"/>
            <a:chExt cx="36214" cy="1552769"/>
          </a:xfrm>
        </p:grpSpPr>
        <p:cxnSp>
          <p:nvCxnSpPr>
            <p:cNvPr id="353" name="Google Shape;353;p24"/>
            <p:cNvCxnSpPr/>
            <p:nvPr/>
          </p:nvCxnSpPr>
          <p:spPr>
            <a:xfrm>
              <a:off x="6114107" y="2108487"/>
              <a:ext cx="0" cy="1552769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" name="Google Shape;354;p24"/>
            <p:cNvCxnSpPr/>
            <p:nvPr/>
          </p:nvCxnSpPr>
          <p:spPr>
            <a:xfrm>
              <a:off x="6077893" y="2108487"/>
              <a:ext cx="0" cy="1552769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5" name="Google Shape;355;p24"/>
          <p:cNvGrpSpPr/>
          <p:nvPr/>
        </p:nvGrpSpPr>
        <p:grpSpPr>
          <a:xfrm rot="-5400000">
            <a:off x="4573515" y="2350291"/>
            <a:ext cx="40473" cy="1129452"/>
            <a:chOff x="6077893" y="3797444"/>
            <a:chExt cx="36214" cy="1371599"/>
          </a:xfrm>
        </p:grpSpPr>
        <p:cxnSp>
          <p:nvCxnSpPr>
            <p:cNvPr id="356" name="Google Shape;356;p24"/>
            <p:cNvCxnSpPr/>
            <p:nvPr/>
          </p:nvCxnSpPr>
          <p:spPr>
            <a:xfrm>
              <a:off x="6114107" y="3797444"/>
              <a:ext cx="0" cy="1371599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7" name="Google Shape;357;p24"/>
            <p:cNvCxnSpPr/>
            <p:nvPr/>
          </p:nvCxnSpPr>
          <p:spPr>
            <a:xfrm>
              <a:off x="6077893" y="3797444"/>
              <a:ext cx="0" cy="1371599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8" name="Google Shape;358;p24"/>
          <p:cNvGrpSpPr/>
          <p:nvPr/>
        </p:nvGrpSpPr>
        <p:grpSpPr>
          <a:xfrm rot="-5400000">
            <a:off x="5987203" y="2277133"/>
            <a:ext cx="40471" cy="1278634"/>
            <a:chOff x="6077893" y="5305231"/>
            <a:chExt cx="36214" cy="1552769"/>
          </a:xfrm>
        </p:grpSpPr>
        <p:cxnSp>
          <p:nvCxnSpPr>
            <p:cNvPr id="359" name="Google Shape;359;p24"/>
            <p:cNvCxnSpPr/>
            <p:nvPr/>
          </p:nvCxnSpPr>
          <p:spPr>
            <a:xfrm>
              <a:off x="6114107" y="5305231"/>
              <a:ext cx="0" cy="1552769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0" name="Google Shape;360;p24"/>
            <p:cNvCxnSpPr/>
            <p:nvPr/>
          </p:nvCxnSpPr>
          <p:spPr>
            <a:xfrm>
              <a:off x="6077893" y="5305231"/>
              <a:ext cx="0" cy="1552769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61" name="Google Shape;361;p24"/>
          <p:cNvSpPr/>
          <p:nvPr/>
        </p:nvSpPr>
        <p:spPr>
          <a:xfrm rot="-5400000">
            <a:off x="2369529" y="2798567"/>
            <a:ext cx="185022" cy="192427"/>
          </a:xfrm>
          <a:prstGeom prst="ellipse">
            <a:avLst/>
          </a:prstGeom>
          <a:noFill/>
          <a:ln cap="flat" cmpd="sng" w="254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2" name="Google Shape;362;p24"/>
          <p:cNvSpPr/>
          <p:nvPr/>
        </p:nvSpPr>
        <p:spPr>
          <a:xfrm rot="-5400000">
            <a:off x="5162181" y="2813768"/>
            <a:ext cx="185022" cy="192427"/>
          </a:xfrm>
          <a:prstGeom prst="ellipse">
            <a:avLst/>
          </a:prstGeom>
          <a:noFill/>
          <a:ln cap="flat" cmpd="sng" w="254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2421598" y="2603540"/>
            <a:ext cx="94094" cy="164200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4" name="Google Shape;364;p24"/>
          <p:cNvSpPr/>
          <p:nvPr/>
        </p:nvSpPr>
        <p:spPr>
          <a:xfrm flipH="1" rot="10800000">
            <a:off x="3892235" y="3040798"/>
            <a:ext cx="94094" cy="164200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5204973" y="2621957"/>
            <a:ext cx="94094" cy="164200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6" name="Google Shape;366;p24"/>
          <p:cNvSpPr/>
          <p:nvPr/>
        </p:nvSpPr>
        <p:spPr>
          <a:xfrm>
            <a:off x="1331640" y="1387737"/>
            <a:ext cx="2295722" cy="106356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77800" rotWithShape="0" algn="tl" dir="2700000" dist="63500">
              <a:srgbClr val="000000">
                <a:alpha val="18823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1331640" y="1710165"/>
            <a:ext cx="2295722" cy="4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1331640" y="1401233"/>
            <a:ext cx="2295722" cy="253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01</a:t>
            </a:r>
            <a:endParaRPr b="1" sz="1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9" name="Google Shape;369;p24"/>
          <p:cNvSpPr/>
          <p:nvPr/>
        </p:nvSpPr>
        <p:spPr>
          <a:xfrm rot="-5400000">
            <a:off x="6655263" y="2817019"/>
            <a:ext cx="185022" cy="192428"/>
          </a:xfrm>
          <a:prstGeom prst="ellipse">
            <a:avLst/>
          </a:prstGeom>
          <a:noFill/>
          <a:ln cap="flat" cmpd="sng" w="254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0" name="Google Shape;370;p24"/>
          <p:cNvSpPr/>
          <p:nvPr/>
        </p:nvSpPr>
        <p:spPr>
          <a:xfrm rot="10800000">
            <a:off x="6707197" y="3056158"/>
            <a:ext cx="94094" cy="164200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71" name="Google Shape;371;p24"/>
          <p:cNvGrpSpPr/>
          <p:nvPr/>
        </p:nvGrpSpPr>
        <p:grpSpPr>
          <a:xfrm rot="-5400000">
            <a:off x="7703962" y="2034884"/>
            <a:ext cx="40514" cy="1760460"/>
            <a:chOff x="6077892" y="2108487"/>
            <a:chExt cx="36253" cy="2137897"/>
          </a:xfrm>
        </p:grpSpPr>
        <p:cxnSp>
          <p:nvCxnSpPr>
            <p:cNvPr id="372" name="Google Shape;372;p24"/>
            <p:cNvCxnSpPr/>
            <p:nvPr/>
          </p:nvCxnSpPr>
          <p:spPr>
            <a:xfrm flipH="1" rot="-5400000">
              <a:off x="5045170" y="3177408"/>
              <a:ext cx="2137897" cy="54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3" name="Google Shape;373;p24"/>
            <p:cNvCxnSpPr/>
            <p:nvPr/>
          </p:nvCxnSpPr>
          <p:spPr>
            <a:xfrm flipH="1" rot="-5400000">
              <a:off x="5008945" y="3177435"/>
              <a:ext cx="2137896" cy="1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74" name="Google Shape;374;p24"/>
          <p:cNvGrpSpPr/>
          <p:nvPr/>
        </p:nvGrpSpPr>
        <p:grpSpPr>
          <a:xfrm rot="-5400000">
            <a:off x="1396086" y="1946032"/>
            <a:ext cx="41040" cy="1926701"/>
            <a:chOff x="6077892" y="1321467"/>
            <a:chExt cx="36728" cy="2339789"/>
          </a:xfrm>
        </p:grpSpPr>
        <p:cxnSp>
          <p:nvCxnSpPr>
            <p:cNvPr id="375" name="Google Shape;375;p24"/>
            <p:cNvCxnSpPr/>
            <p:nvPr/>
          </p:nvCxnSpPr>
          <p:spPr>
            <a:xfrm rot="5400000">
              <a:off x="4944469" y="2491105"/>
              <a:ext cx="2339789" cy="513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6" name="Google Shape;376;p24"/>
            <p:cNvCxnSpPr/>
            <p:nvPr/>
          </p:nvCxnSpPr>
          <p:spPr>
            <a:xfrm rot="5400000">
              <a:off x="4908253" y="2491106"/>
              <a:ext cx="2339789" cy="51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7" name="Google Shape;377;p24"/>
          <p:cNvSpPr/>
          <p:nvPr/>
        </p:nvSpPr>
        <p:spPr>
          <a:xfrm>
            <a:off x="3346110" y="1131921"/>
            <a:ext cx="479053" cy="479053"/>
          </a:xfrm>
          <a:prstGeom prst="ellipse">
            <a:avLst/>
          </a:prstGeom>
          <a:solidFill>
            <a:srgbClr val="F2F2F2"/>
          </a:solidFill>
          <a:ln cap="flat" cmpd="sng" w="730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3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b="1" sz="23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8" name="Google Shape;378;p24"/>
          <p:cNvSpPr txBox="1"/>
          <p:nvPr/>
        </p:nvSpPr>
        <p:spPr>
          <a:xfrm rot="-5400000">
            <a:off x="5240368" y="1879196"/>
            <a:ext cx="394980" cy="2385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2014</a:t>
            </a:r>
            <a:endParaRPr/>
          </a:p>
        </p:txBody>
      </p:sp>
      <p:sp>
        <p:nvSpPr>
          <p:cNvPr id="379" name="Google Shape;379;p24"/>
          <p:cNvSpPr/>
          <p:nvPr/>
        </p:nvSpPr>
        <p:spPr>
          <a:xfrm>
            <a:off x="4106831" y="1387405"/>
            <a:ext cx="2295722" cy="106356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77800" rotWithShape="0" algn="tl" dir="2700000" dist="63500">
              <a:srgbClr val="000000">
                <a:alpha val="18823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4106831" y="1709834"/>
            <a:ext cx="2295722" cy="4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1" name="Google Shape;381;p24"/>
          <p:cNvSpPr txBox="1"/>
          <p:nvPr/>
        </p:nvSpPr>
        <p:spPr>
          <a:xfrm>
            <a:off x="4106831" y="1400902"/>
            <a:ext cx="2295722" cy="253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03</a:t>
            </a:r>
            <a:endParaRPr b="1" sz="1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2" name="Google Shape;382;p24"/>
          <p:cNvSpPr/>
          <p:nvPr/>
        </p:nvSpPr>
        <p:spPr>
          <a:xfrm>
            <a:off x="6121301" y="1131590"/>
            <a:ext cx="479053" cy="479053"/>
          </a:xfrm>
          <a:prstGeom prst="ellipse">
            <a:avLst/>
          </a:prstGeom>
          <a:solidFill>
            <a:srgbClr val="F2F2F2"/>
          </a:solidFill>
          <a:ln cap="flat" cmpd="sng" w="730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3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b="1" sz="23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2797167" y="3452400"/>
            <a:ext cx="2295722" cy="106356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77800" rotWithShape="0" algn="tl" dir="2700000" dist="63500">
              <a:srgbClr val="000000">
                <a:alpha val="18823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4" name="Google Shape;384;p24"/>
          <p:cNvSpPr txBox="1"/>
          <p:nvPr/>
        </p:nvSpPr>
        <p:spPr>
          <a:xfrm>
            <a:off x="2797167" y="3774828"/>
            <a:ext cx="2295722" cy="4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5" name="Google Shape;385;p24"/>
          <p:cNvSpPr txBox="1"/>
          <p:nvPr/>
        </p:nvSpPr>
        <p:spPr>
          <a:xfrm>
            <a:off x="2797167" y="3465896"/>
            <a:ext cx="2295722" cy="253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02</a:t>
            </a:r>
            <a:endParaRPr b="1" sz="1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6" name="Google Shape;386;p24"/>
          <p:cNvSpPr/>
          <p:nvPr/>
        </p:nvSpPr>
        <p:spPr>
          <a:xfrm>
            <a:off x="4811638" y="3196584"/>
            <a:ext cx="479053" cy="479053"/>
          </a:xfrm>
          <a:prstGeom prst="ellipse">
            <a:avLst/>
          </a:prstGeom>
          <a:solidFill>
            <a:srgbClr val="F2F2F2"/>
          </a:solidFill>
          <a:ln cap="flat" cmpd="sng" w="730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3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b="1" sz="23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7" name="Google Shape;387;p24"/>
          <p:cNvSpPr txBox="1"/>
          <p:nvPr/>
        </p:nvSpPr>
        <p:spPr>
          <a:xfrm rot="-5400000">
            <a:off x="6747218" y="3943632"/>
            <a:ext cx="394980" cy="2385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2014</a:t>
            </a:r>
            <a:endParaRPr/>
          </a:p>
        </p:txBody>
      </p:sp>
      <p:sp>
        <p:nvSpPr>
          <p:cNvPr id="388" name="Google Shape;388;p24"/>
          <p:cNvSpPr/>
          <p:nvPr/>
        </p:nvSpPr>
        <p:spPr>
          <a:xfrm>
            <a:off x="5613681" y="3451842"/>
            <a:ext cx="2295722" cy="106356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77800" rotWithShape="0" algn="tl" dir="2700000" dist="63500">
              <a:srgbClr val="000000">
                <a:alpha val="18823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9" name="Google Shape;389;p24"/>
          <p:cNvSpPr txBox="1"/>
          <p:nvPr/>
        </p:nvSpPr>
        <p:spPr>
          <a:xfrm>
            <a:off x="5613681" y="3774270"/>
            <a:ext cx="2295722" cy="4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0" name="Google Shape;390;p24"/>
          <p:cNvSpPr txBox="1"/>
          <p:nvPr/>
        </p:nvSpPr>
        <p:spPr>
          <a:xfrm>
            <a:off x="5613681" y="3465338"/>
            <a:ext cx="2295722" cy="253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04</a:t>
            </a:r>
            <a:endParaRPr b="1" sz="1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1" name="Google Shape;391;p24"/>
          <p:cNvSpPr/>
          <p:nvPr/>
        </p:nvSpPr>
        <p:spPr>
          <a:xfrm>
            <a:off x="7628152" y="3196027"/>
            <a:ext cx="479053" cy="479053"/>
          </a:xfrm>
          <a:prstGeom prst="ellipse">
            <a:avLst/>
          </a:prstGeom>
          <a:solidFill>
            <a:srgbClr val="F2F2F2"/>
          </a:solidFill>
          <a:ln cap="flat" cmpd="sng" w="730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3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b="1" sz="23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2" name="Google Shape;392;p24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3" name="Google Shape;393;p24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5"/>
          <p:cNvGrpSpPr/>
          <p:nvPr/>
        </p:nvGrpSpPr>
        <p:grpSpPr>
          <a:xfrm>
            <a:off x="2939606" y="1367050"/>
            <a:ext cx="2881617" cy="1728971"/>
            <a:chOff x="3900264" y="2204864"/>
            <a:chExt cx="4572000" cy="2743200"/>
          </a:xfrm>
        </p:grpSpPr>
        <p:pic>
          <p:nvPicPr>
            <p:cNvPr id="400" name="Google Shape;40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0264" y="2204864"/>
              <a:ext cx="4572000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25"/>
            <p:cNvSpPr/>
            <p:nvPr/>
          </p:nvSpPr>
          <p:spPr>
            <a:xfrm>
              <a:off x="5617626" y="3100630"/>
              <a:ext cx="1363738" cy="927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90%</a:t>
              </a:r>
              <a:endParaRPr b="1" sz="3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02" name="Google Shape;402;p25"/>
          <p:cNvGrpSpPr/>
          <p:nvPr/>
        </p:nvGrpSpPr>
        <p:grpSpPr>
          <a:xfrm>
            <a:off x="1323900" y="1383742"/>
            <a:ext cx="2155756" cy="1728970"/>
            <a:chOff x="695400" y="2132856"/>
            <a:chExt cx="3420342" cy="2743200"/>
          </a:xfrm>
        </p:grpSpPr>
        <p:pic>
          <p:nvPicPr>
            <p:cNvPr id="403" name="Google Shape;40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5400" y="2132856"/>
              <a:ext cx="3420342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25"/>
            <p:cNvSpPr/>
            <p:nvPr/>
          </p:nvSpPr>
          <p:spPr>
            <a:xfrm>
              <a:off x="1802526" y="3031443"/>
              <a:ext cx="1363738" cy="927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50%</a:t>
              </a:r>
              <a:endParaRPr b="1" sz="3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05" name="Google Shape;405;p25"/>
          <p:cNvGrpSpPr/>
          <p:nvPr/>
        </p:nvGrpSpPr>
        <p:grpSpPr>
          <a:xfrm>
            <a:off x="5018456" y="1365243"/>
            <a:ext cx="2881617" cy="1728971"/>
            <a:chOff x="7392144" y="2190750"/>
            <a:chExt cx="4572000" cy="2743200"/>
          </a:xfrm>
        </p:grpSpPr>
        <p:pic>
          <p:nvPicPr>
            <p:cNvPr id="406" name="Google Shape;406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2144" y="2190750"/>
              <a:ext cx="4572000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25"/>
            <p:cNvSpPr/>
            <p:nvPr/>
          </p:nvSpPr>
          <p:spPr>
            <a:xfrm>
              <a:off x="9071722" y="3068606"/>
              <a:ext cx="1363738" cy="927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23%</a:t>
              </a:r>
              <a:endParaRPr b="1" sz="3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08" name="Google Shape;408;p25"/>
          <p:cNvGrpSpPr/>
          <p:nvPr/>
        </p:nvGrpSpPr>
        <p:grpSpPr>
          <a:xfrm>
            <a:off x="1494651" y="3169104"/>
            <a:ext cx="1936711" cy="914814"/>
            <a:chOff x="1494651" y="3223483"/>
            <a:chExt cx="1936711" cy="914814"/>
          </a:xfrm>
        </p:grpSpPr>
        <p:sp>
          <p:nvSpPr>
            <p:cNvPr id="409" name="Google Shape;409;p25"/>
            <p:cNvSpPr/>
            <p:nvPr/>
          </p:nvSpPr>
          <p:spPr>
            <a:xfrm>
              <a:off x="1494652" y="3672556"/>
              <a:ext cx="1779491" cy="465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8575" spcFirstLastPara="1" rIns="6857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10" name="Google Shape;410;p25"/>
            <p:cNvSpPr txBox="1"/>
            <p:nvPr/>
          </p:nvSpPr>
          <p:spPr>
            <a:xfrm>
              <a:off x="1494651" y="3223483"/>
              <a:ext cx="1936711" cy="284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DATA 01</a:t>
              </a:r>
              <a:endParaRPr b="1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11" name="Google Shape;411;p25"/>
          <p:cNvGrpSpPr/>
          <p:nvPr/>
        </p:nvGrpSpPr>
        <p:grpSpPr>
          <a:xfrm>
            <a:off x="3688474" y="3169104"/>
            <a:ext cx="1936711" cy="914814"/>
            <a:chOff x="3688474" y="3223483"/>
            <a:chExt cx="1936711" cy="914814"/>
          </a:xfrm>
        </p:grpSpPr>
        <p:sp>
          <p:nvSpPr>
            <p:cNvPr id="412" name="Google Shape;412;p25"/>
            <p:cNvSpPr/>
            <p:nvPr/>
          </p:nvSpPr>
          <p:spPr>
            <a:xfrm>
              <a:off x="3688474" y="3672556"/>
              <a:ext cx="1779491" cy="465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8575" spcFirstLastPara="1" rIns="6857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13" name="Google Shape;413;p25"/>
            <p:cNvSpPr txBox="1"/>
            <p:nvPr/>
          </p:nvSpPr>
          <p:spPr>
            <a:xfrm>
              <a:off x="3688474" y="3223483"/>
              <a:ext cx="1936711" cy="284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DATA 02</a:t>
              </a:r>
              <a:endParaRPr b="1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14" name="Google Shape;414;p25"/>
          <p:cNvGrpSpPr/>
          <p:nvPr/>
        </p:nvGrpSpPr>
        <p:grpSpPr>
          <a:xfrm>
            <a:off x="5882297" y="3169104"/>
            <a:ext cx="2002071" cy="914814"/>
            <a:chOff x="5882297" y="3223483"/>
            <a:chExt cx="2002071" cy="914814"/>
          </a:xfrm>
        </p:grpSpPr>
        <p:sp>
          <p:nvSpPr>
            <p:cNvPr id="415" name="Google Shape;415;p25"/>
            <p:cNvSpPr/>
            <p:nvPr/>
          </p:nvSpPr>
          <p:spPr>
            <a:xfrm>
              <a:off x="5882297" y="3672556"/>
              <a:ext cx="1779491" cy="465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68575" spcFirstLastPara="1" rIns="6857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 hope and I believe that this Template will your Time, Money and Reputation.</a:t>
              </a:r>
              <a:endParaRPr/>
            </a:p>
          </p:txBody>
        </p:sp>
        <p:sp>
          <p:nvSpPr>
            <p:cNvPr id="416" name="Google Shape;416;p25"/>
            <p:cNvSpPr txBox="1"/>
            <p:nvPr/>
          </p:nvSpPr>
          <p:spPr>
            <a:xfrm>
              <a:off x="5882297" y="3223483"/>
              <a:ext cx="2002071" cy="284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accen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DATA 03</a:t>
              </a:r>
              <a:endParaRPr b="1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17" name="Google Shape;417;p25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18" name="Google Shape;418;p25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"/>
          <p:cNvSpPr/>
          <p:nvPr/>
        </p:nvSpPr>
        <p:spPr>
          <a:xfrm>
            <a:off x="2212172" y="1447848"/>
            <a:ext cx="1258035" cy="386488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5" name="Google Shape;425;p26"/>
          <p:cNvSpPr txBox="1"/>
          <p:nvPr/>
        </p:nvSpPr>
        <p:spPr>
          <a:xfrm>
            <a:off x="2348493" y="1509526"/>
            <a:ext cx="1056462" cy="25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STEP 01</a:t>
            </a:r>
            <a:endParaRPr b="1" sz="11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6" name="Google Shape;426;p26"/>
          <p:cNvSpPr/>
          <p:nvPr/>
        </p:nvSpPr>
        <p:spPr>
          <a:xfrm>
            <a:off x="2212171" y="2638075"/>
            <a:ext cx="1258036" cy="386488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7" name="Google Shape;427;p26"/>
          <p:cNvSpPr txBox="1"/>
          <p:nvPr/>
        </p:nvSpPr>
        <p:spPr>
          <a:xfrm>
            <a:off x="2354164" y="2714277"/>
            <a:ext cx="1050789" cy="25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STEP 02</a:t>
            </a:r>
            <a:endParaRPr b="1" sz="11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8" name="Google Shape;428;p26"/>
          <p:cNvSpPr/>
          <p:nvPr/>
        </p:nvSpPr>
        <p:spPr>
          <a:xfrm>
            <a:off x="2212171" y="3885006"/>
            <a:ext cx="1258036" cy="386488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9" name="Google Shape;429;p26"/>
          <p:cNvSpPr txBox="1"/>
          <p:nvPr/>
        </p:nvSpPr>
        <p:spPr>
          <a:xfrm>
            <a:off x="2354164" y="3947512"/>
            <a:ext cx="1050789" cy="25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STEP 03</a:t>
            </a:r>
            <a:endParaRPr b="1" sz="11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1496934" y="1629211"/>
            <a:ext cx="855695" cy="1204749"/>
          </a:xfrm>
          <a:custGeom>
            <a:rect b="b" l="l" r="r" t="t"/>
            <a:pathLst>
              <a:path extrusionOk="0" h="1068780" w="109253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1" name="Google Shape;431;p26"/>
          <p:cNvSpPr/>
          <p:nvPr/>
        </p:nvSpPr>
        <p:spPr>
          <a:xfrm flipH="1" rot="10800000">
            <a:off x="1496936" y="2850912"/>
            <a:ext cx="855695" cy="1227338"/>
          </a:xfrm>
          <a:custGeom>
            <a:rect b="b" l="l" r="r" t="t"/>
            <a:pathLst>
              <a:path extrusionOk="0" h="1068780" w="109253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432" name="Google Shape;432;p26"/>
          <p:cNvCxnSpPr/>
          <p:nvPr/>
        </p:nvCxnSpPr>
        <p:spPr>
          <a:xfrm>
            <a:off x="1496934" y="2850908"/>
            <a:ext cx="855695" cy="2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33" name="Google Shape;433;p26"/>
          <p:cNvSpPr/>
          <p:nvPr/>
        </p:nvSpPr>
        <p:spPr>
          <a:xfrm>
            <a:off x="964699" y="2379807"/>
            <a:ext cx="943005" cy="9422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14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6435667" y="1389622"/>
            <a:ext cx="673760" cy="140898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27950" lIns="55900" spcFirstLastPara="1" rIns="55900" wrap="square" tIns="27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7161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5" name="Google Shape;435;p26"/>
          <p:cNvSpPr/>
          <p:nvPr/>
        </p:nvSpPr>
        <p:spPr>
          <a:xfrm>
            <a:off x="6442502" y="2801444"/>
            <a:ext cx="666924" cy="1557403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27950" lIns="55900" spcFirstLastPara="1" rIns="55900" wrap="square" tIns="27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7161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6" name="Google Shape;436;p26"/>
          <p:cNvSpPr/>
          <p:nvPr/>
        </p:nvSpPr>
        <p:spPr>
          <a:xfrm flipH="1" rot="10800000">
            <a:off x="6243302" y="1696865"/>
            <a:ext cx="770430" cy="228592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27950" lIns="55900" spcFirstLastPara="1" rIns="55900" wrap="square" tIns="27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7161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7" name="Google Shape;437;p26"/>
          <p:cNvSpPr txBox="1"/>
          <p:nvPr/>
        </p:nvSpPr>
        <p:spPr>
          <a:xfrm>
            <a:off x="7064536" y="2724738"/>
            <a:ext cx="828020" cy="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NOTE HERE</a:t>
            </a:r>
            <a:endParaRPr b="1" sz="11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8" name="Google Shape;438;p26"/>
          <p:cNvSpPr txBox="1"/>
          <p:nvPr/>
        </p:nvSpPr>
        <p:spPr>
          <a:xfrm>
            <a:off x="7200364" y="3471893"/>
            <a:ext cx="828020" cy="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NOTE HERE</a:t>
            </a:r>
            <a:endParaRPr b="1" sz="11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9" name="Google Shape;439;p26"/>
          <p:cNvSpPr txBox="1"/>
          <p:nvPr/>
        </p:nvSpPr>
        <p:spPr>
          <a:xfrm>
            <a:off x="7200364" y="1958569"/>
            <a:ext cx="828020" cy="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NOTE HERE</a:t>
            </a:r>
            <a:endParaRPr b="1" sz="11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3102216" y="2413043"/>
            <a:ext cx="3049152" cy="875738"/>
          </a:xfrm>
          <a:prstGeom prst="roundRect">
            <a:avLst>
              <a:gd fmla="val 9992" name="adj"/>
            </a:avLst>
          </a:prstGeom>
          <a:solidFill>
            <a:srgbClr val="F2F2F2"/>
          </a:solidFill>
          <a:ln cap="flat" cmpd="sng" w="9525">
            <a:solidFill>
              <a:srgbClr val="7F7F7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2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1" name="Google Shape;441;p26"/>
          <p:cNvSpPr/>
          <p:nvPr/>
        </p:nvSpPr>
        <p:spPr>
          <a:xfrm>
            <a:off x="3102216" y="3640228"/>
            <a:ext cx="3049152" cy="875738"/>
          </a:xfrm>
          <a:prstGeom prst="roundRect">
            <a:avLst>
              <a:gd fmla="val 9992" name="adj"/>
            </a:avLst>
          </a:prstGeom>
          <a:solidFill>
            <a:srgbClr val="F2F2F2"/>
          </a:solidFill>
          <a:ln cap="flat" cmpd="sng" w="9525">
            <a:solidFill>
              <a:srgbClr val="7F7F7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2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2" name="Google Shape;442;p26"/>
          <p:cNvSpPr/>
          <p:nvPr/>
        </p:nvSpPr>
        <p:spPr>
          <a:xfrm>
            <a:off x="3102216" y="1197914"/>
            <a:ext cx="3049152" cy="875738"/>
          </a:xfrm>
          <a:prstGeom prst="roundRect">
            <a:avLst>
              <a:gd fmla="val 9992" name="adj"/>
            </a:avLst>
          </a:prstGeom>
          <a:solidFill>
            <a:srgbClr val="F2F2F2"/>
          </a:solidFill>
          <a:ln cap="flat" cmpd="sng" w="9525">
            <a:solidFill>
              <a:srgbClr val="7F7F7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2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3" name="Google Shape;443;p26"/>
          <p:cNvSpPr txBox="1"/>
          <p:nvPr/>
        </p:nvSpPr>
        <p:spPr>
          <a:xfrm>
            <a:off x="3293873" y="3859782"/>
            <a:ext cx="2657989" cy="47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4" name="Google Shape;444;p26"/>
          <p:cNvSpPr txBox="1"/>
          <p:nvPr/>
        </p:nvSpPr>
        <p:spPr>
          <a:xfrm>
            <a:off x="3282250" y="2567155"/>
            <a:ext cx="2657989" cy="47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5" name="Google Shape;445;p26"/>
          <p:cNvSpPr txBox="1"/>
          <p:nvPr/>
        </p:nvSpPr>
        <p:spPr>
          <a:xfrm>
            <a:off x="3286197" y="1393735"/>
            <a:ext cx="2657989" cy="47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6" name="Google Shape;446;p26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7" name="Google Shape;447;p26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708" y="3147276"/>
            <a:ext cx="1942333" cy="129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2609" y="3147276"/>
            <a:ext cx="2040247" cy="129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0225" y="3147276"/>
            <a:ext cx="2069521" cy="1296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27"/>
          <p:cNvCxnSpPr>
            <a:stCxn id="457" idx="6"/>
            <a:endCxn id="458" idx="2"/>
          </p:cNvCxnSpPr>
          <p:nvPr/>
        </p:nvCxnSpPr>
        <p:spPr>
          <a:xfrm>
            <a:off x="2021150" y="2042742"/>
            <a:ext cx="68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8" name="Google Shape;458;p27"/>
          <p:cNvSpPr/>
          <p:nvPr/>
        </p:nvSpPr>
        <p:spPr>
          <a:xfrm>
            <a:off x="2703808" y="1579389"/>
            <a:ext cx="925541" cy="926702"/>
          </a:xfrm>
          <a:prstGeom prst="ellipse">
            <a:avLst/>
          </a:prstGeom>
          <a:noFill/>
          <a:ln cap="flat" cmpd="sng" w="1270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050" lIns="24450" spcFirstLastPara="1" rIns="2445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11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7" name="Google Shape;457;p27"/>
          <p:cNvSpPr/>
          <p:nvPr/>
        </p:nvSpPr>
        <p:spPr>
          <a:xfrm>
            <a:off x="1275433" y="1668447"/>
            <a:ext cx="745717" cy="748589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12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459" name="Google Shape;459;p27"/>
          <p:cNvGrpSpPr/>
          <p:nvPr/>
        </p:nvGrpSpPr>
        <p:grpSpPr>
          <a:xfrm>
            <a:off x="4648347" y="1265078"/>
            <a:ext cx="769718" cy="342211"/>
            <a:chOff x="0" y="0"/>
            <a:chExt cx="1131895" cy="504056"/>
          </a:xfrm>
        </p:grpSpPr>
        <p:sp>
          <p:nvSpPr>
            <p:cNvPr id="460" name="Google Shape;460;p27"/>
            <p:cNvSpPr/>
            <p:nvPr/>
          </p:nvSpPr>
          <p:spPr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1776" y="41771"/>
              <a:ext cx="1080119" cy="453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</a:t>
              </a:r>
              <a:endParaRPr b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62" name="Google Shape;462;p27"/>
          <p:cNvSpPr/>
          <p:nvPr/>
        </p:nvSpPr>
        <p:spPr>
          <a:xfrm>
            <a:off x="5546664" y="1193002"/>
            <a:ext cx="2265696" cy="262775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/>
          </a:p>
        </p:txBody>
      </p:sp>
      <p:grpSp>
        <p:nvGrpSpPr>
          <p:cNvPr id="463" name="Google Shape;463;p27"/>
          <p:cNvGrpSpPr/>
          <p:nvPr/>
        </p:nvGrpSpPr>
        <p:grpSpPr>
          <a:xfrm>
            <a:off x="4648347" y="1865240"/>
            <a:ext cx="769718" cy="342211"/>
            <a:chOff x="0" y="0"/>
            <a:chExt cx="1131895" cy="504056"/>
          </a:xfrm>
        </p:grpSpPr>
        <p:sp>
          <p:nvSpPr>
            <p:cNvPr id="464" name="Google Shape;464;p27"/>
            <p:cNvSpPr/>
            <p:nvPr/>
          </p:nvSpPr>
          <p:spPr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1776" y="41771"/>
              <a:ext cx="1080119" cy="453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</a:t>
              </a:r>
              <a:endParaRPr b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66" name="Google Shape;466;p27"/>
          <p:cNvSpPr/>
          <p:nvPr/>
        </p:nvSpPr>
        <p:spPr>
          <a:xfrm>
            <a:off x="5546664" y="1793165"/>
            <a:ext cx="2265696" cy="262775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/>
          </a:p>
        </p:txBody>
      </p:sp>
      <p:grpSp>
        <p:nvGrpSpPr>
          <p:cNvPr id="467" name="Google Shape;467;p27"/>
          <p:cNvGrpSpPr/>
          <p:nvPr/>
        </p:nvGrpSpPr>
        <p:grpSpPr>
          <a:xfrm>
            <a:off x="4648347" y="2474110"/>
            <a:ext cx="769718" cy="342211"/>
            <a:chOff x="0" y="0"/>
            <a:chExt cx="1131894" cy="504056"/>
          </a:xfrm>
        </p:grpSpPr>
        <p:sp>
          <p:nvSpPr>
            <p:cNvPr id="468" name="Google Shape;468;p27"/>
            <p:cNvSpPr/>
            <p:nvPr/>
          </p:nvSpPr>
          <p:spPr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1774" y="41771"/>
              <a:ext cx="1080120" cy="453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</a:t>
              </a:r>
              <a:endParaRPr b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70" name="Google Shape;470;p27"/>
          <p:cNvSpPr/>
          <p:nvPr/>
        </p:nvSpPr>
        <p:spPr>
          <a:xfrm>
            <a:off x="5546664" y="2402034"/>
            <a:ext cx="2265696" cy="262775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/>
          </a:p>
        </p:txBody>
      </p:sp>
      <p:grpSp>
        <p:nvGrpSpPr>
          <p:cNvPr id="471" name="Google Shape;471;p27"/>
          <p:cNvGrpSpPr/>
          <p:nvPr/>
        </p:nvGrpSpPr>
        <p:grpSpPr>
          <a:xfrm>
            <a:off x="3672919" y="1419622"/>
            <a:ext cx="975428" cy="1209027"/>
            <a:chOff x="3851812" y="1267706"/>
            <a:chExt cx="1077300" cy="1333448"/>
          </a:xfrm>
        </p:grpSpPr>
        <p:cxnSp>
          <p:nvCxnSpPr>
            <p:cNvPr id="472" name="Google Shape;472;p27"/>
            <p:cNvCxnSpPr/>
            <p:nvPr/>
          </p:nvCxnSpPr>
          <p:spPr>
            <a:xfrm flipH="1" rot="-5400000">
              <a:off x="4343275" y="2020110"/>
              <a:ext cx="750262" cy="411827"/>
            </a:xfrm>
            <a:prstGeom prst="bentConnector2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473" name="Google Shape;473;p27"/>
            <p:cNvCxnSpPr/>
            <p:nvPr/>
          </p:nvCxnSpPr>
          <p:spPr>
            <a:xfrm rot="-5400000">
              <a:off x="4426808" y="1353388"/>
              <a:ext cx="583191" cy="411828"/>
            </a:xfrm>
            <a:prstGeom prst="bentConnector2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474" name="Google Shape;474;p27"/>
            <p:cNvCxnSpPr>
              <a:endCxn id="464" idx="1"/>
            </p:cNvCxnSpPr>
            <p:nvPr/>
          </p:nvCxnSpPr>
          <p:spPr>
            <a:xfrm>
              <a:off x="3851812" y="1947896"/>
              <a:ext cx="107730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475" name="Google Shape;475;p27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6" name="Google Shape;476;p27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126908" y="-3504278"/>
            <a:ext cx="2890185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8"/>
          <p:cNvSpPr/>
          <p:nvPr/>
        </p:nvSpPr>
        <p:spPr>
          <a:xfrm>
            <a:off x="1" y="1278856"/>
            <a:ext cx="9144000" cy="16561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4" name="Google Shape;484;p28"/>
          <p:cNvSpPr/>
          <p:nvPr/>
        </p:nvSpPr>
        <p:spPr>
          <a:xfrm>
            <a:off x="3539623" y="942322"/>
            <a:ext cx="2237063" cy="2237619"/>
          </a:xfrm>
          <a:prstGeom prst="ellipse">
            <a:avLst/>
          </a:prstGeom>
          <a:gradFill>
            <a:gsLst>
              <a:gs pos="0">
                <a:srgbClr val="D8D8D8"/>
              </a:gs>
              <a:gs pos="92000">
                <a:srgbClr val="FFFFFF"/>
              </a:gs>
              <a:gs pos="100000">
                <a:srgbClr val="FFFFFF"/>
              </a:gs>
            </a:gsLst>
            <a:lin ang="2400000" scaled="0"/>
          </a:gra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30200" sx="103000" rotWithShape="0" algn="tl" dir="4200000" dist="152400" sy="103000">
              <a:srgbClr val="000000">
                <a:alpha val="3568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5" name="Google Shape;485;p28"/>
          <p:cNvSpPr txBox="1"/>
          <p:nvPr/>
        </p:nvSpPr>
        <p:spPr>
          <a:xfrm>
            <a:off x="1786177" y="3271574"/>
            <a:ext cx="587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FANTASTIC</a:t>
            </a:r>
            <a:endParaRPr b="1" sz="36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6" name="Google Shape;486;p28"/>
          <p:cNvSpPr txBox="1"/>
          <p:nvPr/>
        </p:nvSpPr>
        <p:spPr>
          <a:xfrm>
            <a:off x="2543823" y="4076964"/>
            <a:ext cx="50326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2B303A"/>
              </a:buClr>
              <a:buSzPts val="1400"/>
              <a:buFont typeface="Noto Sans Symbols"/>
              <a:buChar char="⮚"/>
            </a:pPr>
            <a:r>
              <a:rPr lang="tr-TR" sz="14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4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487" name="Google Shape;487;p28"/>
          <p:cNvGrpSpPr/>
          <p:nvPr/>
        </p:nvGrpSpPr>
        <p:grpSpPr>
          <a:xfrm>
            <a:off x="2282925" y="3959016"/>
            <a:ext cx="4942263" cy="46281"/>
            <a:chOff x="2054384" y="3643262"/>
            <a:chExt cx="4942263" cy="46281"/>
          </a:xfrm>
        </p:grpSpPr>
        <p:grpSp>
          <p:nvGrpSpPr>
            <p:cNvPr id="488" name="Google Shape;488;p28"/>
            <p:cNvGrpSpPr/>
            <p:nvPr/>
          </p:nvGrpSpPr>
          <p:grpSpPr>
            <a:xfrm>
              <a:off x="2054384" y="3643262"/>
              <a:ext cx="4919404" cy="45719"/>
              <a:chOff x="2010494" y="4118060"/>
              <a:chExt cx="4919404" cy="45719"/>
            </a:xfrm>
          </p:grpSpPr>
          <p:cxnSp>
            <p:nvCxnSpPr>
              <p:cNvPr id="489" name="Google Shape;489;p28"/>
              <p:cNvCxnSpPr/>
              <p:nvPr/>
            </p:nvCxnSpPr>
            <p:spPr>
              <a:xfrm>
                <a:off x="2033354" y="4140342"/>
                <a:ext cx="48965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490" name="Google Shape;490;p28"/>
              <p:cNvSpPr/>
              <p:nvPr/>
            </p:nvSpPr>
            <p:spPr>
              <a:xfrm>
                <a:off x="2010494" y="4118060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2B303A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491" name="Google Shape;491;p28"/>
            <p:cNvSpPr/>
            <p:nvPr/>
          </p:nvSpPr>
          <p:spPr>
            <a:xfrm>
              <a:off x="6950928" y="3643824"/>
              <a:ext cx="45719" cy="4571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2B303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92" name="Google Shape;492;p28"/>
          <p:cNvSpPr txBox="1"/>
          <p:nvPr/>
        </p:nvSpPr>
        <p:spPr>
          <a:xfrm>
            <a:off x="3996755" y="1189053"/>
            <a:ext cx="10278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rgbClr val="54301B"/>
                </a:solidFill>
                <a:latin typeface="Arial Narrow"/>
                <a:ea typeface="Arial Narrow"/>
                <a:cs typeface="Arial Narrow"/>
                <a:sym typeface="Arial Narrow"/>
              </a:rPr>
              <a:t>03</a:t>
            </a:r>
            <a:endParaRPr b="1" sz="7200">
              <a:solidFill>
                <a:srgbClr val="54301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9"/>
          <p:cNvSpPr/>
          <p:nvPr/>
        </p:nvSpPr>
        <p:spPr>
          <a:xfrm flipH="1">
            <a:off x="1980408" y="2837406"/>
            <a:ext cx="2252381" cy="383018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9" name="Google Shape;499;p29"/>
          <p:cNvSpPr/>
          <p:nvPr/>
        </p:nvSpPr>
        <p:spPr>
          <a:xfrm flipH="1">
            <a:off x="2847579" y="3292213"/>
            <a:ext cx="1385210" cy="383018"/>
          </a:xfrm>
          <a:prstGeom prst="homePlat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0" name="Google Shape;500;p29"/>
          <p:cNvSpPr/>
          <p:nvPr/>
        </p:nvSpPr>
        <p:spPr>
          <a:xfrm flipH="1">
            <a:off x="2320612" y="3747020"/>
            <a:ext cx="1912176" cy="383018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1" name="Google Shape;501;p29"/>
          <p:cNvSpPr/>
          <p:nvPr/>
        </p:nvSpPr>
        <p:spPr>
          <a:xfrm flipH="1">
            <a:off x="1475656" y="4201827"/>
            <a:ext cx="2757132" cy="383018"/>
          </a:xfrm>
          <a:prstGeom prst="homePlat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2" name="Google Shape;502;p29"/>
          <p:cNvSpPr txBox="1"/>
          <p:nvPr/>
        </p:nvSpPr>
        <p:spPr>
          <a:xfrm>
            <a:off x="3656929" y="2875317"/>
            <a:ext cx="47352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73%</a:t>
            </a:r>
            <a:endParaRPr b="1"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3" name="Google Shape;503;p29"/>
          <p:cNvSpPr txBox="1"/>
          <p:nvPr/>
        </p:nvSpPr>
        <p:spPr>
          <a:xfrm>
            <a:off x="3649715" y="3333742"/>
            <a:ext cx="47352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30%</a:t>
            </a:r>
            <a:endParaRPr b="1"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4" name="Google Shape;504;p29"/>
          <p:cNvSpPr txBox="1"/>
          <p:nvPr/>
        </p:nvSpPr>
        <p:spPr>
          <a:xfrm>
            <a:off x="3649716" y="3788609"/>
            <a:ext cx="47352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50%</a:t>
            </a:r>
            <a:endParaRPr b="1"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5" name="Google Shape;505;p29"/>
          <p:cNvSpPr txBox="1"/>
          <p:nvPr/>
        </p:nvSpPr>
        <p:spPr>
          <a:xfrm>
            <a:off x="3668953" y="4247864"/>
            <a:ext cx="47352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75%</a:t>
            </a:r>
            <a:endParaRPr b="1"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6" name="Google Shape;506;p29"/>
          <p:cNvSpPr/>
          <p:nvPr/>
        </p:nvSpPr>
        <p:spPr>
          <a:xfrm>
            <a:off x="4959426" y="2839397"/>
            <a:ext cx="1149664" cy="383018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4959427" y="3294204"/>
            <a:ext cx="2170277" cy="383018"/>
          </a:xfrm>
          <a:prstGeom prst="homePlat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8" name="Google Shape;508;p29"/>
          <p:cNvSpPr/>
          <p:nvPr/>
        </p:nvSpPr>
        <p:spPr>
          <a:xfrm>
            <a:off x="4959426" y="3749012"/>
            <a:ext cx="1360817" cy="383018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4959426" y="4203818"/>
            <a:ext cx="2900981" cy="383018"/>
          </a:xfrm>
          <a:prstGeom prst="homePlat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0" name="Google Shape;510;p29"/>
          <p:cNvSpPr txBox="1"/>
          <p:nvPr/>
        </p:nvSpPr>
        <p:spPr>
          <a:xfrm>
            <a:off x="5084006" y="2881787"/>
            <a:ext cx="47352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20%</a:t>
            </a:r>
            <a:endParaRPr b="1"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1" name="Google Shape;511;p29"/>
          <p:cNvSpPr txBox="1"/>
          <p:nvPr/>
        </p:nvSpPr>
        <p:spPr>
          <a:xfrm>
            <a:off x="5084005" y="3329205"/>
            <a:ext cx="47352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56%</a:t>
            </a:r>
            <a:endParaRPr b="1"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2" name="Google Shape;512;p29"/>
          <p:cNvSpPr txBox="1"/>
          <p:nvPr/>
        </p:nvSpPr>
        <p:spPr>
          <a:xfrm>
            <a:off x="5084007" y="3788607"/>
            <a:ext cx="47352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29%</a:t>
            </a:r>
            <a:endParaRPr b="1"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3" name="Google Shape;513;p29"/>
          <p:cNvSpPr txBox="1"/>
          <p:nvPr/>
        </p:nvSpPr>
        <p:spPr>
          <a:xfrm>
            <a:off x="5096739" y="4245407"/>
            <a:ext cx="47352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77%</a:t>
            </a:r>
            <a:endParaRPr b="1" sz="1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4" name="Google Shape;514;p29"/>
          <p:cNvSpPr txBox="1"/>
          <p:nvPr/>
        </p:nvSpPr>
        <p:spPr>
          <a:xfrm>
            <a:off x="4366837" y="2916721"/>
            <a:ext cx="459100" cy="2385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DATA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5" name="Google Shape;515;p29"/>
          <p:cNvSpPr txBox="1"/>
          <p:nvPr/>
        </p:nvSpPr>
        <p:spPr>
          <a:xfrm>
            <a:off x="4366837" y="3368305"/>
            <a:ext cx="459100" cy="2385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DATA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6" name="Google Shape;516;p29"/>
          <p:cNvSpPr txBox="1"/>
          <p:nvPr/>
        </p:nvSpPr>
        <p:spPr>
          <a:xfrm>
            <a:off x="4367010" y="3823112"/>
            <a:ext cx="459100" cy="2385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DATA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7" name="Google Shape;517;p29"/>
          <p:cNvSpPr txBox="1"/>
          <p:nvPr/>
        </p:nvSpPr>
        <p:spPr>
          <a:xfrm>
            <a:off x="4367011" y="4279911"/>
            <a:ext cx="459100" cy="2385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DATA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8" name="Google Shape;518;p29"/>
          <p:cNvSpPr/>
          <p:nvPr/>
        </p:nvSpPr>
        <p:spPr>
          <a:xfrm>
            <a:off x="4882042" y="1131590"/>
            <a:ext cx="914094" cy="790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20XX</a:t>
            </a:r>
            <a:endParaRPr/>
          </a:p>
        </p:txBody>
      </p:sp>
      <p:sp>
        <p:nvSpPr>
          <p:cNvPr id="519" name="Google Shape;519;p29"/>
          <p:cNvSpPr/>
          <p:nvPr/>
        </p:nvSpPr>
        <p:spPr>
          <a:xfrm>
            <a:off x="3411117" y="1131590"/>
            <a:ext cx="838590" cy="790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2019</a:t>
            </a:r>
            <a:endParaRPr b="1"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0" name="Google Shape;520;p29"/>
          <p:cNvSpPr txBox="1"/>
          <p:nvPr/>
        </p:nvSpPr>
        <p:spPr>
          <a:xfrm>
            <a:off x="4959426" y="2019822"/>
            <a:ext cx="3717030" cy="754822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02</a:t>
            </a:r>
            <a:endParaRPr b="1"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1" name="Google Shape;521;p29"/>
          <p:cNvSpPr txBox="1"/>
          <p:nvPr/>
        </p:nvSpPr>
        <p:spPr>
          <a:xfrm>
            <a:off x="611560" y="2019821"/>
            <a:ext cx="3631847" cy="754822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01</a:t>
            </a:r>
            <a:endParaRPr b="1"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2" name="Google Shape;522;p29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3" name="Google Shape;523;p29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0"/>
          <p:cNvSpPr/>
          <p:nvPr/>
        </p:nvSpPr>
        <p:spPr>
          <a:xfrm>
            <a:off x="5705275" y="1450692"/>
            <a:ext cx="611628" cy="2539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A</a:t>
            </a:r>
            <a:endParaRPr b="1" sz="12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0" name="Google Shape;530;p30"/>
          <p:cNvSpPr/>
          <p:nvPr/>
        </p:nvSpPr>
        <p:spPr>
          <a:xfrm>
            <a:off x="5695552" y="3085019"/>
            <a:ext cx="616180" cy="2539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C</a:t>
            </a:r>
            <a:endParaRPr b="1" sz="12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1" name="Google Shape;531;p30"/>
          <p:cNvSpPr/>
          <p:nvPr/>
        </p:nvSpPr>
        <p:spPr>
          <a:xfrm>
            <a:off x="2425116" y="2242989"/>
            <a:ext cx="616180" cy="2539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B</a:t>
            </a:r>
            <a:endParaRPr b="1" sz="12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2" name="Google Shape;532;p30"/>
          <p:cNvSpPr/>
          <p:nvPr/>
        </p:nvSpPr>
        <p:spPr>
          <a:xfrm flipH="1" rot="-5400000">
            <a:off x="5474017" y="1832394"/>
            <a:ext cx="179437" cy="15473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3" name="Google Shape;533;p30"/>
          <p:cNvSpPr/>
          <p:nvPr/>
        </p:nvSpPr>
        <p:spPr>
          <a:xfrm>
            <a:off x="5695555" y="1761746"/>
            <a:ext cx="2116805" cy="4755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4" name="Google Shape;534;p30"/>
          <p:cNvSpPr/>
          <p:nvPr/>
        </p:nvSpPr>
        <p:spPr>
          <a:xfrm flipH="1" rot="-5400000">
            <a:off x="5474017" y="3469695"/>
            <a:ext cx="179437" cy="15473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5" name="Google Shape;535;p30"/>
          <p:cNvSpPr/>
          <p:nvPr/>
        </p:nvSpPr>
        <p:spPr>
          <a:xfrm>
            <a:off x="5695555" y="3399050"/>
            <a:ext cx="2116805" cy="4755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6" name="Google Shape;536;p30"/>
          <p:cNvSpPr/>
          <p:nvPr/>
        </p:nvSpPr>
        <p:spPr>
          <a:xfrm rot="5400000">
            <a:off x="3171284" y="2622228"/>
            <a:ext cx="179437" cy="15473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7B7B7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7" name="Google Shape;537;p30"/>
          <p:cNvSpPr/>
          <p:nvPr/>
        </p:nvSpPr>
        <p:spPr>
          <a:xfrm>
            <a:off x="1302089" y="2551577"/>
            <a:ext cx="1832440" cy="6786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8" name="Google Shape;538;p30"/>
          <p:cNvSpPr/>
          <p:nvPr/>
        </p:nvSpPr>
        <p:spPr>
          <a:xfrm>
            <a:off x="3445716" y="2189127"/>
            <a:ext cx="1400989" cy="1401200"/>
          </a:xfrm>
          <a:custGeom>
            <a:rect b="b" l="l" r="r" t="t"/>
            <a:pathLst>
              <a:path extrusionOk="0" h="120000" w="120000">
                <a:moveTo>
                  <a:pt x="95603" y="24403"/>
                </a:moveTo>
                <a:lnTo>
                  <a:pt x="88043" y="31961"/>
                </a:lnTo>
                <a:lnTo>
                  <a:pt x="88043" y="31961"/>
                </a:lnTo>
                <a:cubicBezTo>
                  <a:pt x="76411" y="20325"/>
                  <a:pt x="58801" y="17081"/>
                  <a:pt x="43786" y="23809"/>
                </a:cubicBezTo>
                <a:cubicBezTo>
                  <a:pt x="28771" y="30537"/>
                  <a:pt x="19470" y="45838"/>
                  <a:pt x="20410" y="62265"/>
                </a:cubicBezTo>
                <a:cubicBezTo>
                  <a:pt x="21350" y="78693"/>
                  <a:pt x="32336" y="92833"/>
                  <a:pt x="48020" y="97805"/>
                </a:cubicBezTo>
                <a:lnTo>
                  <a:pt x="47348" y="88531"/>
                </a:lnTo>
                <a:lnTo>
                  <a:pt x="63254" y="104884"/>
                </a:lnTo>
                <a:lnTo>
                  <a:pt x="49516" y="118448"/>
                </a:lnTo>
                <a:lnTo>
                  <a:pt x="48838" y="109094"/>
                </a:lnTo>
                <a:lnTo>
                  <a:pt x="48838" y="109094"/>
                </a:lnTo>
                <a:cubicBezTo>
                  <a:pt x="27970" y="104349"/>
                  <a:pt x="12382" y="86929"/>
                  <a:pt x="9974" y="65663"/>
                </a:cubicBezTo>
                <a:cubicBezTo>
                  <a:pt x="7567" y="44398"/>
                  <a:pt x="18866" y="23934"/>
                  <a:pt x="38146" y="14644"/>
                </a:cubicBezTo>
                <a:cubicBezTo>
                  <a:pt x="57426" y="5354"/>
                  <a:pt x="80471" y="9268"/>
                  <a:pt x="95603" y="24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0"/>
          <p:cNvSpPr/>
          <p:nvPr/>
        </p:nvSpPr>
        <p:spPr>
          <a:xfrm>
            <a:off x="3948405" y="3106035"/>
            <a:ext cx="1203665" cy="1204148"/>
          </a:xfrm>
          <a:prstGeom prst="blockArc">
            <a:avLst>
              <a:gd fmla="val 13624405" name="adj1"/>
              <a:gd fmla="val 17228224" name="adj2"/>
              <a:gd fmla="val 11481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3948405" y="3106035"/>
            <a:ext cx="1203665" cy="1204148"/>
          </a:xfrm>
          <a:prstGeom prst="blockArc">
            <a:avLst>
              <a:gd fmla="val 17085111" name="adj1"/>
              <a:gd fmla="val 10799997" name="adj2"/>
              <a:gd fmla="val 11504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0"/>
          <p:cNvSpPr/>
          <p:nvPr/>
        </p:nvSpPr>
        <p:spPr>
          <a:xfrm rot="-4292308">
            <a:off x="4216529" y="1801423"/>
            <a:ext cx="1214450" cy="654324"/>
          </a:xfrm>
          <a:custGeom>
            <a:rect b="b" l="l" r="r" t="t"/>
            <a:pathLst>
              <a:path extrusionOk="0" h="2609741" w="4843779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42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2" name="Google Shape;542;p30"/>
          <p:cNvSpPr/>
          <p:nvPr/>
        </p:nvSpPr>
        <p:spPr>
          <a:xfrm rot="-4292308">
            <a:off x="3919473" y="1463063"/>
            <a:ext cx="797547" cy="558426"/>
          </a:xfrm>
          <a:custGeom>
            <a:rect b="b" l="l" r="r" t="t"/>
            <a:pathLst>
              <a:path extrusionOk="0" h="2227258" w="3180980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42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3" name="Google Shape;543;p30"/>
          <p:cNvSpPr txBox="1"/>
          <p:nvPr/>
        </p:nvSpPr>
        <p:spPr>
          <a:xfrm>
            <a:off x="4334078" y="1689254"/>
            <a:ext cx="427040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8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endParaRPr b="1" sz="38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4" name="Google Shape;544;p30"/>
          <p:cNvSpPr txBox="1"/>
          <p:nvPr/>
        </p:nvSpPr>
        <p:spPr>
          <a:xfrm>
            <a:off x="3894669" y="2551577"/>
            <a:ext cx="427040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8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 b="1" sz="38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5" name="Google Shape;545;p30"/>
          <p:cNvSpPr txBox="1"/>
          <p:nvPr/>
        </p:nvSpPr>
        <p:spPr>
          <a:xfrm>
            <a:off x="4321139" y="3408178"/>
            <a:ext cx="427040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8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endParaRPr b="1" sz="38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6" name="Google Shape;546;p30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7" name="Google Shape;547;p30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5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5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5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31"/>
          <p:cNvGrpSpPr/>
          <p:nvPr/>
        </p:nvGrpSpPr>
        <p:grpSpPr>
          <a:xfrm>
            <a:off x="1020618" y="1526273"/>
            <a:ext cx="1675446" cy="2629653"/>
            <a:chOff x="778084" y="1038958"/>
            <a:chExt cx="1850186" cy="2900945"/>
          </a:xfrm>
        </p:grpSpPr>
        <p:sp>
          <p:nvSpPr>
            <p:cNvPr id="554" name="Google Shape;554;p31"/>
            <p:cNvSpPr/>
            <p:nvPr/>
          </p:nvSpPr>
          <p:spPr>
            <a:xfrm>
              <a:off x="887052" y="1038958"/>
              <a:ext cx="1632254" cy="1502651"/>
            </a:xfrm>
            <a:prstGeom prst="roundRect">
              <a:avLst>
                <a:gd fmla="val 935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778084" y="1947913"/>
              <a:ext cx="1850186" cy="1991990"/>
            </a:xfrm>
            <a:custGeom>
              <a:rect b="b" l="l" r="r" t="t"/>
              <a:pathLst>
                <a:path extrusionOk="0" h="3944375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1403141" y="1647875"/>
              <a:ext cx="600075" cy="6000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7" name="Google Shape;557;p31"/>
            <p:cNvSpPr txBox="1"/>
            <p:nvPr/>
          </p:nvSpPr>
          <p:spPr>
            <a:xfrm>
              <a:off x="1304926" y="1222952"/>
              <a:ext cx="839367" cy="641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3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01</a:t>
              </a:r>
              <a:endParaRPr sz="33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8" name="Google Shape;558;p31"/>
            <p:cNvSpPr txBox="1"/>
            <p:nvPr/>
          </p:nvSpPr>
          <p:spPr>
            <a:xfrm>
              <a:off x="1041089" y="2434566"/>
              <a:ext cx="1217262" cy="348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NOTE 01</a:t>
              </a:r>
              <a:endParaRPr b="1" sz="16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9" name="Google Shape;559;p31"/>
            <p:cNvSpPr txBox="1"/>
            <p:nvPr/>
          </p:nvSpPr>
          <p:spPr>
            <a:xfrm>
              <a:off x="1139623" y="2788385"/>
              <a:ext cx="1127110" cy="636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 ahead and replace it with your own text.</a:t>
              </a:r>
              <a:endParaRPr sz="11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560" name="Google Shape;560;p31"/>
          <p:cNvGrpSpPr/>
          <p:nvPr/>
        </p:nvGrpSpPr>
        <p:grpSpPr>
          <a:xfrm>
            <a:off x="2824547" y="1526273"/>
            <a:ext cx="1675446" cy="2629653"/>
            <a:chOff x="2690633" y="1038958"/>
            <a:chExt cx="1850186" cy="2900945"/>
          </a:xfrm>
        </p:grpSpPr>
        <p:sp>
          <p:nvSpPr>
            <p:cNvPr id="561" name="Google Shape;561;p31"/>
            <p:cNvSpPr/>
            <p:nvPr/>
          </p:nvSpPr>
          <p:spPr>
            <a:xfrm>
              <a:off x="2799601" y="1038958"/>
              <a:ext cx="1632254" cy="1502651"/>
            </a:xfrm>
            <a:prstGeom prst="roundRect">
              <a:avLst>
                <a:gd fmla="val 935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2690633" y="1947912"/>
              <a:ext cx="1850186" cy="1991991"/>
            </a:xfrm>
            <a:custGeom>
              <a:rect b="b" l="l" r="r" t="t"/>
              <a:pathLst>
                <a:path extrusionOk="0" h="3944375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3315689" y="1647875"/>
              <a:ext cx="600075" cy="600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4" name="Google Shape;564;p31"/>
            <p:cNvSpPr txBox="1"/>
            <p:nvPr/>
          </p:nvSpPr>
          <p:spPr>
            <a:xfrm>
              <a:off x="3185327" y="1222952"/>
              <a:ext cx="894944" cy="641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3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02</a:t>
              </a:r>
              <a:endParaRPr sz="33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5" name="Google Shape;565;p31"/>
            <p:cNvSpPr txBox="1"/>
            <p:nvPr/>
          </p:nvSpPr>
          <p:spPr>
            <a:xfrm>
              <a:off x="2955048" y="2434566"/>
              <a:ext cx="1215852" cy="348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NOTE 02</a:t>
              </a:r>
              <a:endParaRPr b="1" sz="16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6" name="Google Shape;566;p31"/>
            <p:cNvSpPr txBox="1"/>
            <p:nvPr/>
          </p:nvSpPr>
          <p:spPr>
            <a:xfrm>
              <a:off x="2955048" y="2788385"/>
              <a:ext cx="1321356" cy="636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567" name="Google Shape;567;p31"/>
          <p:cNvGrpSpPr/>
          <p:nvPr/>
        </p:nvGrpSpPr>
        <p:grpSpPr>
          <a:xfrm>
            <a:off x="4621018" y="1526273"/>
            <a:ext cx="1675446" cy="2629653"/>
            <a:chOff x="4603182" y="1038958"/>
            <a:chExt cx="1850186" cy="2900945"/>
          </a:xfrm>
        </p:grpSpPr>
        <p:sp>
          <p:nvSpPr>
            <p:cNvPr id="568" name="Google Shape;568;p31"/>
            <p:cNvSpPr/>
            <p:nvPr/>
          </p:nvSpPr>
          <p:spPr>
            <a:xfrm>
              <a:off x="4712149" y="1038958"/>
              <a:ext cx="1632254" cy="1502651"/>
            </a:xfrm>
            <a:prstGeom prst="roundRect">
              <a:avLst>
                <a:gd fmla="val 935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603182" y="1947912"/>
              <a:ext cx="1850186" cy="1991991"/>
            </a:xfrm>
            <a:custGeom>
              <a:rect b="b" l="l" r="r" t="t"/>
              <a:pathLst>
                <a:path extrusionOk="0" h="3944375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5228238" y="1647875"/>
              <a:ext cx="600075" cy="6000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1" name="Google Shape;571;p31"/>
            <p:cNvSpPr txBox="1"/>
            <p:nvPr/>
          </p:nvSpPr>
          <p:spPr>
            <a:xfrm>
              <a:off x="5044295" y="1222952"/>
              <a:ext cx="978584" cy="641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3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03</a:t>
              </a:r>
              <a:endParaRPr sz="33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2" name="Google Shape;572;p31"/>
            <p:cNvSpPr txBox="1"/>
            <p:nvPr/>
          </p:nvSpPr>
          <p:spPr>
            <a:xfrm>
              <a:off x="4942468" y="2434566"/>
              <a:ext cx="1140980" cy="348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NOTE 03</a:t>
              </a:r>
              <a:endParaRPr b="1" sz="16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3" name="Google Shape;573;p31"/>
            <p:cNvSpPr txBox="1"/>
            <p:nvPr/>
          </p:nvSpPr>
          <p:spPr>
            <a:xfrm>
              <a:off x="4833160" y="2788385"/>
              <a:ext cx="1390229" cy="641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574" name="Google Shape;574;p31"/>
          <p:cNvGrpSpPr/>
          <p:nvPr/>
        </p:nvGrpSpPr>
        <p:grpSpPr>
          <a:xfrm>
            <a:off x="6424946" y="1526273"/>
            <a:ext cx="1675446" cy="2629653"/>
            <a:chOff x="6515731" y="1038958"/>
            <a:chExt cx="1850186" cy="2900945"/>
          </a:xfrm>
        </p:grpSpPr>
        <p:sp>
          <p:nvSpPr>
            <p:cNvPr id="575" name="Google Shape;575;p31"/>
            <p:cNvSpPr/>
            <p:nvPr/>
          </p:nvSpPr>
          <p:spPr>
            <a:xfrm>
              <a:off x="6624698" y="1038958"/>
              <a:ext cx="1632254" cy="1502651"/>
            </a:xfrm>
            <a:prstGeom prst="roundRect">
              <a:avLst>
                <a:gd fmla="val 935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6515731" y="1947912"/>
              <a:ext cx="1850186" cy="1991991"/>
            </a:xfrm>
            <a:custGeom>
              <a:rect b="b" l="l" r="r" t="t"/>
              <a:pathLst>
                <a:path extrusionOk="0" h="3944375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7140787" y="1647875"/>
              <a:ext cx="600075" cy="600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8" name="Google Shape;578;p31"/>
            <p:cNvSpPr txBox="1"/>
            <p:nvPr/>
          </p:nvSpPr>
          <p:spPr>
            <a:xfrm>
              <a:off x="6988992" y="1222952"/>
              <a:ext cx="876274" cy="641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3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04</a:t>
              </a:r>
              <a:endParaRPr sz="33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9" name="Google Shape;579;p31"/>
            <p:cNvSpPr txBox="1"/>
            <p:nvPr/>
          </p:nvSpPr>
          <p:spPr>
            <a:xfrm>
              <a:off x="6770752" y="2434566"/>
              <a:ext cx="1225245" cy="348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NOTE 04</a:t>
              </a:r>
              <a:endParaRPr b="1" sz="16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0" name="Google Shape;580;p31"/>
            <p:cNvSpPr txBox="1"/>
            <p:nvPr/>
          </p:nvSpPr>
          <p:spPr>
            <a:xfrm>
              <a:off x="6770752" y="2788385"/>
              <a:ext cx="1340145" cy="636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Go ahead and replace it with your own text.</a:t>
              </a:r>
              <a:endParaRPr sz="11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581" name="Google Shape;581;p31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2" name="Google Shape;582;p31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2"/>
          <p:cNvSpPr/>
          <p:nvPr/>
        </p:nvSpPr>
        <p:spPr>
          <a:xfrm rot="-5400000">
            <a:off x="4045857" y="-1392948"/>
            <a:ext cx="1268310" cy="8424936"/>
          </a:xfrm>
          <a:prstGeom prst="downArrow">
            <a:avLst>
              <a:gd fmla="val 49065" name="adj1"/>
              <a:gd fmla="val 44827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2"/>
          <p:cNvSpPr txBox="1"/>
          <p:nvPr/>
        </p:nvSpPr>
        <p:spPr>
          <a:xfrm>
            <a:off x="467537" y="2508395"/>
            <a:ext cx="8145979" cy="62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590" name="Google Shape;590;p32"/>
          <p:cNvGrpSpPr/>
          <p:nvPr/>
        </p:nvGrpSpPr>
        <p:grpSpPr>
          <a:xfrm>
            <a:off x="2843808" y="2153786"/>
            <a:ext cx="1540705" cy="1396021"/>
            <a:chOff x="1214414" y="2786058"/>
            <a:chExt cx="1935848" cy="1751017"/>
          </a:xfrm>
        </p:grpSpPr>
        <p:grpSp>
          <p:nvGrpSpPr>
            <p:cNvPr id="591" name="Google Shape;591;p32"/>
            <p:cNvGrpSpPr/>
            <p:nvPr/>
          </p:nvGrpSpPr>
          <p:grpSpPr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592" name="Google Shape;592;p32"/>
              <p:cNvSpPr/>
              <p:nvPr/>
            </p:nvSpPr>
            <p:spPr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3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93" name="Google Shape;593;p32"/>
              <p:cNvSpPr/>
              <p:nvPr/>
            </p:nvSpPr>
            <p:spPr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2"/>
              </a:solidFill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594" name="Google Shape;594;p32"/>
            <p:cNvSpPr txBox="1"/>
            <p:nvPr/>
          </p:nvSpPr>
          <p:spPr>
            <a:xfrm>
              <a:off x="1214414" y="3533074"/>
              <a:ext cx="1935848" cy="620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02</a:t>
              </a:r>
              <a:endParaRPr b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595" name="Google Shape;595;p32"/>
          <p:cNvGrpSpPr/>
          <p:nvPr/>
        </p:nvGrpSpPr>
        <p:grpSpPr>
          <a:xfrm>
            <a:off x="4637716" y="2153786"/>
            <a:ext cx="1540704" cy="1396021"/>
            <a:chOff x="1214414" y="2786058"/>
            <a:chExt cx="1935848" cy="1751017"/>
          </a:xfrm>
        </p:grpSpPr>
        <p:grpSp>
          <p:nvGrpSpPr>
            <p:cNvPr id="596" name="Google Shape;596;p32"/>
            <p:cNvGrpSpPr/>
            <p:nvPr/>
          </p:nvGrpSpPr>
          <p:grpSpPr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597" name="Google Shape;597;p32"/>
              <p:cNvSpPr/>
              <p:nvPr/>
            </p:nvSpPr>
            <p:spPr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3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98" name="Google Shape;598;p32"/>
              <p:cNvSpPr/>
              <p:nvPr/>
            </p:nvSpPr>
            <p:spPr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599" name="Google Shape;599;p32"/>
            <p:cNvSpPr txBox="1"/>
            <p:nvPr/>
          </p:nvSpPr>
          <p:spPr>
            <a:xfrm>
              <a:off x="1214414" y="3514026"/>
              <a:ext cx="1935848" cy="620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03</a:t>
              </a:r>
              <a:endParaRPr b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00" name="Google Shape;600;p32"/>
          <p:cNvGrpSpPr/>
          <p:nvPr/>
        </p:nvGrpSpPr>
        <p:grpSpPr>
          <a:xfrm>
            <a:off x="6429017" y="2153786"/>
            <a:ext cx="1540705" cy="1396021"/>
            <a:chOff x="1214414" y="2786058"/>
            <a:chExt cx="1935848" cy="1751017"/>
          </a:xfrm>
        </p:grpSpPr>
        <p:grpSp>
          <p:nvGrpSpPr>
            <p:cNvPr id="601" name="Google Shape;601;p32"/>
            <p:cNvGrpSpPr/>
            <p:nvPr/>
          </p:nvGrpSpPr>
          <p:grpSpPr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602" name="Google Shape;602;p32"/>
              <p:cNvSpPr/>
              <p:nvPr/>
            </p:nvSpPr>
            <p:spPr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3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603" name="Google Shape;603;p32"/>
              <p:cNvSpPr/>
              <p:nvPr/>
            </p:nvSpPr>
            <p:spPr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2"/>
              </a:solidFill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604" name="Google Shape;604;p32"/>
            <p:cNvSpPr txBox="1"/>
            <p:nvPr/>
          </p:nvSpPr>
          <p:spPr>
            <a:xfrm>
              <a:off x="1214414" y="3496890"/>
              <a:ext cx="1935848" cy="620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04</a:t>
              </a:r>
              <a:endParaRPr b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05" name="Google Shape;605;p32"/>
          <p:cNvGrpSpPr/>
          <p:nvPr/>
        </p:nvGrpSpPr>
        <p:grpSpPr>
          <a:xfrm>
            <a:off x="1043608" y="2153786"/>
            <a:ext cx="1540705" cy="1396021"/>
            <a:chOff x="1214414" y="2786058"/>
            <a:chExt cx="1935848" cy="1751017"/>
          </a:xfrm>
        </p:grpSpPr>
        <p:grpSp>
          <p:nvGrpSpPr>
            <p:cNvPr id="606" name="Google Shape;606;p32"/>
            <p:cNvGrpSpPr/>
            <p:nvPr/>
          </p:nvGrpSpPr>
          <p:grpSpPr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607" name="Google Shape;607;p32"/>
              <p:cNvSpPr/>
              <p:nvPr/>
            </p:nvSpPr>
            <p:spPr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3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609" name="Google Shape;609;p32"/>
            <p:cNvSpPr txBox="1"/>
            <p:nvPr/>
          </p:nvSpPr>
          <p:spPr>
            <a:xfrm>
              <a:off x="1214414" y="3496890"/>
              <a:ext cx="1935848" cy="620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01</a:t>
              </a:r>
              <a:endParaRPr b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610" name="Google Shape;610;p32"/>
          <p:cNvSpPr/>
          <p:nvPr/>
        </p:nvSpPr>
        <p:spPr>
          <a:xfrm>
            <a:off x="3144112" y="3801954"/>
            <a:ext cx="1338108" cy="41453"/>
          </a:xfrm>
          <a:prstGeom prst="wedgeRectCallout">
            <a:avLst>
              <a:gd fmla="val -17526" name="adj1"/>
              <a:gd fmla="val -509465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1" name="Google Shape;611;p32"/>
          <p:cNvSpPr/>
          <p:nvPr/>
        </p:nvSpPr>
        <p:spPr>
          <a:xfrm>
            <a:off x="1319172" y="1839508"/>
            <a:ext cx="1434974" cy="58155"/>
          </a:xfrm>
          <a:prstGeom prst="wedgeRectCallout">
            <a:avLst>
              <a:gd fmla="val -23398" name="adj1"/>
              <a:gd fmla="val 403291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2" name="Google Shape;612;p32"/>
          <p:cNvSpPr/>
          <p:nvPr/>
        </p:nvSpPr>
        <p:spPr>
          <a:xfrm>
            <a:off x="3125689" y="3836502"/>
            <a:ext cx="1800261" cy="48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1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3" name="Google Shape;613;p32"/>
          <p:cNvSpPr/>
          <p:nvPr/>
        </p:nvSpPr>
        <p:spPr>
          <a:xfrm>
            <a:off x="1379902" y="1347614"/>
            <a:ext cx="1850185" cy="48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1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4" name="Google Shape;614;p32"/>
          <p:cNvSpPr/>
          <p:nvPr/>
        </p:nvSpPr>
        <p:spPr>
          <a:xfrm>
            <a:off x="4865218" y="1839508"/>
            <a:ext cx="1434974" cy="58155"/>
          </a:xfrm>
          <a:prstGeom prst="wedgeRectCallout">
            <a:avLst>
              <a:gd fmla="val -23398" name="adj1"/>
              <a:gd fmla="val 403291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5" name="Google Shape;615;p32"/>
          <p:cNvSpPr/>
          <p:nvPr/>
        </p:nvSpPr>
        <p:spPr>
          <a:xfrm>
            <a:off x="4925950" y="1347614"/>
            <a:ext cx="1997364" cy="48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1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6" name="Google Shape;616;p32"/>
          <p:cNvSpPr/>
          <p:nvPr/>
        </p:nvSpPr>
        <p:spPr>
          <a:xfrm>
            <a:off x="6762284" y="3801954"/>
            <a:ext cx="1338108" cy="41453"/>
          </a:xfrm>
          <a:prstGeom prst="wedgeRectCallout">
            <a:avLst>
              <a:gd fmla="val -17526" name="adj1"/>
              <a:gd fmla="val -509465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1400" lIns="82800" spcFirstLastPara="1" rIns="82800" wrap="square" tIns="4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7" name="Google Shape;617;p32"/>
          <p:cNvSpPr/>
          <p:nvPr/>
        </p:nvSpPr>
        <p:spPr>
          <a:xfrm>
            <a:off x="6743863" y="3836502"/>
            <a:ext cx="1818246" cy="48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1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8" name="Google Shape;618;p32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9" name="Google Shape;619;p32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>
            <a:off x="0" y="0"/>
            <a:ext cx="4077891" cy="5143500"/>
          </a:xfrm>
          <a:custGeom>
            <a:rect b="b" l="l" r="r" t="t"/>
            <a:pathLst>
              <a:path extrusionOk="0" h="6858000" w="5437991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981076" y="904875"/>
            <a:ext cx="13585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tr-TR"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Contents</a:t>
            </a:r>
            <a:endParaRPr/>
          </a:p>
        </p:txBody>
      </p:sp>
      <p:cxnSp>
        <p:nvCxnSpPr>
          <p:cNvPr id="126" name="Google Shape;126;p15"/>
          <p:cNvCxnSpPr/>
          <p:nvPr/>
        </p:nvCxnSpPr>
        <p:spPr>
          <a:xfrm>
            <a:off x="429817" y="1221581"/>
            <a:ext cx="182284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5"/>
          <p:cNvCxnSpPr/>
          <p:nvPr/>
        </p:nvCxnSpPr>
        <p:spPr>
          <a:xfrm>
            <a:off x="991791" y="401242"/>
            <a:ext cx="0" cy="1593056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8" name="Google Shape;128;p15"/>
          <p:cNvSpPr/>
          <p:nvPr/>
        </p:nvSpPr>
        <p:spPr>
          <a:xfrm>
            <a:off x="2950370" y="1184672"/>
            <a:ext cx="552450" cy="55125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2588420" y="1827610"/>
            <a:ext cx="552450" cy="5524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2240757" y="2486025"/>
            <a:ext cx="551259" cy="5524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885951" y="3137297"/>
            <a:ext cx="551259" cy="55125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2990851" y="1223962"/>
            <a:ext cx="471488" cy="472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tr-TR" sz="15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01</a:t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2627710" y="1868091"/>
            <a:ext cx="472679" cy="471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tr-TR" sz="15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02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2280047" y="2525316"/>
            <a:ext cx="472679" cy="472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tr-TR" sz="15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03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1925241" y="3170635"/>
            <a:ext cx="472679" cy="472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tr-TR" sz="15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04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3502820" y="1220391"/>
            <a:ext cx="2790825" cy="502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tr-TR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ROMANTIC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3164683" y="1850232"/>
            <a:ext cx="2792015" cy="502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tr-TR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ADVENTURE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2787254" y="2555082"/>
            <a:ext cx="2790825" cy="502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tr-TR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FANTASTIC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2426495" y="3186113"/>
            <a:ext cx="2790825" cy="502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tr-TR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WESTERN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0" name="Google Shape;140;p15"/>
          <p:cNvSpPr/>
          <p:nvPr/>
        </p:nvSpPr>
        <p:spPr>
          <a:xfrm rot="10800000">
            <a:off x="6138578" y="0"/>
            <a:ext cx="3005421" cy="5143500"/>
          </a:xfrm>
          <a:custGeom>
            <a:rect b="b" l="l" r="r" t="t"/>
            <a:pathLst>
              <a:path extrusionOk="0" h="5117306" w="3005421">
                <a:moveTo>
                  <a:pt x="476055" y="5117306"/>
                </a:moveTo>
                <a:lnTo>
                  <a:pt x="0" y="5117306"/>
                </a:lnTo>
                <a:lnTo>
                  <a:pt x="0" y="0"/>
                </a:lnTo>
                <a:lnTo>
                  <a:pt x="3005421" y="0"/>
                </a:lnTo>
                <a:close/>
              </a:path>
            </a:pathLst>
          </a:cu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/>
          <p:nvPr/>
        </p:nvSpPr>
        <p:spPr>
          <a:xfrm>
            <a:off x="755576" y="1424023"/>
            <a:ext cx="2349218" cy="2803911"/>
          </a:xfrm>
          <a:custGeom>
            <a:rect b="b" l="l" r="r" t="t"/>
            <a:pathLst>
              <a:path extrusionOk="0" h="6999" w="5863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6" name="Google Shape;626;p33"/>
          <p:cNvSpPr/>
          <p:nvPr/>
        </p:nvSpPr>
        <p:spPr>
          <a:xfrm>
            <a:off x="2831223" y="2474869"/>
            <a:ext cx="1494106" cy="1783291"/>
          </a:xfrm>
          <a:custGeom>
            <a:rect b="b" l="l" r="r" t="t"/>
            <a:pathLst>
              <a:path extrusionOk="0" h="6999" w="5863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7" name="Google Shape;627;p33"/>
          <p:cNvSpPr/>
          <p:nvPr/>
        </p:nvSpPr>
        <p:spPr>
          <a:xfrm>
            <a:off x="2435171" y="1419622"/>
            <a:ext cx="701804" cy="702078"/>
          </a:xfrm>
          <a:prstGeom prst="ellipse">
            <a:avLst/>
          </a:prstGeom>
          <a:solidFill>
            <a:srgbClr val="7F7F7F"/>
          </a:solidFill>
          <a:ln cap="flat" cmpd="sng" w="9525">
            <a:solidFill>
              <a:srgbClr val="F8F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8" name="Google Shape;628;p33"/>
          <p:cNvSpPr/>
          <p:nvPr/>
        </p:nvSpPr>
        <p:spPr>
          <a:xfrm>
            <a:off x="4031927" y="2637864"/>
            <a:ext cx="586805" cy="587034"/>
          </a:xfrm>
          <a:prstGeom prst="ellipse">
            <a:avLst/>
          </a:prstGeom>
          <a:solidFill>
            <a:srgbClr val="7F7F7F"/>
          </a:solidFill>
          <a:ln cap="flat" cmpd="sng" w="9525">
            <a:solidFill>
              <a:srgbClr val="F8F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9" name="Google Shape;629;p33"/>
          <p:cNvSpPr txBox="1"/>
          <p:nvPr/>
        </p:nvSpPr>
        <p:spPr>
          <a:xfrm>
            <a:off x="2537469" y="1562912"/>
            <a:ext cx="560052" cy="3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75%</a:t>
            </a:r>
            <a:endParaRPr sz="20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0" name="Google Shape;630;p33"/>
          <p:cNvSpPr txBox="1"/>
          <p:nvPr/>
        </p:nvSpPr>
        <p:spPr>
          <a:xfrm>
            <a:off x="4031056" y="2758266"/>
            <a:ext cx="422195" cy="2769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34%</a:t>
            </a:r>
            <a:endParaRPr sz="135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1" name="Google Shape;631;p33"/>
          <p:cNvSpPr txBox="1"/>
          <p:nvPr/>
        </p:nvSpPr>
        <p:spPr>
          <a:xfrm>
            <a:off x="1208113" y="1838914"/>
            <a:ext cx="1193239" cy="4385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NOTE 01</a:t>
            </a:r>
            <a:endParaRPr sz="24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2" name="Google Shape;632;p33"/>
          <p:cNvSpPr txBox="1"/>
          <p:nvPr/>
        </p:nvSpPr>
        <p:spPr>
          <a:xfrm>
            <a:off x="940954" y="2419983"/>
            <a:ext cx="1957943" cy="6232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3" name="Google Shape;633;p33"/>
          <p:cNvSpPr txBox="1"/>
          <p:nvPr/>
        </p:nvSpPr>
        <p:spPr>
          <a:xfrm>
            <a:off x="3021604" y="2793174"/>
            <a:ext cx="1015306" cy="3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NOTE 02</a:t>
            </a:r>
            <a:endParaRPr sz="20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4" name="Google Shape;634;p33"/>
          <p:cNvSpPr txBox="1"/>
          <p:nvPr/>
        </p:nvSpPr>
        <p:spPr>
          <a:xfrm>
            <a:off x="2925994" y="3219822"/>
            <a:ext cx="1399336" cy="4385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200">
              <a:solidFill>
                <a:srgbClr val="F8F8F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5" name="Google Shape;635;p33"/>
          <p:cNvSpPr txBox="1"/>
          <p:nvPr/>
        </p:nvSpPr>
        <p:spPr>
          <a:xfrm>
            <a:off x="3461571" y="1475823"/>
            <a:ext cx="4298963" cy="6232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36" name="Google Shape;636;p33"/>
          <p:cNvSpPr txBox="1"/>
          <p:nvPr/>
        </p:nvSpPr>
        <p:spPr>
          <a:xfrm>
            <a:off x="4788024" y="2947341"/>
            <a:ext cx="3600399" cy="8078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637" name="Google Shape;637;p33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8" name="Google Shape;638;p33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6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6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6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6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6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126908" y="-3504278"/>
            <a:ext cx="2890185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4"/>
          <p:cNvSpPr/>
          <p:nvPr/>
        </p:nvSpPr>
        <p:spPr>
          <a:xfrm>
            <a:off x="1" y="1278856"/>
            <a:ext cx="9144000" cy="16561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6" name="Google Shape;646;p34"/>
          <p:cNvSpPr/>
          <p:nvPr/>
        </p:nvSpPr>
        <p:spPr>
          <a:xfrm>
            <a:off x="3539623" y="942322"/>
            <a:ext cx="2237063" cy="2237619"/>
          </a:xfrm>
          <a:prstGeom prst="ellipse">
            <a:avLst/>
          </a:prstGeom>
          <a:gradFill>
            <a:gsLst>
              <a:gs pos="0">
                <a:srgbClr val="D8D8D8"/>
              </a:gs>
              <a:gs pos="92000">
                <a:srgbClr val="FFFFFF"/>
              </a:gs>
              <a:gs pos="100000">
                <a:srgbClr val="FFFFFF"/>
              </a:gs>
            </a:gsLst>
            <a:lin ang="2400000" scaled="0"/>
          </a:gra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30200" sx="103000" rotWithShape="0" algn="tl" dir="4200000" dist="152400" sy="103000">
              <a:srgbClr val="000000">
                <a:alpha val="3568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7" name="Google Shape;647;p34"/>
          <p:cNvSpPr txBox="1"/>
          <p:nvPr/>
        </p:nvSpPr>
        <p:spPr>
          <a:xfrm>
            <a:off x="1786177" y="3271574"/>
            <a:ext cx="587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WESTERN</a:t>
            </a:r>
            <a:endParaRPr b="1" sz="36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8" name="Google Shape;648;p34"/>
          <p:cNvSpPr txBox="1"/>
          <p:nvPr/>
        </p:nvSpPr>
        <p:spPr>
          <a:xfrm>
            <a:off x="2543823" y="4076964"/>
            <a:ext cx="47713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2B303A"/>
              </a:buClr>
              <a:buSzPts val="1400"/>
              <a:buFont typeface="Noto Sans Symbols"/>
              <a:buChar char="⮚"/>
            </a:pPr>
            <a:r>
              <a:rPr lang="tr-TR" sz="14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4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649" name="Google Shape;649;p34"/>
          <p:cNvGrpSpPr/>
          <p:nvPr/>
        </p:nvGrpSpPr>
        <p:grpSpPr>
          <a:xfrm>
            <a:off x="2282925" y="3959016"/>
            <a:ext cx="4942263" cy="46281"/>
            <a:chOff x="2054384" y="3643262"/>
            <a:chExt cx="4942263" cy="46281"/>
          </a:xfrm>
        </p:grpSpPr>
        <p:grpSp>
          <p:nvGrpSpPr>
            <p:cNvPr id="650" name="Google Shape;650;p34"/>
            <p:cNvGrpSpPr/>
            <p:nvPr/>
          </p:nvGrpSpPr>
          <p:grpSpPr>
            <a:xfrm>
              <a:off x="2054384" y="3643262"/>
              <a:ext cx="4919404" cy="45719"/>
              <a:chOff x="2010494" y="4118060"/>
              <a:chExt cx="4919404" cy="45719"/>
            </a:xfrm>
          </p:grpSpPr>
          <p:cxnSp>
            <p:nvCxnSpPr>
              <p:cNvPr id="651" name="Google Shape;651;p34"/>
              <p:cNvCxnSpPr/>
              <p:nvPr/>
            </p:nvCxnSpPr>
            <p:spPr>
              <a:xfrm>
                <a:off x="2033354" y="4140342"/>
                <a:ext cx="48965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52" name="Google Shape;652;p34"/>
              <p:cNvSpPr/>
              <p:nvPr/>
            </p:nvSpPr>
            <p:spPr>
              <a:xfrm>
                <a:off x="2010494" y="4118060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2B303A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653" name="Google Shape;653;p34"/>
            <p:cNvSpPr/>
            <p:nvPr/>
          </p:nvSpPr>
          <p:spPr>
            <a:xfrm>
              <a:off x="6950928" y="3643824"/>
              <a:ext cx="45719" cy="4571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2B303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654" name="Google Shape;654;p34"/>
          <p:cNvSpPr txBox="1"/>
          <p:nvPr/>
        </p:nvSpPr>
        <p:spPr>
          <a:xfrm>
            <a:off x="3996755" y="1189053"/>
            <a:ext cx="10278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rgbClr val="54301B"/>
                </a:solidFill>
                <a:latin typeface="Arial Narrow"/>
                <a:ea typeface="Arial Narrow"/>
                <a:cs typeface="Arial Narrow"/>
                <a:sym typeface="Arial Narrow"/>
              </a:rPr>
              <a:t>04</a:t>
            </a:r>
            <a:endParaRPr b="1" sz="7200">
              <a:solidFill>
                <a:srgbClr val="54301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35"/>
          <p:cNvCxnSpPr/>
          <p:nvPr/>
        </p:nvCxnSpPr>
        <p:spPr>
          <a:xfrm rot="10800000">
            <a:off x="5820877" y="3305109"/>
            <a:ext cx="41565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35"/>
          <p:cNvCxnSpPr/>
          <p:nvPr/>
        </p:nvCxnSpPr>
        <p:spPr>
          <a:xfrm>
            <a:off x="4760084" y="4136717"/>
            <a:ext cx="877085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2" name="Google Shape;662;p35"/>
          <p:cNvCxnSpPr/>
          <p:nvPr/>
        </p:nvCxnSpPr>
        <p:spPr>
          <a:xfrm rot="10800000">
            <a:off x="2807654" y="3317164"/>
            <a:ext cx="41565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3" name="Google Shape;663;p35"/>
          <p:cNvCxnSpPr/>
          <p:nvPr/>
        </p:nvCxnSpPr>
        <p:spPr>
          <a:xfrm rot="10800000">
            <a:off x="2807655" y="2384235"/>
            <a:ext cx="41565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64" name="Google Shape;664;p35"/>
          <p:cNvGrpSpPr/>
          <p:nvPr/>
        </p:nvGrpSpPr>
        <p:grpSpPr>
          <a:xfrm>
            <a:off x="3592798" y="1341039"/>
            <a:ext cx="707403" cy="178728"/>
            <a:chOff x="4470269" y="1661160"/>
            <a:chExt cx="1290451" cy="262890"/>
          </a:xfrm>
        </p:grpSpPr>
        <p:cxnSp>
          <p:nvCxnSpPr>
            <p:cNvPr id="665" name="Google Shape;665;p35"/>
            <p:cNvCxnSpPr/>
            <p:nvPr/>
          </p:nvCxnSpPr>
          <p:spPr>
            <a:xfrm rot="10800000">
              <a:off x="5410200" y="1661160"/>
              <a:ext cx="350520" cy="26289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6" name="Google Shape;666;p35"/>
            <p:cNvCxnSpPr/>
            <p:nvPr/>
          </p:nvCxnSpPr>
          <p:spPr>
            <a:xfrm rot="10800000">
              <a:off x="4470269" y="1663541"/>
              <a:ext cx="942312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67" name="Google Shape;667;p35"/>
          <p:cNvGrpSpPr/>
          <p:nvPr/>
        </p:nvGrpSpPr>
        <p:grpSpPr>
          <a:xfrm>
            <a:off x="5013940" y="2025918"/>
            <a:ext cx="817690" cy="714916"/>
            <a:chOff x="6842760" y="2637270"/>
            <a:chExt cx="1203960" cy="1051560"/>
          </a:xfrm>
        </p:grpSpPr>
        <p:sp>
          <p:nvSpPr>
            <p:cNvPr id="668" name="Google Shape;668;p35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9" name="Google Shape;669;p35"/>
            <p:cNvSpPr txBox="1"/>
            <p:nvPr/>
          </p:nvSpPr>
          <p:spPr>
            <a:xfrm>
              <a:off x="7024263" y="2809108"/>
              <a:ext cx="820724" cy="679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E7E7E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02</a:t>
              </a:r>
              <a:endParaRPr baseline="-25000" sz="2400">
                <a:solidFill>
                  <a:srgbClr val="E7E7E7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70" name="Google Shape;670;p35"/>
          <p:cNvGrpSpPr/>
          <p:nvPr/>
        </p:nvGrpSpPr>
        <p:grpSpPr>
          <a:xfrm>
            <a:off x="4119540" y="1510452"/>
            <a:ext cx="817690" cy="714917"/>
            <a:chOff x="5525852" y="1879080"/>
            <a:chExt cx="1203960" cy="1051560"/>
          </a:xfrm>
        </p:grpSpPr>
        <p:sp>
          <p:nvSpPr>
            <p:cNvPr id="671" name="Google Shape;671;p35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2" name="Google Shape;672;p35"/>
            <p:cNvSpPr txBox="1"/>
            <p:nvPr/>
          </p:nvSpPr>
          <p:spPr>
            <a:xfrm>
              <a:off x="5686670" y="1989361"/>
              <a:ext cx="882326" cy="78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01</a:t>
              </a:r>
              <a:endParaRPr baseline="-25000" sz="24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73" name="Google Shape;673;p35"/>
          <p:cNvGrpSpPr/>
          <p:nvPr/>
        </p:nvGrpSpPr>
        <p:grpSpPr>
          <a:xfrm>
            <a:off x="5003188" y="2947652"/>
            <a:ext cx="817690" cy="714917"/>
            <a:chOff x="6842760" y="4008870"/>
            <a:chExt cx="1203960" cy="1051560"/>
          </a:xfrm>
        </p:grpSpPr>
        <p:sp>
          <p:nvSpPr>
            <p:cNvPr id="674" name="Google Shape;674;p3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5" name="Google Shape;675;p35"/>
            <p:cNvSpPr txBox="1"/>
            <p:nvPr/>
          </p:nvSpPr>
          <p:spPr>
            <a:xfrm>
              <a:off x="6981635" y="4119151"/>
              <a:ext cx="926211" cy="78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03</a:t>
              </a:r>
              <a:endParaRPr baseline="-25000" sz="24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76" name="Google Shape;676;p35"/>
          <p:cNvGrpSpPr/>
          <p:nvPr/>
        </p:nvGrpSpPr>
        <p:grpSpPr>
          <a:xfrm>
            <a:off x="3223302" y="2958416"/>
            <a:ext cx="817690" cy="714917"/>
            <a:chOff x="4206240" y="4008870"/>
            <a:chExt cx="1203960" cy="1051560"/>
          </a:xfrm>
        </p:grpSpPr>
        <p:sp>
          <p:nvSpPr>
            <p:cNvPr id="677" name="Google Shape;677;p35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8" name="Google Shape;678;p35"/>
            <p:cNvSpPr txBox="1"/>
            <p:nvPr/>
          </p:nvSpPr>
          <p:spPr>
            <a:xfrm>
              <a:off x="4397859" y="4119151"/>
              <a:ext cx="820724" cy="78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05</a:t>
              </a:r>
              <a:endParaRPr baseline="-25000" sz="24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79" name="Google Shape;679;p35"/>
          <p:cNvGrpSpPr/>
          <p:nvPr/>
        </p:nvGrpSpPr>
        <p:grpSpPr>
          <a:xfrm>
            <a:off x="3223302" y="2025918"/>
            <a:ext cx="817690" cy="714916"/>
            <a:chOff x="4206240" y="2637270"/>
            <a:chExt cx="1203960" cy="1051560"/>
          </a:xfrm>
        </p:grpSpPr>
        <p:sp>
          <p:nvSpPr>
            <p:cNvPr id="680" name="Google Shape;680;p35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1" name="Google Shape;681;p35"/>
            <p:cNvSpPr txBox="1"/>
            <p:nvPr/>
          </p:nvSpPr>
          <p:spPr>
            <a:xfrm>
              <a:off x="4387743" y="2809108"/>
              <a:ext cx="820724" cy="679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E7E7E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06</a:t>
              </a:r>
              <a:endParaRPr baseline="-25000" sz="2400">
                <a:solidFill>
                  <a:srgbClr val="E7E7E7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82" name="Google Shape;682;p35"/>
          <p:cNvGrpSpPr/>
          <p:nvPr/>
        </p:nvGrpSpPr>
        <p:grpSpPr>
          <a:xfrm>
            <a:off x="4119540" y="3427660"/>
            <a:ext cx="817690" cy="714916"/>
            <a:chOff x="5525852" y="4683240"/>
            <a:chExt cx="1203960" cy="1051560"/>
          </a:xfrm>
        </p:grpSpPr>
        <p:sp>
          <p:nvSpPr>
            <p:cNvPr id="683" name="Google Shape;683;p35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4" name="Google Shape;684;p35"/>
            <p:cNvSpPr txBox="1"/>
            <p:nvPr/>
          </p:nvSpPr>
          <p:spPr>
            <a:xfrm>
              <a:off x="5693284" y="4855078"/>
              <a:ext cx="820724" cy="679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E7E7E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04</a:t>
              </a:r>
              <a:endParaRPr baseline="-25000" sz="2400">
                <a:solidFill>
                  <a:srgbClr val="E7E7E7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685" name="Google Shape;685;p35"/>
          <p:cNvSpPr/>
          <p:nvPr/>
        </p:nvSpPr>
        <p:spPr>
          <a:xfrm>
            <a:off x="2959776" y="1182292"/>
            <a:ext cx="606338" cy="231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01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6" name="Google Shape;686;p35"/>
          <p:cNvSpPr/>
          <p:nvPr/>
        </p:nvSpPr>
        <p:spPr>
          <a:xfrm>
            <a:off x="1331640" y="1430406"/>
            <a:ext cx="2234476" cy="247385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2147957" y="2104082"/>
            <a:ext cx="606338" cy="231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06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8" name="Google Shape;688;p35"/>
          <p:cNvSpPr/>
          <p:nvPr/>
        </p:nvSpPr>
        <p:spPr>
          <a:xfrm>
            <a:off x="1043609" y="2352195"/>
            <a:ext cx="1707622" cy="43205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9" name="Google Shape;689;p35"/>
          <p:cNvSpPr/>
          <p:nvPr/>
        </p:nvSpPr>
        <p:spPr>
          <a:xfrm>
            <a:off x="2147957" y="3069053"/>
            <a:ext cx="606338" cy="231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05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0" name="Google Shape;690;p35"/>
          <p:cNvSpPr/>
          <p:nvPr/>
        </p:nvSpPr>
        <p:spPr>
          <a:xfrm>
            <a:off x="1043608" y="3317164"/>
            <a:ext cx="1707621" cy="43205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1" name="Google Shape;691;p35"/>
          <p:cNvSpPr/>
          <p:nvPr/>
        </p:nvSpPr>
        <p:spPr>
          <a:xfrm>
            <a:off x="6625233" y="1701957"/>
            <a:ext cx="606338" cy="231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02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2" name="Google Shape;692;p35"/>
          <p:cNvSpPr/>
          <p:nvPr/>
        </p:nvSpPr>
        <p:spPr>
          <a:xfrm>
            <a:off x="6279402" y="1960787"/>
            <a:ext cx="1820990" cy="43205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3" name="Google Shape;693;p35"/>
          <p:cNvSpPr/>
          <p:nvPr/>
        </p:nvSpPr>
        <p:spPr>
          <a:xfrm>
            <a:off x="6644510" y="2846293"/>
            <a:ext cx="606338" cy="231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03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4" name="Google Shape;694;p35"/>
          <p:cNvSpPr/>
          <p:nvPr/>
        </p:nvSpPr>
        <p:spPr>
          <a:xfrm>
            <a:off x="6291460" y="3105124"/>
            <a:ext cx="1820990" cy="43205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5" name="Google Shape;695;p35"/>
          <p:cNvSpPr/>
          <p:nvPr/>
        </p:nvSpPr>
        <p:spPr>
          <a:xfrm>
            <a:off x="6043502" y="3785973"/>
            <a:ext cx="606338" cy="231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04</a:t>
            </a:r>
            <a:endParaRPr b="1" sz="11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6" name="Google Shape;696;p35"/>
          <p:cNvSpPr/>
          <p:nvPr/>
        </p:nvSpPr>
        <p:spPr>
          <a:xfrm>
            <a:off x="5697675" y="4044806"/>
            <a:ext cx="2198750" cy="247385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697" name="Google Shape;697;p35"/>
          <p:cNvGrpSpPr/>
          <p:nvPr/>
        </p:nvGrpSpPr>
        <p:grpSpPr>
          <a:xfrm flipH="1">
            <a:off x="5646818" y="1856647"/>
            <a:ext cx="600459" cy="178728"/>
            <a:chOff x="4255294" y="1661160"/>
            <a:chExt cx="1505426" cy="262890"/>
          </a:xfrm>
        </p:grpSpPr>
        <p:cxnSp>
          <p:nvCxnSpPr>
            <p:cNvPr id="698" name="Google Shape;698;p35"/>
            <p:cNvCxnSpPr/>
            <p:nvPr/>
          </p:nvCxnSpPr>
          <p:spPr>
            <a:xfrm rot="10800000">
              <a:off x="5410200" y="1661160"/>
              <a:ext cx="350520" cy="26289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9" name="Google Shape;699;p35"/>
            <p:cNvCxnSpPr/>
            <p:nvPr/>
          </p:nvCxnSpPr>
          <p:spPr>
            <a:xfrm rot="10800000">
              <a:off x="4255294" y="1663541"/>
              <a:ext cx="1157287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700" name="Google Shape;700;p35"/>
          <p:cNvGrpSpPr/>
          <p:nvPr/>
        </p:nvGrpSpPr>
        <p:grpSpPr>
          <a:xfrm>
            <a:off x="3887578" y="2289632"/>
            <a:ext cx="1281625" cy="1082733"/>
            <a:chOff x="5927099" y="3207123"/>
            <a:chExt cx="1887055" cy="1592580"/>
          </a:xfrm>
        </p:grpSpPr>
        <p:sp>
          <p:nvSpPr>
            <p:cNvPr id="701" name="Google Shape;701;p35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2" name="Google Shape;702;p35"/>
            <p:cNvSpPr txBox="1"/>
            <p:nvPr/>
          </p:nvSpPr>
          <p:spPr>
            <a:xfrm>
              <a:off x="6291627" y="3451750"/>
              <a:ext cx="1157998" cy="114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2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项目情况</a:t>
              </a:r>
              <a:endParaRPr/>
            </a:p>
          </p:txBody>
        </p:sp>
      </p:grpSp>
      <p:sp>
        <p:nvSpPr>
          <p:cNvPr id="703" name="Google Shape;703;p35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4" name="Google Shape;704;p35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6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1" name="Google Shape;711;p36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12" name="Google Shape;712;p36"/>
          <p:cNvCxnSpPr/>
          <p:nvPr/>
        </p:nvCxnSpPr>
        <p:spPr>
          <a:xfrm rot="5400000">
            <a:off x="1807867" y="2817040"/>
            <a:ext cx="267777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36"/>
          <p:cNvCxnSpPr/>
          <p:nvPr/>
        </p:nvCxnSpPr>
        <p:spPr>
          <a:xfrm rot="5400000">
            <a:off x="4313234" y="2817040"/>
            <a:ext cx="267777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4" name="Google Shape;714;p36"/>
          <p:cNvSpPr/>
          <p:nvPr/>
        </p:nvSpPr>
        <p:spPr>
          <a:xfrm>
            <a:off x="868233" y="1478155"/>
            <a:ext cx="1976209" cy="787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IMAGE 01</a:t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15" name="Google Shape;715;p36"/>
          <p:cNvGrpSpPr/>
          <p:nvPr/>
        </p:nvGrpSpPr>
        <p:grpSpPr>
          <a:xfrm>
            <a:off x="868236" y="2732491"/>
            <a:ext cx="1833514" cy="957588"/>
            <a:chOff x="503238" y="2548492"/>
            <a:chExt cx="2191599" cy="957589"/>
          </a:xfrm>
        </p:grpSpPr>
        <p:sp>
          <p:nvSpPr>
            <p:cNvPr id="716" name="Google Shape;716;p36"/>
            <p:cNvSpPr/>
            <p:nvPr/>
          </p:nvSpPr>
          <p:spPr>
            <a:xfrm>
              <a:off x="503238" y="2548492"/>
              <a:ext cx="10446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TITLE 01</a:t>
              </a:r>
              <a:endParaRPr sz="16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03238" y="2905916"/>
              <a:ext cx="2191599" cy="600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 hope and I believe that this Template will your Time, Money and Reputation.</a:t>
              </a:r>
              <a:endParaRPr/>
            </a:p>
          </p:txBody>
        </p:sp>
      </p:grpSp>
      <p:sp>
        <p:nvSpPr>
          <p:cNvPr id="718" name="Google Shape;718;p36"/>
          <p:cNvSpPr/>
          <p:nvPr/>
        </p:nvSpPr>
        <p:spPr>
          <a:xfrm>
            <a:off x="3393147" y="1478156"/>
            <a:ext cx="1976210" cy="787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IMAGE 02</a:t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19" name="Google Shape;719;p36"/>
          <p:cNvGrpSpPr/>
          <p:nvPr/>
        </p:nvGrpSpPr>
        <p:grpSpPr>
          <a:xfrm>
            <a:off x="3393149" y="2732491"/>
            <a:ext cx="1833514" cy="957589"/>
            <a:chOff x="471218" y="2548491"/>
            <a:chExt cx="2191599" cy="957590"/>
          </a:xfrm>
        </p:grpSpPr>
        <p:sp>
          <p:nvSpPr>
            <p:cNvPr id="720" name="Google Shape;720;p36"/>
            <p:cNvSpPr/>
            <p:nvPr/>
          </p:nvSpPr>
          <p:spPr>
            <a:xfrm>
              <a:off x="471218" y="2548491"/>
              <a:ext cx="10446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TITLE 02</a:t>
              </a:r>
              <a:endParaRPr sz="16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471218" y="2905916"/>
              <a:ext cx="2191599" cy="600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 hope and I believe that this Template will your Time, Money and Reputation.</a:t>
              </a:r>
              <a:endParaRPr/>
            </a:p>
          </p:txBody>
        </p:sp>
      </p:grpSp>
      <p:sp>
        <p:nvSpPr>
          <p:cNvPr id="722" name="Google Shape;722;p36"/>
          <p:cNvSpPr/>
          <p:nvPr/>
        </p:nvSpPr>
        <p:spPr>
          <a:xfrm>
            <a:off x="5906837" y="1478156"/>
            <a:ext cx="1977532" cy="78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IMAGE 03</a:t>
            </a:r>
            <a:endParaRPr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23" name="Google Shape;723;p36"/>
          <p:cNvGrpSpPr/>
          <p:nvPr/>
        </p:nvGrpSpPr>
        <p:grpSpPr>
          <a:xfrm>
            <a:off x="5906839" y="2732491"/>
            <a:ext cx="1833514" cy="957589"/>
            <a:chOff x="467746" y="2548491"/>
            <a:chExt cx="2191599" cy="957590"/>
          </a:xfrm>
        </p:grpSpPr>
        <p:sp>
          <p:nvSpPr>
            <p:cNvPr id="724" name="Google Shape;724;p36"/>
            <p:cNvSpPr/>
            <p:nvPr/>
          </p:nvSpPr>
          <p:spPr>
            <a:xfrm>
              <a:off x="467746" y="2548491"/>
              <a:ext cx="10446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TITLE 03</a:t>
              </a:r>
              <a:endParaRPr sz="16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67746" y="2905916"/>
              <a:ext cx="2191599" cy="600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 hope and I believe that this Template will your Time, Money and Reputation.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7"/>
          <p:cNvSpPr/>
          <p:nvPr/>
        </p:nvSpPr>
        <p:spPr>
          <a:xfrm>
            <a:off x="1823376" y="1435592"/>
            <a:ext cx="2203725" cy="502828"/>
          </a:xfrm>
          <a:custGeom>
            <a:rect b="b" l="l" r="r" t="t"/>
            <a:pathLst>
              <a:path extrusionOk="0" h="1547" w="4673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dash"/>
            <a:round/>
            <a:headEnd len="med" w="med" type="oval"/>
            <a:tailEnd len="med" w="med" type="oval"/>
          </a:ln>
        </p:spPr>
        <p:txBody>
          <a:bodyPr anchorCtr="0" anchor="t" bIns="31025" lIns="62075" spcFirstLastPara="1" rIns="62075" wrap="square" tIns="31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2" name="Google Shape;732;p37"/>
          <p:cNvSpPr/>
          <p:nvPr/>
        </p:nvSpPr>
        <p:spPr>
          <a:xfrm flipH="1">
            <a:off x="5072368" y="1435592"/>
            <a:ext cx="2203725" cy="502828"/>
          </a:xfrm>
          <a:custGeom>
            <a:rect b="b" l="l" r="r" t="t"/>
            <a:pathLst>
              <a:path extrusionOk="0" h="1547" w="4673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dash"/>
            <a:round/>
            <a:headEnd len="med" w="med" type="oval"/>
            <a:tailEnd len="med" w="med" type="oval"/>
          </a:ln>
        </p:spPr>
        <p:txBody>
          <a:bodyPr anchorCtr="0" anchor="t" bIns="31025" lIns="62075" spcFirstLastPara="1" rIns="62075" wrap="square" tIns="31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3" name="Google Shape;733;p37"/>
          <p:cNvSpPr/>
          <p:nvPr/>
        </p:nvSpPr>
        <p:spPr>
          <a:xfrm flipH="1" rot="10800000">
            <a:off x="1823376" y="3700475"/>
            <a:ext cx="2203725" cy="501748"/>
          </a:xfrm>
          <a:custGeom>
            <a:rect b="b" l="l" r="r" t="t"/>
            <a:pathLst>
              <a:path extrusionOk="0" h="1547" w="4673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dash"/>
            <a:round/>
            <a:headEnd len="med" w="med" type="oval"/>
            <a:tailEnd len="med" w="med" type="oval"/>
          </a:ln>
        </p:spPr>
        <p:txBody>
          <a:bodyPr anchorCtr="0" anchor="t" bIns="31025" lIns="62075" spcFirstLastPara="1" rIns="62075" wrap="square" tIns="31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4" name="Google Shape;734;p37"/>
          <p:cNvSpPr/>
          <p:nvPr/>
        </p:nvSpPr>
        <p:spPr>
          <a:xfrm rot="10800000">
            <a:off x="5072368" y="3700475"/>
            <a:ext cx="2203725" cy="501748"/>
          </a:xfrm>
          <a:custGeom>
            <a:rect b="b" l="l" r="r" t="t"/>
            <a:pathLst>
              <a:path extrusionOk="0" h="1547" w="4673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dash"/>
            <a:round/>
            <a:headEnd len="med" w="med" type="oval"/>
            <a:tailEnd len="med" w="med" type="oval"/>
          </a:ln>
        </p:spPr>
        <p:txBody>
          <a:bodyPr anchorCtr="0" anchor="t" bIns="31025" lIns="62075" spcFirstLastPara="1" rIns="62075" wrap="square" tIns="31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5" name="Google Shape;735;p37"/>
          <p:cNvSpPr/>
          <p:nvPr/>
        </p:nvSpPr>
        <p:spPr>
          <a:xfrm>
            <a:off x="0" y="2476856"/>
            <a:ext cx="9144000" cy="78229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31025" lIns="62075" spcFirstLastPara="1" rIns="62075" wrap="square" tIns="31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6" name="Google Shape;736;p37"/>
          <p:cNvSpPr txBox="1"/>
          <p:nvPr/>
        </p:nvSpPr>
        <p:spPr>
          <a:xfrm>
            <a:off x="3783149" y="2705250"/>
            <a:ext cx="1353281" cy="370467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Narrow"/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37" name="Google Shape;737;p37"/>
          <p:cNvGrpSpPr/>
          <p:nvPr/>
        </p:nvGrpSpPr>
        <p:grpSpPr>
          <a:xfrm>
            <a:off x="1442977" y="1889864"/>
            <a:ext cx="783427" cy="785533"/>
            <a:chOff x="0" y="0"/>
            <a:chExt cx="1154113" cy="1155699"/>
          </a:xfrm>
        </p:grpSpPr>
        <p:sp>
          <p:nvSpPr>
            <p:cNvPr id="738" name="Google Shape;738;p37"/>
            <p:cNvSpPr/>
            <p:nvPr/>
          </p:nvSpPr>
          <p:spPr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266700" y="128587"/>
              <a:ext cx="638175" cy="868362"/>
            </a:xfrm>
            <a:custGeom>
              <a:rect b="b" l="l" r="r" t="t"/>
              <a:pathLst>
                <a:path extrusionOk="0" h="965" w="709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740" name="Google Shape;740;p37"/>
          <p:cNvGrpSpPr/>
          <p:nvPr/>
        </p:nvGrpSpPr>
        <p:grpSpPr>
          <a:xfrm>
            <a:off x="1460219" y="2960261"/>
            <a:ext cx="783427" cy="785534"/>
            <a:chOff x="0" y="0"/>
            <a:chExt cx="1154113" cy="1155699"/>
          </a:xfrm>
        </p:grpSpPr>
        <p:sp>
          <p:nvSpPr>
            <p:cNvPr id="741" name="Google Shape;741;p37"/>
            <p:cNvSpPr/>
            <p:nvPr/>
          </p:nvSpPr>
          <p:spPr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269875" y="169862"/>
              <a:ext cx="563563" cy="766762"/>
            </a:xfrm>
            <a:custGeom>
              <a:rect b="b" l="l" r="r" t="t"/>
              <a:pathLst>
                <a:path extrusionOk="0" h="852" w="625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743" name="Google Shape;743;p37"/>
          <p:cNvGrpSpPr/>
          <p:nvPr/>
        </p:nvGrpSpPr>
        <p:grpSpPr>
          <a:xfrm>
            <a:off x="6852588" y="1911444"/>
            <a:ext cx="784505" cy="785533"/>
            <a:chOff x="0" y="0"/>
            <a:chExt cx="1155700" cy="1155698"/>
          </a:xfrm>
        </p:grpSpPr>
        <p:sp>
          <p:nvSpPr>
            <p:cNvPr id="744" name="Google Shape;744;p37"/>
            <p:cNvSpPr/>
            <p:nvPr/>
          </p:nvSpPr>
          <p:spPr>
            <a:xfrm>
              <a:off x="0" y="0"/>
              <a:ext cx="1155700" cy="11556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261937" y="217487"/>
              <a:ext cx="712788" cy="701675"/>
            </a:xfrm>
            <a:custGeom>
              <a:rect b="b" l="l" r="r" t="t"/>
              <a:pathLst>
                <a:path extrusionOk="0" h="779" w="792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746" name="Google Shape;746;p37"/>
          <p:cNvGrpSpPr/>
          <p:nvPr/>
        </p:nvGrpSpPr>
        <p:grpSpPr>
          <a:xfrm>
            <a:off x="6884917" y="2980763"/>
            <a:ext cx="783427" cy="785533"/>
            <a:chOff x="0" y="0"/>
            <a:chExt cx="1154113" cy="1155698"/>
          </a:xfrm>
        </p:grpSpPr>
        <p:sp>
          <p:nvSpPr>
            <p:cNvPr id="747" name="Google Shape;747;p37"/>
            <p:cNvSpPr/>
            <p:nvPr/>
          </p:nvSpPr>
          <p:spPr>
            <a:xfrm>
              <a:off x="0" y="0"/>
              <a:ext cx="1154113" cy="11556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268287" y="254000"/>
              <a:ext cx="658813" cy="652462"/>
            </a:xfrm>
            <a:custGeom>
              <a:rect b="b" l="l" r="r" t="t"/>
              <a:pathLst>
                <a:path extrusionOk="0" h="724" w="732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749" name="Google Shape;749;p37"/>
          <p:cNvSpPr txBox="1"/>
          <p:nvPr/>
        </p:nvSpPr>
        <p:spPr>
          <a:xfrm>
            <a:off x="2291060" y="1128068"/>
            <a:ext cx="1193999" cy="278134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 Narrow"/>
              <a:buNone/>
            </a:pPr>
            <a:r>
              <a:rPr b="1" lang="tr-TR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01</a:t>
            </a:r>
            <a:endParaRPr b="1" sz="14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0" name="Google Shape;750;p37"/>
          <p:cNvSpPr txBox="1"/>
          <p:nvPr/>
        </p:nvSpPr>
        <p:spPr>
          <a:xfrm>
            <a:off x="2239336" y="1519620"/>
            <a:ext cx="1759747" cy="570522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1" name="Google Shape;751;p37"/>
          <p:cNvSpPr txBox="1"/>
          <p:nvPr/>
        </p:nvSpPr>
        <p:spPr>
          <a:xfrm>
            <a:off x="5576692" y="1128068"/>
            <a:ext cx="1195076" cy="278134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 Narrow"/>
              <a:buNone/>
            </a:pPr>
            <a:r>
              <a:rPr b="1" lang="tr-TR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02</a:t>
            </a:r>
            <a:endParaRPr b="1" sz="14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2" name="Google Shape;752;p37"/>
          <p:cNvSpPr txBox="1"/>
          <p:nvPr/>
        </p:nvSpPr>
        <p:spPr>
          <a:xfrm>
            <a:off x="5076678" y="1519620"/>
            <a:ext cx="1759747" cy="570522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3" name="Google Shape;753;p37"/>
          <p:cNvSpPr txBox="1"/>
          <p:nvPr/>
        </p:nvSpPr>
        <p:spPr>
          <a:xfrm>
            <a:off x="2291060" y="4237832"/>
            <a:ext cx="1193999" cy="278134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 Narrow"/>
              <a:buNone/>
            </a:pPr>
            <a:r>
              <a:rPr b="1" lang="tr-TR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03</a:t>
            </a:r>
            <a:endParaRPr b="1" sz="14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4" name="Google Shape;754;p37"/>
          <p:cNvSpPr txBox="1"/>
          <p:nvPr/>
        </p:nvSpPr>
        <p:spPr>
          <a:xfrm>
            <a:off x="2239336" y="3414397"/>
            <a:ext cx="1759747" cy="570522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5" name="Google Shape;755;p37"/>
          <p:cNvSpPr txBox="1"/>
          <p:nvPr/>
        </p:nvSpPr>
        <p:spPr>
          <a:xfrm>
            <a:off x="5576692" y="4237832"/>
            <a:ext cx="1195076" cy="278134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 Narrow"/>
              <a:buNone/>
            </a:pPr>
            <a:r>
              <a:rPr b="1" lang="tr-TR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04</a:t>
            </a:r>
            <a:endParaRPr b="1" sz="14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6" name="Google Shape;756;p37"/>
          <p:cNvSpPr txBox="1"/>
          <p:nvPr/>
        </p:nvSpPr>
        <p:spPr>
          <a:xfrm>
            <a:off x="5076678" y="3414397"/>
            <a:ext cx="1759747" cy="570522"/>
          </a:xfrm>
          <a:prstGeom prst="rect">
            <a:avLst/>
          </a:prstGeom>
          <a:noFill/>
          <a:ln>
            <a:noFill/>
          </a:ln>
        </p:spPr>
        <p:txBody>
          <a:bodyPr anchorCtr="0" anchor="t" bIns="31025" lIns="62075" spcFirstLastPara="1" rIns="62075" wrap="square" tIns="310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7" name="Google Shape;757;p37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8" name="Google Shape;758;p37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38"/>
          <p:cNvGrpSpPr/>
          <p:nvPr/>
        </p:nvGrpSpPr>
        <p:grpSpPr>
          <a:xfrm rot="-1142007">
            <a:off x="1264073" y="1831372"/>
            <a:ext cx="1556078" cy="1558119"/>
            <a:chOff x="0" y="0"/>
            <a:chExt cx="1200" cy="1200"/>
          </a:xfrm>
        </p:grpSpPr>
        <p:sp>
          <p:nvSpPr>
            <p:cNvPr id="765" name="Google Shape;765;p38"/>
            <p:cNvSpPr/>
            <p:nvPr/>
          </p:nvSpPr>
          <p:spPr>
            <a:xfrm>
              <a:off x="96" y="96"/>
              <a:ext cx="1007" cy="1007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766" name="Google Shape;766;p38"/>
            <p:cNvGrpSpPr/>
            <p:nvPr/>
          </p:nvGrpSpPr>
          <p:grpSpPr>
            <a:xfrm>
              <a:off x="456" y="0"/>
              <a:ext cx="288" cy="1200"/>
              <a:chOff x="0" y="0"/>
              <a:chExt cx="288" cy="1200"/>
            </a:xfrm>
          </p:grpSpPr>
          <p:sp>
            <p:nvSpPr>
              <p:cNvPr id="767" name="Google Shape;767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769" name="Google Shape;769;p38"/>
            <p:cNvGrpSpPr/>
            <p:nvPr/>
          </p:nvGrpSpPr>
          <p:grpSpPr>
            <a:xfrm rot="-54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770" name="Google Shape;770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772" name="Google Shape;772;p38"/>
            <p:cNvGrpSpPr/>
            <p:nvPr/>
          </p:nvGrpSpPr>
          <p:grpSpPr>
            <a:xfrm rot="-27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773" name="Google Shape;773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74" name="Google Shape;774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775" name="Google Shape;775;p38"/>
            <p:cNvGrpSpPr/>
            <p:nvPr/>
          </p:nvGrpSpPr>
          <p:grpSpPr>
            <a:xfrm flipH="1" rot="2700000">
              <a:off x="457" y="0"/>
              <a:ext cx="288" cy="1200"/>
              <a:chOff x="0" y="0"/>
              <a:chExt cx="288" cy="1200"/>
            </a:xfrm>
          </p:grpSpPr>
          <p:sp>
            <p:nvSpPr>
              <p:cNvPr id="776" name="Google Shape;776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77" name="Google Shape;777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grpSp>
        <p:nvGrpSpPr>
          <p:cNvPr id="778" name="Google Shape;778;p38"/>
          <p:cNvGrpSpPr/>
          <p:nvPr/>
        </p:nvGrpSpPr>
        <p:grpSpPr>
          <a:xfrm rot="-1142007">
            <a:off x="1264073" y="1830971"/>
            <a:ext cx="1556078" cy="1558119"/>
            <a:chOff x="0" y="0"/>
            <a:chExt cx="1200" cy="1200"/>
          </a:xfrm>
        </p:grpSpPr>
        <p:sp>
          <p:nvSpPr>
            <p:cNvPr id="779" name="Google Shape;779;p38"/>
            <p:cNvSpPr/>
            <p:nvPr/>
          </p:nvSpPr>
          <p:spPr>
            <a:xfrm>
              <a:off x="96" y="96"/>
              <a:ext cx="1007" cy="1007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780" name="Google Shape;780;p38"/>
            <p:cNvGrpSpPr/>
            <p:nvPr/>
          </p:nvGrpSpPr>
          <p:grpSpPr>
            <a:xfrm>
              <a:off x="456" y="0"/>
              <a:ext cx="288" cy="1200"/>
              <a:chOff x="0" y="0"/>
              <a:chExt cx="288" cy="1200"/>
            </a:xfrm>
          </p:grpSpPr>
          <p:sp>
            <p:nvSpPr>
              <p:cNvPr id="781" name="Google Shape;781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82" name="Google Shape;782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783" name="Google Shape;783;p38"/>
            <p:cNvGrpSpPr/>
            <p:nvPr/>
          </p:nvGrpSpPr>
          <p:grpSpPr>
            <a:xfrm rot="-54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784" name="Google Shape;784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85" name="Google Shape;785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786" name="Google Shape;786;p38"/>
            <p:cNvGrpSpPr/>
            <p:nvPr/>
          </p:nvGrpSpPr>
          <p:grpSpPr>
            <a:xfrm rot="-27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787" name="Google Shape;787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88" name="Google Shape;788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789" name="Google Shape;789;p38"/>
            <p:cNvGrpSpPr/>
            <p:nvPr/>
          </p:nvGrpSpPr>
          <p:grpSpPr>
            <a:xfrm flipH="1" rot="2700000">
              <a:off x="457" y="0"/>
              <a:ext cx="288" cy="1200"/>
              <a:chOff x="0" y="0"/>
              <a:chExt cx="288" cy="1200"/>
            </a:xfrm>
          </p:grpSpPr>
          <p:sp>
            <p:nvSpPr>
              <p:cNvPr id="790" name="Google Shape;790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91" name="Google Shape;791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grpSp>
        <p:nvGrpSpPr>
          <p:cNvPr id="792" name="Google Shape;792;p38"/>
          <p:cNvGrpSpPr/>
          <p:nvPr/>
        </p:nvGrpSpPr>
        <p:grpSpPr>
          <a:xfrm>
            <a:off x="2569066" y="2229537"/>
            <a:ext cx="2136912" cy="2139715"/>
            <a:chOff x="0" y="0"/>
            <a:chExt cx="1200" cy="1200"/>
          </a:xfrm>
        </p:grpSpPr>
        <p:sp>
          <p:nvSpPr>
            <p:cNvPr id="793" name="Google Shape;793;p38"/>
            <p:cNvSpPr/>
            <p:nvPr/>
          </p:nvSpPr>
          <p:spPr>
            <a:xfrm>
              <a:off x="96" y="96"/>
              <a:ext cx="1007" cy="1007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794" name="Google Shape;794;p38"/>
            <p:cNvGrpSpPr/>
            <p:nvPr/>
          </p:nvGrpSpPr>
          <p:grpSpPr>
            <a:xfrm>
              <a:off x="456" y="0"/>
              <a:ext cx="288" cy="1200"/>
              <a:chOff x="0" y="0"/>
              <a:chExt cx="288" cy="1200"/>
            </a:xfrm>
          </p:grpSpPr>
          <p:sp>
            <p:nvSpPr>
              <p:cNvPr id="795" name="Google Shape;795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96" name="Google Shape;796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797" name="Google Shape;797;p38"/>
            <p:cNvGrpSpPr/>
            <p:nvPr/>
          </p:nvGrpSpPr>
          <p:grpSpPr>
            <a:xfrm rot="-54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798" name="Google Shape;798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99" name="Google Shape;799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00" name="Google Shape;800;p38"/>
            <p:cNvGrpSpPr/>
            <p:nvPr/>
          </p:nvGrpSpPr>
          <p:grpSpPr>
            <a:xfrm rot="-27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01" name="Google Shape;801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02" name="Google Shape;802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03" name="Google Shape;803;p38"/>
            <p:cNvGrpSpPr/>
            <p:nvPr/>
          </p:nvGrpSpPr>
          <p:grpSpPr>
            <a:xfrm flipH="1" rot="2700000">
              <a:off x="457" y="0"/>
              <a:ext cx="288" cy="1200"/>
              <a:chOff x="0" y="0"/>
              <a:chExt cx="288" cy="1200"/>
            </a:xfrm>
          </p:grpSpPr>
          <p:sp>
            <p:nvSpPr>
              <p:cNvPr id="804" name="Google Shape;804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05" name="Google Shape;805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grpSp>
        <p:nvGrpSpPr>
          <p:cNvPr id="806" name="Google Shape;806;p38"/>
          <p:cNvGrpSpPr/>
          <p:nvPr/>
        </p:nvGrpSpPr>
        <p:grpSpPr>
          <a:xfrm>
            <a:off x="2564756" y="2226838"/>
            <a:ext cx="2142300" cy="2145112"/>
            <a:chOff x="0" y="0"/>
            <a:chExt cx="1200" cy="1200"/>
          </a:xfrm>
        </p:grpSpPr>
        <p:sp>
          <p:nvSpPr>
            <p:cNvPr id="807" name="Google Shape;807;p38"/>
            <p:cNvSpPr/>
            <p:nvPr/>
          </p:nvSpPr>
          <p:spPr>
            <a:xfrm>
              <a:off x="96" y="96"/>
              <a:ext cx="1007" cy="1007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808" name="Google Shape;808;p38"/>
            <p:cNvGrpSpPr/>
            <p:nvPr/>
          </p:nvGrpSpPr>
          <p:grpSpPr>
            <a:xfrm>
              <a:off x="456" y="0"/>
              <a:ext cx="288" cy="1200"/>
              <a:chOff x="0" y="0"/>
              <a:chExt cx="288" cy="1200"/>
            </a:xfrm>
          </p:grpSpPr>
          <p:sp>
            <p:nvSpPr>
              <p:cNvPr id="809" name="Google Shape;809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10" name="Google Shape;810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11" name="Google Shape;811;p38"/>
            <p:cNvGrpSpPr/>
            <p:nvPr/>
          </p:nvGrpSpPr>
          <p:grpSpPr>
            <a:xfrm rot="-54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12" name="Google Shape;812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13" name="Google Shape;813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14" name="Google Shape;814;p38"/>
            <p:cNvGrpSpPr/>
            <p:nvPr/>
          </p:nvGrpSpPr>
          <p:grpSpPr>
            <a:xfrm rot="-27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15" name="Google Shape;815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16" name="Google Shape;816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17" name="Google Shape;817;p38"/>
            <p:cNvGrpSpPr/>
            <p:nvPr/>
          </p:nvGrpSpPr>
          <p:grpSpPr>
            <a:xfrm flipH="1" rot="2700000">
              <a:off x="457" y="0"/>
              <a:ext cx="288" cy="1200"/>
              <a:chOff x="0" y="0"/>
              <a:chExt cx="288" cy="1200"/>
            </a:xfrm>
          </p:grpSpPr>
          <p:sp>
            <p:nvSpPr>
              <p:cNvPr id="818" name="Google Shape;818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19" name="Google Shape;819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grpSp>
        <p:nvGrpSpPr>
          <p:cNvPr id="820" name="Google Shape;820;p38"/>
          <p:cNvGrpSpPr/>
          <p:nvPr/>
        </p:nvGrpSpPr>
        <p:grpSpPr>
          <a:xfrm rot="1282349">
            <a:off x="4440883" y="1597225"/>
            <a:ext cx="1901993" cy="1904487"/>
            <a:chOff x="0" y="0"/>
            <a:chExt cx="1200" cy="1200"/>
          </a:xfrm>
        </p:grpSpPr>
        <p:sp>
          <p:nvSpPr>
            <p:cNvPr id="821" name="Google Shape;821;p38"/>
            <p:cNvSpPr/>
            <p:nvPr/>
          </p:nvSpPr>
          <p:spPr>
            <a:xfrm>
              <a:off x="96" y="96"/>
              <a:ext cx="1007" cy="1007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822" name="Google Shape;822;p38"/>
            <p:cNvGrpSpPr/>
            <p:nvPr/>
          </p:nvGrpSpPr>
          <p:grpSpPr>
            <a:xfrm>
              <a:off x="456" y="0"/>
              <a:ext cx="288" cy="1200"/>
              <a:chOff x="0" y="0"/>
              <a:chExt cx="288" cy="1200"/>
            </a:xfrm>
          </p:grpSpPr>
          <p:sp>
            <p:nvSpPr>
              <p:cNvPr id="823" name="Google Shape;823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24" name="Google Shape;824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25" name="Google Shape;825;p38"/>
            <p:cNvGrpSpPr/>
            <p:nvPr/>
          </p:nvGrpSpPr>
          <p:grpSpPr>
            <a:xfrm rot="-54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26" name="Google Shape;826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27" name="Google Shape;827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28" name="Google Shape;828;p38"/>
            <p:cNvGrpSpPr/>
            <p:nvPr/>
          </p:nvGrpSpPr>
          <p:grpSpPr>
            <a:xfrm rot="-27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29" name="Google Shape;829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30" name="Google Shape;830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31" name="Google Shape;831;p38"/>
            <p:cNvGrpSpPr/>
            <p:nvPr/>
          </p:nvGrpSpPr>
          <p:grpSpPr>
            <a:xfrm flipH="1" rot="2700000">
              <a:off x="457" y="0"/>
              <a:ext cx="288" cy="1200"/>
              <a:chOff x="0" y="0"/>
              <a:chExt cx="288" cy="1200"/>
            </a:xfrm>
          </p:grpSpPr>
          <p:sp>
            <p:nvSpPr>
              <p:cNvPr id="832" name="Google Shape;832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grpSp>
        <p:nvGrpSpPr>
          <p:cNvPr id="834" name="Google Shape;834;p38"/>
          <p:cNvGrpSpPr/>
          <p:nvPr/>
        </p:nvGrpSpPr>
        <p:grpSpPr>
          <a:xfrm rot="1283135">
            <a:off x="4443197" y="1596242"/>
            <a:ext cx="1906303" cy="1908804"/>
            <a:chOff x="0" y="0"/>
            <a:chExt cx="1200" cy="1200"/>
          </a:xfrm>
        </p:grpSpPr>
        <p:sp>
          <p:nvSpPr>
            <p:cNvPr id="835" name="Google Shape;835;p38"/>
            <p:cNvSpPr/>
            <p:nvPr/>
          </p:nvSpPr>
          <p:spPr>
            <a:xfrm>
              <a:off x="96" y="96"/>
              <a:ext cx="1007" cy="1007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836" name="Google Shape;836;p38"/>
            <p:cNvGrpSpPr/>
            <p:nvPr/>
          </p:nvGrpSpPr>
          <p:grpSpPr>
            <a:xfrm>
              <a:off x="456" y="0"/>
              <a:ext cx="288" cy="1200"/>
              <a:chOff x="0" y="0"/>
              <a:chExt cx="288" cy="1200"/>
            </a:xfrm>
          </p:grpSpPr>
          <p:sp>
            <p:nvSpPr>
              <p:cNvPr id="837" name="Google Shape;837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39" name="Google Shape;839;p38"/>
            <p:cNvGrpSpPr/>
            <p:nvPr/>
          </p:nvGrpSpPr>
          <p:grpSpPr>
            <a:xfrm rot="-54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40" name="Google Shape;840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42" name="Google Shape;842;p38"/>
            <p:cNvGrpSpPr/>
            <p:nvPr/>
          </p:nvGrpSpPr>
          <p:grpSpPr>
            <a:xfrm rot="-27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43" name="Google Shape;843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45" name="Google Shape;845;p38"/>
            <p:cNvGrpSpPr/>
            <p:nvPr/>
          </p:nvGrpSpPr>
          <p:grpSpPr>
            <a:xfrm flipH="1" rot="2700000">
              <a:off x="457" y="0"/>
              <a:ext cx="288" cy="1200"/>
              <a:chOff x="0" y="0"/>
              <a:chExt cx="288" cy="1200"/>
            </a:xfrm>
          </p:grpSpPr>
          <p:sp>
            <p:nvSpPr>
              <p:cNvPr id="846" name="Google Shape;846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47" name="Google Shape;847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grpSp>
        <p:nvGrpSpPr>
          <p:cNvPr id="848" name="Google Shape;848;p38"/>
          <p:cNvGrpSpPr/>
          <p:nvPr/>
        </p:nvGrpSpPr>
        <p:grpSpPr>
          <a:xfrm>
            <a:off x="6156447" y="2417286"/>
            <a:ext cx="1511896" cy="1513879"/>
            <a:chOff x="0" y="0"/>
            <a:chExt cx="1200" cy="1200"/>
          </a:xfrm>
        </p:grpSpPr>
        <p:sp>
          <p:nvSpPr>
            <p:cNvPr id="849" name="Google Shape;849;p38"/>
            <p:cNvSpPr/>
            <p:nvPr/>
          </p:nvSpPr>
          <p:spPr>
            <a:xfrm>
              <a:off x="96" y="96"/>
              <a:ext cx="1007" cy="1007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850" name="Google Shape;850;p38"/>
            <p:cNvGrpSpPr/>
            <p:nvPr/>
          </p:nvGrpSpPr>
          <p:grpSpPr>
            <a:xfrm>
              <a:off x="456" y="0"/>
              <a:ext cx="288" cy="1200"/>
              <a:chOff x="0" y="0"/>
              <a:chExt cx="288" cy="1200"/>
            </a:xfrm>
          </p:grpSpPr>
          <p:sp>
            <p:nvSpPr>
              <p:cNvPr id="851" name="Google Shape;851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53" name="Google Shape;853;p38"/>
            <p:cNvGrpSpPr/>
            <p:nvPr/>
          </p:nvGrpSpPr>
          <p:grpSpPr>
            <a:xfrm rot="-54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54" name="Google Shape;854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56" name="Google Shape;856;p38"/>
            <p:cNvGrpSpPr/>
            <p:nvPr/>
          </p:nvGrpSpPr>
          <p:grpSpPr>
            <a:xfrm rot="-27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57" name="Google Shape;857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59" name="Google Shape;859;p38"/>
            <p:cNvGrpSpPr/>
            <p:nvPr/>
          </p:nvGrpSpPr>
          <p:grpSpPr>
            <a:xfrm flipH="1" rot="2700000">
              <a:off x="457" y="0"/>
              <a:ext cx="288" cy="1200"/>
              <a:chOff x="0" y="0"/>
              <a:chExt cx="288" cy="1200"/>
            </a:xfrm>
          </p:grpSpPr>
          <p:sp>
            <p:nvSpPr>
              <p:cNvPr id="860" name="Google Shape;860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grpSp>
        <p:nvGrpSpPr>
          <p:cNvPr id="862" name="Google Shape;862;p38"/>
          <p:cNvGrpSpPr/>
          <p:nvPr/>
        </p:nvGrpSpPr>
        <p:grpSpPr>
          <a:xfrm>
            <a:off x="6152139" y="2424666"/>
            <a:ext cx="1516205" cy="1518195"/>
            <a:chOff x="0" y="0"/>
            <a:chExt cx="1200" cy="1200"/>
          </a:xfrm>
        </p:grpSpPr>
        <p:sp>
          <p:nvSpPr>
            <p:cNvPr id="863" name="Google Shape;863;p38"/>
            <p:cNvSpPr/>
            <p:nvPr/>
          </p:nvSpPr>
          <p:spPr>
            <a:xfrm>
              <a:off x="96" y="96"/>
              <a:ext cx="1007" cy="1007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864" name="Google Shape;864;p38"/>
            <p:cNvGrpSpPr/>
            <p:nvPr/>
          </p:nvGrpSpPr>
          <p:grpSpPr>
            <a:xfrm>
              <a:off x="456" y="0"/>
              <a:ext cx="288" cy="1200"/>
              <a:chOff x="0" y="0"/>
              <a:chExt cx="288" cy="1200"/>
            </a:xfrm>
          </p:grpSpPr>
          <p:sp>
            <p:nvSpPr>
              <p:cNvPr id="865" name="Google Shape;865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67" name="Google Shape;867;p38"/>
            <p:cNvGrpSpPr/>
            <p:nvPr/>
          </p:nvGrpSpPr>
          <p:grpSpPr>
            <a:xfrm rot="-54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68" name="Google Shape;868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69" name="Google Shape;869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70" name="Google Shape;870;p38"/>
            <p:cNvGrpSpPr/>
            <p:nvPr/>
          </p:nvGrpSpPr>
          <p:grpSpPr>
            <a:xfrm rot="-2700000">
              <a:off x="456" y="0"/>
              <a:ext cx="288" cy="1200"/>
              <a:chOff x="0" y="0"/>
              <a:chExt cx="288" cy="1200"/>
            </a:xfrm>
          </p:grpSpPr>
          <p:sp>
            <p:nvSpPr>
              <p:cNvPr id="871" name="Google Shape;871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873" name="Google Shape;873;p38"/>
            <p:cNvGrpSpPr/>
            <p:nvPr/>
          </p:nvGrpSpPr>
          <p:grpSpPr>
            <a:xfrm flipH="1" rot="2700000">
              <a:off x="457" y="0"/>
              <a:ext cx="288" cy="1200"/>
              <a:chOff x="0" y="0"/>
              <a:chExt cx="288" cy="1200"/>
            </a:xfrm>
          </p:grpSpPr>
          <p:sp>
            <p:nvSpPr>
              <p:cNvPr id="874" name="Google Shape;874;p38"/>
              <p:cNvSpPr/>
              <p:nvPr/>
            </p:nvSpPr>
            <p:spPr>
              <a:xfrm>
                <a:off x="0" y="983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 flipH="1" rot="10800000">
                <a:off x="0" y="0"/>
                <a:ext cx="288" cy="217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sp>
        <p:nvSpPr>
          <p:cNvPr id="876" name="Google Shape;876;p38"/>
          <p:cNvSpPr/>
          <p:nvPr/>
        </p:nvSpPr>
        <p:spPr>
          <a:xfrm>
            <a:off x="1410630" y="1451557"/>
            <a:ext cx="1396590" cy="390607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31025" lIns="62075" spcFirstLastPara="1" rIns="62075" wrap="square" tIns="31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STEP 01</a:t>
            </a:r>
            <a:endParaRPr b="1" sz="14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7" name="Google Shape;877;p38"/>
          <p:cNvSpPr/>
          <p:nvPr/>
        </p:nvSpPr>
        <p:spPr>
          <a:xfrm>
            <a:off x="2947310" y="1762317"/>
            <a:ext cx="1396590" cy="390607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31025" lIns="62075" spcFirstLastPara="1" rIns="62075" wrap="square" tIns="31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STEP 02</a:t>
            </a:r>
            <a:endParaRPr b="1" sz="14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8" name="Google Shape;878;p38"/>
          <p:cNvSpPr/>
          <p:nvPr/>
        </p:nvSpPr>
        <p:spPr>
          <a:xfrm>
            <a:off x="4717833" y="3620407"/>
            <a:ext cx="1396590" cy="390607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31025" lIns="62075" spcFirstLastPara="1" rIns="62075" wrap="square" tIns="31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STEP 03</a:t>
            </a:r>
            <a:endParaRPr b="1" sz="14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9" name="Google Shape;879;p38"/>
          <p:cNvSpPr/>
          <p:nvPr/>
        </p:nvSpPr>
        <p:spPr>
          <a:xfrm>
            <a:off x="6194167" y="1854034"/>
            <a:ext cx="1396590" cy="390607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31025" lIns="62075" spcFirstLastPara="1" rIns="62075" wrap="square" tIns="31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STEP 04</a:t>
            </a:r>
            <a:endParaRPr b="1" sz="14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0" name="Google Shape;880;p38"/>
          <p:cNvSpPr/>
          <p:nvPr/>
        </p:nvSpPr>
        <p:spPr>
          <a:xfrm>
            <a:off x="1535633" y="2217666"/>
            <a:ext cx="989252" cy="766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25" lIns="62075" spcFirstLastPara="1" rIns="62075" wrap="square" tIns="31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9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</a:t>
            </a:r>
            <a:endParaRPr b="0" sz="9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9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replace it with y</a:t>
            </a:r>
            <a:endParaRPr b="0" sz="9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9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our own text.</a:t>
            </a:r>
            <a:endParaRPr b="0" sz="9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1" name="Google Shape;881;p38"/>
          <p:cNvSpPr/>
          <p:nvPr/>
        </p:nvSpPr>
        <p:spPr>
          <a:xfrm>
            <a:off x="3120806" y="2919035"/>
            <a:ext cx="989252" cy="766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25" lIns="62075" spcFirstLastPara="1" rIns="62075" wrap="square" tIns="31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</a:t>
            </a:r>
            <a:endParaRPr b="0" sz="12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replace it with </a:t>
            </a:r>
            <a:endParaRPr b="0" sz="12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your own text.</a:t>
            </a:r>
            <a:endParaRPr b="0" sz="12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2" name="Google Shape;882;p38"/>
          <p:cNvSpPr/>
          <p:nvPr/>
        </p:nvSpPr>
        <p:spPr>
          <a:xfrm>
            <a:off x="4875165" y="2157240"/>
            <a:ext cx="989252" cy="766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25" lIns="62075" spcFirstLastPara="1" rIns="62075" wrap="square" tIns="31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</a:t>
            </a:r>
            <a:endParaRPr b="0" sz="12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replace it with </a:t>
            </a:r>
            <a:endParaRPr b="0" sz="12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your own text.</a:t>
            </a:r>
            <a:endParaRPr b="0" sz="12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3" name="Google Shape;883;p38"/>
          <p:cNvSpPr/>
          <p:nvPr/>
        </p:nvSpPr>
        <p:spPr>
          <a:xfrm>
            <a:off x="6407536" y="2783078"/>
            <a:ext cx="989252" cy="766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1025" lIns="62075" spcFirstLastPara="1" rIns="62075" wrap="square" tIns="31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9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</a:t>
            </a:r>
            <a:endParaRPr b="0" sz="9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9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replace it with your </a:t>
            </a:r>
            <a:endParaRPr b="0" sz="9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9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own text.</a:t>
            </a:r>
            <a:endParaRPr b="0" sz="9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4" name="Google Shape;884;p38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5" name="Google Shape;885;p38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39"/>
          <p:cNvGrpSpPr/>
          <p:nvPr/>
        </p:nvGrpSpPr>
        <p:grpSpPr>
          <a:xfrm>
            <a:off x="1142899" y="1359345"/>
            <a:ext cx="1501663" cy="671415"/>
            <a:chOff x="465719" y="1295954"/>
            <a:chExt cx="1658494" cy="740511"/>
          </a:xfrm>
        </p:grpSpPr>
        <p:sp>
          <p:nvSpPr>
            <p:cNvPr id="892" name="Google Shape;892;p39"/>
            <p:cNvSpPr/>
            <p:nvPr/>
          </p:nvSpPr>
          <p:spPr>
            <a:xfrm rot="10800000">
              <a:off x="465719" y="1295954"/>
              <a:ext cx="1658494" cy="740511"/>
            </a:xfrm>
            <a:custGeom>
              <a:rect b="b" l="l" r="r" t="t"/>
              <a:pathLst>
                <a:path extrusionOk="0" h="3594" w="7875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1089592" y="1430439"/>
              <a:ext cx="458072" cy="416658"/>
            </a:xfrm>
            <a:custGeom>
              <a:rect b="b" l="l" r="r" t="t"/>
              <a:pathLst>
                <a:path extrusionOk="0" h="60" w="67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894" name="Google Shape;894;p39"/>
          <p:cNvSpPr txBox="1"/>
          <p:nvPr/>
        </p:nvSpPr>
        <p:spPr>
          <a:xfrm>
            <a:off x="2804740" y="1515478"/>
            <a:ext cx="5511676" cy="540659"/>
          </a:xfrm>
          <a:prstGeom prst="rect">
            <a:avLst/>
          </a:prstGeom>
          <a:noFill/>
          <a:ln>
            <a:noFill/>
          </a:ln>
        </p:spPr>
        <p:txBody>
          <a:bodyPr anchorCtr="0" anchor="t" bIns="39100" lIns="78225" spcFirstLastPara="1" rIns="78225" wrap="square" tIns="391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895" name="Google Shape;895;p39"/>
          <p:cNvSpPr txBox="1"/>
          <p:nvPr/>
        </p:nvSpPr>
        <p:spPr>
          <a:xfrm>
            <a:off x="2698744" y="1275606"/>
            <a:ext cx="2412353" cy="275570"/>
          </a:xfrm>
          <a:prstGeom prst="rect">
            <a:avLst/>
          </a:prstGeom>
          <a:noFill/>
          <a:ln>
            <a:noFill/>
          </a:ln>
        </p:spPr>
        <p:txBody>
          <a:bodyPr anchorCtr="0" anchor="t" bIns="25875" lIns="51750" spcFirstLastPara="1" rIns="51750" wrap="square" tIns="25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OPTION 01</a:t>
            </a:r>
            <a:endParaRPr b="1" sz="14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896" name="Google Shape;896;p39"/>
          <p:cNvGrpSpPr/>
          <p:nvPr/>
        </p:nvGrpSpPr>
        <p:grpSpPr>
          <a:xfrm>
            <a:off x="1142899" y="3641919"/>
            <a:ext cx="1501663" cy="703527"/>
            <a:chOff x="465719" y="3291830"/>
            <a:chExt cx="1658494" cy="740511"/>
          </a:xfrm>
        </p:grpSpPr>
        <p:sp>
          <p:nvSpPr>
            <p:cNvPr id="897" name="Google Shape;897;p39"/>
            <p:cNvSpPr/>
            <p:nvPr/>
          </p:nvSpPr>
          <p:spPr>
            <a:xfrm rot="10800000">
              <a:off x="465719" y="3291830"/>
              <a:ext cx="1658494" cy="740511"/>
            </a:xfrm>
            <a:custGeom>
              <a:rect b="b" l="l" r="r" t="t"/>
              <a:pathLst>
                <a:path extrusionOk="0" h="3594" w="7875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898" name="Google Shape;89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1134" y="3488771"/>
              <a:ext cx="346674" cy="3466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9" name="Google Shape;899;p39"/>
          <p:cNvSpPr txBox="1"/>
          <p:nvPr/>
        </p:nvSpPr>
        <p:spPr>
          <a:xfrm>
            <a:off x="2804740" y="2694790"/>
            <a:ext cx="5511676" cy="540659"/>
          </a:xfrm>
          <a:prstGeom prst="rect">
            <a:avLst/>
          </a:prstGeom>
          <a:noFill/>
          <a:ln>
            <a:noFill/>
          </a:ln>
        </p:spPr>
        <p:txBody>
          <a:bodyPr anchorCtr="0" anchor="t" bIns="39100" lIns="78225" spcFirstLastPara="1" rIns="78225" wrap="square" tIns="391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900" name="Google Shape;900;p39"/>
          <p:cNvSpPr txBox="1"/>
          <p:nvPr/>
        </p:nvSpPr>
        <p:spPr>
          <a:xfrm>
            <a:off x="2698744" y="2454920"/>
            <a:ext cx="2412353" cy="275570"/>
          </a:xfrm>
          <a:prstGeom prst="rect">
            <a:avLst/>
          </a:prstGeom>
          <a:noFill/>
          <a:ln>
            <a:noFill/>
          </a:ln>
        </p:spPr>
        <p:txBody>
          <a:bodyPr anchorCtr="0" anchor="t" bIns="25875" lIns="51750" spcFirstLastPara="1" rIns="51750" wrap="square" tIns="25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OPTION 02</a:t>
            </a:r>
            <a:endParaRPr b="1" sz="14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1" name="Google Shape;901;p39"/>
          <p:cNvSpPr txBox="1"/>
          <p:nvPr/>
        </p:nvSpPr>
        <p:spPr>
          <a:xfrm>
            <a:off x="2804740" y="3832554"/>
            <a:ext cx="5511676" cy="540659"/>
          </a:xfrm>
          <a:prstGeom prst="rect">
            <a:avLst/>
          </a:prstGeom>
          <a:noFill/>
          <a:ln>
            <a:noFill/>
          </a:ln>
        </p:spPr>
        <p:txBody>
          <a:bodyPr anchorCtr="0" anchor="t" bIns="39100" lIns="78225" spcFirstLastPara="1" rIns="78225" wrap="square" tIns="391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902" name="Google Shape;902;p39"/>
          <p:cNvSpPr txBox="1"/>
          <p:nvPr/>
        </p:nvSpPr>
        <p:spPr>
          <a:xfrm>
            <a:off x="2698744" y="3592685"/>
            <a:ext cx="2412353" cy="275570"/>
          </a:xfrm>
          <a:prstGeom prst="rect">
            <a:avLst/>
          </a:prstGeom>
          <a:noFill/>
          <a:ln>
            <a:noFill/>
          </a:ln>
        </p:spPr>
        <p:txBody>
          <a:bodyPr anchorCtr="0" anchor="t" bIns="25875" lIns="51750" spcFirstLastPara="1" rIns="51750" wrap="square" tIns="25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OPTION 03</a:t>
            </a:r>
            <a:endParaRPr b="1" sz="14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903" name="Google Shape;903;p39"/>
          <p:cNvGrpSpPr/>
          <p:nvPr/>
        </p:nvGrpSpPr>
        <p:grpSpPr>
          <a:xfrm>
            <a:off x="1142899" y="2503790"/>
            <a:ext cx="1501663" cy="702856"/>
            <a:chOff x="1372486" y="3793072"/>
            <a:chExt cx="6146978" cy="2804667"/>
          </a:xfrm>
        </p:grpSpPr>
        <p:sp>
          <p:nvSpPr>
            <p:cNvPr id="904" name="Google Shape;904;p39"/>
            <p:cNvSpPr/>
            <p:nvPr/>
          </p:nvSpPr>
          <p:spPr>
            <a:xfrm rot="10800000">
              <a:off x="1372486" y="3793072"/>
              <a:ext cx="6146978" cy="2804667"/>
            </a:xfrm>
            <a:custGeom>
              <a:rect b="b" l="l" r="r" t="t"/>
              <a:pathLst>
                <a:path extrusionOk="0" h="3594" w="7875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905" name="Google Shape;905;p39"/>
            <p:cNvGrpSpPr/>
            <p:nvPr/>
          </p:nvGrpSpPr>
          <p:grpSpPr>
            <a:xfrm>
              <a:off x="3531959" y="4060393"/>
              <a:ext cx="1906518" cy="1888205"/>
              <a:chOff x="1569458" y="688424"/>
              <a:chExt cx="334962" cy="331788"/>
            </a:xfrm>
          </p:grpSpPr>
          <p:sp>
            <p:nvSpPr>
              <p:cNvPr id="906" name="Google Shape;906;p39"/>
              <p:cNvSpPr/>
              <p:nvPr/>
            </p:nvSpPr>
            <p:spPr>
              <a:xfrm>
                <a:off x="1587500" y="901699"/>
                <a:ext cx="42863" cy="77788"/>
              </a:xfrm>
              <a:custGeom>
                <a:rect b="b" l="l" r="r" t="t"/>
                <a:pathLst>
                  <a:path extrusionOk="0" h="218" w="1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07" name="Google Shape;907;p39"/>
              <p:cNvSpPr/>
              <p:nvPr/>
            </p:nvSpPr>
            <p:spPr>
              <a:xfrm>
                <a:off x="1657350" y="858837"/>
                <a:ext cx="42863" cy="120650"/>
              </a:xfrm>
              <a:custGeom>
                <a:rect b="b" l="l" r="r" t="t"/>
                <a:pathLst>
                  <a:path extrusionOk="0" h="336" w="118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08" name="Google Shape;908;p39"/>
              <p:cNvSpPr/>
              <p:nvPr/>
            </p:nvSpPr>
            <p:spPr>
              <a:xfrm>
                <a:off x="1727200" y="858837"/>
                <a:ext cx="42863" cy="120650"/>
              </a:xfrm>
              <a:custGeom>
                <a:rect b="b" l="l" r="r" t="t"/>
                <a:pathLst>
                  <a:path extrusionOk="0" h="336" w="118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09" name="Google Shape;909;p39"/>
              <p:cNvSpPr/>
              <p:nvPr/>
            </p:nvSpPr>
            <p:spPr>
              <a:xfrm>
                <a:off x="1795463" y="817562"/>
                <a:ext cx="46037" cy="163512"/>
              </a:xfrm>
              <a:custGeom>
                <a:rect b="b" l="l" r="r" t="t"/>
                <a:pathLst>
                  <a:path extrusionOk="0" h="452" w="126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10" name="Google Shape;910;p39"/>
              <p:cNvSpPr/>
              <p:nvPr/>
            </p:nvSpPr>
            <p:spPr>
              <a:xfrm>
                <a:off x="1576388" y="744537"/>
                <a:ext cx="261937" cy="163512"/>
              </a:xfrm>
              <a:custGeom>
                <a:rect b="b" l="l" r="r" t="t"/>
                <a:pathLst>
                  <a:path extrusionOk="0" h="452" w="728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11" name="Google Shape;911;p39"/>
              <p:cNvSpPr/>
              <p:nvPr/>
            </p:nvSpPr>
            <p:spPr>
              <a:xfrm>
                <a:off x="1569458" y="688424"/>
                <a:ext cx="334962" cy="331788"/>
              </a:xfrm>
              <a:custGeom>
                <a:rect b="b" l="l" r="r" t="t"/>
                <a:pathLst>
                  <a:path extrusionOk="0" h="921" w="929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sp>
        <p:nvSpPr>
          <p:cNvPr id="912" name="Google Shape;912;p39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3" name="Google Shape;913;p39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126908" y="-3504278"/>
            <a:ext cx="2890185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40"/>
          <p:cNvSpPr/>
          <p:nvPr/>
        </p:nvSpPr>
        <p:spPr>
          <a:xfrm>
            <a:off x="1" y="1995359"/>
            <a:ext cx="9144000" cy="16561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 Narrow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1" name="Google Shape;921;p40"/>
          <p:cNvSpPr/>
          <p:nvPr/>
        </p:nvSpPr>
        <p:spPr>
          <a:xfrm>
            <a:off x="3539623" y="1658825"/>
            <a:ext cx="2237063" cy="2237619"/>
          </a:xfrm>
          <a:prstGeom prst="ellipse">
            <a:avLst/>
          </a:prstGeom>
          <a:gradFill>
            <a:gsLst>
              <a:gs pos="0">
                <a:srgbClr val="D8D8D8"/>
              </a:gs>
              <a:gs pos="92000">
                <a:srgbClr val="FFFFFF"/>
              </a:gs>
              <a:gs pos="100000">
                <a:srgbClr val="FFFFFF"/>
              </a:gs>
            </a:gsLst>
            <a:lin ang="2400000" scaled="0"/>
          </a:gra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30200" sx="103000" rotWithShape="0" algn="tl" dir="4200000" dist="152400" sy="103000">
              <a:srgbClr val="000000">
                <a:alpha val="3568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 Narrow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922" name="Google Shape;922;p40"/>
          <p:cNvGrpSpPr/>
          <p:nvPr/>
        </p:nvGrpSpPr>
        <p:grpSpPr>
          <a:xfrm>
            <a:off x="3744037" y="2413416"/>
            <a:ext cx="1857262" cy="815519"/>
            <a:chOff x="590550" y="915988"/>
            <a:chExt cx="2111375" cy="927100"/>
          </a:xfrm>
        </p:grpSpPr>
        <p:sp>
          <p:nvSpPr>
            <p:cNvPr id="923" name="Google Shape;923;p40"/>
            <p:cNvSpPr/>
            <p:nvPr/>
          </p:nvSpPr>
          <p:spPr>
            <a:xfrm>
              <a:off x="606425" y="1671638"/>
              <a:ext cx="146050" cy="171450"/>
            </a:xfrm>
            <a:custGeom>
              <a:rect b="b" l="l" r="r" t="t"/>
              <a:pathLst>
                <a:path extrusionOk="0" h="122" w="105">
                  <a:moveTo>
                    <a:pt x="105" y="16"/>
                  </a:moveTo>
                  <a:cubicBezTo>
                    <a:pt x="102" y="18"/>
                    <a:pt x="102" y="18"/>
                    <a:pt x="102" y="18"/>
                  </a:cubicBezTo>
                  <a:cubicBezTo>
                    <a:pt x="92" y="9"/>
                    <a:pt x="78" y="3"/>
                    <a:pt x="62" y="3"/>
                  </a:cubicBezTo>
                  <a:cubicBezTo>
                    <a:pt x="30" y="3"/>
                    <a:pt x="3" y="29"/>
                    <a:pt x="3" y="61"/>
                  </a:cubicBezTo>
                  <a:cubicBezTo>
                    <a:pt x="3" y="93"/>
                    <a:pt x="30" y="119"/>
                    <a:pt x="62" y="119"/>
                  </a:cubicBezTo>
                  <a:cubicBezTo>
                    <a:pt x="78" y="119"/>
                    <a:pt x="92" y="114"/>
                    <a:pt x="102" y="104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3" y="116"/>
                    <a:pt x="79" y="122"/>
                    <a:pt x="62" y="122"/>
                  </a:cubicBezTo>
                  <a:cubicBezTo>
                    <a:pt x="28" y="122"/>
                    <a:pt x="0" y="95"/>
                    <a:pt x="0" y="61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79" y="0"/>
                    <a:pt x="93" y="6"/>
                    <a:pt x="105" y="16"/>
                  </a:cubicBez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774700" y="1671638"/>
              <a:ext cx="174625" cy="171450"/>
            </a:xfrm>
            <a:custGeom>
              <a:rect b="b" l="l" r="r" t="t"/>
              <a:pathLst>
                <a:path extrusionOk="0" h="122" w="125">
                  <a:moveTo>
                    <a:pt x="125" y="61"/>
                  </a:moveTo>
                  <a:cubicBezTo>
                    <a:pt x="125" y="95"/>
                    <a:pt x="97" y="122"/>
                    <a:pt x="62" y="122"/>
                  </a:cubicBezTo>
                  <a:cubicBezTo>
                    <a:pt x="28" y="122"/>
                    <a:pt x="0" y="95"/>
                    <a:pt x="0" y="61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1"/>
                  </a:cubicBezTo>
                  <a:close/>
                  <a:moveTo>
                    <a:pt x="3" y="61"/>
                  </a:moveTo>
                  <a:cubicBezTo>
                    <a:pt x="3" y="93"/>
                    <a:pt x="30" y="119"/>
                    <a:pt x="62" y="119"/>
                  </a:cubicBezTo>
                  <a:cubicBezTo>
                    <a:pt x="95" y="119"/>
                    <a:pt x="122" y="93"/>
                    <a:pt x="122" y="61"/>
                  </a:cubicBezTo>
                  <a:cubicBezTo>
                    <a:pt x="122" y="29"/>
                    <a:pt x="95" y="4"/>
                    <a:pt x="62" y="4"/>
                  </a:cubicBezTo>
                  <a:cubicBezTo>
                    <a:pt x="30" y="4"/>
                    <a:pt x="3" y="29"/>
                    <a:pt x="3" y="61"/>
                  </a:cubicBez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992188" y="1671638"/>
              <a:ext cx="163513" cy="171450"/>
            </a:xfrm>
            <a:custGeom>
              <a:rect b="b" l="l" r="r" t="t"/>
              <a:pathLst>
                <a:path extrusionOk="0" h="108" w="103">
                  <a:moveTo>
                    <a:pt x="99" y="108"/>
                  </a:moveTo>
                  <a:lnTo>
                    <a:pt x="99" y="3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4" y="3"/>
                  </a:lnTo>
                  <a:lnTo>
                    <a:pt x="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" y="0"/>
                  </a:lnTo>
                  <a:lnTo>
                    <a:pt x="51" y="89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08"/>
                  </a:lnTo>
                  <a:lnTo>
                    <a:pt x="99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1216025" y="1671638"/>
              <a:ext cx="125413" cy="171450"/>
            </a:xfrm>
            <a:custGeom>
              <a:rect b="b" l="l" r="r" t="t"/>
              <a:pathLst>
                <a:path extrusionOk="0" h="122" w="89">
                  <a:moveTo>
                    <a:pt x="42" y="0"/>
                  </a:moveTo>
                  <a:cubicBezTo>
                    <a:pt x="72" y="0"/>
                    <a:pt x="89" y="15"/>
                    <a:pt x="89" y="40"/>
                  </a:cubicBezTo>
                  <a:cubicBezTo>
                    <a:pt x="89" y="66"/>
                    <a:pt x="72" y="80"/>
                    <a:pt x="42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  <a:moveTo>
                    <a:pt x="4" y="77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69" y="77"/>
                    <a:pt x="85" y="63"/>
                    <a:pt x="85" y="40"/>
                  </a:cubicBezTo>
                  <a:cubicBezTo>
                    <a:pt x="85" y="17"/>
                    <a:pt x="69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7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343025" y="1671638"/>
              <a:ext cx="163514" cy="171450"/>
            </a:xfrm>
            <a:custGeom>
              <a:rect b="b" l="l" r="r" t="t"/>
              <a:pathLst>
                <a:path extrusionOk="0" h="108" w="103">
                  <a:moveTo>
                    <a:pt x="19" y="75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103" y="108"/>
                  </a:lnTo>
                  <a:lnTo>
                    <a:pt x="100" y="108"/>
                  </a:lnTo>
                  <a:lnTo>
                    <a:pt x="85" y="75"/>
                  </a:lnTo>
                  <a:lnTo>
                    <a:pt x="19" y="75"/>
                  </a:lnTo>
                  <a:close/>
                  <a:moveTo>
                    <a:pt x="51" y="4"/>
                  </a:moveTo>
                  <a:lnTo>
                    <a:pt x="20" y="73"/>
                  </a:lnTo>
                  <a:lnTo>
                    <a:pt x="83" y="73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539875" y="1671638"/>
              <a:ext cx="133350" cy="171450"/>
            </a:xfrm>
            <a:custGeom>
              <a:rect b="b" l="l" r="r" t="t"/>
              <a:pathLst>
                <a:path extrusionOk="0" h="108" w="84">
                  <a:moveTo>
                    <a:pt x="80" y="108"/>
                  </a:moveTo>
                  <a:lnTo>
                    <a:pt x="4" y="4"/>
                  </a:lnTo>
                  <a:lnTo>
                    <a:pt x="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" y="0"/>
                  </a:lnTo>
                  <a:lnTo>
                    <a:pt x="82" y="105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4" y="108"/>
                  </a:lnTo>
                  <a:lnTo>
                    <a:pt x="80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706563" y="1671638"/>
              <a:ext cx="144463" cy="171450"/>
            </a:xfrm>
            <a:custGeom>
              <a:rect b="b" l="l" r="r" t="t"/>
              <a:pathLst>
                <a:path extrusionOk="0" h="108" w="91">
                  <a:moveTo>
                    <a:pt x="48" y="108"/>
                  </a:moveTo>
                  <a:lnTo>
                    <a:pt x="44" y="108"/>
                  </a:lnTo>
                  <a:lnTo>
                    <a:pt x="44" y="6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6" y="64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48" y="66"/>
                  </a:lnTo>
                  <a:lnTo>
                    <a:pt x="48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1958975" y="1671638"/>
              <a:ext cx="133350" cy="171450"/>
            </a:xfrm>
            <a:custGeom>
              <a:rect b="b" l="l" r="r" t="t"/>
              <a:pathLst>
                <a:path extrusionOk="0" h="108" w="84">
                  <a:moveTo>
                    <a:pt x="79" y="108"/>
                  </a:moveTo>
                  <a:lnTo>
                    <a:pt x="3" y="4"/>
                  </a:lnTo>
                  <a:lnTo>
                    <a:pt x="3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" y="0"/>
                  </a:lnTo>
                  <a:lnTo>
                    <a:pt x="80" y="105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108"/>
                  </a:lnTo>
                  <a:lnTo>
                    <a:pt x="79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2125663" y="1671638"/>
              <a:ext cx="163514" cy="171450"/>
            </a:xfrm>
            <a:custGeom>
              <a:rect b="b" l="l" r="r" t="t"/>
              <a:pathLst>
                <a:path extrusionOk="0" h="108" w="103">
                  <a:moveTo>
                    <a:pt x="19" y="75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103" y="108"/>
                  </a:lnTo>
                  <a:lnTo>
                    <a:pt x="99" y="108"/>
                  </a:lnTo>
                  <a:lnTo>
                    <a:pt x="84" y="75"/>
                  </a:lnTo>
                  <a:lnTo>
                    <a:pt x="19" y="75"/>
                  </a:lnTo>
                  <a:close/>
                  <a:moveTo>
                    <a:pt x="51" y="4"/>
                  </a:moveTo>
                  <a:lnTo>
                    <a:pt x="20" y="73"/>
                  </a:lnTo>
                  <a:lnTo>
                    <a:pt x="83" y="73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2322514" y="1671638"/>
              <a:ext cx="161925" cy="171450"/>
            </a:xfrm>
            <a:custGeom>
              <a:rect b="b" l="l" r="r" t="t"/>
              <a:pathLst>
                <a:path extrusionOk="0" h="108" w="102">
                  <a:moveTo>
                    <a:pt x="99" y="108"/>
                  </a:moveTo>
                  <a:lnTo>
                    <a:pt x="99" y="3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3" y="3"/>
                  </a:lnTo>
                  <a:lnTo>
                    <a:pt x="3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" y="0"/>
                  </a:lnTo>
                  <a:lnTo>
                    <a:pt x="51" y="89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2" y="108"/>
                  </a:lnTo>
                  <a:lnTo>
                    <a:pt x="99" y="108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2546351" y="1671638"/>
              <a:ext cx="111125" cy="171450"/>
            </a:xfrm>
            <a:custGeom>
              <a:rect b="b" l="l" r="r" t="t"/>
              <a:pathLst>
                <a:path extrusionOk="0" h="108" w="70">
                  <a:moveTo>
                    <a:pt x="3" y="4"/>
                  </a:moveTo>
                  <a:lnTo>
                    <a:pt x="3" y="51"/>
                  </a:lnTo>
                  <a:lnTo>
                    <a:pt x="61" y="51"/>
                  </a:lnTo>
                  <a:lnTo>
                    <a:pt x="61" y="54"/>
                  </a:lnTo>
                  <a:lnTo>
                    <a:pt x="3" y="54"/>
                  </a:lnTo>
                  <a:lnTo>
                    <a:pt x="3" y="105"/>
                  </a:lnTo>
                  <a:lnTo>
                    <a:pt x="70" y="105"/>
                  </a:lnTo>
                  <a:lnTo>
                    <a:pt x="70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B303A"/>
            </a:solidFill>
            <a:ln cap="flat" cmpd="sng" w="9525">
              <a:solidFill>
                <a:srgbClr val="2B30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590550" y="922338"/>
              <a:ext cx="387350" cy="519113"/>
            </a:xfrm>
            <a:custGeom>
              <a:rect b="b" l="l" r="r" t="t"/>
              <a:pathLst>
                <a:path extrusionOk="0" h="327" w="244">
                  <a:moveTo>
                    <a:pt x="244" y="237"/>
                  </a:moveTo>
                  <a:lnTo>
                    <a:pt x="244" y="327"/>
                  </a:lnTo>
                  <a:lnTo>
                    <a:pt x="0" y="327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237"/>
                  </a:lnTo>
                  <a:lnTo>
                    <a:pt x="244" y="237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996950" y="915988"/>
              <a:ext cx="568325" cy="531813"/>
            </a:xfrm>
            <a:custGeom>
              <a:rect b="b" l="l" r="r" t="t"/>
              <a:pathLst>
                <a:path extrusionOk="0" h="379" w="406">
                  <a:moveTo>
                    <a:pt x="406" y="189"/>
                  </a:moveTo>
                  <a:cubicBezTo>
                    <a:pt x="406" y="298"/>
                    <a:pt x="320" y="379"/>
                    <a:pt x="203" y="379"/>
                  </a:cubicBezTo>
                  <a:cubicBezTo>
                    <a:pt x="85" y="379"/>
                    <a:pt x="0" y="299"/>
                    <a:pt x="0" y="189"/>
                  </a:cubicBezTo>
                  <a:cubicBezTo>
                    <a:pt x="0" y="79"/>
                    <a:pt x="85" y="0"/>
                    <a:pt x="203" y="0"/>
                  </a:cubicBezTo>
                  <a:cubicBezTo>
                    <a:pt x="320" y="0"/>
                    <a:pt x="406" y="80"/>
                    <a:pt x="406" y="189"/>
                  </a:cubicBezTo>
                  <a:close/>
                  <a:moveTo>
                    <a:pt x="125" y="189"/>
                  </a:moveTo>
                  <a:cubicBezTo>
                    <a:pt x="125" y="240"/>
                    <a:pt x="162" y="277"/>
                    <a:pt x="204" y="277"/>
                  </a:cubicBezTo>
                  <a:cubicBezTo>
                    <a:pt x="247" y="277"/>
                    <a:pt x="280" y="240"/>
                    <a:pt x="280" y="189"/>
                  </a:cubicBezTo>
                  <a:cubicBezTo>
                    <a:pt x="280" y="139"/>
                    <a:pt x="247" y="102"/>
                    <a:pt x="204" y="102"/>
                  </a:cubicBezTo>
                  <a:cubicBezTo>
                    <a:pt x="162" y="102"/>
                    <a:pt x="125" y="139"/>
                    <a:pt x="125" y="189"/>
                  </a:cubicBez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1587500" y="915988"/>
              <a:ext cx="515938" cy="531813"/>
            </a:xfrm>
            <a:custGeom>
              <a:rect b="b" l="l" r="r" t="t"/>
              <a:pathLst>
                <a:path extrusionOk="0" h="379" w="368">
                  <a:moveTo>
                    <a:pt x="362" y="179"/>
                  </a:moveTo>
                  <a:cubicBezTo>
                    <a:pt x="362" y="332"/>
                    <a:pt x="362" y="332"/>
                    <a:pt x="362" y="332"/>
                  </a:cubicBezTo>
                  <a:cubicBezTo>
                    <a:pt x="321" y="359"/>
                    <a:pt x="253" y="379"/>
                    <a:pt x="200" y="379"/>
                  </a:cubicBezTo>
                  <a:cubicBezTo>
                    <a:pt x="84" y="379"/>
                    <a:pt x="0" y="299"/>
                    <a:pt x="0" y="189"/>
                  </a:cubicBezTo>
                  <a:cubicBezTo>
                    <a:pt x="0" y="80"/>
                    <a:pt x="87" y="0"/>
                    <a:pt x="208" y="0"/>
                  </a:cubicBezTo>
                  <a:cubicBezTo>
                    <a:pt x="265" y="0"/>
                    <a:pt x="328" y="23"/>
                    <a:pt x="368" y="57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74" y="118"/>
                    <a:pt x="238" y="102"/>
                    <a:pt x="207" y="102"/>
                  </a:cubicBezTo>
                  <a:cubicBezTo>
                    <a:pt x="160" y="102"/>
                    <a:pt x="125" y="139"/>
                    <a:pt x="125" y="189"/>
                  </a:cubicBezTo>
                  <a:cubicBezTo>
                    <a:pt x="125" y="240"/>
                    <a:pt x="160" y="277"/>
                    <a:pt x="208" y="277"/>
                  </a:cubicBezTo>
                  <a:cubicBezTo>
                    <a:pt x="221" y="277"/>
                    <a:pt x="239" y="273"/>
                    <a:pt x="257" y="265"/>
                  </a:cubicBezTo>
                  <a:cubicBezTo>
                    <a:pt x="257" y="179"/>
                    <a:pt x="257" y="179"/>
                    <a:pt x="257" y="179"/>
                  </a:cubicBezTo>
                  <a:lnTo>
                    <a:pt x="362" y="179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2133600" y="915988"/>
              <a:ext cx="568325" cy="531813"/>
            </a:xfrm>
            <a:custGeom>
              <a:rect b="b" l="l" r="r" t="t"/>
              <a:pathLst>
                <a:path extrusionOk="0" h="379" w="406">
                  <a:moveTo>
                    <a:pt x="406" y="189"/>
                  </a:moveTo>
                  <a:cubicBezTo>
                    <a:pt x="406" y="298"/>
                    <a:pt x="320" y="379"/>
                    <a:pt x="203" y="379"/>
                  </a:cubicBezTo>
                  <a:cubicBezTo>
                    <a:pt x="85" y="379"/>
                    <a:pt x="0" y="299"/>
                    <a:pt x="0" y="189"/>
                  </a:cubicBezTo>
                  <a:cubicBezTo>
                    <a:pt x="0" y="79"/>
                    <a:pt x="85" y="0"/>
                    <a:pt x="203" y="0"/>
                  </a:cubicBezTo>
                  <a:cubicBezTo>
                    <a:pt x="320" y="0"/>
                    <a:pt x="406" y="80"/>
                    <a:pt x="406" y="189"/>
                  </a:cubicBezTo>
                  <a:close/>
                  <a:moveTo>
                    <a:pt x="125" y="189"/>
                  </a:moveTo>
                  <a:cubicBezTo>
                    <a:pt x="125" y="240"/>
                    <a:pt x="162" y="277"/>
                    <a:pt x="204" y="277"/>
                  </a:cubicBezTo>
                  <a:cubicBezTo>
                    <a:pt x="247" y="277"/>
                    <a:pt x="280" y="240"/>
                    <a:pt x="280" y="189"/>
                  </a:cubicBezTo>
                  <a:cubicBezTo>
                    <a:pt x="280" y="139"/>
                    <a:pt x="247" y="102"/>
                    <a:pt x="204" y="102"/>
                  </a:cubicBezTo>
                  <a:cubicBezTo>
                    <a:pt x="162" y="102"/>
                    <a:pt x="125" y="139"/>
                    <a:pt x="125" y="189"/>
                  </a:cubicBez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B7010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938" name="Google Shape;938;p40"/>
          <p:cNvSpPr txBox="1"/>
          <p:nvPr/>
        </p:nvSpPr>
        <p:spPr>
          <a:xfrm>
            <a:off x="1786177" y="3845577"/>
            <a:ext cx="58791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03A"/>
              </a:buClr>
              <a:buSzPts val="6000"/>
              <a:buFont typeface="Arial Narrow"/>
              <a:buNone/>
            </a:pPr>
            <a:r>
              <a:rPr b="1" i="0" lang="tr-TR" sz="600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THANK YOU!</a:t>
            </a:r>
            <a:endParaRPr b="1" i="0" sz="6000" u="none" cap="none" strike="noStrike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9" name="Google Shape;939;p40"/>
          <p:cNvSpPr txBox="1"/>
          <p:nvPr/>
        </p:nvSpPr>
        <p:spPr>
          <a:xfrm>
            <a:off x="2602926" y="4751272"/>
            <a:ext cx="42710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03A"/>
              </a:buClr>
              <a:buSzPts val="1600"/>
              <a:buFont typeface="Arial Narrow"/>
              <a:buNone/>
            </a:pPr>
            <a:r>
              <a:rPr i="1" lang="tr-TR" sz="16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Best Regards!</a:t>
            </a:r>
            <a:endParaRPr b="0" i="1" sz="1600" u="none" cap="none" strike="noStrike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940" name="Google Shape;940;p40"/>
          <p:cNvGrpSpPr/>
          <p:nvPr/>
        </p:nvGrpSpPr>
        <p:grpSpPr>
          <a:xfrm>
            <a:off x="2282925" y="4675519"/>
            <a:ext cx="4942263" cy="46281"/>
            <a:chOff x="2054384" y="3643262"/>
            <a:chExt cx="4942263" cy="46281"/>
          </a:xfrm>
        </p:grpSpPr>
        <p:grpSp>
          <p:nvGrpSpPr>
            <p:cNvPr id="941" name="Google Shape;941;p40"/>
            <p:cNvGrpSpPr/>
            <p:nvPr/>
          </p:nvGrpSpPr>
          <p:grpSpPr>
            <a:xfrm>
              <a:off x="2054384" y="3643262"/>
              <a:ext cx="4919404" cy="45719"/>
              <a:chOff x="2010494" y="4118060"/>
              <a:chExt cx="4919404" cy="45719"/>
            </a:xfrm>
          </p:grpSpPr>
          <p:cxnSp>
            <p:nvCxnSpPr>
              <p:cNvPr id="942" name="Google Shape;942;p40"/>
              <p:cNvCxnSpPr/>
              <p:nvPr/>
            </p:nvCxnSpPr>
            <p:spPr>
              <a:xfrm>
                <a:off x="2033354" y="4140342"/>
                <a:ext cx="48965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943" name="Google Shape;943;p40"/>
              <p:cNvSpPr/>
              <p:nvPr/>
            </p:nvSpPr>
            <p:spPr>
              <a:xfrm>
                <a:off x="2010494" y="4118060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50"/>
                  <a:buFont typeface="Arial Narrow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2B303A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944" name="Google Shape;944;p40"/>
            <p:cNvSpPr/>
            <p:nvPr/>
          </p:nvSpPr>
          <p:spPr>
            <a:xfrm>
              <a:off x="6950928" y="3643824"/>
              <a:ext cx="45719" cy="4571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2B303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Arial Narrow"/>
                <a:buNone/>
              </a:pPr>
              <a:r>
                <a:t/>
              </a:r>
              <a:endParaRPr b="0" i="0" sz="1350" u="none" cap="none" strike="noStrike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1"/>
          <p:cNvSpPr/>
          <p:nvPr/>
        </p:nvSpPr>
        <p:spPr>
          <a:xfrm>
            <a:off x="1200648" y="2532317"/>
            <a:ext cx="7475809" cy="218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0" name="Google Shape;950;p41"/>
          <p:cNvSpPr/>
          <p:nvPr/>
        </p:nvSpPr>
        <p:spPr>
          <a:xfrm>
            <a:off x="1191" y="1442517"/>
            <a:ext cx="9141620" cy="1069600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41"/>
          <p:cNvSpPr/>
          <p:nvPr/>
        </p:nvSpPr>
        <p:spPr>
          <a:xfrm>
            <a:off x="4701339" y="1606828"/>
            <a:ext cx="3975118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2" name="Google Shape;952;p41"/>
          <p:cNvSpPr/>
          <p:nvPr/>
        </p:nvSpPr>
        <p:spPr>
          <a:xfrm>
            <a:off x="596882" y="1606829"/>
            <a:ext cx="3975119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788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3" name="Google Shape;953;p41"/>
          <p:cNvSpPr txBox="1"/>
          <p:nvPr/>
        </p:nvSpPr>
        <p:spPr>
          <a:xfrm>
            <a:off x="709785" y="421763"/>
            <a:ext cx="7575476" cy="761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44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126908" y="-3504278"/>
            <a:ext cx="2890185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/>
          <p:nvPr/>
        </p:nvSpPr>
        <p:spPr>
          <a:xfrm>
            <a:off x="1" y="1278856"/>
            <a:ext cx="9144000" cy="16561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3539623" y="942322"/>
            <a:ext cx="2237063" cy="2237619"/>
          </a:xfrm>
          <a:prstGeom prst="ellipse">
            <a:avLst/>
          </a:prstGeom>
          <a:gradFill>
            <a:gsLst>
              <a:gs pos="0">
                <a:srgbClr val="D8D8D8"/>
              </a:gs>
              <a:gs pos="92000">
                <a:srgbClr val="FFFFFF"/>
              </a:gs>
              <a:gs pos="100000">
                <a:srgbClr val="FFFFFF"/>
              </a:gs>
            </a:gsLst>
            <a:lin ang="2400000" scaled="0"/>
          </a:gra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30200" sx="103000" rotWithShape="0" algn="tl" dir="4200000" dist="152400" sy="103000">
              <a:srgbClr val="000000">
                <a:alpha val="3568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1786177" y="3271574"/>
            <a:ext cx="587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ROMANTIC</a:t>
            </a:r>
            <a:endParaRPr b="1" sz="36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2543823" y="4076964"/>
            <a:ext cx="48901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2B303A"/>
              </a:buClr>
              <a:buSzPts val="1400"/>
              <a:buFont typeface="Noto Sans Symbols"/>
              <a:buChar char="⮚"/>
            </a:pPr>
            <a:r>
              <a:rPr lang="tr-TR" sz="14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4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51" name="Google Shape;151;p16"/>
          <p:cNvGrpSpPr/>
          <p:nvPr/>
        </p:nvGrpSpPr>
        <p:grpSpPr>
          <a:xfrm>
            <a:off x="2282925" y="3959016"/>
            <a:ext cx="4942263" cy="46281"/>
            <a:chOff x="2054384" y="3643262"/>
            <a:chExt cx="4942263" cy="46281"/>
          </a:xfrm>
        </p:grpSpPr>
        <p:grpSp>
          <p:nvGrpSpPr>
            <p:cNvPr id="152" name="Google Shape;152;p16"/>
            <p:cNvGrpSpPr/>
            <p:nvPr/>
          </p:nvGrpSpPr>
          <p:grpSpPr>
            <a:xfrm>
              <a:off x="2054384" y="3643262"/>
              <a:ext cx="4919404" cy="45719"/>
              <a:chOff x="2010494" y="4118060"/>
              <a:chExt cx="4919404" cy="45719"/>
            </a:xfrm>
          </p:grpSpPr>
          <p:cxnSp>
            <p:nvCxnSpPr>
              <p:cNvPr id="153" name="Google Shape;153;p16"/>
              <p:cNvCxnSpPr/>
              <p:nvPr/>
            </p:nvCxnSpPr>
            <p:spPr>
              <a:xfrm>
                <a:off x="2033354" y="4140342"/>
                <a:ext cx="48965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54" name="Google Shape;154;p16"/>
              <p:cNvSpPr/>
              <p:nvPr/>
            </p:nvSpPr>
            <p:spPr>
              <a:xfrm>
                <a:off x="2010494" y="4118060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2B303A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55" name="Google Shape;155;p16"/>
            <p:cNvSpPr/>
            <p:nvPr/>
          </p:nvSpPr>
          <p:spPr>
            <a:xfrm>
              <a:off x="6950928" y="3643824"/>
              <a:ext cx="45719" cy="4571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2B303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56" name="Google Shape;156;p16"/>
          <p:cNvSpPr txBox="1"/>
          <p:nvPr/>
        </p:nvSpPr>
        <p:spPr>
          <a:xfrm>
            <a:off x="3996755" y="1189053"/>
            <a:ext cx="10278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rgbClr val="54301B"/>
                </a:solidFill>
                <a:latin typeface="Arial Narrow"/>
                <a:ea typeface="Arial Narrow"/>
                <a:cs typeface="Arial Narrow"/>
                <a:sym typeface="Arial Narrow"/>
              </a:rPr>
              <a:t>01</a:t>
            </a:r>
            <a:endParaRPr b="1" sz="7200">
              <a:solidFill>
                <a:srgbClr val="54301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7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</p:grpSpPr>
        <p:sp>
          <p:nvSpPr>
            <p:cNvPr id="163" name="Google Shape;163;p17"/>
            <p:cNvSpPr/>
            <p:nvPr/>
          </p:nvSpPr>
          <p:spPr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3033222" y="1474123"/>
              <a:ext cx="5688632" cy="358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F8F8F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DESCRIPTION 01</a:t>
              </a:r>
              <a:endParaRPr sz="16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2730854" y="2981927"/>
            <a:ext cx="5153514" cy="354849"/>
            <a:chOff x="3002037" y="3922395"/>
            <a:chExt cx="7067433" cy="375695"/>
          </a:xfrm>
        </p:grpSpPr>
        <p:sp>
          <p:nvSpPr>
            <p:cNvPr id="166" name="Google Shape;166;p17"/>
            <p:cNvSpPr/>
            <p:nvPr/>
          </p:nvSpPr>
          <p:spPr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3023808" y="3939647"/>
              <a:ext cx="4085844" cy="358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F8F8F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DESCRIPTION 02</a:t>
              </a:r>
              <a:endParaRPr sz="1600">
                <a:solidFill>
                  <a:srgbClr val="F8F8F8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68" name="Google Shape;168;p17"/>
          <p:cNvSpPr txBox="1"/>
          <p:nvPr/>
        </p:nvSpPr>
        <p:spPr>
          <a:xfrm>
            <a:off x="2730854" y="1815365"/>
            <a:ext cx="5153514" cy="7894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2730854" y="3486453"/>
            <a:ext cx="5153514" cy="7894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0" name="Google Shape;170;p17"/>
          <p:cNvSpPr/>
          <p:nvPr/>
        </p:nvSpPr>
        <p:spPr>
          <a:xfrm rot="2747878">
            <a:off x="1522002" y="1241247"/>
            <a:ext cx="992271" cy="1148109"/>
          </a:xfrm>
          <a:custGeom>
            <a:rect b="b" l="l" r="r" t="t"/>
            <a:pathLst>
              <a:path extrusionOk="0" h="1333073" w="1152128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1628226" y="1682507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HERE</a:t>
            </a:r>
            <a:endParaRPr b="1"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17"/>
          <p:cNvSpPr/>
          <p:nvPr/>
        </p:nvSpPr>
        <p:spPr>
          <a:xfrm rot="3036074">
            <a:off x="1522001" y="2986140"/>
            <a:ext cx="992273" cy="1148112"/>
          </a:xfrm>
          <a:custGeom>
            <a:rect b="b" l="l" r="r" t="t"/>
            <a:pathLst>
              <a:path extrusionOk="0" h="1333073" w="1152128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1628228" y="3421201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HERE</a:t>
            </a:r>
            <a:endParaRPr b="1"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8"/>
          <p:cNvGrpSpPr/>
          <p:nvPr/>
        </p:nvGrpSpPr>
        <p:grpSpPr>
          <a:xfrm>
            <a:off x="2864500" y="1407910"/>
            <a:ext cx="1918068" cy="680813"/>
            <a:chOff x="3666731" y="1984470"/>
            <a:chExt cx="2636520" cy="1447800"/>
          </a:xfrm>
        </p:grpSpPr>
        <p:sp>
          <p:nvSpPr>
            <p:cNvPr id="182" name="Google Shape;182;p18"/>
            <p:cNvSpPr/>
            <p:nvPr/>
          </p:nvSpPr>
          <p:spPr>
            <a:xfrm>
              <a:off x="3666731" y="1984470"/>
              <a:ext cx="2636520" cy="1447800"/>
            </a:xfrm>
            <a:custGeom>
              <a:rect b="b" l="l" r="r" t="t"/>
              <a:pathLst>
                <a:path extrusionOk="0"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3971726" y="2364755"/>
              <a:ext cx="2230360" cy="687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02</a:t>
              </a:r>
              <a:endParaRPr b="1" baseline="-25000" sz="15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84" name="Google Shape;184;p18"/>
          <p:cNvGrpSpPr/>
          <p:nvPr/>
        </p:nvGrpSpPr>
        <p:grpSpPr>
          <a:xfrm>
            <a:off x="1261360" y="1407910"/>
            <a:ext cx="1918068" cy="680813"/>
            <a:chOff x="1436370" y="1984470"/>
            <a:chExt cx="2636520" cy="1447800"/>
          </a:xfrm>
        </p:grpSpPr>
        <p:sp>
          <p:nvSpPr>
            <p:cNvPr id="185" name="Google Shape;185;p18"/>
            <p:cNvSpPr/>
            <p:nvPr/>
          </p:nvSpPr>
          <p:spPr>
            <a:xfrm>
              <a:off x="1436370" y="1984470"/>
              <a:ext cx="2636520" cy="1447800"/>
            </a:xfrm>
            <a:custGeom>
              <a:rect b="b" l="l" r="r" t="t"/>
              <a:pathLst>
                <a:path extrusionOk="0"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1709209" y="2315665"/>
              <a:ext cx="2293960" cy="785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01</a:t>
              </a:r>
              <a:endParaRPr b="1" baseline="-25000" sz="15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87" name="Google Shape;187;p18"/>
          <p:cNvGrpSpPr/>
          <p:nvPr/>
        </p:nvGrpSpPr>
        <p:grpSpPr>
          <a:xfrm>
            <a:off x="6070781" y="1407910"/>
            <a:ext cx="1918068" cy="680813"/>
            <a:chOff x="8127453" y="1984470"/>
            <a:chExt cx="2636520" cy="1447800"/>
          </a:xfrm>
        </p:grpSpPr>
        <p:sp>
          <p:nvSpPr>
            <p:cNvPr id="188" name="Google Shape;188;p18"/>
            <p:cNvSpPr/>
            <p:nvPr/>
          </p:nvSpPr>
          <p:spPr>
            <a:xfrm>
              <a:off x="8127453" y="1984470"/>
              <a:ext cx="2636520" cy="1447800"/>
            </a:xfrm>
            <a:custGeom>
              <a:rect b="b" l="l" r="r" t="t"/>
              <a:pathLst>
                <a:path extrusionOk="0"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9" name="Google Shape;189;p18"/>
            <p:cNvSpPr txBox="1"/>
            <p:nvPr/>
          </p:nvSpPr>
          <p:spPr>
            <a:xfrm>
              <a:off x="8439016" y="2315665"/>
              <a:ext cx="2230360" cy="785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04</a:t>
              </a:r>
              <a:endParaRPr b="1" baseline="-25000" sz="15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4467640" y="1407910"/>
            <a:ext cx="1918068" cy="680813"/>
            <a:chOff x="5897092" y="1984470"/>
            <a:chExt cx="2636520" cy="1447800"/>
          </a:xfrm>
        </p:grpSpPr>
        <p:sp>
          <p:nvSpPr>
            <p:cNvPr id="191" name="Google Shape;191;p18"/>
            <p:cNvSpPr/>
            <p:nvPr/>
          </p:nvSpPr>
          <p:spPr>
            <a:xfrm>
              <a:off x="5897092" y="1984470"/>
              <a:ext cx="2636520" cy="1447800"/>
            </a:xfrm>
            <a:custGeom>
              <a:rect b="b" l="l" r="r" t="t"/>
              <a:pathLst>
                <a:path extrusionOk="0"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6227711" y="2315669"/>
              <a:ext cx="2205655" cy="785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STEP 03</a:t>
              </a:r>
              <a:endParaRPr b="1" baseline="-25000" sz="15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93" name="Google Shape;193;p18"/>
          <p:cNvSpPr/>
          <p:nvPr/>
        </p:nvSpPr>
        <p:spPr>
          <a:xfrm>
            <a:off x="1061304" y="4105560"/>
            <a:ext cx="7039088" cy="4755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1730019" y="2297224"/>
            <a:ext cx="877469" cy="2539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455527" y="2656564"/>
            <a:ext cx="1430914" cy="8817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3355498" y="2297224"/>
            <a:ext cx="877469" cy="2539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113009" y="2656564"/>
            <a:ext cx="1406521" cy="8817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4980976" y="2297224"/>
            <a:ext cx="877469" cy="2539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4746098" y="2656564"/>
            <a:ext cx="1419455" cy="8817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6606454" y="2297224"/>
            <a:ext cx="877469" cy="2539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6392121" y="2656564"/>
            <a:ext cx="1406245" cy="8817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02" name="Google Shape;202;p18"/>
          <p:cNvCxnSpPr/>
          <p:nvPr/>
        </p:nvCxnSpPr>
        <p:spPr>
          <a:xfrm>
            <a:off x="1070885" y="4013801"/>
            <a:ext cx="7019925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18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9"/>
          <p:cNvGrpSpPr/>
          <p:nvPr/>
        </p:nvGrpSpPr>
        <p:grpSpPr>
          <a:xfrm rot="-5400000">
            <a:off x="4783889" y="1729091"/>
            <a:ext cx="3569708" cy="2436089"/>
            <a:chOff x="260426" y="2358606"/>
            <a:chExt cx="4159174" cy="2194345"/>
          </a:xfrm>
        </p:grpSpPr>
        <p:sp>
          <p:nvSpPr>
            <p:cNvPr id="211" name="Google Shape;211;p19"/>
            <p:cNvSpPr/>
            <p:nvPr/>
          </p:nvSpPr>
          <p:spPr>
            <a:xfrm>
              <a:off x="260426" y="2610463"/>
              <a:ext cx="4159174" cy="19424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 flipH="1">
              <a:off x="2107958" y="2358606"/>
              <a:ext cx="556445" cy="64608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213" name="Google Shape;213;p19"/>
          <p:cNvGrpSpPr/>
          <p:nvPr/>
        </p:nvGrpSpPr>
        <p:grpSpPr>
          <a:xfrm>
            <a:off x="1340028" y="1447230"/>
            <a:ext cx="3138671" cy="2769043"/>
            <a:chOff x="2209559" y="721211"/>
            <a:chExt cx="4369160" cy="3684607"/>
          </a:xfrm>
        </p:grpSpPr>
        <p:sp>
          <p:nvSpPr>
            <p:cNvPr id="214" name="Google Shape;214;p19"/>
            <p:cNvSpPr/>
            <p:nvPr/>
          </p:nvSpPr>
          <p:spPr>
            <a:xfrm>
              <a:off x="5901001" y="3569840"/>
              <a:ext cx="292326" cy="452166"/>
            </a:xfrm>
            <a:custGeom>
              <a:rect b="b" l="l" r="r" t="t"/>
              <a:pathLst>
                <a:path extrusionOk="0" h="1207" w="501">
                  <a:moveTo>
                    <a:pt x="242" y="1207"/>
                  </a:moveTo>
                  <a:cubicBezTo>
                    <a:pt x="210" y="1157"/>
                    <a:pt x="179" y="1111"/>
                    <a:pt x="150" y="1064"/>
                  </a:cubicBezTo>
                  <a:cubicBezTo>
                    <a:pt x="131" y="1057"/>
                    <a:pt x="112" y="1050"/>
                    <a:pt x="93" y="1046"/>
                  </a:cubicBezTo>
                  <a:cubicBezTo>
                    <a:pt x="77" y="984"/>
                    <a:pt x="36" y="914"/>
                    <a:pt x="14" y="904"/>
                  </a:cubicBezTo>
                  <a:cubicBezTo>
                    <a:pt x="11" y="881"/>
                    <a:pt x="11" y="858"/>
                    <a:pt x="11" y="835"/>
                  </a:cubicBezTo>
                  <a:cubicBezTo>
                    <a:pt x="21" y="766"/>
                    <a:pt x="37" y="718"/>
                    <a:pt x="38" y="662"/>
                  </a:cubicBezTo>
                  <a:cubicBezTo>
                    <a:pt x="0" y="537"/>
                    <a:pt x="54" y="512"/>
                    <a:pt x="109" y="434"/>
                  </a:cubicBezTo>
                  <a:cubicBezTo>
                    <a:pt x="116" y="399"/>
                    <a:pt x="122" y="363"/>
                    <a:pt x="129" y="327"/>
                  </a:cubicBezTo>
                  <a:cubicBezTo>
                    <a:pt x="174" y="220"/>
                    <a:pt x="197" y="155"/>
                    <a:pt x="271" y="82"/>
                  </a:cubicBezTo>
                  <a:cubicBezTo>
                    <a:pt x="303" y="53"/>
                    <a:pt x="335" y="28"/>
                    <a:pt x="367" y="2"/>
                  </a:cubicBezTo>
                  <a:cubicBezTo>
                    <a:pt x="403" y="0"/>
                    <a:pt x="438" y="1"/>
                    <a:pt x="473" y="2"/>
                  </a:cubicBezTo>
                  <a:cubicBezTo>
                    <a:pt x="473" y="15"/>
                    <a:pt x="501" y="97"/>
                    <a:pt x="491" y="136"/>
                  </a:cubicBezTo>
                  <a:cubicBezTo>
                    <a:pt x="424" y="226"/>
                    <a:pt x="461" y="391"/>
                    <a:pt x="457" y="541"/>
                  </a:cubicBezTo>
                  <a:cubicBezTo>
                    <a:pt x="431" y="629"/>
                    <a:pt x="373" y="746"/>
                    <a:pt x="324" y="839"/>
                  </a:cubicBezTo>
                  <a:cubicBezTo>
                    <a:pt x="314" y="859"/>
                    <a:pt x="308" y="878"/>
                    <a:pt x="301" y="898"/>
                  </a:cubicBezTo>
                  <a:cubicBezTo>
                    <a:pt x="288" y="992"/>
                    <a:pt x="278" y="1087"/>
                    <a:pt x="268" y="1185"/>
                  </a:cubicBezTo>
                  <a:cubicBezTo>
                    <a:pt x="258" y="1191"/>
                    <a:pt x="249" y="1198"/>
                    <a:pt x="242" y="1207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4902561" y="4228107"/>
              <a:ext cx="222927" cy="177711"/>
            </a:xfrm>
            <a:custGeom>
              <a:rect b="b" l="l" r="r" t="t"/>
              <a:pathLst>
                <a:path extrusionOk="0" h="619" w="776">
                  <a:moveTo>
                    <a:pt x="277" y="619"/>
                  </a:moveTo>
                  <a:cubicBezTo>
                    <a:pt x="216" y="594"/>
                    <a:pt x="156" y="573"/>
                    <a:pt x="98" y="552"/>
                  </a:cubicBezTo>
                  <a:cubicBezTo>
                    <a:pt x="0" y="474"/>
                    <a:pt x="32" y="422"/>
                    <a:pt x="33" y="337"/>
                  </a:cubicBezTo>
                  <a:cubicBezTo>
                    <a:pt x="49" y="230"/>
                    <a:pt x="30" y="249"/>
                    <a:pt x="126" y="228"/>
                  </a:cubicBezTo>
                  <a:cubicBezTo>
                    <a:pt x="135" y="219"/>
                    <a:pt x="148" y="209"/>
                    <a:pt x="161" y="200"/>
                  </a:cubicBezTo>
                  <a:cubicBezTo>
                    <a:pt x="161" y="160"/>
                    <a:pt x="165" y="121"/>
                    <a:pt x="168" y="85"/>
                  </a:cubicBezTo>
                  <a:cubicBezTo>
                    <a:pt x="171" y="82"/>
                    <a:pt x="175" y="82"/>
                    <a:pt x="181" y="82"/>
                  </a:cubicBezTo>
                  <a:cubicBezTo>
                    <a:pt x="203" y="93"/>
                    <a:pt x="245" y="100"/>
                    <a:pt x="290" y="95"/>
                  </a:cubicBezTo>
                  <a:cubicBezTo>
                    <a:pt x="341" y="67"/>
                    <a:pt x="392" y="39"/>
                    <a:pt x="443" y="10"/>
                  </a:cubicBezTo>
                  <a:cubicBezTo>
                    <a:pt x="527" y="6"/>
                    <a:pt x="610" y="2"/>
                    <a:pt x="696" y="0"/>
                  </a:cubicBezTo>
                  <a:cubicBezTo>
                    <a:pt x="718" y="17"/>
                    <a:pt x="776" y="42"/>
                    <a:pt x="775" y="114"/>
                  </a:cubicBezTo>
                  <a:cubicBezTo>
                    <a:pt x="749" y="156"/>
                    <a:pt x="723" y="201"/>
                    <a:pt x="691" y="233"/>
                  </a:cubicBezTo>
                  <a:cubicBezTo>
                    <a:pt x="665" y="298"/>
                    <a:pt x="624" y="349"/>
                    <a:pt x="604" y="437"/>
                  </a:cubicBezTo>
                  <a:cubicBezTo>
                    <a:pt x="511" y="493"/>
                    <a:pt x="421" y="550"/>
                    <a:pt x="331" y="607"/>
                  </a:cubicBezTo>
                  <a:cubicBezTo>
                    <a:pt x="312" y="610"/>
                    <a:pt x="293" y="612"/>
                    <a:pt x="277" y="619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3913059" y="3247015"/>
              <a:ext cx="767627" cy="846494"/>
            </a:xfrm>
            <a:custGeom>
              <a:rect b="b" l="l" r="r" t="t"/>
              <a:pathLst>
                <a:path extrusionOk="0" h="2954" w="2678">
                  <a:moveTo>
                    <a:pt x="1223" y="2954"/>
                  </a:moveTo>
                  <a:cubicBezTo>
                    <a:pt x="1172" y="2901"/>
                    <a:pt x="1121" y="2867"/>
                    <a:pt x="1076" y="2846"/>
                  </a:cubicBezTo>
                  <a:cubicBezTo>
                    <a:pt x="1083" y="2764"/>
                    <a:pt x="1090" y="2725"/>
                    <a:pt x="1061" y="2675"/>
                  </a:cubicBezTo>
                  <a:cubicBezTo>
                    <a:pt x="1052" y="2665"/>
                    <a:pt x="1042" y="2655"/>
                    <a:pt x="1033" y="2648"/>
                  </a:cubicBezTo>
                  <a:cubicBezTo>
                    <a:pt x="953" y="2646"/>
                    <a:pt x="908" y="2684"/>
                    <a:pt x="869" y="2742"/>
                  </a:cubicBezTo>
                  <a:cubicBezTo>
                    <a:pt x="840" y="2735"/>
                    <a:pt x="812" y="2728"/>
                    <a:pt x="783" y="2721"/>
                  </a:cubicBezTo>
                  <a:cubicBezTo>
                    <a:pt x="751" y="2661"/>
                    <a:pt x="732" y="2637"/>
                    <a:pt x="704" y="2617"/>
                  </a:cubicBezTo>
                  <a:cubicBezTo>
                    <a:pt x="621" y="2497"/>
                    <a:pt x="634" y="2527"/>
                    <a:pt x="519" y="2517"/>
                  </a:cubicBezTo>
                  <a:cubicBezTo>
                    <a:pt x="465" y="2460"/>
                    <a:pt x="481" y="2379"/>
                    <a:pt x="482" y="2336"/>
                  </a:cubicBezTo>
                  <a:cubicBezTo>
                    <a:pt x="505" y="2268"/>
                    <a:pt x="518" y="2203"/>
                    <a:pt x="486" y="2160"/>
                  </a:cubicBezTo>
                  <a:cubicBezTo>
                    <a:pt x="358" y="2114"/>
                    <a:pt x="371" y="2131"/>
                    <a:pt x="372" y="2052"/>
                  </a:cubicBezTo>
                  <a:cubicBezTo>
                    <a:pt x="359" y="2016"/>
                    <a:pt x="350" y="1979"/>
                    <a:pt x="340" y="1946"/>
                  </a:cubicBezTo>
                  <a:cubicBezTo>
                    <a:pt x="328" y="1927"/>
                    <a:pt x="318" y="1910"/>
                    <a:pt x="309" y="1893"/>
                  </a:cubicBezTo>
                  <a:cubicBezTo>
                    <a:pt x="281" y="1771"/>
                    <a:pt x="261" y="1761"/>
                    <a:pt x="172" y="1759"/>
                  </a:cubicBezTo>
                  <a:cubicBezTo>
                    <a:pt x="121" y="1784"/>
                    <a:pt x="53" y="1828"/>
                    <a:pt x="12" y="1827"/>
                  </a:cubicBezTo>
                  <a:cubicBezTo>
                    <a:pt x="9" y="1823"/>
                    <a:pt x="6" y="1820"/>
                    <a:pt x="2" y="1817"/>
                  </a:cubicBezTo>
                  <a:cubicBezTo>
                    <a:pt x="0" y="1725"/>
                    <a:pt x="0" y="1633"/>
                    <a:pt x="1" y="1545"/>
                  </a:cubicBezTo>
                  <a:cubicBezTo>
                    <a:pt x="14" y="1509"/>
                    <a:pt x="30" y="1474"/>
                    <a:pt x="46" y="1438"/>
                  </a:cubicBezTo>
                  <a:cubicBezTo>
                    <a:pt x="117" y="1348"/>
                    <a:pt x="155" y="1320"/>
                    <a:pt x="258" y="1250"/>
                  </a:cubicBezTo>
                  <a:cubicBezTo>
                    <a:pt x="281" y="1228"/>
                    <a:pt x="303" y="1205"/>
                    <a:pt x="329" y="1183"/>
                  </a:cubicBezTo>
                  <a:cubicBezTo>
                    <a:pt x="332" y="1137"/>
                    <a:pt x="336" y="1092"/>
                    <a:pt x="339" y="1049"/>
                  </a:cubicBezTo>
                  <a:cubicBezTo>
                    <a:pt x="349" y="1030"/>
                    <a:pt x="359" y="1010"/>
                    <a:pt x="368" y="994"/>
                  </a:cubicBezTo>
                  <a:cubicBezTo>
                    <a:pt x="369" y="909"/>
                    <a:pt x="363" y="801"/>
                    <a:pt x="402" y="763"/>
                  </a:cubicBezTo>
                  <a:cubicBezTo>
                    <a:pt x="412" y="694"/>
                    <a:pt x="415" y="629"/>
                    <a:pt x="390" y="585"/>
                  </a:cubicBezTo>
                  <a:cubicBezTo>
                    <a:pt x="345" y="545"/>
                    <a:pt x="304" y="505"/>
                    <a:pt x="263" y="468"/>
                  </a:cubicBezTo>
                  <a:cubicBezTo>
                    <a:pt x="263" y="435"/>
                    <a:pt x="263" y="402"/>
                    <a:pt x="263" y="369"/>
                  </a:cubicBezTo>
                  <a:cubicBezTo>
                    <a:pt x="302" y="370"/>
                    <a:pt x="340" y="362"/>
                    <a:pt x="388" y="340"/>
                  </a:cubicBezTo>
                  <a:cubicBezTo>
                    <a:pt x="421" y="236"/>
                    <a:pt x="367" y="140"/>
                    <a:pt x="367" y="68"/>
                  </a:cubicBezTo>
                  <a:cubicBezTo>
                    <a:pt x="399" y="42"/>
                    <a:pt x="422" y="0"/>
                    <a:pt x="476" y="57"/>
                  </a:cubicBezTo>
                  <a:cubicBezTo>
                    <a:pt x="508" y="127"/>
                    <a:pt x="549" y="203"/>
                    <a:pt x="564" y="315"/>
                  </a:cubicBezTo>
                  <a:cubicBezTo>
                    <a:pt x="593" y="345"/>
                    <a:pt x="583" y="335"/>
                    <a:pt x="640" y="346"/>
                  </a:cubicBezTo>
                  <a:cubicBezTo>
                    <a:pt x="676" y="295"/>
                    <a:pt x="670" y="209"/>
                    <a:pt x="670" y="173"/>
                  </a:cubicBezTo>
                  <a:cubicBezTo>
                    <a:pt x="683" y="161"/>
                    <a:pt x="696" y="151"/>
                    <a:pt x="709" y="142"/>
                  </a:cubicBezTo>
                  <a:cubicBezTo>
                    <a:pt x="734" y="178"/>
                    <a:pt x="753" y="234"/>
                    <a:pt x="775" y="310"/>
                  </a:cubicBezTo>
                  <a:cubicBezTo>
                    <a:pt x="800" y="354"/>
                    <a:pt x="832" y="417"/>
                    <a:pt x="895" y="484"/>
                  </a:cubicBezTo>
                  <a:cubicBezTo>
                    <a:pt x="934" y="491"/>
                    <a:pt x="972" y="499"/>
                    <a:pt x="1013" y="506"/>
                  </a:cubicBezTo>
                  <a:cubicBezTo>
                    <a:pt x="1048" y="576"/>
                    <a:pt x="1083" y="649"/>
                    <a:pt x="1121" y="722"/>
                  </a:cubicBezTo>
                  <a:cubicBezTo>
                    <a:pt x="1156" y="772"/>
                    <a:pt x="1194" y="822"/>
                    <a:pt x="1232" y="872"/>
                  </a:cubicBezTo>
                  <a:cubicBezTo>
                    <a:pt x="1232" y="888"/>
                    <a:pt x="1231" y="905"/>
                    <a:pt x="1235" y="924"/>
                  </a:cubicBezTo>
                  <a:cubicBezTo>
                    <a:pt x="1193" y="979"/>
                    <a:pt x="1190" y="963"/>
                    <a:pt x="1189" y="1058"/>
                  </a:cubicBezTo>
                  <a:cubicBezTo>
                    <a:pt x="1230" y="1111"/>
                    <a:pt x="1246" y="1154"/>
                    <a:pt x="1342" y="1183"/>
                  </a:cubicBezTo>
                  <a:cubicBezTo>
                    <a:pt x="1361" y="1196"/>
                    <a:pt x="1377" y="1219"/>
                    <a:pt x="1437" y="1241"/>
                  </a:cubicBezTo>
                  <a:cubicBezTo>
                    <a:pt x="1463" y="1238"/>
                    <a:pt x="1491" y="1235"/>
                    <a:pt x="1520" y="1233"/>
                  </a:cubicBezTo>
                  <a:cubicBezTo>
                    <a:pt x="1594" y="1202"/>
                    <a:pt x="1668" y="1171"/>
                    <a:pt x="1744" y="1140"/>
                  </a:cubicBezTo>
                  <a:cubicBezTo>
                    <a:pt x="1786" y="1073"/>
                    <a:pt x="1783" y="1030"/>
                    <a:pt x="1784" y="971"/>
                  </a:cubicBezTo>
                  <a:cubicBezTo>
                    <a:pt x="1755" y="908"/>
                    <a:pt x="1724" y="901"/>
                    <a:pt x="1698" y="877"/>
                  </a:cubicBezTo>
                  <a:cubicBezTo>
                    <a:pt x="1699" y="802"/>
                    <a:pt x="1689" y="795"/>
                    <a:pt x="1718" y="757"/>
                  </a:cubicBezTo>
                  <a:cubicBezTo>
                    <a:pt x="1779" y="729"/>
                    <a:pt x="1843" y="688"/>
                    <a:pt x="1888" y="620"/>
                  </a:cubicBezTo>
                  <a:cubicBezTo>
                    <a:pt x="1888" y="591"/>
                    <a:pt x="1888" y="564"/>
                    <a:pt x="1892" y="538"/>
                  </a:cubicBezTo>
                  <a:cubicBezTo>
                    <a:pt x="1870" y="469"/>
                    <a:pt x="1854" y="452"/>
                    <a:pt x="1829" y="425"/>
                  </a:cubicBezTo>
                  <a:cubicBezTo>
                    <a:pt x="1825" y="415"/>
                    <a:pt x="1825" y="409"/>
                    <a:pt x="1825" y="402"/>
                  </a:cubicBezTo>
                  <a:cubicBezTo>
                    <a:pt x="1841" y="399"/>
                    <a:pt x="1857" y="397"/>
                    <a:pt x="1873" y="394"/>
                  </a:cubicBezTo>
                  <a:cubicBezTo>
                    <a:pt x="1967" y="301"/>
                    <a:pt x="1871" y="250"/>
                    <a:pt x="2053" y="274"/>
                  </a:cubicBezTo>
                  <a:cubicBezTo>
                    <a:pt x="2072" y="333"/>
                    <a:pt x="2094" y="396"/>
                    <a:pt x="2116" y="459"/>
                  </a:cubicBezTo>
                  <a:cubicBezTo>
                    <a:pt x="2138" y="486"/>
                    <a:pt x="2151" y="509"/>
                    <a:pt x="2198" y="546"/>
                  </a:cubicBezTo>
                  <a:cubicBezTo>
                    <a:pt x="2234" y="547"/>
                    <a:pt x="2269" y="548"/>
                    <a:pt x="2307" y="549"/>
                  </a:cubicBezTo>
                  <a:cubicBezTo>
                    <a:pt x="2339" y="523"/>
                    <a:pt x="2374" y="501"/>
                    <a:pt x="2410" y="479"/>
                  </a:cubicBezTo>
                  <a:cubicBezTo>
                    <a:pt x="2413" y="489"/>
                    <a:pt x="2419" y="499"/>
                    <a:pt x="2426" y="509"/>
                  </a:cubicBezTo>
                  <a:cubicBezTo>
                    <a:pt x="2425" y="555"/>
                    <a:pt x="2428" y="663"/>
                    <a:pt x="2376" y="714"/>
                  </a:cubicBezTo>
                  <a:cubicBezTo>
                    <a:pt x="2338" y="723"/>
                    <a:pt x="2328" y="729"/>
                    <a:pt x="2293" y="728"/>
                  </a:cubicBezTo>
                  <a:cubicBezTo>
                    <a:pt x="2258" y="708"/>
                    <a:pt x="2226" y="688"/>
                    <a:pt x="2195" y="670"/>
                  </a:cubicBezTo>
                  <a:cubicBezTo>
                    <a:pt x="2073" y="667"/>
                    <a:pt x="2038" y="676"/>
                    <a:pt x="1954" y="746"/>
                  </a:cubicBezTo>
                  <a:cubicBezTo>
                    <a:pt x="1942" y="765"/>
                    <a:pt x="1932" y="785"/>
                    <a:pt x="1922" y="804"/>
                  </a:cubicBezTo>
                  <a:cubicBezTo>
                    <a:pt x="1922" y="844"/>
                    <a:pt x="1906" y="876"/>
                    <a:pt x="1934" y="939"/>
                  </a:cubicBezTo>
                  <a:cubicBezTo>
                    <a:pt x="1934" y="975"/>
                    <a:pt x="1978" y="1071"/>
                    <a:pt x="2055" y="1020"/>
                  </a:cubicBezTo>
                  <a:cubicBezTo>
                    <a:pt x="2129" y="1009"/>
                    <a:pt x="2183" y="978"/>
                    <a:pt x="2182" y="1106"/>
                  </a:cubicBezTo>
                  <a:cubicBezTo>
                    <a:pt x="2166" y="1154"/>
                    <a:pt x="2153" y="1203"/>
                    <a:pt x="2140" y="1252"/>
                  </a:cubicBezTo>
                  <a:cubicBezTo>
                    <a:pt x="2059" y="1355"/>
                    <a:pt x="2094" y="1408"/>
                    <a:pt x="2231" y="1460"/>
                  </a:cubicBezTo>
                  <a:cubicBezTo>
                    <a:pt x="2228" y="1490"/>
                    <a:pt x="2228" y="1519"/>
                    <a:pt x="2228" y="1549"/>
                  </a:cubicBezTo>
                  <a:cubicBezTo>
                    <a:pt x="2218" y="1588"/>
                    <a:pt x="2176" y="1682"/>
                    <a:pt x="2217" y="1748"/>
                  </a:cubicBezTo>
                  <a:cubicBezTo>
                    <a:pt x="2245" y="1785"/>
                    <a:pt x="2277" y="1822"/>
                    <a:pt x="2309" y="1859"/>
                  </a:cubicBezTo>
                  <a:cubicBezTo>
                    <a:pt x="2376" y="1877"/>
                    <a:pt x="2443" y="1898"/>
                    <a:pt x="2513" y="1919"/>
                  </a:cubicBezTo>
                  <a:cubicBezTo>
                    <a:pt x="2535" y="1933"/>
                    <a:pt x="2542" y="1950"/>
                    <a:pt x="2583" y="1967"/>
                  </a:cubicBezTo>
                  <a:cubicBezTo>
                    <a:pt x="2609" y="1968"/>
                    <a:pt x="2634" y="1972"/>
                    <a:pt x="2663" y="1976"/>
                  </a:cubicBezTo>
                  <a:cubicBezTo>
                    <a:pt x="2666" y="1995"/>
                    <a:pt x="2672" y="2018"/>
                    <a:pt x="2678" y="2041"/>
                  </a:cubicBezTo>
                  <a:cubicBezTo>
                    <a:pt x="2666" y="2058"/>
                    <a:pt x="2656" y="2077"/>
                    <a:pt x="2646" y="2096"/>
                  </a:cubicBezTo>
                  <a:cubicBezTo>
                    <a:pt x="2601" y="2128"/>
                    <a:pt x="2560" y="2147"/>
                    <a:pt x="2528" y="2159"/>
                  </a:cubicBezTo>
                  <a:cubicBezTo>
                    <a:pt x="2409" y="2156"/>
                    <a:pt x="2339" y="2197"/>
                    <a:pt x="2259" y="2257"/>
                  </a:cubicBezTo>
                  <a:cubicBezTo>
                    <a:pt x="2243" y="2286"/>
                    <a:pt x="2223" y="2335"/>
                    <a:pt x="2185" y="2360"/>
                  </a:cubicBezTo>
                  <a:cubicBezTo>
                    <a:pt x="2143" y="2359"/>
                    <a:pt x="2105" y="2358"/>
                    <a:pt x="2066" y="2360"/>
                  </a:cubicBezTo>
                  <a:cubicBezTo>
                    <a:pt x="2034" y="2389"/>
                    <a:pt x="1986" y="2469"/>
                    <a:pt x="1925" y="2455"/>
                  </a:cubicBezTo>
                  <a:cubicBezTo>
                    <a:pt x="1862" y="2332"/>
                    <a:pt x="1798" y="2383"/>
                    <a:pt x="1737" y="2427"/>
                  </a:cubicBezTo>
                  <a:cubicBezTo>
                    <a:pt x="1650" y="2454"/>
                    <a:pt x="1628" y="2392"/>
                    <a:pt x="1593" y="2368"/>
                  </a:cubicBezTo>
                  <a:cubicBezTo>
                    <a:pt x="1495" y="2333"/>
                    <a:pt x="1472" y="2378"/>
                    <a:pt x="1433" y="2439"/>
                  </a:cubicBezTo>
                  <a:cubicBezTo>
                    <a:pt x="1388" y="2484"/>
                    <a:pt x="1318" y="2426"/>
                    <a:pt x="1299" y="2409"/>
                  </a:cubicBezTo>
                  <a:cubicBezTo>
                    <a:pt x="1283" y="2409"/>
                    <a:pt x="1267" y="2409"/>
                    <a:pt x="1255" y="2408"/>
                  </a:cubicBezTo>
                  <a:cubicBezTo>
                    <a:pt x="1193" y="2462"/>
                    <a:pt x="1203" y="2450"/>
                    <a:pt x="1193" y="2548"/>
                  </a:cubicBezTo>
                  <a:cubicBezTo>
                    <a:pt x="1225" y="2604"/>
                    <a:pt x="1266" y="2638"/>
                    <a:pt x="1237" y="2732"/>
                  </a:cubicBezTo>
                  <a:cubicBezTo>
                    <a:pt x="1236" y="2781"/>
                    <a:pt x="1258" y="2837"/>
                    <a:pt x="1267" y="2923"/>
                  </a:cubicBezTo>
                  <a:cubicBezTo>
                    <a:pt x="1248" y="2942"/>
                    <a:pt x="1239" y="2951"/>
                    <a:pt x="1223" y="2954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4559756" y="3580356"/>
              <a:ext cx="653009" cy="496329"/>
            </a:xfrm>
            <a:custGeom>
              <a:rect b="b" l="l" r="r" t="t"/>
              <a:pathLst>
                <a:path extrusionOk="0" h="1731" w="2275">
                  <a:moveTo>
                    <a:pt x="1361" y="1731"/>
                  </a:moveTo>
                  <a:cubicBezTo>
                    <a:pt x="1361" y="1711"/>
                    <a:pt x="1361" y="1691"/>
                    <a:pt x="1361" y="1675"/>
                  </a:cubicBezTo>
                  <a:cubicBezTo>
                    <a:pt x="1345" y="1675"/>
                    <a:pt x="1339" y="1655"/>
                    <a:pt x="1333" y="1645"/>
                  </a:cubicBezTo>
                  <a:cubicBezTo>
                    <a:pt x="1320" y="1641"/>
                    <a:pt x="1307" y="1638"/>
                    <a:pt x="1298" y="1637"/>
                  </a:cubicBezTo>
                  <a:cubicBezTo>
                    <a:pt x="1276" y="1558"/>
                    <a:pt x="1237" y="1560"/>
                    <a:pt x="1199" y="1576"/>
                  </a:cubicBezTo>
                  <a:cubicBezTo>
                    <a:pt x="1192" y="1602"/>
                    <a:pt x="1186" y="1628"/>
                    <a:pt x="1179" y="1654"/>
                  </a:cubicBezTo>
                  <a:cubicBezTo>
                    <a:pt x="1109" y="1655"/>
                    <a:pt x="1039" y="1660"/>
                    <a:pt x="972" y="1665"/>
                  </a:cubicBezTo>
                  <a:cubicBezTo>
                    <a:pt x="927" y="1654"/>
                    <a:pt x="885" y="1643"/>
                    <a:pt x="844" y="1632"/>
                  </a:cubicBezTo>
                  <a:cubicBezTo>
                    <a:pt x="809" y="1625"/>
                    <a:pt x="774" y="1621"/>
                    <a:pt x="739" y="1617"/>
                  </a:cubicBezTo>
                  <a:cubicBezTo>
                    <a:pt x="710" y="1583"/>
                    <a:pt x="685" y="1553"/>
                    <a:pt x="659" y="1523"/>
                  </a:cubicBezTo>
                  <a:cubicBezTo>
                    <a:pt x="647" y="1503"/>
                    <a:pt x="637" y="1483"/>
                    <a:pt x="628" y="1463"/>
                  </a:cubicBezTo>
                  <a:cubicBezTo>
                    <a:pt x="621" y="1463"/>
                    <a:pt x="618" y="1463"/>
                    <a:pt x="615" y="1463"/>
                  </a:cubicBezTo>
                  <a:cubicBezTo>
                    <a:pt x="590" y="1384"/>
                    <a:pt x="612" y="1361"/>
                    <a:pt x="641" y="1316"/>
                  </a:cubicBezTo>
                  <a:cubicBezTo>
                    <a:pt x="642" y="1287"/>
                    <a:pt x="642" y="1261"/>
                    <a:pt x="642" y="1234"/>
                  </a:cubicBezTo>
                  <a:cubicBezTo>
                    <a:pt x="616" y="1217"/>
                    <a:pt x="591" y="1200"/>
                    <a:pt x="569" y="1183"/>
                  </a:cubicBezTo>
                  <a:cubicBezTo>
                    <a:pt x="566" y="1177"/>
                    <a:pt x="566" y="1170"/>
                    <a:pt x="566" y="1167"/>
                  </a:cubicBezTo>
                  <a:cubicBezTo>
                    <a:pt x="463" y="1164"/>
                    <a:pt x="380" y="1152"/>
                    <a:pt x="313" y="1141"/>
                  </a:cubicBezTo>
                  <a:cubicBezTo>
                    <a:pt x="291" y="1131"/>
                    <a:pt x="269" y="1120"/>
                    <a:pt x="246" y="1110"/>
                  </a:cubicBezTo>
                  <a:cubicBezTo>
                    <a:pt x="237" y="1083"/>
                    <a:pt x="228" y="1057"/>
                    <a:pt x="218" y="1030"/>
                  </a:cubicBezTo>
                  <a:cubicBezTo>
                    <a:pt x="247" y="1028"/>
                    <a:pt x="279" y="1025"/>
                    <a:pt x="311" y="1026"/>
                  </a:cubicBezTo>
                  <a:cubicBezTo>
                    <a:pt x="340" y="1017"/>
                    <a:pt x="391" y="979"/>
                    <a:pt x="423" y="951"/>
                  </a:cubicBezTo>
                  <a:cubicBezTo>
                    <a:pt x="465" y="880"/>
                    <a:pt x="462" y="830"/>
                    <a:pt x="427" y="784"/>
                  </a:cubicBezTo>
                  <a:cubicBezTo>
                    <a:pt x="398" y="780"/>
                    <a:pt x="370" y="776"/>
                    <a:pt x="344" y="775"/>
                  </a:cubicBezTo>
                  <a:cubicBezTo>
                    <a:pt x="246" y="700"/>
                    <a:pt x="131" y="688"/>
                    <a:pt x="57" y="650"/>
                  </a:cubicBezTo>
                  <a:cubicBezTo>
                    <a:pt x="19" y="603"/>
                    <a:pt x="0" y="570"/>
                    <a:pt x="0" y="550"/>
                  </a:cubicBezTo>
                  <a:cubicBezTo>
                    <a:pt x="65" y="463"/>
                    <a:pt x="59" y="434"/>
                    <a:pt x="186" y="437"/>
                  </a:cubicBezTo>
                  <a:cubicBezTo>
                    <a:pt x="215" y="448"/>
                    <a:pt x="244" y="458"/>
                    <a:pt x="276" y="472"/>
                  </a:cubicBezTo>
                  <a:cubicBezTo>
                    <a:pt x="304" y="499"/>
                    <a:pt x="333" y="526"/>
                    <a:pt x="362" y="553"/>
                  </a:cubicBezTo>
                  <a:cubicBezTo>
                    <a:pt x="409" y="564"/>
                    <a:pt x="451" y="571"/>
                    <a:pt x="521" y="557"/>
                  </a:cubicBezTo>
                  <a:cubicBezTo>
                    <a:pt x="592" y="506"/>
                    <a:pt x="656" y="406"/>
                    <a:pt x="727" y="346"/>
                  </a:cubicBezTo>
                  <a:cubicBezTo>
                    <a:pt x="727" y="323"/>
                    <a:pt x="727" y="300"/>
                    <a:pt x="731" y="277"/>
                  </a:cubicBezTo>
                  <a:cubicBezTo>
                    <a:pt x="753" y="274"/>
                    <a:pt x="779" y="272"/>
                    <a:pt x="804" y="272"/>
                  </a:cubicBezTo>
                  <a:cubicBezTo>
                    <a:pt x="814" y="286"/>
                    <a:pt x="823" y="299"/>
                    <a:pt x="833" y="316"/>
                  </a:cubicBezTo>
                  <a:cubicBezTo>
                    <a:pt x="871" y="330"/>
                    <a:pt x="912" y="373"/>
                    <a:pt x="985" y="398"/>
                  </a:cubicBezTo>
                  <a:cubicBezTo>
                    <a:pt x="1005" y="399"/>
                    <a:pt x="1024" y="399"/>
                    <a:pt x="1043" y="400"/>
                  </a:cubicBezTo>
                  <a:cubicBezTo>
                    <a:pt x="1085" y="384"/>
                    <a:pt x="1126" y="372"/>
                    <a:pt x="1171" y="360"/>
                  </a:cubicBezTo>
                  <a:cubicBezTo>
                    <a:pt x="1226" y="306"/>
                    <a:pt x="1264" y="278"/>
                    <a:pt x="1335" y="250"/>
                  </a:cubicBezTo>
                  <a:cubicBezTo>
                    <a:pt x="1344" y="237"/>
                    <a:pt x="1351" y="224"/>
                    <a:pt x="1370" y="215"/>
                  </a:cubicBezTo>
                  <a:cubicBezTo>
                    <a:pt x="1422" y="137"/>
                    <a:pt x="1473" y="119"/>
                    <a:pt x="1565" y="112"/>
                  </a:cubicBezTo>
                  <a:cubicBezTo>
                    <a:pt x="1601" y="109"/>
                    <a:pt x="1639" y="110"/>
                    <a:pt x="1677" y="111"/>
                  </a:cubicBezTo>
                  <a:cubicBezTo>
                    <a:pt x="1770" y="51"/>
                    <a:pt x="1796" y="0"/>
                    <a:pt x="1927" y="3"/>
                  </a:cubicBezTo>
                  <a:cubicBezTo>
                    <a:pt x="1946" y="39"/>
                    <a:pt x="1968" y="79"/>
                    <a:pt x="1990" y="119"/>
                  </a:cubicBezTo>
                  <a:cubicBezTo>
                    <a:pt x="2009" y="136"/>
                    <a:pt x="2028" y="153"/>
                    <a:pt x="2048" y="173"/>
                  </a:cubicBezTo>
                  <a:cubicBezTo>
                    <a:pt x="2015" y="231"/>
                    <a:pt x="1970" y="282"/>
                    <a:pt x="1944" y="350"/>
                  </a:cubicBezTo>
                  <a:cubicBezTo>
                    <a:pt x="1941" y="380"/>
                    <a:pt x="1941" y="409"/>
                    <a:pt x="1941" y="439"/>
                  </a:cubicBezTo>
                  <a:cubicBezTo>
                    <a:pt x="1950" y="449"/>
                    <a:pt x="2001" y="450"/>
                    <a:pt x="2043" y="451"/>
                  </a:cubicBezTo>
                  <a:cubicBezTo>
                    <a:pt x="2052" y="481"/>
                    <a:pt x="2062" y="510"/>
                    <a:pt x="2071" y="543"/>
                  </a:cubicBezTo>
                  <a:cubicBezTo>
                    <a:pt x="2080" y="557"/>
                    <a:pt x="2090" y="570"/>
                    <a:pt x="2099" y="583"/>
                  </a:cubicBezTo>
                  <a:cubicBezTo>
                    <a:pt x="2141" y="578"/>
                    <a:pt x="2186" y="573"/>
                    <a:pt x="2230" y="570"/>
                  </a:cubicBezTo>
                  <a:cubicBezTo>
                    <a:pt x="2259" y="610"/>
                    <a:pt x="2275" y="673"/>
                    <a:pt x="2274" y="755"/>
                  </a:cubicBezTo>
                  <a:cubicBezTo>
                    <a:pt x="2258" y="774"/>
                    <a:pt x="2242" y="797"/>
                    <a:pt x="2204" y="815"/>
                  </a:cubicBezTo>
                  <a:cubicBezTo>
                    <a:pt x="2203" y="828"/>
                    <a:pt x="2187" y="835"/>
                    <a:pt x="2181" y="838"/>
                  </a:cubicBezTo>
                  <a:cubicBezTo>
                    <a:pt x="2174" y="883"/>
                    <a:pt x="2168" y="932"/>
                    <a:pt x="2161" y="981"/>
                  </a:cubicBezTo>
                  <a:cubicBezTo>
                    <a:pt x="2148" y="1007"/>
                    <a:pt x="2135" y="1033"/>
                    <a:pt x="2125" y="1062"/>
                  </a:cubicBezTo>
                  <a:cubicBezTo>
                    <a:pt x="2100" y="1078"/>
                    <a:pt x="2068" y="1090"/>
                    <a:pt x="2068" y="1116"/>
                  </a:cubicBezTo>
                  <a:cubicBezTo>
                    <a:pt x="1988" y="1131"/>
                    <a:pt x="1942" y="1277"/>
                    <a:pt x="1871" y="1311"/>
                  </a:cubicBezTo>
                  <a:cubicBezTo>
                    <a:pt x="1871" y="1324"/>
                    <a:pt x="1827" y="1349"/>
                    <a:pt x="1817" y="1352"/>
                  </a:cubicBezTo>
                  <a:cubicBezTo>
                    <a:pt x="1788" y="1381"/>
                    <a:pt x="1759" y="1410"/>
                    <a:pt x="1733" y="1442"/>
                  </a:cubicBezTo>
                  <a:cubicBezTo>
                    <a:pt x="1730" y="1445"/>
                    <a:pt x="1730" y="1452"/>
                    <a:pt x="1730" y="1458"/>
                  </a:cubicBezTo>
                  <a:cubicBezTo>
                    <a:pt x="1724" y="1458"/>
                    <a:pt x="1717" y="1458"/>
                    <a:pt x="1714" y="1458"/>
                  </a:cubicBezTo>
                  <a:cubicBezTo>
                    <a:pt x="1714" y="1461"/>
                    <a:pt x="1714" y="1468"/>
                    <a:pt x="1714" y="1474"/>
                  </a:cubicBezTo>
                  <a:cubicBezTo>
                    <a:pt x="1669" y="1473"/>
                    <a:pt x="1634" y="1531"/>
                    <a:pt x="1614" y="1554"/>
                  </a:cubicBezTo>
                  <a:cubicBezTo>
                    <a:pt x="1598" y="1589"/>
                    <a:pt x="1582" y="1625"/>
                    <a:pt x="1569" y="1661"/>
                  </a:cubicBezTo>
                  <a:cubicBezTo>
                    <a:pt x="1489" y="1675"/>
                    <a:pt x="1463" y="1691"/>
                    <a:pt x="1412" y="1729"/>
                  </a:cubicBezTo>
                  <a:cubicBezTo>
                    <a:pt x="1393" y="1728"/>
                    <a:pt x="1377" y="1728"/>
                    <a:pt x="1361" y="1731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5577651" y="3329036"/>
              <a:ext cx="365937" cy="481607"/>
            </a:xfrm>
            <a:custGeom>
              <a:rect b="b" l="l" r="r" t="t"/>
              <a:pathLst>
                <a:path extrusionOk="0" h="1680" w="1277">
                  <a:moveTo>
                    <a:pt x="422" y="1680"/>
                  </a:moveTo>
                  <a:cubicBezTo>
                    <a:pt x="423" y="1621"/>
                    <a:pt x="381" y="1581"/>
                    <a:pt x="362" y="1571"/>
                  </a:cubicBezTo>
                  <a:cubicBezTo>
                    <a:pt x="359" y="1564"/>
                    <a:pt x="359" y="1558"/>
                    <a:pt x="359" y="1554"/>
                  </a:cubicBezTo>
                  <a:cubicBezTo>
                    <a:pt x="302" y="1474"/>
                    <a:pt x="245" y="1397"/>
                    <a:pt x="188" y="1321"/>
                  </a:cubicBezTo>
                  <a:cubicBezTo>
                    <a:pt x="108" y="1292"/>
                    <a:pt x="60" y="1311"/>
                    <a:pt x="16" y="1297"/>
                  </a:cubicBezTo>
                  <a:cubicBezTo>
                    <a:pt x="0" y="1211"/>
                    <a:pt x="16" y="1179"/>
                    <a:pt x="30" y="1114"/>
                  </a:cubicBezTo>
                  <a:cubicBezTo>
                    <a:pt x="62" y="1049"/>
                    <a:pt x="37" y="999"/>
                    <a:pt x="37" y="947"/>
                  </a:cubicBezTo>
                  <a:cubicBezTo>
                    <a:pt x="69" y="908"/>
                    <a:pt x="101" y="870"/>
                    <a:pt x="133" y="835"/>
                  </a:cubicBezTo>
                  <a:cubicBezTo>
                    <a:pt x="137" y="809"/>
                    <a:pt x="143" y="783"/>
                    <a:pt x="150" y="760"/>
                  </a:cubicBezTo>
                  <a:cubicBezTo>
                    <a:pt x="150" y="704"/>
                    <a:pt x="132" y="615"/>
                    <a:pt x="157" y="590"/>
                  </a:cubicBezTo>
                  <a:cubicBezTo>
                    <a:pt x="183" y="571"/>
                    <a:pt x="212" y="555"/>
                    <a:pt x="241" y="539"/>
                  </a:cubicBezTo>
                  <a:cubicBezTo>
                    <a:pt x="260" y="517"/>
                    <a:pt x="279" y="495"/>
                    <a:pt x="302" y="472"/>
                  </a:cubicBezTo>
                  <a:cubicBezTo>
                    <a:pt x="308" y="453"/>
                    <a:pt x="318" y="433"/>
                    <a:pt x="328" y="414"/>
                  </a:cubicBezTo>
                  <a:cubicBezTo>
                    <a:pt x="325" y="394"/>
                    <a:pt x="325" y="375"/>
                    <a:pt x="325" y="358"/>
                  </a:cubicBezTo>
                  <a:cubicBezTo>
                    <a:pt x="274" y="252"/>
                    <a:pt x="300" y="240"/>
                    <a:pt x="380" y="189"/>
                  </a:cubicBezTo>
                  <a:cubicBezTo>
                    <a:pt x="435" y="174"/>
                    <a:pt x="479" y="182"/>
                    <a:pt x="540" y="154"/>
                  </a:cubicBezTo>
                  <a:cubicBezTo>
                    <a:pt x="582" y="129"/>
                    <a:pt x="621" y="58"/>
                    <a:pt x="640" y="12"/>
                  </a:cubicBezTo>
                  <a:cubicBezTo>
                    <a:pt x="669" y="3"/>
                    <a:pt x="685" y="0"/>
                    <a:pt x="723" y="31"/>
                  </a:cubicBezTo>
                  <a:cubicBezTo>
                    <a:pt x="758" y="107"/>
                    <a:pt x="747" y="241"/>
                    <a:pt x="868" y="310"/>
                  </a:cubicBezTo>
                  <a:cubicBezTo>
                    <a:pt x="923" y="314"/>
                    <a:pt x="980" y="319"/>
                    <a:pt x="1037" y="327"/>
                  </a:cubicBezTo>
                  <a:cubicBezTo>
                    <a:pt x="1082" y="282"/>
                    <a:pt x="1172" y="288"/>
                    <a:pt x="1245" y="286"/>
                  </a:cubicBezTo>
                  <a:cubicBezTo>
                    <a:pt x="1255" y="290"/>
                    <a:pt x="1264" y="297"/>
                    <a:pt x="1277" y="304"/>
                  </a:cubicBezTo>
                  <a:cubicBezTo>
                    <a:pt x="1242" y="339"/>
                    <a:pt x="1213" y="354"/>
                    <a:pt x="1184" y="406"/>
                  </a:cubicBezTo>
                  <a:cubicBezTo>
                    <a:pt x="1181" y="439"/>
                    <a:pt x="1180" y="471"/>
                    <a:pt x="1180" y="504"/>
                  </a:cubicBezTo>
                  <a:cubicBezTo>
                    <a:pt x="1100" y="502"/>
                    <a:pt x="992" y="473"/>
                    <a:pt x="1010" y="575"/>
                  </a:cubicBezTo>
                  <a:cubicBezTo>
                    <a:pt x="1033" y="589"/>
                    <a:pt x="1052" y="602"/>
                    <a:pt x="1074" y="636"/>
                  </a:cubicBezTo>
                  <a:cubicBezTo>
                    <a:pt x="1090" y="646"/>
                    <a:pt x="1106" y="656"/>
                    <a:pt x="1122" y="670"/>
                  </a:cubicBezTo>
                  <a:cubicBezTo>
                    <a:pt x="1106" y="682"/>
                    <a:pt x="1093" y="695"/>
                    <a:pt x="1080" y="708"/>
                  </a:cubicBezTo>
                  <a:cubicBezTo>
                    <a:pt x="1080" y="780"/>
                    <a:pt x="1022" y="867"/>
                    <a:pt x="1066" y="940"/>
                  </a:cubicBezTo>
                  <a:cubicBezTo>
                    <a:pt x="1075" y="947"/>
                    <a:pt x="1085" y="957"/>
                    <a:pt x="1098" y="967"/>
                  </a:cubicBezTo>
                  <a:cubicBezTo>
                    <a:pt x="1098" y="970"/>
                    <a:pt x="1098" y="974"/>
                    <a:pt x="1098" y="977"/>
                  </a:cubicBezTo>
                  <a:cubicBezTo>
                    <a:pt x="1091" y="973"/>
                    <a:pt x="1085" y="970"/>
                    <a:pt x="1078" y="970"/>
                  </a:cubicBezTo>
                  <a:cubicBezTo>
                    <a:pt x="1050" y="969"/>
                    <a:pt x="1021" y="968"/>
                    <a:pt x="992" y="971"/>
                  </a:cubicBezTo>
                  <a:cubicBezTo>
                    <a:pt x="966" y="996"/>
                    <a:pt x="992" y="1004"/>
                    <a:pt x="982" y="1062"/>
                  </a:cubicBezTo>
                  <a:cubicBezTo>
                    <a:pt x="899" y="1119"/>
                    <a:pt x="912" y="1097"/>
                    <a:pt x="888" y="1211"/>
                  </a:cubicBezTo>
                  <a:cubicBezTo>
                    <a:pt x="866" y="1233"/>
                    <a:pt x="843" y="1255"/>
                    <a:pt x="824" y="1281"/>
                  </a:cubicBezTo>
                  <a:cubicBezTo>
                    <a:pt x="789" y="1280"/>
                    <a:pt x="754" y="1283"/>
                    <a:pt x="719" y="1285"/>
                  </a:cubicBezTo>
                  <a:cubicBezTo>
                    <a:pt x="696" y="1307"/>
                    <a:pt x="690" y="1340"/>
                    <a:pt x="741" y="1380"/>
                  </a:cubicBezTo>
                  <a:cubicBezTo>
                    <a:pt x="635" y="1404"/>
                    <a:pt x="587" y="1485"/>
                    <a:pt x="522" y="1562"/>
                  </a:cubicBezTo>
                  <a:cubicBezTo>
                    <a:pt x="519" y="1575"/>
                    <a:pt x="516" y="1591"/>
                    <a:pt x="512" y="1607"/>
                  </a:cubicBezTo>
                  <a:cubicBezTo>
                    <a:pt x="480" y="1646"/>
                    <a:pt x="454" y="1661"/>
                    <a:pt x="422" y="1680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4472480" y="3260688"/>
              <a:ext cx="526823" cy="473194"/>
            </a:xfrm>
            <a:custGeom>
              <a:rect b="b" l="l" r="r" t="t"/>
              <a:pathLst>
                <a:path extrusionOk="0" h="1648" w="1839">
                  <a:moveTo>
                    <a:pt x="724" y="1648"/>
                  </a:moveTo>
                  <a:cubicBezTo>
                    <a:pt x="638" y="1613"/>
                    <a:pt x="619" y="1570"/>
                    <a:pt x="584" y="1546"/>
                  </a:cubicBezTo>
                  <a:cubicBezTo>
                    <a:pt x="562" y="1535"/>
                    <a:pt x="540" y="1528"/>
                    <a:pt x="520" y="1521"/>
                  </a:cubicBezTo>
                  <a:cubicBezTo>
                    <a:pt x="421" y="1519"/>
                    <a:pt x="402" y="1508"/>
                    <a:pt x="335" y="1562"/>
                  </a:cubicBezTo>
                  <a:cubicBezTo>
                    <a:pt x="319" y="1582"/>
                    <a:pt x="303" y="1604"/>
                    <a:pt x="287" y="1627"/>
                  </a:cubicBezTo>
                  <a:cubicBezTo>
                    <a:pt x="287" y="1578"/>
                    <a:pt x="300" y="1542"/>
                    <a:pt x="310" y="1516"/>
                  </a:cubicBezTo>
                  <a:cubicBezTo>
                    <a:pt x="310" y="1473"/>
                    <a:pt x="313" y="1431"/>
                    <a:pt x="317" y="1388"/>
                  </a:cubicBezTo>
                  <a:cubicBezTo>
                    <a:pt x="272" y="1364"/>
                    <a:pt x="227" y="1344"/>
                    <a:pt x="183" y="1323"/>
                  </a:cubicBezTo>
                  <a:cubicBezTo>
                    <a:pt x="183" y="1297"/>
                    <a:pt x="193" y="1271"/>
                    <a:pt x="206" y="1255"/>
                  </a:cubicBezTo>
                  <a:cubicBezTo>
                    <a:pt x="222" y="1196"/>
                    <a:pt x="238" y="1141"/>
                    <a:pt x="255" y="1086"/>
                  </a:cubicBezTo>
                  <a:cubicBezTo>
                    <a:pt x="283" y="1057"/>
                    <a:pt x="255" y="981"/>
                    <a:pt x="255" y="971"/>
                  </a:cubicBezTo>
                  <a:cubicBezTo>
                    <a:pt x="239" y="954"/>
                    <a:pt x="227" y="938"/>
                    <a:pt x="214" y="924"/>
                  </a:cubicBezTo>
                  <a:cubicBezTo>
                    <a:pt x="163" y="923"/>
                    <a:pt x="112" y="938"/>
                    <a:pt x="60" y="950"/>
                  </a:cubicBezTo>
                  <a:cubicBezTo>
                    <a:pt x="9" y="948"/>
                    <a:pt x="16" y="880"/>
                    <a:pt x="16" y="873"/>
                  </a:cubicBezTo>
                  <a:cubicBezTo>
                    <a:pt x="10" y="860"/>
                    <a:pt x="4" y="847"/>
                    <a:pt x="0" y="837"/>
                  </a:cubicBezTo>
                  <a:cubicBezTo>
                    <a:pt x="1" y="683"/>
                    <a:pt x="68" y="678"/>
                    <a:pt x="180" y="651"/>
                  </a:cubicBezTo>
                  <a:cubicBezTo>
                    <a:pt x="196" y="652"/>
                    <a:pt x="212" y="652"/>
                    <a:pt x="228" y="653"/>
                  </a:cubicBezTo>
                  <a:cubicBezTo>
                    <a:pt x="282" y="687"/>
                    <a:pt x="352" y="738"/>
                    <a:pt x="439" y="697"/>
                  </a:cubicBezTo>
                  <a:cubicBezTo>
                    <a:pt x="452" y="681"/>
                    <a:pt x="465" y="665"/>
                    <a:pt x="481" y="649"/>
                  </a:cubicBezTo>
                  <a:cubicBezTo>
                    <a:pt x="484" y="630"/>
                    <a:pt x="491" y="610"/>
                    <a:pt x="497" y="591"/>
                  </a:cubicBezTo>
                  <a:cubicBezTo>
                    <a:pt x="507" y="588"/>
                    <a:pt x="516" y="588"/>
                    <a:pt x="529" y="588"/>
                  </a:cubicBezTo>
                  <a:cubicBezTo>
                    <a:pt x="558" y="618"/>
                    <a:pt x="689" y="622"/>
                    <a:pt x="765" y="624"/>
                  </a:cubicBezTo>
                  <a:cubicBezTo>
                    <a:pt x="823" y="566"/>
                    <a:pt x="811" y="504"/>
                    <a:pt x="811" y="441"/>
                  </a:cubicBezTo>
                  <a:cubicBezTo>
                    <a:pt x="732" y="358"/>
                    <a:pt x="671" y="353"/>
                    <a:pt x="601" y="318"/>
                  </a:cubicBezTo>
                  <a:cubicBezTo>
                    <a:pt x="569" y="249"/>
                    <a:pt x="595" y="230"/>
                    <a:pt x="659" y="231"/>
                  </a:cubicBezTo>
                  <a:cubicBezTo>
                    <a:pt x="681" y="245"/>
                    <a:pt x="704" y="262"/>
                    <a:pt x="726" y="279"/>
                  </a:cubicBezTo>
                  <a:cubicBezTo>
                    <a:pt x="767" y="286"/>
                    <a:pt x="809" y="297"/>
                    <a:pt x="850" y="308"/>
                  </a:cubicBezTo>
                  <a:cubicBezTo>
                    <a:pt x="972" y="311"/>
                    <a:pt x="1126" y="204"/>
                    <a:pt x="1181" y="94"/>
                  </a:cubicBezTo>
                  <a:cubicBezTo>
                    <a:pt x="1181" y="5"/>
                    <a:pt x="1242" y="0"/>
                    <a:pt x="1315" y="2"/>
                  </a:cubicBezTo>
                  <a:cubicBezTo>
                    <a:pt x="1376" y="33"/>
                    <a:pt x="1417" y="113"/>
                    <a:pt x="1429" y="211"/>
                  </a:cubicBezTo>
                  <a:cubicBezTo>
                    <a:pt x="1477" y="275"/>
                    <a:pt x="1521" y="345"/>
                    <a:pt x="1604" y="416"/>
                  </a:cubicBezTo>
                  <a:cubicBezTo>
                    <a:pt x="1636" y="426"/>
                    <a:pt x="1667" y="440"/>
                    <a:pt x="1699" y="454"/>
                  </a:cubicBezTo>
                  <a:cubicBezTo>
                    <a:pt x="1709" y="500"/>
                    <a:pt x="1750" y="580"/>
                    <a:pt x="1698" y="647"/>
                  </a:cubicBezTo>
                  <a:cubicBezTo>
                    <a:pt x="1592" y="717"/>
                    <a:pt x="1522" y="662"/>
                    <a:pt x="1537" y="827"/>
                  </a:cubicBezTo>
                  <a:cubicBezTo>
                    <a:pt x="1560" y="827"/>
                    <a:pt x="1592" y="825"/>
                    <a:pt x="1617" y="812"/>
                  </a:cubicBezTo>
                  <a:cubicBezTo>
                    <a:pt x="1659" y="810"/>
                    <a:pt x="1700" y="811"/>
                    <a:pt x="1742" y="812"/>
                  </a:cubicBezTo>
                  <a:cubicBezTo>
                    <a:pt x="1735" y="884"/>
                    <a:pt x="1731" y="956"/>
                    <a:pt x="1728" y="1031"/>
                  </a:cubicBezTo>
                  <a:cubicBezTo>
                    <a:pt x="1740" y="1061"/>
                    <a:pt x="1756" y="1074"/>
                    <a:pt x="1801" y="1121"/>
                  </a:cubicBezTo>
                  <a:cubicBezTo>
                    <a:pt x="1813" y="1145"/>
                    <a:pt x="1826" y="1168"/>
                    <a:pt x="1839" y="1191"/>
                  </a:cubicBezTo>
                  <a:cubicBezTo>
                    <a:pt x="1765" y="1189"/>
                    <a:pt x="1730" y="1224"/>
                    <a:pt x="1682" y="1253"/>
                  </a:cubicBezTo>
                  <a:cubicBezTo>
                    <a:pt x="1627" y="1336"/>
                    <a:pt x="1531" y="1367"/>
                    <a:pt x="1460" y="1437"/>
                  </a:cubicBezTo>
                  <a:cubicBezTo>
                    <a:pt x="1403" y="1458"/>
                    <a:pt x="1326" y="1479"/>
                    <a:pt x="1272" y="1471"/>
                  </a:cubicBezTo>
                  <a:cubicBezTo>
                    <a:pt x="1243" y="1454"/>
                    <a:pt x="1214" y="1437"/>
                    <a:pt x="1186" y="1420"/>
                  </a:cubicBezTo>
                  <a:cubicBezTo>
                    <a:pt x="1106" y="1326"/>
                    <a:pt x="1119" y="1360"/>
                    <a:pt x="1039" y="1351"/>
                  </a:cubicBezTo>
                  <a:cubicBezTo>
                    <a:pt x="1026" y="1357"/>
                    <a:pt x="1013" y="1363"/>
                    <a:pt x="1004" y="1373"/>
                  </a:cubicBezTo>
                  <a:cubicBezTo>
                    <a:pt x="1000" y="1396"/>
                    <a:pt x="997" y="1419"/>
                    <a:pt x="997" y="1442"/>
                  </a:cubicBezTo>
                  <a:cubicBezTo>
                    <a:pt x="942" y="1496"/>
                    <a:pt x="884" y="1553"/>
                    <a:pt x="843" y="1618"/>
                  </a:cubicBezTo>
                  <a:cubicBezTo>
                    <a:pt x="788" y="1643"/>
                    <a:pt x="750" y="1645"/>
                    <a:pt x="724" y="1648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4921487" y="3161840"/>
              <a:ext cx="467937" cy="580453"/>
            </a:xfrm>
            <a:custGeom>
              <a:rect b="b" l="l" r="r" t="t"/>
              <a:pathLst>
                <a:path extrusionOk="0" h="2024" w="1633">
                  <a:moveTo>
                    <a:pt x="1005" y="2024"/>
                  </a:moveTo>
                  <a:cubicBezTo>
                    <a:pt x="954" y="1970"/>
                    <a:pt x="899" y="2005"/>
                    <a:pt x="858" y="2014"/>
                  </a:cubicBezTo>
                  <a:cubicBezTo>
                    <a:pt x="848" y="1997"/>
                    <a:pt x="839" y="1980"/>
                    <a:pt x="829" y="1964"/>
                  </a:cubicBezTo>
                  <a:cubicBezTo>
                    <a:pt x="830" y="1852"/>
                    <a:pt x="753" y="1880"/>
                    <a:pt x="708" y="1879"/>
                  </a:cubicBezTo>
                  <a:cubicBezTo>
                    <a:pt x="708" y="1862"/>
                    <a:pt x="709" y="1849"/>
                    <a:pt x="709" y="1836"/>
                  </a:cubicBezTo>
                  <a:cubicBezTo>
                    <a:pt x="751" y="1762"/>
                    <a:pt x="805" y="1678"/>
                    <a:pt x="815" y="1613"/>
                  </a:cubicBezTo>
                  <a:cubicBezTo>
                    <a:pt x="765" y="1559"/>
                    <a:pt x="723" y="1516"/>
                    <a:pt x="717" y="1470"/>
                  </a:cubicBezTo>
                  <a:cubicBezTo>
                    <a:pt x="673" y="1410"/>
                    <a:pt x="654" y="1425"/>
                    <a:pt x="622" y="1425"/>
                  </a:cubicBezTo>
                  <a:cubicBezTo>
                    <a:pt x="590" y="1430"/>
                    <a:pt x="558" y="1436"/>
                    <a:pt x="526" y="1445"/>
                  </a:cubicBezTo>
                  <a:cubicBezTo>
                    <a:pt x="484" y="1487"/>
                    <a:pt x="439" y="1512"/>
                    <a:pt x="401" y="1534"/>
                  </a:cubicBezTo>
                  <a:cubicBezTo>
                    <a:pt x="365" y="1533"/>
                    <a:pt x="333" y="1535"/>
                    <a:pt x="301" y="1538"/>
                  </a:cubicBezTo>
                  <a:cubicBezTo>
                    <a:pt x="289" y="1452"/>
                    <a:pt x="235" y="1421"/>
                    <a:pt x="210" y="1395"/>
                  </a:cubicBezTo>
                  <a:cubicBezTo>
                    <a:pt x="203" y="1385"/>
                    <a:pt x="197" y="1375"/>
                    <a:pt x="194" y="1365"/>
                  </a:cubicBezTo>
                  <a:cubicBezTo>
                    <a:pt x="194" y="1283"/>
                    <a:pt x="195" y="1201"/>
                    <a:pt x="198" y="1119"/>
                  </a:cubicBezTo>
                  <a:cubicBezTo>
                    <a:pt x="119" y="1117"/>
                    <a:pt x="58" y="1119"/>
                    <a:pt x="0" y="1137"/>
                  </a:cubicBezTo>
                  <a:cubicBezTo>
                    <a:pt x="1" y="1055"/>
                    <a:pt x="33" y="1076"/>
                    <a:pt x="100" y="1058"/>
                  </a:cubicBezTo>
                  <a:cubicBezTo>
                    <a:pt x="161" y="1030"/>
                    <a:pt x="193" y="959"/>
                    <a:pt x="193" y="900"/>
                  </a:cubicBezTo>
                  <a:cubicBezTo>
                    <a:pt x="178" y="837"/>
                    <a:pt x="162" y="775"/>
                    <a:pt x="150" y="715"/>
                  </a:cubicBezTo>
                  <a:cubicBezTo>
                    <a:pt x="147" y="640"/>
                    <a:pt x="144" y="568"/>
                    <a:pt x="145" y="496"/>
                  </a:cubicBezTo>
                  <a:cubicBezTo>
                    <a:pt x="138" y="469"/>
                    <a:pt x="132" y="443"/>
                    <a:pt x="126" y="420"/>
                  </a:cubicBezTo>
                  <a:cubicBezTo>
                    <a:pt x="193" y="389"/>
                    <a:pt x="222" y="324"/>
                    <a:pt x="251" y="259"/>
                  </a:cubicBezTo>
                  <a:cubicBezTo>
                    <a:pt x="309" y="225"/>
                    <a:pt x="351" y="170"/>
                    <a:pt x="440" y="202"/>
                  </a:cubicBezTo>
                  <a:cubicBezTo>
                    <a:pt x="469" y="203"/>
                    <a:pt x="507" y="197"/>
                    <a:pt x="520" y="158"/>
                  </a:cubicBezTo>
                  <a:cubicBezTo>
                    <a:pt x="521" y="89"/>
                    <a:pt x="499" y="79"/>
                    <a:pt x="473" y="52"/>
                  </a:cubicBezTo>
                  <a:cubicBezTo>
                    <a:pt x="483" y="0"/>
                    <a:pt x="585" y="42"/>
                    <a:pt x="646" y="66"/>
                  </a:cubicBezTo>
                  <a:cubicBezTo>
                    <a:pt x="674" y="70"/>
                    <a:pt x="703" y="74"/>
                    <a:pt x="735" y="78"/>
                  </a:cubicBezTo>
                  <a:cubicBezTo>
                    <a:pt x="792" y="113"/>
                    <a:pt x="885" y="158"/>
                    <a:pt x="955" y="212"/>
                  </a:cubicBezTo>
                  <a:cubicBezTo>
                    <a:pt x="983" y="222"/>
                    <a:pt x="1015" y="233"/>
                    <a:pt x="1047" y="247"/>
                  </a:cubicBezTo>
                  <a:cubicBezTo>
                    <a:pt x="1076" y="247"/>
                    <a:pt x="1105" y="248"/>
                    <a:pt x="1137" y="252"/>
                  </a:cubicBezTo>
                  <a:cubicBezTo>
                    <a:pt x="1156" y="227"/>
                    <a:pt x="1178" y="201"/>
                    <a:pt x="1201" y="179"/>
                  </a:cubicBezTo>
                  <a:cubicBezTo>
                    <a:pt x="1230" y="179"/>
                    <a:pt x="1274" y="210"/>
                    <a:pt x="1319" y="270"/>
                  </a:cubicBezTo>
                  <a:cubicBezTo>
                    <a:pt x="1338" y="280"/>
                    <a:pt x="1357" y="291"/>
                    <a:pt x="1379" y="304"/>
                  </a:cubicBezTo>
                  <a:cubicBezTo>
                    <a:pt x="1430" y="319"/>
                    <a:pt x="1516" y="390"/>
                    <a:pt x="1573" y="470"/>
                  </a:cubicBezTo>
                  <a:cubicBezTo>
                    <a:pt x="1592" y="542"/>
                    <a:pt x="1614" y="618"/>
                    <a:pt x="1575" y="715"/>
                  </a:cubicBezTo>
                  <a:cubicBezTo>
                    <a:pt x="1475" y="824"/>
                    <a:pt x="1417" y="878"/>
                    <a:pt x="1506" y="1044"/>
                  </a:cubicBezTo>
                  <a:cubicBezTo>
                    <a:pt x="1509" y="1064"/>
                    <a:pt x="1515" y="1084"/>
                    <a:pt x="1521" y="1107"/>
                  </a:cubicBezTo>
                  <a:cubicBezTo>
                    <a:pt x="1544" y="1130"/>
                    <a:pt x="1575" y="1278"/>
                    <a:pt x="1587" y="1344"/>
                  </a:cubicBezTo>
                  <a:cubicBezTo>
                    <a:pt x="1628" y="1401"/>
                    <a:pt x="1628" y="1440"/>
                    <a:pt x="1605" y="1525"/>
                  </a:cubicBezTo>
                  <a:cubicBezTo>
                    <a:pt x="1605" y="1577"/>
                    <a:pt x="1601" y="1639"/>
                    <a:pt x="1633" y="1722"/>
                  </a:cubicBezTo>
                  <a:cubicBezTo>
                    <a:pt x="1521" y="1722"/>
                    <a:pt x="1409" y="1723"/>
                    <a:pt x="1297" y="1727"/>
                  </a:cubicBezTo>
                  <a:cubicBezTo>
                    <a:pt x="1271" y="1752"/>
                    <a:pt x="1319" y="1809"/>
                    <a:pt x="1357" y="1856"/>
                  </a:cubicBezTo>
                  <a:cubicBezTo>
                    <a:pt x="1351" y="1872"/>
                    <a:pt x="1344" y="1892"/>
                    <a:pt x="1341" y="1911"/>
                  </a:cubicBezTo>
                  <a:cubicBezTo>
                    <a:pt x="1293" y="1910"/>
                    <a:pt x="1230" y="1817"/>
                    <a:pt x="1223" y="1810"/>
                  </a:cubicBezTo>
                  <a:cubicBezTo>
                    <a:pt x="1188" y="1806"/>
                    <a:pt x="1153" y="1805"/>
                    <a:pt x="1121" y="1804"/>
                  </a:cubicBezTo>
                  <a:cubicBezTo>
                    <a:pt x="1102" y="1833"/>
                    <a:pt x="1082" y="1862"/>
                    <a:pt x="1063" y="1891"/>
                  </a:cubicBezTo>
                  <a:cubicBezTo>
                    <a:pt x="1060" y="1920"/>
                    <a:pt x="1056" y="1999"/>
                    <a:pt x="1005" y="2024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5344209" y="3148171"/>
              <a:ext cx="412205" cy="593071"/>
            </a:xfrm>
            <a:custGeom>
              <a:rect b="b" l="l" r="r" t="t"/>
              <a:pathLst>
                <a:path extrusionOk="0" h="2065" w="1437">
                  <a:moveTo>
                    <a:pt x="373" y="2065"/>
                  </a:moveTo>
                  <a:cubicBezTo>
                    <a:pt x="351" y="2041"/>
                    <a:pt x="322" y="2044"/>
                    <a:pt x="300" y="2034"/>
                  </a:cubicBezTo>
                  <a:cubicBezTo>
                    <a:pt x="297" y="2027"/>
                    <a:pt x="297" y="2020"/>
                    <a:pt x="297" y="2014"/>
                  </a:cubicBezTo>
                  <a:cubicBezTo>
                    <a:pt x="339" y="1962"/>
                    <a:pt x="380" y="1911"/>
                    <a:pt x="422" y="1860"/>
                  </a:cubicBezTo>
                  <a:cubicBezTo>
                    <a:pt x="423" y="1798"/>
                    <a:pt x="416" y="1784"/>
                    <a:pt x="404" y="1755"/>
                  </a:cubicBezTo>
                  <a:cubicBezTo>
                    <a:pt x="340" y="1753"/>
                    <a:pt x="321" y="1762"/>
                    <a:pt x="282" y="1784"/>
                  </a:cubicBezTo>
                  <a:cubicBezTo>
                    <a:pt x="253" y="1783"/>
                    <a:pt x="225" y="1783"/>
                    <a:pt x="196" y="1785"/>
                  </a:cubicBezTo>
                  <a:cubicBezTo>
                    <a:pt x="183" y="1742"/>
                    <a:pt x="171" y="1700"/>
                    <a:pt x="162" y="1660"/>
                  </a:cubicBezTo>
                  <a:cubicBezTo>
                    <a:pt x="162" y="1562"/>
                    <a:pt x="191" y="1484"/>
                    <a:pt x="173" y="1408"/>
                  </a:cubicBezTo>
                  <a:cubicBezTo>
                    <a:pt x="163" y="1398"/>
                    <a:pt x="154" y="1388"/>
                    <a:pt x="144" y="1378"/>
                  </a:cubicBezTo>
                  <a:cubicBezTo>
                    <a:pt x="145" y="1273"/>
                    <a:pt x="81" y="1170"/>
                    <a:pt x="69" y="1094"/>
                  </a:cubicBezTo>
                  <a:cubicBezTo>
                    <a:pt x="22" y="992"/>
                    <a:pt x="0" y="942"/>
                    <a:pt x="54" y="865"/>
                  </a:cubicBezTo>
                  <a:cubicBezTo>
                    <a:pt x="86" y="856"/>
                    <a:pt x="135" y="765"/>
                    <a:pt x="151" y="736"/>
                  </a:cubicBezTo>
                  <a:cubicBezTo>
                    <a:pt x="151" y="681"/>
                    <a:pt x="152" y="625"/>
                    <a:pt x="152" y="569"/>
                  </a:cubicBezTo>
                  <a:cubicBezTo>
                    <a:pt x="139" y="536"/>
                    <a:pt x="127" y="503"/>
                    <a:pt x="114" y="470"/>
                  </a:cubicBezTo>
                  <a:cubicBezTo>
                    <a:pt x="105" y="460"/>
                    <a:pt x="95" y="450"/>
                    <a:pt x="89" y="440"/>
                  </a:cubicBezTo>
                  <a:cubicBezTo>
                    <a:pt x="111" y="418"/>
                    <a:pt x="137" y="395"/>
                    <a:pt x="163" y="376"/>
                  </a:cubicBezTo>
                  <a:cubicBezTo>
                    <a:pt x="166" y="377"/>
                    <a:pt x="259" y="366"/>
                    <a:pt x="268" y="346"/>
                  </a:cubicBezTo>
                  <a:cubicBezTo>
                    <a:pt x="275" y="343"/>
                    <a:pt x="281" y="343"/>
                    <a:pt x="291" y="344"/>
                  </a:cubicBezTo>
                  <a:cubicBezTo>
                    <a:pt x="339" y="270"/>
                    <a:pt x="445" y="236"/>
                    <a:pt x="512" y="182"/>
                  </a:cubicBezTo>
                  <a:cubicBezTo>
                    <a:pt x="554" y="98"/>
                    <a:pt x="698" y="131"/>
                    <a:pt x="784" y="68"/>
                  </a:cubicBezTo>
                  <a:cubicBezTo>
                    <a:pt x="810" y="0"/>
                    <a:pt x="810" y="0"/>
                    <a:pt x="890" y="2"/>
                  </a:cubicBezTo>
                  <a:cubicBezTo>
                    <a:pt x="890" y="51"/>
                    <a:pt x="893" y="100"/>
                    <a:pt x="896" y="153"/>
                  </a:cubicBezTo>
                  <a:cubicBezTo>
                    <a:pt x="912" y="179"/>
                    <a:pt x="943" y="177"/>
                    <a:pt x="979" y="181"/>
                  </a:cubicBezTo>
                  <a:cubicBezTo>
                    <a:pt x="1030" y="140"/>
                    <a:pt x="1014" y="80"/>
                    <a:pt x="1040" y="55"/>
                  </a:cubicBezTo>
                  <a:cubicBezTo>
                    <a:pt x="1050" y="78"/>
                    <a:pt x="1078" y="160"/>
                    <a:pt x="1151" y="179"/>
                  </a:cubicBezTo>
                  <a:cubicBezTo>
                    <a:pt x="1205" y="180"/>
                    <a:pt x="1250" y="175"/>
                    <a:pt x="1314" y="144"/>
                  </a:cubicBezTo>
                  <a:cubicBezTo>
                    <a:pt x="1330" y="144"/>
                    <a:pt x="1349" y="144"/>
                    <a:pt x="1369" y="145"/>
                  </a:cubicBezTo>
                  <a:cubicBezTo>
                    <a:pt x="1340" y="206"/>
                    <a:pt x="1266" y="237"/>
                    <a:pt x="1285" y="316"/>
                  </a:cubicBezTo>
                  <a:cubicBezTo>
                    <a:pt x="1339" y="377"/>
                    <a:pt x="1386" y="443"/>
                    <a:pt x="1437" y="540"/>
                  </a:cubicBezTo>
                  <a:cubicBezTo>
                    <a:pt x="1433" y="562"/>
                    <a:pt x="1433" y="589"/>
                    <a:pt x="1433" y="615"/>
                  </a:cubicBezTo>
                  <a:cubicBezTo>
                    <a:pt x="1414" y="634"/>
                    <a:pt x="1407" y="660"/>
                    <a:pt x="1388" y="699"/>
                  </a:cubicBezTo>
                  <a:cubicBezTo>
                    <a:pt x="1310" y="795"/>
                    <a:pt x="1244" y="754"/>
                    <a:pt x="1167" y="791"/>
                  </a:cubicBezTo>
                  <a:cubicBezTo>
                    <a:pt x="1086" y="858"/>
                    <a:pt x="1067" y="838"/>
                    <a:pt x="1079" y="956"/>
                  </a:cubicBezTo>
                  <a:cubicBezTo>
                    <a:pt x="1111" y="990"/>
                    <a:pt x="1108" y="1032"/>
                    <a:pt x="1082" y="1084"/>
                  </a:cubicBezTo>
                  <a:cubicBezTo>
                    <a:pt x="1059" y="1106"/>
                    <a:pt x="1037" y="1129"/>
                    <a:pt x="1018" y="1151"/>
                  </a:cubicBezTo>
                  <a:cubicBezTo>
                    <a:pt x="905" y="1227"/>
                    <a:pt x="912" y="1207"/>
                    <a:pt x="930" y="1375"/>
                  </a:cubicBezTo>
                  <a:cubicBezTo>
                    <a:pt x="920" y="1404"/>
                    <a:pt x="914" y="1433"/>
                    <a:pt x="907" y="1463"/>
                  </a:cubicBezTo>
                  <a:cubicBezTo>
                    <a:pt x="836" y="1523"/>
                    <a:pt x="817" y="1526"/>
                    <a:pt x="817" y="1631"/>
                  </a:cubicBezTo>
                  <a:cubicBezTo>
                    <a:pt x="820" y="1654"/>
                    <a:pt x="823" y="1677"/>
                    <a:pt x="826" y="1703"/>
                  </a:cubicBezTo>
                  <a:cubicBezTo>
                    <a:pt x="803" y="1752"/>
                    <a:pt x="777" y="1843"/>
                    <a:pt x="786" y="1918"/>
                  </a:cubicBezTo>
                  <a:cubicBezTo>
                    <a:pt x="793" y="1931"/>
                    <a:pt x="799" y="1948"/>
                    <a:pt x="805" y="1964"/>
                  </a:cubicBezTo>
                  <a:cubicBezTo>
                    <a:pt x="767" y="1983"/>
                    <a:pt x="731" y="2002"/>
                    <a:pt x="696" y="2024"/>
                  </a:cubicBezTo>
                  <a:cubicBezTo>
                    <a:pt x="620" y="1943"/>
                    <a:pt x="546" y="2000"/>
                    <a:pt x="466" y="2034"/>
                  </a:cubicBezTo>
                  <a:cubicBezTo>
                    <a:pt x="434" y="2043"/>
                    <a:pt x="402" y="2052"/>
                    <a:pt x="373" y="2065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3956172" y="2732812"/>
              <a:ext cx="849647" cy="862266"/>
            </a:xfrm>
            <a:custGeom>
              <a:rect b="b" l="l" r="r" t="t"/>
              <a:pathLst>
                <a:path extrusionOk="0" h="3007" w="2963">
                  <a:moveTo>
                    <a:pt x="1304" y="3007"/>
                  </a:moveTo>
                  <a:cubicBezTo>
                    <a:pt x="1295" y="3003"/>
                    <a:pt x="1285" y="3000"/>
                    <a:pt x="1276" y="2996"/>
                  </a:cubicBezTo>
                  <a:cubicBezTo>
                    <a:pt x="1206" y="2936"/>
                    <a:pt x="1164" y="2931"/>
                    <a:pt x="1113" y="2891"/>
                  </a:cubicBezTo>
                  <a:cubicBezTo>
                    <a:pt x="1097" y="2871"/>
                    <a:pt x="1082" y="2854"/>
                    <a:pt x="1069" y="2837"/>
                  </a:cubicBezTo>
                  <a:cubicBezTo>
                    <a:pt x="1069" y="2821"/>
                    <a:pt x="1069" y="2804"/>
                    <a:pt x="1069" y="2791"/>
                  </a:cubicBezTo>
                  <a:cubicBezTo>
                    <a:pt x="1153" y="2692"/>
                    <a:pt x="1108" y="2638"/>
                    <a:pt x="1061" y="2565"/>
                  </a:cubicBezTo>
                  <a:cubicBezTo>
                    <a:pt x="991" y="2491"/>
                    <a:pt x="966" y="2399"/>
                    <a:pt x="928" y="2359"/>
                  </a:cubicBezTo>
                  <a:cubicBezTo>
                    <a:pt x="881" y="2240"/>
                    <a:pt x="890" y="2269"/>
                    <a:pt x="804" y="2257"/>
                  </a:cubicBezTo>
                  <a:cubicBezTo>
                    <a:pt x="785" y="2247"/>
                    <a:pt x="766" y="2240"/>
                    <a:pt x="750" y="2233"/>
                  </a:cubicBezTo>
                  <a:cubicBezTo>
                    <a:pt x="724" y="2197"/>
                    <a:pt x="699" y="2160"/>
                    <a:pt x="677" y="2123"/>
                  </a:cubicBezTo>
                  <a:cubicBezTo>
                    <a:pt x="658" y="2070"/>
                    <a:pt x="639" y="2018"/>
                    <a:pt x="623" y="1965"/>
                  </a:cubicBezTo>
                  <a:cubicBezTo>
                    <a:pt x="608" y="1941"/>
                    <a:pt x="592" y="1921"/>
                    <a:pt x="579" y="1901"/>
                  </a:cubicBezTo>
                  <a:cubicBezTo>
                    <a:pt x="448" y="1898"/>
                    <a:pt x="515" y="2021"/>
                    <a:pt x="472" y="2105"/>
                  </a:cubicBezTo>
                  <a:cubicBezTo>
                    <a:pt x="463" y="2101"/>
                    <a:pt x="453" y="2098"/>
                    <a:pt x="447" y="2095"/>
                  </a:cubicBezTo>
                  <a:cubicBezTo>
                    <a:pt x="447" y="2016"/>
                    <a:pt x="406" y="1946"/>
                    <a:pt x="394" y="1893"/>
                  </a:cubicBezTo>
                  <a:cubicBezTo>
                    <a:pt x="426" y="1875"/>
                    <a:pt x="420" y="1806"/>
                    <a:pt x="420" y="1802"/>
                  </a:cubicBezTo>
                  <a:cubicBezTo>
                    <a:pt x="423" y="1760"/>
                    <a:pt x="427" y="1721"/>
                    <a:pt x="433" y="1682"/>
                  </a:cubicBezTo>
                  <a:cubicBezTo>
                    <a:pt x="392" y="1605"/>
                    <a:pt x="380" y="1517"/>
                    <a:pt x="396" y="1458"/>
                  </a:cubicBezTo>
                  <a:cubicBezTo>
                    <a:pt x="416" y="1432"/>
                    <a:pt x="435" y="1407"/>
                    <a:pt x="458" y="1384"/>
                  </a:cubicBezTo>
                  <a:cubicBezTo>
                    <a:pt x="451" y="1335"/>
                    <a:pt x="449" y="1286"/>
                    <a:pt x="446" y="1240"/>
                  </a:cubicBezTo>
                  <a:cubicBezTo>
                    <a:pt x="424" y="1203"/>
                    <a:pt x="401" y="1170"/>
                    <a:pt x="382" y="1137"/>
                  </a:cubicBezTo>
                  <a:cubicBezTo>
                    <a:pt x="364" y="1061"/>
                    <a:pt x="342" y="975"/>
                    <a:pt x="320" y="935"/>
                  </a:cubicBezTo>
                  <a:cubicBezTo>
                    <a:pt x="240" y="842"/>
                    <a:pt x="164" y="738"/>
                    <a:pt x="152" y="659"/>
                  </a:cubicBezTo>
                  <a:cubicBezTo>
                    <a:pt x="114" y="632"/>
                    <a:pt x="76" y="605"/>
                    <a:pt x="41" y="581"/>
                  </a:cubicBezTo>
                  <a:cubicBezTo>
                    <a:pt x="34" y="571"/>
                    <a:pt x="28" y="561"/>
                    <a:pt x="22" y="551"/>
                  </a:cubicBezTo>
                  <a:cubicBezTo>
                    <a:pt x="15" y="551"/>
                    <a:pt x="12" y="551"/>
                    <a:pt x="9" y="551"/>
                  </a:cubicBezTo>
                  <a:cubicBezTo>
                    <a:pt x="9" y="495"/>
                    <a:pt x="0" y="443"/>
                    <a:pt x="13" y="414"/>
                  </a:cubicBezTo>
                  <a:cubicBezTo>
                    <a:pt x="87" y="379"/>
                    <a:pt x="84" y="311"/>
                    <a:pt x="84" y="248"/>
                  </a:cubicBezTo>
                  <a:cubicBezTo>
                    <a:pt x="59" y="215"/>
                    <a:pt x="33" y="182"/>
                    <a:pt x="11" y="152"/>
                  </a:cubicBezTo>
                  <a:cubicBezTo>
                    <a:pt x="11" y="129"/>
                    <a:pt x="11" y="106"/>
                    <a:pt x="12" y="83"/>
                  </a:cubicBezTo>
                  <a:cubicBezTo>
                    <a:pt x="85" y="78"/>
                    <a:pt x="159" y="77"/>
                    <a:pt x="235" y="75"/>
                  </a:cubicBezTo>
                  <a:cubicBezTo>
                    <a:pt x="264" y="86"/>
                    <a:pt x="318" y="143"/>
                    <a:pt x="346" y="206"/>
                  </a:cubicBezTo>
                  <a:cubicBezTo>
                    <a:pt x="346" y="294"/>
                    <a:pt x="425" y="401"/>
                    <a:pt x="514" y="482"/>
                  </a:cubicBezTo>
                  <a:cubicBezTo>
                    <a:pt x="546" y="486"/>
                    <a:pt x="578" y="474"/>
                    <a:pt x="613" y="543"/>
                  </a:cubicBezTo>
                  <a:cubicBezTo>
                    <a:pt x="645" y="544"/>
                    <a:pt x="677" y="542"/>
                    <a:pt x="722" y="507"/>
                  </a:cubicBezTo>
                  <a:cubicBezTo>
                    <a:pt x="728" y="504"/>
                    <a:pt x="734" y="504"/>
                    <a:pt x="744" y="504"/>
                  </a:cubicBezTo>
                  <a:cubicBezTo>
                    <a:pt x="747" y="507"/>
                    <a:pt x="754" y="511"/>
                    <a:pt x="760" y="518"/>
                  </a:cubicBezTo>
                  <a:cubicBezTo>
                    <a:pt x="760" y="560"/>
                    <a:pt x="811" y="565"/>
                    <a:pt x="865" y="573"/>
                  </a:cubicBezTo>
                  <a:cubicBezTo>
                    <a:pt x="871" y="583"/>
                    <a:pt x="881" y="593"/>
                    <a:pt x="890" y="606"/>
                  </a:cubicBezTo>
                  <a:cubicBezTo>
                    <a:pt x="910" y="606"/>
                    <a:pt x="929" y="607"/>
                    <a:pt x="951" y="608"/>
                  </a:cubicBezTo>
                  <a:cubicBezTo>
                    <a:pt x="967" y="592"/>
                    <a:pt x="986" y="576"/>
                    <a:pt x="1006" y="563"/>
                  </a:cubicBezTo>
                  <a:cubicBezTo>
                    <a:pt x="1050" y="554"/>
                    <a:pt x="1098" y="546"/>
                    <a:pt x="1146" y="540"/>
                  </a:cubicBezTo>
                  <a:cubicBezTo>
                    <a:pt x="1153" y="527"/>
                    <a:pt x="1159" y="515"/>
                    <a:pt x="1169" y="505"/>
                  </a:cubicBezTo>
                  <a:cubicBezTo>
                    <a:pt x="1169" y="403"/>
                    <a:pt x="1094" y="271"/>
                    <a:pt x="1135" y="229"/>
                  </a:cubicBezTo>
                  <a:cubicBezTo>
                    <a:pt x="1158" y="243"/>
                    <a:pt x="1180" y="286"/>
                    <a:pt x="1240" y="310"/>
                  </a:cubicBezTo>
                  <a:cubicBezTo>
                    <a:pt x="1247" y="317"/>
                    <a:pt x="1253" y="327"/>
                    <a:pt x="1263" y="337"/>
                  </a:cubicBezTo>
                  <a:cubicBezTo>
                    <a:pt x="1304" y="358"/>
                    <a:pt x="1368" y="363"/>
                    <a:pt x="1429" y="341"/>
                  </a:cubicBezTo>
                  <a:cubicBezTo>
                    <a:pt x="1445" y="325"/>
                    <a:pt x="1461" y="309"/>
                    <a:pt x="1480" y="293"/>
                  </a:cubicBezTo>
                  <a:cubicBezTo>
                    <a:pt x="1481" y="195"/>
                    <a:pt x="1449" y="168"/>
                    <a:pt x="1443" y="122"/>
                  </a:cubicBezTo>
                  <a:cubicBezTo>
                    <a:pt x="1475" y="90"/>
                    <a:pt x="1539" y="0"/>
                    <a:pt x="1606" y="48"/>
                  </a:cubicBezTo>
                  <a:cubicBezTo>
                    <a:pt x="1628" y="97"/>
                    <a:pt x="1638" y="134"/>
                    <a:pt x="1720" y="191"/>
                  </a:cubicBezTo>
                  <a:cubicBezTo>
                    <a:pt x="1743" y="202"/>
                    <a:pt x="1768" y="212"/>
                    <a:pt x="1794" y="226"/>
                  </a:cubicBezTo>
                  <a:cubicBezTo>
                    <a:pt x="1828" y="279"/>
                    <a:pt x="1911" y="314"/>
                    <a:pt x="1962" y="410"/>
                  </a:cubicBezTo>
                  <a:cubicBezTo>
                    <a:pt x="1968" y="430"/>
                    <a:pt x="1974" y="453"/>
                    <a:pt x="1984" y="476"/>
                  </a:cubicBezTo>
                  <a:cubicBezTo>
                    <a:pt x="2000" y="513"/>
                    <a:pt x="2047" y="599"/>
                    <a:pt x="2117" y="624"/>
                  </a:cubicBezTo>
                  <a:cubicBezTo>
                    <a:pt x="2187" y="622"/>
                    <a:pt x="2258" y="624"/>
                    <a:pt x="2328" y="626"/>
                  </a:cubicBezTo>
                  <a:cubicBezTo>
                    <a:pt x="2376" y="601"/>
                    <a:pt x="2405" y="572"/>
                    <a:pt x="2478" y="584"/>
                  </a:cubicBezTo>
                  <a:cubicBezTo>
                    <a:pt x="2523" y="598"/>
                    <a:pt x="2568" y="616"/>
                    <a:pt x="2612" y="633"/>
                  </a:cubicBezTo>
                  <a:cubicBezTo>
                    <a:pt x="2654" y="634"/>
                    <a:pt x="2699" y="635"/>
                    <a:pt x="2743" y="640"/>
                  </a:cubicBezTo>
                  <a:cubicBezTo>
                    <a:pt x="2791" y="677"/>
                    <a:pt x="2807" y="713"/>
                    <a:pt x="2899" y="725"/>
                  </a:cubicBezTo>
                  <a:cubicBezTo>
                    <a:pt x="2918" y="742"/>
                    <a:pt x="2941" y="759"/>
                    <a:pt x="2963" y="779"/>
                  </a:cubicBezTo>
                  <a:cubicBezTo>
                    <a:pt x="2963" y="832"/>
                    <a:pt x="2962" y="884"/>
                    <a:pt x="2962" y="937"/>
                  </a:cubicBezTo>
                  <a:cubicBezTo>
                    <a:pt x="2898" y="1000"/>
                    <a:pt x="2856" y="1094"/>
                    <a:pt x="2833" y="1182"/>
                  </a:cubicBezTo>
                  <a:cubicBezTo>
                    <a:pt x="2791" y="1247"/>
                    <a:pt x="2739" y="1308"/>
                    <a:pt x="2678" y="1368"/>
                  </a:cubicBezTo>
                  <a:cubicBezTo>
                    <a:pt x="2550" y="1398"/>
                    <a:pt x="2551" y="1342"/>
                    <a:pt x="2471" y="1284"/>
                  </a:cubicBezTo>
                  <a:cubicBezTo>
                    <a:pt x="2427" y="1224"/>
                    <a:pt x="2369" y="1220"/>
                    <a:pt x="2340" y="1222"/>
                  </a:cubicBezTo>
                  <a:cubicBezTo>
                    <a:pt x="2334" y="1229"/>
                    <a:pt x="2328" y="1235"/>
                    <a:pt x="2324" y="1241"/>
                  </a:cubicBezTo>
                  <a:cubicBezTo>
                    <a:pt x="2324" y="1281"/>
                    <a:pt x="2324" y="1323"/>
                    <a:pt x="2324" y="1366"/>
                  </a:cubicBezTo>
                  <a:cubicBezTo>
                    <a:pt x="2349" y="1419"/>
                    <a:pt x="2352" y="1465"/>
                    <a:pt x="2351" y="1543"/>
                  </a:cubicBezTo>
                  <a:cubicBezTo>
                    <a:pt x="2335" y="1599"/>
                    <a:pt x="2319" y="1680"/>
                    <a:pt x="2337" y="1759"/>
                  </a:cubicBezTo>
                  <a:cubicBezTo>
                    <a:pt x="2353" y="1776"/>
                    <a:pt x="2369" y="1796"/>
                    <a:pt x="2385" y="1816"/>
                  </a:cubicBezTo>
                  <a:cubicBezTo>
                    <a:pt x="2426" y="1837"/>
                    <a:pt x="2509" y="1950"/>
                    <a:pt x="2432" y="2027"/>
                  </a:cubicBezTo>
                  <a:cubicBezTo>
                    <a:pt x="2361" y="2074"/>
                    <a:pt x="2358" y="2051"/>
                    <a:pt x="2357" y="2153"/>
                  </a:cubicBezTo>
                  <a:cubicBezTo>
                    <a:pt x="2389" y="2219"/>
                    <a:pt x="2498" y="2212"/>
                    <a:pt x="2580" y="2299"/>
                  </a:cubicBezTo>
                  <a:cubicBezTo>
                    <a:pt x="2580" y="2328"/>
                    <a:pt x="2579" y="2401"/>
                    <a:pt x="2547" y="2432"/>
                  </a:cubicBezTo>
                  <a:cubicBezTo>
                    <a:pt x="2458" y="2430"/>
                    <a:pt x="2365" y="2411"/>
                    <a:pt x="2318" y="2387"/>
                  </a:cubicBezTo>
                  <a:cubicBezTo>
                    <a:pt x="2315" y="2328"/>
                    <a:pt x="2299" y="2272"/>
                    <a:pt x="2283" y="2242"/>
                  </a:cubicBezTo>
                  <a:cubicBezTo>
                    <a:pt x="2203" y="2240"/>
                    <a:pt x="2197" y="2283"/>
                    <a:pt x="2142" y="2308"/>
                  </a:cubicBezTo>
                  <a:cubicBezTo>
                    <a:pt x="2114" y="2304"/>
                    <a:pt x="2088" y="2303"/>
                    <a:pt x="2062" y="2302"/>
                  </a:cubicBezTo>
                  <a:cubicBezTo>
                    <a:pt x="1973" y="2235"/>
                    <a:pt x="1961" y="2143"/>
                    <a:pt x="1949" y="2073"/>
                  </a:cubicBezTo>
                  <a:cubicBezTo>
                    <a:pt x="1936" y="2057"/>
                    <a:pt x="1923" y="2040"/>
                    <a:pt x="1914" y="2027"/>
                  </a:cubicBezTo>
                  <a:cubicBezTo>
                    <a:pt x="1786" y="2024"/>
                    <a:pt x="1754" y="2006"/>
                    <a:pt x="1734" y="2127"/>
                  </a:cubicBezTo>
                  <a:cubicBezTo>
                    <a:pt x="1699" y="2162"/>
                    <a:pt x="1677" y="2155"/>
                    <a:pt x="1645" y="2174"/>
                  </a:cubicBezTo>
                  <a:cubicBezTo>
                    <a:pt x="1645" y="2190"/>
                    <a:pt x="1644" y="2210"/>
                    <a:pt x="1648" y="2230"/>
                  </a:cubicBezTo>
                  <a:cubicBezTo>
                    <a:pt x="1673" y="2263"/>
                    <a:pt x="1727" y="2320"/>
                    <a:pt x="1704" y="2401"/>
                  </a:cubicBezTo>
                  <a:cubicBezTo>
                    <a:pt x="1675" y="2460"/>
                    <a:pt x="1582" y="2496"/>
                    <a:pt x="1537" y="2528"/>
                  </a:cubicBezTo>
                  <a:cubicBezTo>
                    <a:pt x="1531" y="2538"/>
                    <a:pt x="1524" y="2547"/>
                    <a:pt x="1518" y="2557"/>
                  </a:cubicBezTo>
                  <a:cubicBezTo>
                    <a:pt x="1518" y="2596"/>
                    <a:pt x="1517" y="2639"/>
                    <a:pt x="1517" y="2681"/>
                  </a:cubicBezTo>
                  <a:cubicBezTo>
                    <a:pt x="1542" y="2738"/>
                    <a:pt x="1603" y="2707"/>
                    <a:pt x="1602" y="2844"/>
                  </a:cubicBezTo>
                  <a:cubicBezTo>
                    <a:pt x="1593" y="2860"/>
                    <a:pt x="1586" y="2876"/>
                    <a:pt x="1580" y="2896"/>
                  </a:cubicBezTo>
                  <a:cubicBezTo>
                    <a:pt x="1554" y="2905"/>
                    <a:pt x="1532" y="2918"/>
                    <a:pt x="1509" y="2930"/>
                  </a:cubicBezTo>
                  <a:cubicBezTo>
                    <a:pt x="1439" y="2955"/>
                    <a:pt x="1372" y="2979"/>
                    <a:pt x="1304" y="300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370443" y="2326917"/>
              <a:ext cx="1708758" cy="1091502"/>
            </a:xfrm>
            <a:custGeom>
              <a:rect b="b" l="l" r="r" t="t"/>
              <a:pathLst>
                <a:path extrusionOk="0" h="3807" w="5957">
                  <a:moveTo>
                    <a:pt x="4098" y="3807"/>
                  </a:moveTo>
                  <a:cubicBezTo>
                    <a:pt x="4066" y="3773"/>
                    <a:pt x="3868" y="3778"/>
                    <a:pt x="3842" y="3778"/>
                  </a:cubicBezTo>
                  <a:cubicBezTo>
                    <a:pt x="3830" y="3781"/>
                    <a:pt x="3817" y="3784"/>
                    <a:pt x="3804" y="3790"/>
                  </a:cubicBezTo>
                  <a:cubicBezTo>
                    <a:pt x="3622" y="3772"/>
                    <a:pt x="3725" y="3706"/>
                    <a:pt x="3757" y="3615"/>
                  </a:cubicBezTo>
                  <a:cubicBezTo>
                    <a:pt x="3757" y="3592"/>
                    <a:pt x="3757" y="3569"/>
                    <a:pt x="3757" y="3546"/>
                  </a:cubicBezTo>
                  <a:cubicBezTo>
                    <a:pt x="3636" y="3504"/>
                    <a:pt x="3646" y="3471"/>
                    <a:pt x="3627" y="3399"/>
                  </a:cubicBezTo>
                  <a:cubicBezTo>
                    <a:pt x="3621" y="3389"/>
                    <a:pt x="3615" y="3379"/>
                    <a:pt x="3608" y="3372"/>
                  </a:cubicBezTo>
                  <a:cubicBezTo>
                    <a:pt x="3544" y="3371"/>
                    <a:pt x="3497" y="3363"/>
                    <a:pt x="3452" y="3349"/>
                  </a:cubicBezTo>
                  <a:cubicBezTo>
                    <a:pt x="3433" y="3322"/>
                    <a:pt x="3417" y="3295"/>
                    <a:pt x="3401" y="3272"/>
                  </a:cubicBezTo>
                  <a:cubicBezTo>
                    <a:pt x="3321" y="3247"/>
                    <a:pt x="3248" y="3206"/>
                    <a:pt x="3216" y="3179"/>
                  </a:cubicBezTo>
                  <a:cubicBezTo>
                    <a:pt x="3204" y="3172"/>
                    <a:pt x="3191" y="3165"/>
                    <a:pt x="3178" y="3162"/>
                  </a:cubicBezTo>
                  <a:cubicBezTo>
                    <a:pt x="3140" y="3161"/>
                    <a:pt x="3105" y="3160"/>
                    <a:pt x="3070" y="3159"/>
                  </a:cubicBezTo>
                  <a:cubicBezTo>
                    <a:pt x="3021" y="3187"/>
                    <a:pt x="2992" y="3239"/>
                    <a:pt x="2932" y="3260"/>
                  </a:cubicBezTo>
                  <a:cubicBezTo>
                    <a:pt x="2916" y="3273"/>
                    <a:pt x="2903" y="3286"/>
                    <a:pt x="2890" y="3298"/>
                  </a:cubicBezTo>
                  <a:cubicBezTo>
                    <a:pt x="2880" y="3315"/>
                    <a:pt x="2874" y="3331"/>
                    <a:pt x="2867" y="3347"/>
                  </a:cubicBezTo>
                  <a:cubicBezTo>
                    <a:pt x="2857" y="3386"/>
                    <a:pt x="2851" y="3428"/>
                    <a:pt x="2844" y="3471"/>
                  </a:cubicBezTo>
                  <a:cubicBezTo>
                    <a:pt x="2694" y="3444"/>
                    <a:pt x="2736" y="3311"/>
                    <a:pt x="2782" y="3230"/>
                  </a:cubicBezTo>
                  <a:cubicBezTo>
                    <a:pt x="2782" y="3214"/>
                    <a:pt x="2782" y="3197"/>
                    <a:pt x="2782" y="3181"/>
                  </a:cubicBezTo>
                  <a:cubicBezTo>
                    <a:pt x="2715" y="3127"/>
                    <a:pt x="2718" y="3147"/>
                    <a:pt x="2674" y="3139"/>
                  </a:cubicBezTo>
                  <a:cubicBezTo>
                    <a:pt x="2546" y="3162"/>
                    <a:pt x="2485" y="3167"/>
                    <a:pt x="2401" y="3214"/>
                  </a:cubicBezTo>
                  <a:cubicBezTo>
                    <a:pt x="2309" y="3212"/>
                    <a:pt x="2261" y="3145"/>
                    <a:pt x="2239" y="3095"/>
                  </a:cubicBezTo>
                  <a:cubicBezTo>
                    <a:pt x="2223" y="3079"/>
                    <a:pt x="2207" y="3062"/>
                    <a:pt x="2195" y="3048"/>
                  </a:cubicBezTo>
                  <a:cubicBezTo>
                    <a:pt x="2112" y="3046"/>
                    <a:pt x="2032" y="3044"/>
                    <a:pt x="1952" y="3042"/>
                  </a:cubicBezTo>
                  <a:cubicBezTo>
                    <a:pt x="1885" y="2995"/>
                    <a:pt x="1876" y="2906"/>
                    <a:pt x="1851" y="2860"/>
                  </a:cubicBezTo>
                  <a:cubicBezTo>
                    <a:pt x="1800" y="2842"/>
                    <a:pt x="1797" y="2845"/>
                    <a:pt x="1778" y="2812"/>
                  </a:cubicBezTo>
                  <a:cubicBezTo>
                    <a:pt x="1755" y="2792"/>
                    <a:pt x="1733" y="2775"/>
                    <a:pt x="1711" y="2758"/>
                  </a:cubicBezTo>
                  <a:cubicBezTo>
                    <a:pt x="1669" y="2740"/>
                    <a:pt x="1628" y="2726"/>
                    <a:pt x="1587" y="2712"/>
                  </a:cubicBezTo>
                  <a:cubicBezTo>
                    <a:pt x="1463" y="2598"/>
                    <a:pt x="1495" y="2582"/>
                    <a:pt x="1479" y="2461"/>
                  </a:cubicBezTo>
                  <a:cubicBezTo>
                    <a:pt x="1470" y="2441"/>
                    <a:pt x="1460" y="2421"/>
                    <a:pt x="1451" y="2401"/>
                  </a:cubicBezTo>
                  <a:cubicBezTo>
                    <a:pt x="1403" y="2400"/>
                    <a:pt x="1358" y="2399"/>
                    <a:pt x="1314" y="2401"/>
                  </a:cubicBezTo>
                  <a:cubicBezTo>
                    <a:pt x="1218" y="2366"/>
                    <a:pt x="1225" y="2336"/>
                    <a:pt x="1212" y="2277"/>
                  </a:cubicBezTo>
                  <a:cubicBezTo>
                    <a:pt x="1171" y="2224"/>
                    <a:pt x="1142" y="2207"/>
                    <a:pt x="1117" y="2193"/>
                  </a:cubicBezTo>
                  <a:cubicBezTo>
                    <a:pt x="1075" y="2156"/>
                    <a:pt x="1034" y="2119"/>
                    <a:pt x="996" y="2082"/>
                  </a:cubicBezTo>
                  <a:cubicBezTo>
                    <a:pt x="961" y="2022"/>
                    <a:pt x="926" y="1962"/>
                    <a:pt x="892" y="1902"/>
                  </a:cubicBezTo>
                  <a:cubicBezTo>
                    <a:pt x="825" y="1900"/>
                    <a:pt x="805" y="1903"/>
                    <a:pt x="767" y="1919"/>
                  </a:cubicBezTo>
                  <a:cubicBezTo>
                    <a:pt x="741" y="1931"/>
                    <a:pt x="716" y="1944"/>
                    <a:pt x="693" y="1959"/>
                  </a:cubicBezTo>
                  <a:cubicBezTo>
                    <a:pt x="655" y="1958"/>
                    <a:pt x="616" y="1957"/>
                    <a:pt x="581" y="1957"/>
                  </a:cubicBezTo>
                  <a:cubicBezTo>
                    <a:pt x="480" y="1885"/>
                    <a:pt x="474" y="1790"/>
                    <a:pt x="461" y="1715"/>
                  </a:cubicBezTo>
                  <a:cubicBezTo>
                    <a:pt x="430" y="1665"/>
                    <a:pt x="401" y="1615"/>
                    <a:pt x="373" y="1565"/>
                  </a:cubicBezTo>
                  <a:cubicBezTo>
                    <a:pt x="278" y="1464"/>
                    <a:pt x="160" y="1429"/>
                    <a:pt x="67" y="1397"/>
                  </a:cubicBezTo>
                  <a:cubicBezTo>
                    <a:pt x="0" y="1346"/>
                    <a:pt x="39" y="1298"/>
                    <a:pt x="58" y="1266"/>
                  </a:cubicBezTo>
                  <a:cubicBezTo>
                    <a:pt x="84" y="1250"/>
                    <a:pt x="97" y="1204"/>
                    <a:pt x="103" y="1195"/>
                  </a:cubicBezTo>
                  <a:cubicBezTo>
                    <a:pt x="104" y="1116"/>
                    <a:pt x="108" y="1041"/>
                    <a:pt x="111" y="966"/>
                  </a:cubicBezTo>
                  <a:cubicBezTo>
                    <a:pt x="77" y="867"/>
                    <a:pt x="48" y="856"/>
                    <a:pt x="147" y="858"/>
                  </a:cubicBezTo>
                  <a:cubicBezTo>
                    <a:pt x="156" y="865"/>
                    <a:pt x="166" y="875"/>
                    <a:pt x="179" y="885"/>
                  </a:cubicBezTo>
                  <a:cubicBezTo>
                    <a:pt x="191" y="919"/>
                    <a:pt x="251" y="1041"/>
                    <a:pt x="322" y="951"/>
                  </a:cubicBezTo>
                  <a:cubicBezTo>
                    <a:pt x="332" y="919"/>
                    <a:pt x="342" y="890"/>
                    <a:pt x="351" y="860"/>
                  </a:cubicBezTo>
                  <a:cubicBezTo>
                    <a:pt x="345" y="791"/>
                    <a:pt x="339" y="726"/>
                    <a:pt x="337" y="660"/>
                  </a:cubicBezTo>
                  <a:cubicBezTo>
                    <a:pt x="318" y="607"/>
                    <a:pt x="299" y="558"/>
                    <a:pt x="280" y="508"/>
                  </a:cubicBezTo>
                  <a:cubicBezTo>
                    <a:pt x="258" y="393"/>
                    <a:pt x="268" y="347"/>
                    <a:pt x="336" y="297"/>
                  </a:cubicBezTo>
                  <a:cubicBezTo>
                    <a:pt x="345" y="281"/>
                    <a:pt x="355" y="264"/>
                    <a:pt x="368" y="248"/>
                  </a:cubicBezTo>
                  <a:cubicBezTo>
                    <a:pt x="406" y="266"/>
                    <a:pt x="444" y="283"/>
                    <a:pt x="486" y="301"/>
                  </a:cubicBezTo>
                  <a:cubicBezTo>
                    <a:pt x="521" y="301"/>
                    <a:pt x="556" y="302"/>
                    <a:pt x="594" y="303"/>
                  </a:cubicBezTo>
                  <a:cubicBezTo>
                    <a:pt x="623" y="275"/>
                    <a:pt x="658" y="262"/>
                    <a:pt x="694" y="221"/>
                  </a:cubicBezTo>
                  <a:cubicBezTo>
                    <a:pt x="733" y="114"/>
                    <a:pt x="775" y="59"/>
                    <a:pt x="877" y="3"/>
                  </a:cubicBezTo>
                  <a:cubicBezTo>
                    <a:pt x="906" y="3"/>
                    <a:pt x="906" y="0"/>
                    <a:pt x="967" y="21"/>
                  </a:cubicBezTo>
                  <a:cubicBezTo>
                    <a:pt x="1011" y="52"/>
                    <a:pt x="1059" y="82"/>
                    <a:pt x="1107" y="113"/>
                  </a:cubicBezTo>
                  <a:cubicBezTo>
                    <a:pt x="1106" y="202"/>
                    <a:pt x="1202" y="161"/>
                    <a:pt x="1263" y="143"/>
                  </a:cubicBezTo>
                  <a:cubicBezTo>
                    <a:pt x="1298" y="138"/>
                    <a:pt x="1337" y="132"/>
                    <a:pt x="1375" y="126"/>
                  </a:cubicBezTo>
                  <a:cubicBezTo>
                    <a:pt x="1452" y="50"/>
                    <a:pt x="1443" y="14"/>
                    <a:pt x="1551" y="88"/>
                  </a:cubicBezTo>
                  <a:cubicBezTo>
                    <a:pt x="1550" y="180"/>
                    <a:pt x="1550" y="170"/>
                    <a:pt x="1646" y="235"/>
                  </a:cubicBezTo>
                  <a:cubicBezTo>
                    <a:pt x="1681" y="249"/>
                    <a:pt x="1716" y="266"/>
                    <a:pt x="1754" y="283"/>
                  </a:cubicBezTo>
                  <a:cubicBezTo>
                    <a:pt x="1783" y="284"/>
                    <a:pt x="1812" y="285"/>
                    <a:pt x="1844" y="286"/>
                  </a:cubicBezTo>
                  <a:cubicBezTo>
                    <a:pt x="1898" y="261"/>
                    <a:pt x="1959" y="239"/>
                    <a:pt x="2039" y="235"/>
                  </a:cubicBezTo>
                  <a:cubicBezTo>
                    <a:pt x="2148" y="195"/>
                    <a:pt x="2145" y="179"/>
                    <a:pt x="2272" y="247"/>
                  </a:cubicBezTo>
                  <a:cubicBezTo>
                    <a:pt x="2314" y="248"/>
                    <a:pt x="2355" y="249"/>
                    <a:pt x="2400" y="254"/>
                  </a:cubicBezTo>
                  <a:cubicBezTo>
                    <a:pt x="2442" y="222"/>
                    <a:pt x="2432" y="192"/>
                    <a:pt x="2483" y="181"/>
                  </a:cubicBezTo>
                  <a:cubicBezTo>
                    <a:pt x="2576" y="104"/>
                    <a:pt x="2621" y="66"/>
                    <a:pt x="2771" y="145"/>
                  </a:cubicBezTo>
                  <a:cubicBezTo>
                    <a:pt x="2873" y="148"/>
                    <a:pt x="3011" y="128"/>
                    <a:pt x="3135" y="132"/>
                  </a:cubicBezTo>
                  <a:cubicBezTo>
                    <a:pt x="3164" y="145"/>
                    <a:pt x="3193" y="163"/>
                    <a:pt x="3221" y="180"/>
                  </a:cubicBezTo>
                  <a:cubicBezTo>
                    <a:pt x="3244" y="203"/>
                    <a:pt x="3278" y="250"/>
                    <a:pt x="3342" y="268"/>
                  </a:cubicBezTo>
                  <a:cubicBezTo>
                    <a:pt x="3342" y="291"/>
                    <a:pt x="3342" y="317"/>
                    <a:pt x="3345" y="343"/>
                  </a:cubicBezTo>
                  <a:cubicBezTo>
                    <a:pt x="3370" y="383"/>
                    <a:pt x="3443" y="447"/>
                    <a:pt x="3414" y="538"/>
                  </a:cubicBezTo>
                  <a:cubicBezTo>
                    <a:pt x="3395" y="570"/>
                    <a:pt x="3375" y="603"/>
                    <a:pt x="3359" y="635"/>
                  </a:cubicBezTo>
                  <a:cubicBezTo>
                    <a:pt x="3359" y="674"/>
                    <a:pt x="3359" y="714"/>
                    <a:pt x="3359" y="753"/>
                  </a:cubicBezTo>
                  <a:cubicBezTo>
                    <a:pt x="3380" y="956"/>
                    <a:pt x="3337" y="1168"/>
                    <a:pt x="3515" y="1356"/>
                  </a:cubicBezTo>
                  <a:cubicBezTo>
                    <a:pt x="3543" y="1373"/>
                    <a:pt x="3604" y="1417"/>
                    <a:pt x="3658" y="1441"/>
                  </a:cubicBezTo>
                  <a:cubicBezTo>
                    <a:pt x="3703" y="1449"/>
                    <a:pt x="3747" y="1457"/>
                    <a:pt x="3792" y="1468"/>
                  </a:cubicBezTo>
                  <a:cubicBezTo>
                    <a:pt x="3855" y="1597"/>
                    <a:pt x="3954" y="1642"/>
                    <a:pt x="4120" y="1673"/>
                  </a:cubicBezTo>
                  <a:cubicBezTo>
                    <a:pt x="4187" y="1727"/>
                    <a:pt x="4231" y="1783"/>
                    <a:pt x="4349" y="1799"/>
                  </a:cubicBezTo>
                  <a:cubicBezTo>
                    <a:pt x="4458" y="1799"/>
                    <a:pt x="4567" y="1798"/>
                    <a:pt x="4675" y="1801"/>
                  </a:cubicBezTo>
                  <a:cubicBezTo>
                    <a:pt x="4697" y="1808"/>
                    <a:pt x="4723" y="1819"/>
                    <a:pt x="4748" y="1829"/>
                  </a:cubicBezTo>
                  <a:cubicBezTo>
                    <a:pt x="4780" y="1850"/>
                    <a:pt x="4815" y="1873"/>
                    <a:pt x="4850" y="1897"/>
                  </a:cubicBezTo>
                  <a:cubicBezTo>
                    <a:pt x="4869" y="1947"/>
                    <a:pt x="4891" y="1997"/>
                    <a:pt x="4913" y="2046"/>
                  </a:cubicBezTo>
                  <a:cubicBezTo>
                    <a:pt x="4935" y="2135"/>
                    <a:pt x="4932" y="2145"/>
                    <a:pt x="5027" y="2232"/>
                  </a:cubicBezTo>
                  <a:cubicBezTo>
                    <a:pt x="5050" y="2233"/>
                    <a:pt x="5072" y="2234"/>
                    <a:pt x="5094" y="2237"/>
                  </a:cubicBezTo>
                  <a:cubicBezTo>
                    <a:pt x="5104" y="2218"/>
                    <a:pt x="5117" y="2199"/>
                    <a:pt x="5130" y="2179"/>
                  </a:cubicBezTo>
                  <a:cubicBezTo>
                    <a:pt x="5149" y="2177"/>
                    <a:pt x="5168" y="2174"/>
                    <a:pt x="5187" y="2174"/>
                  </a:cubicBezTo>
                  <a:cubicBezTo>
                    <a:pt x="5187" y="2210"/>
                    <a:pt x="5228" y="2238"/>
                    <a:pt x="5286" y="2239"/>
                  </a:cubicBezTo>
                  <a:cubicBezTo>
                    <a:pt x="5321" y="2217"/>
                    <a:pt x="5357" y="2195"/>
                    <a:pt x="5395" y="2173"/>
                  </a:cubicBezTo>
                  <a:cubicBezTo>
                    <a:pt x="5437" y="2122"/>
                    <a:pt x="5472" y="2047"/>
                    <a:pt x="5517" y="2003"/>
                  </a:cubicBezTo>
                  <a:cubicBezTo>
                    <a:pt x="5521" y="1999"/>
                    <a:pt x="5524" y="1999"/>
                    <a:pt x="5530" y="2000"/>
                  </a:cubicBezTo>
                  <a:cubicBezTo>
                    <a:pt x="5546" y="2023"/>
                    <a:pt x="5591" y="2057"/>
                    <a:pt x="5648" y="2094"/>
                  </a:cubicBezTo>
                  <a:cubicBezTo>
                    <a:pt x="5667" y="2177"/>
                    <a:pt x="5739" y="2280"/>
                    <a:pt x="5825" y="2377"/>
                  </a:cubicBezTo>
                  <a:cubicBezTo>
                    <a:pt x="5844" y="2446"/>
                    <a:pt x="5863" y="2516"/>
                    <a:pt x="5885" y="2585"/>
                  </a:cubicBezTo>
                  <a:cubicBezTo>
                    <a:pt x="5913" y="2628"/>
                    <a:pt x="5957" y="2688"/>
                    <a:pt x="5957" y="2783"/>
                  </a:cubicBezTo>
                  <a:cubicBezTo>
                    <a:pt x="5886" y="2866"/>
                    <a:pt x="5883" y="2857"/>
                    <a:pt x="5885" y="2988"/>
                  </a:cubicBezTo>
                  <a:cubicBezTo>
                    <a:pt x="5901" y="3044"/>
                    <a:pt x="5949" y="3120"/>
                    <a:pt x="5916" y="3205"/>
                  </a:cubicBezTo>
                  <a:cubicBezTo>
                    <a:pt x="5916" y="3224"/>
                    <a:pt x="5916" y="3247"/>
                    <a:pt x="5916" y="3270"/>
                  </a:cubicBezTo>
                  <a:cubicBezTo>
                    <a:pt x="5909" y="3270"/>
                    <a:pt x="5903" y="3270"/>
                    <a:pt x="5900" y="3270"/>
                  </a:cubicBezTo>
                  <a:cubicBezTo>
                    <a:pt x="5900" y="3243"/>
                    <a:pt x="5852" y="3223"/>
                    <a:pt x="5839" y="3206"/>
                  </a:cubicBezTo>
                  <a:cubicBezTo>
                    <a:pt x="5760" y="3204"/>
                    <a:pt x="5750" y="3233"/>
                    <a:pt x="5714" y="3258"/>
                  </a:cubicBezTo>
                  <a:cubicBezTo>
                    <a:pt x="5714" y="3307"/>
                    <a:pt x="5733" y="3364"/>
                    <a:pt x="5745" y="3449"/>
                  </a:cubicBezTo>
                  <a:cubicBezTo>
                    <a:pt x="5742" y="3475"/>
                    <a:pt x="5739" y="3501"/>
                    <a:pt x="5735" y="3527"/>
                  </a:cubicBezTo>
                  <a:cubicBezTo>
                    <a:pt x="5722" y="3530"/>
                    <a:pt x="5710" y="3537"/>
                    <a:pt x="5697" y="3543"/>
                  </a:cubicBezTo>
                  <a:cubicBezTo>
                    <a:pt x="5671" y="3542"/>
                    <a:pt x="5646" y="3542"/>
                    <a:pt x="5623" y="3541"/>
                  </a:cubicBezTo>
                  <a:cubicBezTo>
                    <a:pt x="5588" y="3494"/>
                    <a:pt x="5557" y="3451"/>
                    <a:pt x="5525" y="3408"/>
                  </a:cubicBezTo>
                  <a:cubicBezTo>
                    <a:pt x="5401" y="3342"/>
                    <a:pt x="5327" y="3439"/>
                    <a:pt x="5352" y="3567"/>
                  </a:cubicBezTo>
                  <a:cubicBezTo>
                    <a:pt x="5342" y="3583"/>
                    <a:pt x="5332" y="3599"/>
                    <a:pt x="5326" y="3619"/>
                  </a:cubicBezTo>
                  <a:cubicBezTo>
                    <a:pt x="5271" y="3617"/>
                    <a:pt x="5205" y="3580"/>
                    <a:pt x="5192" y="3566"/>
                  </a:cubicBezTo>
                  <a:cubicBezTo>
                    <a:pt x="5186" y="3540"/>
                    <a:pt x="5179" y="3517"/>
                    <a:pt x="5176" y="3494"/>
                  </a:cubicBezTo>
                  <a:cubicBezTo>
                    <a:pt x="5100" y="3449"/>
                    <a:pt x="5033" y="3431"/>
                    <a:pt x="4985" y="3410"/>
                  </a:cubicBezTo>
                  <a:cubicBezTo>
                    <a:pt x="4972" y="3394"/>
                    <a:pt x="4960" y="3377"/>
                    <a:pt x="4950" y="3364"/>
                  </a:cubicBezTo>
                  <a:cubicBezTo>
                    <a:pt x="4845" y="3361"/>
                    <a:pt x="4854" y="3381"/>
                    <a:pt x="4780" y="3438"/>
                  </a:cubicBezTo>
                  <a:cubicBezTo>
                    <a:pt x="4736" y="3460"/>
                    <a:pt x="4691" y="3485"/>
                    <a:pt x="4649" y="3510"/>
                  </a:cubicBezTo>
                  <a:cubicBezTo>
                    <a:pt x="4547" y="3527"/>
                    <a:pt x="4563" y="3540"/>
                    <a:pt x="4505" y="3621"/>
                  </a:cubicBezTo>
                  <a:cubicBezTo>
                    <a:pt x="4370" y="3634"/>
                    <a:pt x="4383" y="3634"/>
                    <a:pt x="4309" y="3734"/>
                  </a:cubicBezTo>
                  <a:cubicBezTo>
                    <a:pt x="4296" y="3743"/>
                    <a:pt x="4287" y="3753"/>
                    <a:pt x="4277" y="3762"/>
                  </a:cubicBezTo>
                  <a:cubicBezTo>
                    <a:pt x="4194" y="3773"/>
                    <a:pt x="4155" y="3789"/>
                    <a:pt x="4098" y="3807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5721712" y="3086131"/>
              <a:ext cx="321773" cy="329133"/>
            </a:xfrm>
            <a:custGeom>
              <a:rect b="b" l="l" r="r" t="t"/>
              <a:pathLst>
                <a:path extrusionOk="0" h="1150" w="1119">
                  <a:moveTo>
                    <a:pt x="478" y="1150"/>
                  </a:moveTo>
                  <a:cubicBezTo>
                    <a:pt x="386" y="1131"/>
                    <a:pt x="360" y="1117"/>
                    <a:pt x="325" y="1080"/>
                  </a:cubicBezTo>
                  <a:cubicBezTo>
                    <a:pt x="303" y="1011"/>
                    <a:pt x="281" y="942"/>
                    <a:pt x="259" y="876"/>
                  </a:cubicBezTo>
                  <a:cubicBezTo>
                    <a:pt x="240" y="856"/>
                    <a:pt x="221" y="839"/>
                    <a:pt x="202" y="822"/>
                  </a:cubicBezTo>
                  <a:cubicBezTo>
                    <a:pt x="183" y="818"/>
                    <a:pt x="164" y="814"/>
                    <a:pt x="145" y="814"/>
                  </a:cubicBezTo>
                  <a:cubicBezTo>
                    <a:pt x="177" y="694"/>
                    <a:pt x="47" y="569"/>
                    <a:pt x="0" y="519"/>
                  </a:cubicBezTo>
                  <a:cubicBezTo>
                    <a:pt x="0" y="466"/>
                    <a:pt x="61" y="429"/>
                    <a:pt x="80" y="396"/>
                  </a:cubicBezTo>
                  <a:cubicBezTo>
                    <a:pt x="81" y="334"/>
                    <a:pt x="138" y="326"/>
                    <a:pt x="180" y="294"/>
                  </a:cubicBezTo>
                  <a:cubicBezTo>
                    <a:pt x="193" y="271"/>
                    <a:pt x="206" y="252"/>
                    <a:pt x="219" y="233"/>
                  </a:cubicBezTo>
                  <a:cubicBezTo>
                    <a:pt x="219" y="184"/>
                    <a:pt x="213" y="85"/>
                    <a:pt x="226" y="73"/>
                  </a:cubicBezTo>
                  <a:cubicBezTo>
                    <a:pt x="258" y="70"/>
                    <a:pt x="287" y="15"/>
                    <a:pt x="347" y="56"/>
                  </a:cubicBezTo>
                  <a:cubicBezTo>
                    <a:pt x="373" y="57"/>
                    <a:pt x="402" y="57"/>
                    <a:pt x="430" y="58"/>
                  </a:cubicBezTo>
                  <a:cubicBezTo>
                    <a:pt x="469" y="7"/>
                    <a:pt x="552" y="35"/>
                    <a:pt x="622" y="53"/>
                  </a:cubicBezTo>
                  <a:cubicBezTo>
                    <a:pt x="644" y="86"/>
                    <a:pt x="711" y="134"/>
                    <a:pt x="778" y="103"/>
                  </a:cubicBezTo>
                  <a:cubicBezTo>
                    <a:pt x="814" y="78"/>
                    <a:pt x="856" y="0"/>
                    <a:pt x="916" y="64"/>
                  </a:cubicBezTo>
                  <a:cubicBezTo>
                    <a:pt x="942" y="74"/>
                    <a:pt x="967" y="85"/>
                    <a:pt x="993" y="98"/>
                  </a:cubicBezTo>
                  <a:cubicBezTo>
                    <a:pt x="1031" y="103"/>
                    <a:pt x="1072" y="107"/>
                    <a:pt x="1114" y="115"/>
                  </a:cubicBezTo>
                  <a:cubicBezTo>
                    <a:pt x="1101" y="144"/>
                    <a:pt x="912" y="234"/>
                    <a:pt x="975" y="301"/>
                  </a:cubicBezTo>
                  <a:cubicBezTo>
                    <a:pt x="1004" y="302"/>
                    <a:pt x="1036" y="303"/>
                    <a:pt x="1068" y="303"/>
                  </a:cubicBezTo>
                  <a:cubicBezTo>
                    <a:pt x="1081" y="291"/>
                    <a:pt x="1094" y="278"/>
                    <a:pt x="1107" y="265"/>
                  </a:cubicBezTo>
                  <a:cubicBezTo>
                    <a:pt x="1110" y="278"/>
                    <a:pt x="1119" y="321"/>
                    <a:pt x="1097" y="343"/>
                  </a:cubicBezTo>
                  <a:cubicBezTo>
                    <a:pt x="1036" y="355"/>
                    <a:pt x="1013" y="368"/>
                    <a:pt x="981" y="390"/>
                  </a:cubicBezTo>
                  <a:cubicBezTo>
                    <a:pt x="981" y="409"/>
                    <a:pt x="984" y="429"/>
                    <a:pt x="987" y="449"/>
                  </a:cubicBezTo>
                  <a:cubicBezTo>
                    <a:pt x="1006" y="459"/>
                    <a:pt x="1025" y="469"/>
                    <a:pt x="1048" y="483"/>
                  </a:cubicBezTo>
                  <a:cubicBezTo>
                    <a:pt x="1035" y="535"/>
                    <a:pt x="1034" y="571"/>
                    <a:pt x="1034" y="650"/>
                  </a:cubicBezTo>
                  <a:cubicBezTo>
                    <a:pt x="1040" y="673"/>
                    <a:pt x="1059" y="749"/>
                    <a:pt x="1027" y="780"/>
                  </a:cubicBezTo>
                  <a:cubicBezTo>
                    <a:pt x="1017" y="780"/>
                    <a:pt x="1008" y="783"/>
                    <a:pt x="1001" y="786"/>
                  </a:cubicBezTo>
                  <a:cubicBezTo>
                    <a:pt x="998" y="773"/>
                    <a:pt x="998" y="760"/>
                    <a:pt x="998" y="747"/>
                  </a:cubicBezTo>
                  <a:cubicBezTo>
                    <a:pt x="941" y="706"/>
                    <a:pt x="851" y="845"/>
                    <a:pt x="822" y="873"/>
                  </a:cubicBezTo>
                  <a:cubicBezTo>
                    <a:pt x="812" y="890"/>
                    <a:pt x="806" y="909"/>
                    <a:pt x="799" y="929"/>
                  </a:cubicBezTo>
                  <a:cubicBezTo>
                    <a:pt x="796" y="987"/>
                    <a:pt x="792" y="1046"/>
                    <a:pt x="792" y="1109"/>
                  </a:cubicBezTo>
                  <a:cubicBezTo>
                    <a:pt x="779" y="1105"/>
                    <a:pt x="769" y="1101"/>
                    <a:pt x="760" y="1101"/>
                  </a:cubicBezTo>
                  <a:cubicBezTo>
                    <a:pt x="629" y="1098"/>
                    <a:pt x="581" y="1110"/>
                    <a:pt x="478" y="115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4629160" y="2943122"/>
              <a:ext cx="404845" cy="437442"/>
            </a:xfrm>
            <a:custGeom>
              <a:rect b="b" l="l" r="r" t="t"/>
              <a:pathLst>
                <a:path extrusionOk="0" h="1526" w="1411">
                  <a:moveTo>
                    <a:pt x="1136" y="1526"/>
                  </a:moveTo>
                  <a:cubicBezTo>
                    <a:pt x="1018" y="1470"/>
                    <a:pt x="967" y="1377"/>
                    <a:pt x="913" y="1307"/>
                  </a:cubicBezTo>
                  <a:cubicBezTo>
                    <a:pt x="895" y="1150"/>
                    <a:pt x="790" y="1016"/>
                    <a:pt x="656" y="1094"/>
                  </a:cubicBezTo>
                  <a:cubicBezTo>
                    <a:pt x="617" y="1133"/>
                    <a:pt x="611" y="1123"/>
                    <a:pt x="601" y="1188"/>
                  </a:cubicBezTo>
                  <a:cubicBezTo>
                    <a:pt x="568" y="1243"/>
                    <a:pt x="514" y="1287"/>
                    <a:pt x="463" y="1332"/>
                  </a:cubicBezTo>
                  <a:cubicBezTo>
                    <a:pt x="462" y="1335"/>
                    <a:pt x="462" y="1338"/>
                    <a:pt x="462" y="1345"/>
                  </a:cubicBezTo>
                  <a:cubicBezTo>
                    <a:pt x="440" y="1344"/>
                    <a:pt x="434" y="1354"/>
                    <a:pt x="427" y="1360"/>
                  </a:cubicBezTo>
                  <a:cubicBezTo>
                    <a:pt x="405" y="1366"/>
                    <a:pt x="382" y="1376"/>
                    <a:pt x="360" y="1385"/>
                  </a:cubicBezTo>
                  <a:cubicBezTo>
                    <a:pt x="258" y="1382"/>
                    <a:pt x="168" y="1351"/>
                    <a:pt x="121" y="1300"/>
                  </a:cubicBezTo>
                  <a:cubicBezTo>
                    <a:pt x="156" y="1229"/>
                    <a:pt x="147" y="1180"/>
                    <a:pt x="128" y="1127"/>
                  </a:cubicBezTo>
                  <a:cubicBezTo>
                    <a:pt x="77" y="1073"/>
                    <a:pt x="20" y="1019"/>
                    <a:pt x="11" y="973"/>
                  </a:cubicBezTo>
                  <a:cubicBezTo>
                    <a:pt x="18" y="885"/>
                    <a:pt x="25" y="797"/>
                    <a:pt x="35" y="712"/>
                  </a:cubicBezTo>
                  <a:cubicBezTo>
                    <a:pt x="13" y="626"/>
                    <a:pt x="0" y="580"/>
                    <a:pt x="7" y="525"/>
                  </a:cubicBezTo>
                  <a:cubicBezTo>
                    <a:pt x="10" y="521"/>
                    <a:pt x="14" y="518"/>
                    <a:pt x="17" y="518"/>
                  </a:cubicBezTo>
                  <a:cubicBezTo>
                    <a:pt x="52" y="542"/>
                    <a:pt x="87" y="566"/>
                    <a:pt x="122" y="590"/>
                  </a:cubicBezTo>
                  <a:cubicBezTo>
                    <a:pt x="147" y="613"/>
                    <a:pt x="173" y="640"/>
                    <a:pt x="198" y="667"/>
                  </a:cubicBezTo>
                  <a:cubicBezTo>
                    <a:pt x="364" y="740"/>
                    <a:pt x="493" y="511"/>
                    <a:pt x="542" y="378"/>
                  </a:cubicBezTo>
                  <a:cubicBezTo>
                    <a:pt x="577" y="320"/>
                    <a:pt x="613" y="262"/>
                    <a:pt x="648" y="207"/>
                  </a:cubicBezTo>
                  <a:cubicBezTo>
                    <a:pt x="648" y="158"/>
                    <a:pt x="649" y="112"/>
                    <a:pt x="649" y="66"/>
                  </a:cubicBezTo>
                  <a:cubicBezTo>
                    <a:pt x="668" y="53"/>
                    <a:pt x="691" y="41"/>
                    <a:pt x="713" y="28"/>
                  </a:cubicBezTo>
                  <a:cubicBezTo>
                    <a:pt x="803" y="24"/>
                    <a:pt x="873" y="0"/>
                    <a:pt x="975" y="81"/>
                  </a:cubicBezTo>
                  <a:cubicBezTo>
                    <a:pt x="1010" y="114"/>
                    <a:pt x="1045" y="148"/>
                    <a:pt x="1080" y="182"/>
                  </a:cubicBezTo>
                  <a:cubicBezTo>
                    <a:pt x="1121" y="192"/>
                    <a:pt x="1163" y="203"/>
                    <a:pt x="1207" y="218"/>
                  </a:cubicBezTo>
                  <a:cubicBezTo>
                    <a:pt x="1261" y="248"/>
                    <a:pt x="1411" y="347"/>
                    <a:pt x="1410" y="452"/>
                  </a:cubicBezTo>
                  <a:cubicBezTo>
                    <a:pt x="1340" y="493"/>
                    <a:pt x="1285" y="557"/>
                    <a:pt x="1227" y="595"/>
                  </a:cubicBezTo>
                  <a:cubicBezTo>
                    <a:pt x="1096" y="644"/>
                    <a:pt x="956" y="568"/>
                    <a:pt x="860" y="638"/>
                  </a:cubicBezTo>
                  <a:cubicBezTo>
                    <a:pt x="863" y="658"/>
                    <a:pt x="866" y="681"/>
                    <a:pt x="869" y="704"/>
                  </a:cubicBezTo>
                  <a:cubicBezTo>
                    <a:pt x="916" y="777"/>
                    <a:pt x="794" y="852"/>
                    <a:pt x="928" y="947"/>
                  </a:cubicBezTo>
                  <a:cubicBezTo>
                    <a:pt x="957" y="978"/>
                    <a:pt x="985" y="1008"/>
                    <a:pt x="1017" y="1038"/>
                  </a:cubicBezTo>
                  <a:cubicBezTo>
                    <a:pt x="1045" y="1078"/>
                    <a:pt x="1074" y="1118"/>
                    <a:pt x="1103" y="1161"/>
                  </a:cubicBezTo>
                  <a:cubicBezTo>
                    <a:pt x="1112" y="1198"/>
                    <a:pt x="1121" y="1237"/>
                    <a:pt x="1134" y="1277"/>
                  </a:cubicBezTo>
                  <a:cubicBezTo>
                    <a:pt x="1133" y="1359"/>
                    <a:pt x="1133" y="1440"/>
                    <a:pt x="1136" y="1526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4884685" y="2855844"/>
              <a:ext cx="658266" cy="416411"/>
            </a:xfrm>
            <a:custGeom>
              <a:rect b="b" l="l" r="r" t="t"/>
              <a:pathLst>
                <a:path extrusionOk="0" h="1452" w="2294">
                  <a:moveTo>
                    <a:pt x="244" y="1452"/>
                  </a:moveTo>
                  <a:cubicBezTo>
                    <a:pt x="190" y="1336"/>
                    <a:pt x="79" y="1248"/>
                    <a:pt x="15" y="1178"/>
                  </a:cubicBezTo>
                  <a:cubicBezTo>
                    <a:pt x="3" y="1125"/>
                    <a:pt x="9" y="1112"/>
                    <a:pt x="22" y="1083"/>
                  </a:cubicBezTo>
                  <a:cubicBezTo>
                    <a:pt x="22" y="1060"/>
                    <a:pt x="22" y="1037"/>
                    <a:pt x="26" y="1018"/>
                  </a:cubicBezTo>
                  <a:cubicBezTo>
                    <a:pt x="16" y="998"/>
                    <a:pt x="7" y="978"/>
                    <a:pt x="0" y="961"/>
                  </a:cubicBezTo>
                  <a:cubicBezTo>
                    <a:pt x="49" y="923"/>
                    <a:pt x="215" y="947"/>
                    <a:pt x="294" y="949"/>
                  </a:cubicBezTo>
                  <a:cubicBezTo>
                    <a:pt x="358" y="928"/>
                    <a:pt x="416" y="883"/>
                    <a:pt x="464" y="829"/>
                  </a:cubicBezTo>
                  <a:cubicBezTo>
                    <a:pt x="490" y="810"/>
                    <a:pt x="519" y="791"/>
                    <a:pt x="548" y="772"/>
                  </a:cubicBezTo>
                  <a:cubicBezTo>
                    <a:pt x="548" y="749"/>
                    <a:pt x="548" y="729"/>
                    <a:pt x="551" y="710"/>
                  </a:cubicBezTo>
                  <a:cubicBezTo>
                    <a:pt x="485" y="597"/>
                    <a:pt x="406" y="529"/>
                    <a:pt x="329" y="488"/>
                  </a:cubicBezTo>
                  <a:cubicBezTo>
                    <a:pt x="323" y="475"/>
                    <a:pt x="316" y="462"/>
                    <a:pt x="313" y="448"/>
                  </a:cubicBezTo>
                  <a:cubicBezTo>
                    <a:pt x="310" y="399"/>
                    <a:pt x="308" y="350"/>
                    <a:pt x="308" y="301"/>
                  </a:cubicBezTo>
                  <a:cubicBezTo>
                    <a:pt x="346" y="263"/>
                    <a:pt x="363" y="234"/>
                    <a:pt x="423" y="212"/>
                  </a:cubicBezTo>
                  <a:cubicBezTo>
                    <a:pt x="488" y="171"/>
                    <a:pt x="434" y="98"/>
                    <a:pt x="415" y="71"/>
                  </a:cubicBezTo>
                  <a:cubicBezTo>
                    <a:pt x="380" y="44"/>
                    <a:pt x="348" y="30"/>
                    <a:pt x="335" y="0"/>
                  </a:cubicBezTo>
                  <a:cubicBezTo>
                    <a:pt x="425" y="3"/>
                    <a:pt x="514" y="5"/>
                    <a:pt x="607" y="7"/>
                  </a:cubicBezTo>
                  <a:cubicBezTo>
                    <a:pt x="642" y="15"/>
                    <a:pt x="680" y="22"/>
                    <a:pt x="718" y="30"/>
                  </a:cubicBezTo>
                  <a:cubicBezTo>
                    <a:pt x="750" y="99"/>
                    <a:pt x="852" y="184"/>
                    <a:pt x="963" y="213"/>
                  </a:cubicBezTo>
                  <a:cubicBezTo>
                    <a:pt x="986" y="223"/>
                    <a:pt x="1011" y="234"/>
                    <a:pt x="1037" y="247"/>
                  </a:cubicBezTo>
                  <a:cubicBezTo>
                    <a:pt x="1155" y="250"/>
                    <a:pt x="1273" y="257"/>
                    <a:pt x="1394" y="263"/>
                  </a:cubicBezTo>
                  <a:cubicBezTo>
                    <a:pt x="1433" y="290"/>
                    <a:pt x="1471" y="317"/>
                    <a:pt x="1512" y="344"/>
                  </a:cubicBezTo>
                  <a:cubicBezTo>
                    <a:pt x="1518" y="371"/>
                    <a:pt x="1544" y="417"/>
                    <a:pt x="1601" y="458"/>
                  </a:cubicBezTo>
                  <a:cubicBezTo>
                    <a:pt x="1655" y="463"/>
                    <a:pt x="1709" y="471"/>
                    <a:pt x="1767" y="479"/>
                  </a:cubicBezTo>
                  <a:cubicBezTo>
                    <a:pt x="1805" y="496"/>
                    <a:pt x="1847" y="517"/>
                    <a:pt x="1888" y="537"/>
                  </a:cubicBezTo>
                  <a:cubicBezTo>
                    <a:pt x="1904" y="554"/>
                    <a:pt x="1978" y="526"/>
                    <a:pt x="2038" y="574"/>
                  </a:cubicBezTo>
                  <a:cubicBezTo>
                    <a:pt x="2038" y="594"/>
                    <a:pt x="2050" y="617"/>
                    <a:pt x="2085" y="647"/>
                  </a:cubicBezTo>
                  <a:cubicBezTo>
                    <a:pt x="2095" y="647"/>
                    <a:pt x="2194" y="660"/>
                    <a:pt x="2194" y="715"/>
                  </a:cubicBezTo>
                  <a:cubicBezTo>
                    <a:pt x="2155" y="763"/>
                    <a:pt x="2152" y="747"/>
                    <a:pt x="2142" y="825"/>
                  </a:cubicBezTo>
                  <a:cubicBezTo>
                    <a:pt x="2155" y="852"/>
                    <a:pt x="2202" y="883"/>
                    <a:pt x="2227" y="952"/>
                  </a:cubicBezTo>
                  <a:cubicBezTo>
                    <a:pt x="2227" y="988"/>
                    <a:pt x="2227" y="1047"/>
                    <a:pt x="2294" y="1081"/>
                  </a:cubicBezTo>
                  <a:cubicBezTo>
                    <a:pt x="2294" y="1085"/>
                    <a:pt x="2294" y="1088"/>
                    <a:pt x="2294" y="1094"/>
                  </a:cubicBezTo>
                  <a:cubicBezTo>
                    <a:pt x="2121" y="1110"/>
                    <a:pt x="2086" y="1178"/>
                    <a:pt x="1951" y="1266"/>
                  </a:cubicBezTo>
                  <a:cubicBezTo>
                    <a:pt x="1916" y="1275"/>
                    <a:pt x="1896" y="1300"/>
                    <a:pt x="1874" y="1329"/>
                  </a:cubicBezTo>
                  <a:cubicBezTo>
                    <a:pt x="1787" y="1370"/>
                    <a:pt x="1749" y="1339"/>
                    <a:pt x="1691" y="1416"/>
                  </a:cubicBezTo>
                  <a:cubicBezTo>
                    <a:pt x="1678" y="1423"/>
                    <a:pt x="1665" y="1429"/>
                    <a:pt x="1656" y="1435"/>
                  </a:cubicBezTo>
                  <a:cubicBezTo>
                    <a:pt x="1624" y="1405"/>
                    <a:pt x="1592" y="1375"/>
                    <a:pt x="1561" y="1348"/>
                  </a:cubicBezTo>
                  <a:cubicBezTo>
                    <a:pt x="1455" y="1322"/>
                    <a:pt x="1420" y="1252"/>
                    <a:pt x="1370" y="1215"/>
                  </a:cubicBezTo>
                  <a:cubicBezTo>
                    <a:pt x="1287" y="1213"/>
                    <a:pt x="1296" y="1220"/>
                    <a:pt x="1251" y="1284"/>
                  </a:cubicBezTo>
                  <a:cubicBezTo>
                    <a:pt x="1094" y="1274"/>
                    <a:pt x="970" y="1172"/>
                    <a:pt x="875" y="1111"/>
                  </a:cubicBezTo>
                  <a:cubicBezTo>
                    <a:pt x="795" y="1102"/>
                    <a:pt x="735" y="1081"/>
                    <a:pt x="696" y="1064"/>
                  </a:cubicBezTo>
                  <a:cubicBezTo>
                    <a:pt x="562" y="1061"/>
                    <a:pt x="521" y="1076"/>
                    <a:pt x="619" y="1196"/>
                  </a:cubicBezTo>
                  <a:cubicBezTo>
                    <a:pt x="612" y="1206"/>
                    <a:pt x="606" y="1219"/>
                    <a:pt x="599" y="1232"/>
                  </a:cubicBezTo>
                  <a:cubicBezTo>
                    <a:pt x="584" y="1228"/>
                    <a:pt x="568" y="1224"/>
                    <a:pt x="555" y="1224"/>
                  </a:cubicBezTo>
                  <a:cubicBezTo>
                    <a:pt x="395" y="1220"/>
                    <a:pt x="356" y="1281"/>
                    <a:pt x="295" y="1417"/>
                  </a:cubicBezTo>
                  <a:cubicBezTo>
                    <a:pt x="276" y="1427"/>
                    <a:pt x="260" y="1439"/>
                    <a:pt x="244" y="1452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5429384" y="2677081"/>
              <a:ext cx="404845" cy="516309"/>
            </a:xfrm>
            <a:custGeom>
              <a:rect b="b" l="l" r="r" t="t"/>
              <a:pathLst>
                <a:path extrusionOk="0" h="1801" w="1411">
                  <a:moveTo>
                    <a:pt x="648" y="1792"/>
                  </a:moveTo>
                  <a:cubicBezTo>
                    <a:pt x="641" y="1786"/>
                    <a:pt x="635" y="1782"/>
                    <a:pt x="632" y="1779"/>
                  </a:cubicBezTo>
                  <a:cubicBezTo>
                    <a:pt x="632" y="1733"/>
                    <a:pt x="632" y="1687"/>
                    <a:pt x="636" y="1641"/>
                  </a:cubicBezTo>
                  <a:cubicBezTo>
                    <a:pt x="626" y="1631"/>
                    <a:pt x="617" y="1621"/>
                    <a:pt x="607" y="1614"/>
                  </a:cubicBezTo>
                  <a:cubicBezTo>
                    <a:pt x="502" y="1612"/>
                    <a:pt x="502" y="1608"/>
                    <a:pt x="460" y="1693"/>
                  </a:cubicBezTo>
                  <a:cubicBezTo>
                    <a:pt x="447" y="1696"/>
                    <a:pt x="437" y="1702"/>
                    <a:pt x="428" y="1708"/>
                  </a:cubicBezTo>
                  <a:cubicBezTo>
                    <a:pt x="428" y="1682"/>
                    <a:pt x="406" y="1672"/>
                    <a:pt x="383" y="1655"/>
                  </a:cubicBezTo>
                  <a:cubicBezTo>
                    <a:pt x="377" y="1641"/>
                    <a:pt x="371" y="1631"/>
                    <a:pt x="364" y="1621"/>
                  </a:cubicBezTo>
                  <a:cubicBezTo>
                    <a:pt x="365" y="1517"/>
                    <a:pt x="320" y="1519"/>
                    <a:pt x="301" y="1459"/>
                  </a:cubicBezTo>
                  <a:cubicBezTo>
                    <a:pt x="292" y="1453"/>
                    <a:pt x="282" y="1446"/>
                    <a:pt x="276" y="1439"/>
                  </a:cubicBezTo>
                  <a:cubicBezTo>
                    <a:pt x="276" y="1383"/>
                    <a:pt x="305" y="1381"/>
                    <a:pt x="331" y="1355"/>
                  </a:cubicBezTo>
                  <a:cubicBezTo>
                    <a:pt x="331" y="1241"/>
                    <a:pt x="223" y="1258"/>
                    <a:pt x="178" y="1220"/>
                  </a:cubicBezTo>
                  <a:cubicBezTo>
                    <a:pt x="175" y="1204"/>
                    <a:pt x="172" y="1191"/>
                    <a:pt x="172" y="1178"/>
                  </a:cubicBezTo>
                  <a:cubicBezTo>
                    <a:pt x="166" y="1174"/>
                    <a:pt x="159" y="1171"/>
                    <a:pt x="156" y="1168"/>
                  </a:cubicBezTo>
                  <a:cubicBezTo>
                    <a:pt x="156" y="1115"/>
                    <a:pt x="211" y="1087"/>
                    <a:pt x="256" y="1072"/>
                  </a:cubicBezTo>
                  <a:cubicBezTo>
                    <a:pt x="272" y="1049"/>
                    <a:pt x="288" y="1030"/>
                    <a:pt x="304" y="1011"/>
                  </a:cubicBezTo>
                  <a:cubicBezTo>
                    <a:pt x="305" y="919"/>
                    <a:pt x="283" y="833"/>
                    <a:pt x="235" y="783"/>
                  </a:cubicBezTo>
                  <a:cubicBezTo>
                    <a:pt x="210" y="782"/>
                    <a:pt x="187" y="782"/>
                    <a:pt x="165" y="781"/>
                  </a:cubicBezTo>
                  <a:cubicBezTo>
                    <a:pt x="155" y="791"/>
                    <a:pt x="146" y="800"/>
                    <a:pt x="139" y="810"/>
                  </a:cubicBezTo>
                  <a:cubicBezTo>
                    <a:pt x="129" y="810"/>
                    <a:pt x="123" y="810"/>
                    <a:pt x="117" y="813"/>
                  </a:cubicBezTo>
                  <a:cubicBezTo>
                    <a:pt x="66" y="769"/>
                    <a:pt x="66" y="697"/>
                    <a:pt x="57" y="661"/>
                  </a:cubicBezTo>
                  <a:cubicBezTo>
                    <a:pt x="38" y="644"/>
                    <a:pt x="19" y="630"/>
                    <a:pt x="0" y="617"/>
                  </a:cubicBezTo>
                  <a:cubicBezTo>
                    <a:pt x="0" y="548"/>
                    <a:pt x="83" y="504"/>
                    <a:pt x="128" y="456"/>
                  </a:cubicBezTo>
                  <a:cubicBezTo>
                    <a:pt x="148" y="368"/>
                    <a:pt x="133" y="293"/>
                    <a:pt x="133" y="217"/>
                  </a:cubicBezTo>
                  <a:cubicBezTo>
                    <a:pt x="136" y="214"/>
                    <a:pt x="139" y="211"/>
                    <a:pt x="143" y="211"/>
                  </a:cubicBezTo>
                  <a:cubicBezTo>
                    <a:pt x="152" y="215"/>
                    <a:pt x="162" y="218"/>
                    <a:pt x="174" y="225"/>
                  </a:cubicBezTo>
                  <a:cubicBezTo>
                    <a:pt x="184" y="245"/>
                    <a:pt x="206" y="344"/>
                    <a:pt x="273" y="368"/>
                  </a:cubicBezTo>
                  <a:cubicBezTo>
                    <a:pt x="292" y="369"/>
                    <a:pt x="311" y="369"/>
                    <a:pt x="333" y="370"/>
                  </a:cubicBezTo>
                  <a:cubicBezTo>
                    <a:pt x="378" y="302"/>
                    <a:pt x="366" y="262"/>
                    <a:pt x="401" y="204"/>
                  </a:cubicBezTo>
                  <a:cubicBezTo>
                    <a:pt x="402" y="191"/>
                    <a:pt x="402" y="178"/>
                    <a:pt x="405" y="165"/>
                  </a:cubicBezTo>
                  <a:cubicBezTo>
                    <a:pt x="367" y="125"/>
                    <a:pt x="329" y="88"/>
                    <a:pt x="291" y="51"/>
                  </a:cubicBezTo>
                  <a:cubicBezTo>
                    <a:pt x="291" y="12"/>
                    <a:pt x="323" y="16"/>
                    <a:pt x="342" y="0"/>
                  </a:cubicBezTo>
                  <a:cubicBezTo>
                    <a:pt x="345" y="0"/>
                    <a:pt x="352" y="0"/>
                    <a:pt x="358" y="0"/>
                  </a:cubicBezTo>
                  <a:cubicBezTo>
                    <a:pt x="399" y="44"/>
                    <a:pt x="456" y="98"/>
                    <a:pt x="485" y="187"/>
                  </a:cubicBezTo>
                  <a:cubicBezTo>
                    <a:pt x="500" y="207"/>
                    <a:pt x="516" y="227"/>
                    <a:pt x="535" y="250"/>
                  </a:cubicBezTo>
                  <a:cubicBezTo>
                    <a:pt x="609" y="265"/>
                    <a:pt x="682" y="284"/>
                    <a:pt x="756" y="302"/>
                  </a:cubicBezTo>
                  <a:cubicBezTo>
                    <a:pt x="768" y="312"/>
                    <a:pt x="784" y="325"/>
                    <a:pt x="800" y="339"/>
                  </a:cubicBezTo>
                  <a:cubicBezTo>
                    <a:pt x="835" y="409"/>
                    <a:pt x="853" y="547"/>
                    <a:pt x="952" y="618"/>
                  </a:cubicBezTo>
                  <a:cubicBezTo>
                    <a:pt x="955" y="624"/>
                    <a:pt x="958" y="631"/>
                    <a:pt x="964" y="641"/>
                  </a:cubicBezTo>
                  <a:cubicBezTo>
                    <a:pt x="993" y="642"/>
                    <a:pt x="1047" y="646"/>
                    <a:pt x="1086" y="621"/>
                  </a:cubicBezTo>
                  <a:cubicBezTo>
                    <a:pt x="1093" y="553"/>
                    <a:pt x="1083" y="585"/>
                    <a:pt x="1150" y="577"/>
                  </a:cubicBezTo>
                  <a:cubicBezTo>
                    <a:pt x="1156" y="587"/>
                    <a:pt x="1194" y="650"/>
                    <a:pt x="1194" y="703"/>
                  </a:cubicBezTo>
                  <a:cubicBezTo>
                    <a:pt x="1149" y="724"/>
                    <a:pt x="1089" y="720"/>
                    <a:pt x="1057" y="719"/>
                  </a:cubicBezTo>
                  <a:cubicBezTo>
                    <a:pt x="1044" y="745"/>
                    <a:pt x="1031" y="770"/>
                    <a:pt x="1021" y="796"/>
                  </a:cubicBezTo>
                  <a:cubicBezTo>
                    <a:pt x="1018" y="819"/>
                    <a:pt x="1014" y="845"/>
                    <a:pt x="1014" y="872"/>
                  </a:cubicBezTo>
                  <a:cubicBezTo>
                    <a:pt x="982" y="894"/>
                    <a:pt x="985" y="897"/>
                    <a:pt x="985" y="956"/>
                  </a:cubicBezTo>
                  <a:cubicBezTo>
                    <a:pt x="1026" y="996"/>
                    <a:pt x="1067" y="1040"/>
                    <a:pt x="1112" y="1084"/>
                  </a:cubicBezTo>
                  <a:cubicBezTo>
                    <a:pt x="1122" y="1087"/>
                    <a:pt x="1173" y="1088"/>
                    <a:pt x="1188" y="1141"/>
                  </a:cubicBezTo>
                  <a:cubicBezTo>
                    <a:pt x="1204" y="1155"/>
                    <a:pt x="1220" y="1168"/>
                    <a:pt x="1236" y="1185"/>
                  </a:cubicBezTo>
                  <a:cubicBezTo>
                    <a:pt x="1284" y="1189"/>
                    <a:pt x="1332" y="1197"/>
                    <a:pt x="1380" y="1205"/>
                  </a:cubicBezTo>
                  <a:cubicBezTo>
                    <a:pt x="1389" y="1212"/>
                    <a:pt x="1399" y="1219"/>
                    <a:pt x="1408" y="1229"/>
                  </a:cubicBezTo>
                  <a:cubicBezTo>
                    <a:pt x="1408" y="1242"/>
                    <a:pt x="1408" y="1258"/>
                    <a:pt x="1411" y="1274"/>
                  </a:cubicBezTo>
                  <a:cubicBezTo>
                    <a:pt x="1344" y="1342"/>
                    <a:pt x="1261" y="1290"/>
                    <a:pt x="1260" y="1395"/>
                  </a:cubicBezTo>
                  <a:cubicBezTo>
                    <a:pt x="1270" y="1415"/>
                    <a:pt x="1276" y="1432"/>
                    <a:pt x="1266" y="1457"/>
                  </a:cubicBezTo>
                  <a:cubicBezTo>
                    <a:pt x="1241" y="1463"/>
                    <a:pt x="1221" y="1479"/>
                    <a:pt x="1209" y="1489"/>
                  </a:cubicBezTo>
                  <a:cubicBezTo>
                    <a:pt x="1208" y="1541"/>
                    <a:pt x="1208" y="1594"/>
                    <a:pt x="1208" y="1646"/>
                  </a:cubicBezTo>
                  <a:cubicBezTo>
                    <a:pt x="1146" y="1736"/>
                    <a:pt x="1086" y="1748"/>
                    <a:pt x="996" y="1762"/>
                  </a:cubicBezTo>
                  <a:cubicBezTo>
                    <a:pt x="929" y="1783"/>
                    <a:pt x="881" y="1801"/>
                    <a:pt x="833" y="1777"/>
                  </a:cubicBezTo>
                  <a:cubicBezTo>
                    <a:pt x="785" y="1727"/>
                    <a:pt x="776" y="1684"/>
                    <a:pt x="751" y="1657"/>
                  </a:cubicBezTo>
                  <a:cubicBezTo>
                    <a:pt x="709" y="1660"/>
                    <a:pt x="719" y="1660"/>
                    <a:pt x="699" y="1699"/>
                  </a:cubicBezTo>
                  <a:cubicBezTo>
                    <a:pt x="693" y="1728"/>
                    <a:pt x="686" y="1760"/>
                    <a:pt x="680" y="1793"/>
                  </a:cubicBezTo>
                  <a:cubicBezTo>
                    <a:pt x="667" y="1793"/>
                    <a:pt x="657" y="1792"/>
                    <a:pt x="648" y="1792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5531382" y="2610833"/>
              <a:ext cx="478453" cy="484762"/>
            </a:xfrm>
            <a:custGeom>
              <a:rect b="b" l="l" r="r" t="t"/>
              <a:pathLst>
                <a:path extrusionOk="0" h="1690" w="1669">
                  <a:moveTo>
                    <a:pt x="1054" y="1690"/>
                  </a:moveTo>
                  <a:cubicBezTo>
                    <a:pt x="1000" y="1666"/>
                    <a:pt x="977" y="1669"/>
                    <a:pt x="952" y="1665"/>
                  </a:cubicBezTo>
                  <a:cubicBezTo>
                    <a:pt x="952" y="1652"/>
                    <a:pt x="952" y="1638"/>
                    <a:pt x="952" y="1625"/>
                  </a:cubicBezTo>
                  <a:cubicBezTo>
                    <a:pt x="885" y="1601"/>
                    <a:pt x="1045" y="1562"/>
                    <a:pt x="1061" y="1556"/>
                  </a:cubicBezTo>
                  <a:cubicBezTo>
                    <a:pt x="1071" y="1543"/>
                    <a:pt x="1081" y="1530"/>
                    <a:pt x="1090" y="1517"/>
                  </a:cubicBezTo>
                  <a:cubicBezTo>
                    <a:pt x="1091" y="1373"/>
                    <a:pt x="998" y="1394"/>
                    <a:pt x="918" y="1389"/>
                  </a:cubicBezTo>
                  <a:cubicBezTo>
                    <a:pt x="867" y="1374"/>
                    <a:pt x="852" y="1331"/>
                    <a:pt x="842" y="1315"/>
                  </a:cubicBezTo>
                  <a:cubicBezTo>
                    <a:pt x="782" y="1287"/>
                    <a:pt x="743" y="1257"/>
                    <a:pt x="728" y="1230"/>
                  </a:cubicBezTo>
                  <a:cubicBezTo>
                    <a:pt x="670" y="1193"/>
                    <a:pt x="667" y="1176"/>
                    <a:pt x="658" y="1146"/>
                  </a:cubicBezTo>
                  <a:cubicBezTo>
                    <a:pt x="706" y="1118"/>
                    <a:pt x="693" y="1069"/>
                    <a:pt x="697" y="1043"/>
                  </a:cubicBezTo>
                  <a:cubicBezTo>
                    <a:pt x="703" y="1020"/>
                    <a:pt x="710" y="1000"/>
                    <a:pt x="720" y="981"/>
                  </a:cubicBezTo>
                  <a:cubicBezTo>
                    <a:pt x="761" y="982"/>
                    <a:pt x="812" y="996"/>
                    <a:pt x="870" y="952"/>
                  </a:cubicBezTo>
                  <a:cubicBezTo>
                    <a:pt x="870" y="873"/>
                    <a:pt x="848" y="801"/>
                    <a:pt x="810" y="774"/>
                  </a:cubicBezTo>
                  <a:cubicBezTo>
                    <a:pt x="753" y="772"/>
                    <a:pt x="740" y="772"/>
                    <a:pt x="711" y="784"/>
                  </a:cubicBezTo>
                  <a:cubicBezTo>
                    <a:pt x="708" y="801"/>
                    <a:pt x="705" y="817"/>
                    <a:pt x="701" y="836"/>
                  </a:cubicBezTo>
                  <a:cubicBezTo>
                    <a:pt x="679" y="839"/>
                    <a:pt x="656" y="842"/>
                    <a:pt x="634" y="845"/>
                  </a:cubicBezTo>
                  <a:cubicBezTo>
                    <a:pt x="618" y="808"/>
                    <a:pt x="606" y="811"/>
                    <a:pt x="583" y="794"/>
                  </a:cubicBezTo>
                  <a:cubicBezTo>
                    <a:pt x="523" y="681"/>
                    <a:pt x="501" y="589"/>
                    <a:pt x="448" y="519"/>
                  </a:cubicBezTo>
                  <a:cubicBezTo>
                    <a:pt x="397" y="482"/>
                    <a:pt x="342" y="487"/>
                    <a:pt x="310" y="483"/>
                  </a:cubicBezTo>
                  <a:cubicBezTo>
                    <a:pt x="272" y="469"/>
                    <a:pt x="234" y="455"/>
                    <a:pt x="196" y="444"/>
                  </a:cubicBezTo>
                  <a:cubicBezTo>
                    <a:pt x="186" y="434"/>
                    <a:pt x="177" y="424"/>
                    <a:pt x="170" y="414"/>
                  </a:cubicBezTo>
                  <a:cubicBezTo>
                    <a:pt x="139" y="328"/>
                    <a:pt x="69" y="238"/>
                    <a:pt x="21" y="200"/>
                  </a:cubicBezTo>
                  <a:cubicBezTo>
                    <a:pt x="22" y="145"/>
                    <a:pt x="0" y="59"/>
                    <a:pt x="76" y="113"/>
                  </a:cubicBezTo>
                  <a:cubicBezTo>
                    <a:pt x="82" y="127"/>
                    <a:pt x="92" y="140"/>
                    <a:pt x="111" y="150"/>
                  </a:cubicBezTo>
                  <a:cubicBezTo>
                    <a:pt x="111" y="153"/>
                    <a:pt x="111" y="157"/>
                    <a:pt x="111" y="160"/>
                  </a:cubicBezTo>
                  <a:cubicBezTo>
                    <a:pt x="140" y="180"/>
                    <a:pt x="165" y="204"/>
                    <a:pt x="203" y="267"/>
                  </a:cubicBezTo>
                  <a:cubicBezTo>
                    <a:pt x="235" y="284"/>
                    <a:pt x="289" y="292"/>
                    <a:pt x="359" y="301"/>
                  </a:cubicBezTo>
                  <a:cubicBezTo>
                    <a:pt x="411" y="285"/>
                    <a:pt x="447" y="136"/>
                    <a:pt x="510" y="236"/>
                  </a:cubicBezTo>
                  <a:cubicBezTo>
                    <a:pt x="526" y="236"/>
                    <a:pt x="542" y="236"/>
                    <a:pt x="561" y="240"/>
                  </a:cubicBezTo>
                  <a:cubicBezTo>
                    <a:pt x="584" y="211"/>
                    <a:pt x="606" y="182"/>
                    <a:pt x="629" y="157"/>
                  </a:cubicBezTo>
                  <a:cubicBezTo>
                    <a:pt x="642" y="82"/>
                    <a:pt x="649" y="0"/>
                    <a:pt x="738" y="2"/>
                  </a:cubicBezTo>
                  <a:cubicBezTo>
                    <a:pt x="738" y="28"/>
                    <a:pt x="738" y="55"/>
                    <a:pt x="741" y="84"/>
                  </a:cubicBezTo>
                  <a:cubicBezTo>
                    <a:pt x="773" y="111"/>
                    <a:pt x="804" y="138"/>
                    <a:pt x="839" y="165"/>
                  </a:cubicBezTo>
                  <a:cubicBezTo>
                    <a:pt x="897" y="186"/>
                    <a:pt x="960" y="244"/>
                    <a:pt x="1050" y="285"/>
                  </a:cubicBezTo>
                  <a:cubicBezTo>
                    <a:pt x="1110" y="411"/>
                    <a:pt x="1179" y="547"/>
                    <a:pt x="1274" y="697"/>
                  </a:cubicBezTo>
                  <a:cubicBezTo>
                    <a:pt x="1274" y="736"/>
                    <a:pt x="1289" y="809"/>
                    <a:pt x="1334" y="869"/>
                  </a:cubicBezTo>
                  <a:cubicBezTo>
                    <a:pt x="1439" y="927"/>
                    <a:pt x="1502" y="961"/>
                    <a:pt x="1617" y="1053"/>
                  </a:cubicBezTo>
                  <a:cubicBezTo>
                    <a:pt x="1617" y="1059"/>
                    <a:pt x="1617" y="1066"/>
                    <a:pt x="1617" y="1072"/>
                  </a:cubicBezTo>
                  <a:cubicBezTo>
                    <a:pt x="1588" y="1101"/>
                    <a:pt x="1457" y="1081"/>
                    <a:pt x="1444" y="1081"/>
                  </a:cubicBezTo>
                  <a:cubicBezTo>
                    <a:pt x="1444" y="1101"/>
                    <a:pt x="1444" y="1124"/>
                    <a:pt x="1444" y="1147"/>
                  </a:cubicBezTo>
                  <a:cubicBezTo>
                    <a:pt x="1476" y="1160"/>
                    <a:pt x="1511" y="1174"/>
                    <a:pt x="1546" y="1188"/>
                  </a:cubicBezTo>
                  <a:cubicBezTo>
                    <a:pt x="1533" y="1214"/>
                    <a:pt x="1526" y="1227"/>
                    <a:pt x="1539" y="1270"/>
                  </a:cubicBezTo>
                  <a:cubicBezTo>
                    <a:pt x="1577" y="1291"/>
                    <a:pt x="1619" y="1311"/>
                    <a:pt x="1660" y="1332"/>
                  </a:cubicBezTo>
                  <a:cubicBezTo>
                    <a:pt x="1663" y="1339"/>
                    <a:pt x="1666" y="1345"/>
                    <a:pt x="1669" y="1352"/>
                  </a:cubicBezTo>
                  <a:cubicBezTo>
                    <a:pt x="1669" y="1421"/>
                    <a:pt x="1599" y="1445"/>
                    <a:pt x="1541" y="1480"/>
                  </a:cubicBezTo>
                  <a:cubicBezTo>
                    <a:pt x="1541" y="1483"/>
                    <a:pt x="1541" y="1490"/>
                    <a:pt x="1541" y="1496"/>
                  </a:cubicBezTo>
                  <a:cubicBezTo>
                    <a:pt x="1512" y="1495"/>
                    <a:pt x="1419" y="1598"/>
                    <a:pt x="1390" y="1620"/>
                  </a:cubicBezTo>
                  <a:cubicBezTo>
                    <a:pt x="1355" y="1629"/>
                    <a:pt x="1320" y="1641"/>
                    <a:pt x="1284" y="1653"/>
                  </a:cubicBezTo>
                  <a:cubicBezTo>
                    <a:pt x="1281" y="1657"/>
                    <a:pt x="1278" y="1663"/>
                    <a:pt x="1278" y="1670"/>
                  </a:cubicBezTo>
                  <a:cubicBezTo>
                    <a:pt x="1227" y="1665"/>
                    <a:pt x="1176" y="1660"/>
                    <a:pt x="1125" y="1656"/>
                  </a:cubicBezTo>
                  <a:cubicBezTo>
                    <a:pt x="1099" y="1665"/>
                    <a:pt x="1076" y="1678"/>
                    <a:pt x="1054" y="1690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5047674" y="2518299"/>
              <a:ext cx="487916" cy="487916"/>
            </a:xfrm>
            <a:custGeom>
              <a:rect b="b" l="l" r="r" t="t"/>
              <a:pathLst>
                <a:path extrusionOk="0" h="1701" w="1700">
                  <a:moveTo>
                    <a:pt x="1448" y="1701"/>
                  </a:moveTo>
                  <a:cubicBezTo>
                    <a:pt x="1403" y="1693"/>
                    <a:pt x="1359" y="1686"/>
                    <a:pt x="1314" y="1678"/>
                  </a:cubicBezTo>
                  <a:cubicBezTo>
                    <a:pt x="1279" y="1658"/>
                    <a:pt x="1244" y="1637"/>
                    <a:pt x="1209" y="1620"/>
                  </a:cubicBezTo>
                  <a:cubicBezTo>
                    <a:pt x="1091" y="1617"/>
                    <a:pt x="1062" y="1616"/>
                    <a:pt x="1008" y="1569"/>
                  </a:cubicBezTo>
                  <a:cubicBezTo>
                    <a:pt x="989" y="1539"/>
                    <a:pt x="970" y="1509"/>
                    <a:pt x="954" y="1482"/>
                  </a:cubicBezTo>
                  <a:cubicBezTo>
                    <a:pt x="919" y="1459"/>
                    <a:pt x="884" y="1435"/>
                    <a:pt x="852" y="1414"/>
                  </a:cubicBezTo>
                  <a:cubicBezTo>
                    <a:pt x="728" y="1408"/>
                    <a:pt x="606" y="1402"/>
                    <a:pt x="485" y="1395"/>
                  </a:cubicBezTo>
                  <a:cubicBezTo>
                    <a:pt x="408" y="1361"/>
                    <a:pt x="274" y="1315"/>
                    <a:pt x="252" y="1268"/>
                  </a:cubicBezTo>
                  <a:cubicBezTo>
                    <a:pt x="198" y="1234"/>
                    <a:pt x="192" y="1211"/>
                    <a:pt x="179" y="1185"/>
                  </a:cubicBezTo>
                  <a:cubicBezTo>
                    <a:pt x="161" y="1050"/>
                    <a:pt x="94" y="970"/>
                    <a:pt x="53" y="890"/>
                  </a:cubicBezTo>
                  <a:cubicBezTo>
                    <a:pt x="34" y="840"/>
                    <a:pt x="19" y="791"/>
                    <a:pt x="3" y="741"/>
                  </a:cubicBezTo>
                  <a:cubicBezTo>
                    <a:pt x="0" y="702"/>
                    <a:pt x="0" y="663"/>
                    <a:pt x="1" y="623"/>
                  </a:cubicBezTo>
                  <a:cubicBezTo>
                    <a:pt x="52" y="625"/>
                    <a:pt x="109" y="580"/>
                    <a:pt x="151" y="545"/>
                  </a:cubicBezTo>
                  <a:cubicBezTo>
                    <a:pt x="167" y="536"/>
                    <a:pt x="183" y="526"/>
                    <a:pt x="202" y="520"/>
                  </a:cubicBezTo>
                  <a:cubicBezTo>
                    <a:pt x="282" y="516"/>
                    <a:pt x="350" y="491"/>
                    <a:pt x="417" y="437"/>
                  </a:cubicBezTo>
                  <a:cubicBezTo>
                    <a:pt x="478" y="432"/>
                    <a:pt x="558" y="408"/>
                    <a:pt x="631" y="390"/>
                  </a:cubicBezTo>
                  <a:cubicBezTo>
                    <a:pt x="692" y="353"/>
                    <a:pt x="740" y="301"/>
                    <a:pt x="786" y="250"/>
                  </a:cubicBezTo>
                  <a:cubicBezTo>
                    <a:pt x="866" y="197"/>
                    <a:pt x="863" y="72"/>
                    <a:pt x="867" y="0"/>
                  </a:cubicBezTo>
                  <a:cubicBezTo>
                    <a:pt x="918" y="11"/>
                    <a:pt x="972" y="26"/>
                    <a:pt x="1026" y="40"/>
                  </a:cubicBezTo>
                  <a:cubicBezTo>
                    <a:pt x="1103" y="42"/>
                    <a:pt x="1183" y="44"/>
                    <a:pt x="1263" y="46"/>
                  </a:cubicBezTo>
                  <a:cubicBezTo>
                    <a:pt x="1275" y="66"/>
                    <a:pt x="1288" y="86"/>
                    <a:pt x="1301" y="106"/>
                  </a:cubicBezTo>
                  <a:cubicBezTo>
                    <a:pt x="1329" y="126"/>
                    <a:pt x="1377" y="200"/>
                    <a:pt x="1335" y="264"/>
                  </a:cubicBezTo>
                  <a:cubicBezTo>
                    <a:pt x="1274" y="295"/>
                    <a:pt x="1252" y="308"/>
                    <a:pt x="1238" y="376"/>
                  </a:cubicBezTo>
                  <a:cubicBezTo>
                    <a:pt x="1226" y="379"/>
                    <a:pt x="1213" y="382"/>
                    <a:pt x="1203" y="388"/>
                  </a:cubicBezTo>
                  <a:cubicBezTo>
                    <a:pt x="1203" y="395"/>
                    <a:pt x="1203" y="402"/>
                    <a:pt x="1203" y="411"/>
                  </a:cubicBezTo>
                  <a:cubicBezTo>
                    <a:pt x="1238" y="438"/>
                    <a:pt x="1273" y="466"/>
                    <a:pt x="1311" y="496"/>
                  </a:cubicBezTo>
                  <a:cubicBezTo>
                    <a:pt x="1311" y="499"/>
                    <a:pt x="1314" y="506"/>
                    <a:pt x="1318" y="513"/>
                  </a:cubicBezTo>
                  <a:cubicBezTo>
                    <a:pt x="1365" y="550"/>
                    <a:pt x="1457" y="667"/>
                    <a:pt x="1550" y="597"/>
                  </a:cubicBezTo>
                  <a:cubicBezTo>
                    <a:pt x="1573" y="601"/>
                    <a:pt x="1589" y="614"/>
                    <a:pt x="1617" y="654"/>
                  </a:cubicBezTo>
                  <a:cubicBezTo>
                    <a:pt x="1642" y="675"/>
                    <a:pt x="1671" y="698"/>
                    <a:pt x="1700" y="722"/>
                  </a:cubicBezTo>
                  <a:cubicBezTo>
                    <a:pt x="1696" y="732"/>
                    <a:pt x="1696" y="741"/>
                    <a:pt x="1696" y="751"/>
                  </a:cubicBezTo>
                  <a:cubicBezTo>
                    <a:pt x="1667" y="780"/>
                    <a:pt x="1667" y="852"/>
                    <a:pt x="1651" y="894"/>
                  </a:cubicBezTo>
                  <a:cubicBezTo>
                    <a:pt x="1632" y="887"/>
                    <a:pt x="1616" y="883"/>
                    <a:pt x="1600" y="880"/>
                  </a:cubicBezTo>
                  <a:cubicBezTo>
                    <a:pt x="1536" y="790"/>
                    <a:pt x="1537" y="708"/>
                    <a:pt x="1434" y="738"/>
                  </a:cubicBezTo>
                  <a:cubicBezTo>
                    <a:pt x="1434" y="810"/>
                    <a:pt x="1437" y="882"/>
                    <a:pt x="1440" y="954"/>
                  </a:cubicBezTo>
                  <a:cubicBezTo>
                    <a:pt x="1417" y="1009"/>
                    <a:pt x="1346" y="1076"/>
                    <a:pt x="1298" y="1115"/>
                  </a:cubicBezTo>
                  <a:cubicBezTo>
                    <a:pt x="1298" y="1137"/>
                    <a:pt x="1298" y="1160"/>
                    <a:pt x="1298" y="1183"/>
                  </a:cubicBezTo>
                  <a:cubicBezTo>
                    <a:pt x="1313" y="1200"/>
                    <a:pt x="1323" y="1213"/>
                    <a:pt x="1361" y="1234"/>
                  </a:cubicBezTo>
                  <a:cubicBezTo>
                    <a:pt x="1371" y="1270"/>
                    <a:pt x="1380" y="1310"/>
                    <a:pt x="1392" y="1349"/>
                  </a:cubicBezTo>
                  <a:cubicBezTo>
                    <a:pt x="1396" y="1359"/>
                    <a:pt x="1415" y="1402"/>
                    <a:pt x="1472" y="1404"/>
                  </a:cubicBezTo>
                  <a:cubicBezTo>
                    <a:pt x="1504" y="1372"/>
                    <a:pt x="1501" y="1362"/>
                    <a:pt x="1555" y="1373"/>
                  </a:cubicBezTo>
                  <a:cubicBezTo>
                    <a:pt x="1571" y="1410"/>
                    <a:pt x="1628" y="1509"/>
                    <a:pt x="1592" y="1580"/>
                  </a:cubicBezTo>
                  <a:cubicBezTo>
                    <a:pt x="1560" y="1580"/>
                    <a:pt x="1499" y="1627"/>
                    <a:pt x="1487" y="1640"/>
                  </a:cubicBezTo>
                  <a:cubicBezTo>
                    <a:pt x="1474" y="1659"/>
                    <a:pt x="1461" y="1679"/>
                    <a:pt x="1448" y="1701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4658603" y="2199680"/>
              <a:ext cx="430081" cy="791813"/>
            </a:xfrm>
            <a:custGeom>
              <a:rect b="b" l="l" r="r" t="t"/>
              <a:pathLst>
                <a:path extrusionOk="0" h="2761" w="1498">
                  <a:moveTo>
                    <a:pt x="1048" y="2760"/>
                  </a:moveTo>
                  <a:cubicBezTo>
                    <a:pt x="933" y="2715"/>
                    <a:pt x="911" y="2665"/>
                    <a:pt x="851" y="2611"/>
                  </a:cubicBezTo>
                  <a:cubicBezTo>
                    <a:pt x="825" y="2600"/>
                    <a:pt x="800" y="2590"/>
                    <a:pt x="774" y="2583"/>
                  </a:cubicBezTo>
                  <a:cubicBezTo>
                    <a:pt x="694" y="2581"/>
                    <a:pt x="611" y="2575"/>
                    <a:pt x="554" y="2610"/>
                  </a:cubicBezTo>
                  <a:cubicBezTo>
                    <a:pt x="518" y="2609"/>
                    <a:pt x="464" y="2559"/>
                    <a:pt x="452" y="2548"/>
                  </a:cubicBezTo>
                  <a:cubicBezTo>
                    <a:pt x="359" y="2546"/>
                    <a:pt x="337" y="2474"/>
                    <a:pt x="305" y="2463"/>
                  </a:cubicBezTo>
                  <a:cubicBezTo>
                    <a:pt x="261" y="2462"/>
                    <a:pt x="216" y="2461"/>
                    <a:pt x="174" y="2460"/>
                  </a:cubicBezTo>
                  <a:cubicBezTo>
                    <a:pt x="130" y="2442"/>
                    <a:pt x="85" y="2425"/>
                    <a:pt x="40" y="2410"/>
                  </a:cubicBezTo>
                  <a:cubicBezTo>
                    <a:pt x="41" y="2368"/>
                    <a:pt x="53" y="2358"/>
                    <a:pt x="66" y="2329"/>
                  </a:cubicBezTo>
                  <a:cubicBezTo>
                    <a:pt x="67" y="2251"/>
                    <a:pt x="61" y="2241"/>
                    <a:pt x="32" y="2227"/>
                  </a:cubicBezTo>
                  <a:cubicBezTo>
                    <a:pt x="3" y="2197"/>
                    <a:pt x="0" y="2174"/>
                    <a:pt x="10" y="2164"/>
                  </a:cubicBezTo>
                  <a:cubicBezTo>
                    <a:pt x="67" y="2162"/>
                    <a:pt x="125" y="2164"/>
                    <a:pt x="182" y="2165"/>
                  </a:cubicBezTo>
                  <a:cubicBezTo>
                    <a:pt x="231" y="2091"/>
                    <a:pt x="209" y="2002"/>
                    <a:pt x="206" y="1937"/>
                  </a:cubicBezTo>
                  <a:cubicBezTo>
                    <a:pt x="190" y="1907"/>
                    <a:pt x="178" y="1877"/>
                    <a:pt x="165" y="1847"/>
                  </a:cubicBezTo>
                  <a:cubicBezTo>
                    <a:pt x="134" y="1643"/>
                    <a:pt x="131" y="1617"/>
                    <a:pt x="329" y="1622"/>
                  </a:cubicBezTo>
                  <a:cubicBezTo>
                    <a:pt x="374" y="1646"/>
                    <a:pt x="422" y="1670"/>
                    <a:pt x="470" y="1698"/>
                  </a:cubicBezTo>
                  <a:cubicBezTo>
                    <a:pt x="482" y="1698"/>
                    <a:pt x="521" y="1692"/>
                    <a:pt x="534" y="1680"/>
                  </a:cubicBezTo>
                  <a:cubicBezTo>
                    <a:pt x="534" y="1634"/>
                    <a:pt x="534" y="1591"/>
                    <a:pt x="534" y="1549"/>
                  </a:cubicBezTo>
                  <a:cubicBezTo>
                    <a:pt x="535" y="1513"/>
                    <a:pt x="634" y="1505"/>
                    <a:pt x="665" y="1539"/>
                  </a:cubicBezTo>
                  <a:cubicBezTo>
                    <a:pt x="691" y="1539"/>
                    <a:pt x="716" y="1540"/>
                    <a:pt x="745" y="1541"/>
                  </a:cubicBezTo>
                  <a:cubicBezTo>
                    <a:pt x="781" y="1460"/>
                    <a:pt x="785" y="1332"/>
                    <a:pt x="760" y="1279"/>
                  </a:cubicBezTo>
                  <a:cubicBezTo>
                    <a:pt x="766" y="1220"/>
                    <a:pt x="779" y="1214"/>
                    <a:pt x="795" y="1182"/>
                  </a:cubicBezTo>
                  <a:cubicBezTo>
                    <a:pt x="795" y="1159"/>
                    <a:pt x="796" y="1139"/>
                    <a:pt x="796" y="1120"/>
                  </a:cubicBezTo>
                  <a:cubicBezTo>
                    <a:pt x="776" y="1116"/>
                    <a:pt x="757" y="1112"/>
                    <a:pt x="741" y="1112"/>
                  </a:cubicBezTo>
                  <a:cubicBezTo>
                    <a:pt x="684" y="1061"/>
                    <a:pt x="611" y="1023"/>
                    <a:pt x="589" y="1000"/>
                  </a:cubicBezTo>
                  <a:cubicBezTo>
                    <a:pt x="518" y="985"/>
                    <a:pt x="426" y="956"/>
                    <a:pt x="397" y="926"/>
                  </a:cubicBezTo>
                  <a:cubicBezTo>
                    <a:pt x="398" y="884"/>
                    <a:pt x="410" y="874"/>
                    <a:pt x="427" y="848"/>
                  </a:cubicBezTo>
                  <a:cubicBezTo>
                    <a:pt x="420" y="809"/>
                    <a:pt x="414" y="773"/>
                    <a:pt x="411" y="737"/>
                  </a:cubicBezTo>
                  <a:cubicBezTo>
                    <a:pt x="427" y="737"/>
                    <a:pt x="460" y="685"/>
                    <a:pt x="469" y="666"/>
                  </a:cubicBezTo>
                  <a:cubicBezTo>
                    <a:pt x="492" y="667"/>
                    <a:pt x="527" y="661"/>
                    <a:pt x="575" y="685"/>
                  </a:cubicBezTo>
                  <a:cubicBezTo>
                    <a:pt x="654" y="690"/>
                    <a:pt x="734" y="696"/>
                    <a:pt x="817" y="701"/>
                  </a:cubicBezTo>
                  <a:cubicBezTo>
                    <a:pt x="888" y="631"/>
                    <a:pt x="863" y="499"/>
                    <a:pt x="864" y="434"/>
                  </a:cubicBezTo>
                  <a:cubicBezTo>
                    <a:pt x="864" y="358"/>
                    <a:pt x="902" y="356"/>
                    <a:pt x="941" y="315"/>
                  </a:cubicBezTo>
                  <a:cubicBezTo>
                    <a:pt x="973" y="269"/>
                    <a:pt x="1005" y="224"/>
                    <a:pt x="1038" y="179"/>
                  </a:cubicBezTo>
                  <a:cubicBezTo>
                    <a:pt x="1067" y="157"/>
                    <a:pt x="1095" y="135"/>
                    <a:pt x="1127" y="113"/>
                  </a:cubicBezTo>
                  <a:cubicBezTo>
                    <a:pt x="1147" y="84"/>
                    <a:pt x="1166" y="55"/>
                    <a:pt x="1185" y="29"/>
                  </a:cubicBezTo>
                  <a:cubicBezTo>
                    <a:pt x="1205" y="46"/>
                    <a:pt x="1227" y="63"/>
                    <a:pt x="1249" y="80"/>
                  </a:cubicBezTo>
                  <a:cubicBezTo>
                    <a:pt x="1255" y="80"/>
                    <a:pt x="1262" y="80"/>
                    <a:pt x="1268" y="80"/>
                  </a:cubicBezTo>
                  <a:cubicBezTo>
                    <a:pt x="1294" y="65"/>
                    <a:pt x="1317" y="26"/>
                    <a:pt x="1329" y="0"/>
                  </a:cubicBezTo>
                  <a:cubicBezTo>
                    <a:pt x="1355" y="1"/>
                    <a:pt x="1432" y="6"/>
                    <a:pt x="1431" y="88"/>
                  </a:cubicBezTo>
                  <a:cubicBezTo>
                    <a:pt x="1418" y="110"/>
                    <a:pt x="1405" y="133"/>
                    <a:pt x="1392" y="159"/>
                  </a:cubicBezTo>
                  <a:cubicBezTo>
                    <a:pt x="1392" y="247"/>
                    <a:pt x="1382" y="319"/>
                    <a:pt x="1308" y="393"/>
                  </a:cubicBezTo>
                  <a:cubicBezTo>
                    <a:pt x="1279" y="483"/>
                    <a:pt x="1313" y="596"/>
                    <a:pt x="1325" y="707"/>
                  </a:cubicBezTo>
                  <a:cubicBezTo>
                    <a:pt x="1325" y="786"/>
                    <a:pt x="1267" y="870"/>
                    <a:pt x="1228" y="931"/>
                  </a:cubicBezTo>
                  <a:cubicBezTo>
                    <a:pt x="1228" y="1016"/>
                    <a:pt x="1227" y="1101"/>
                    <a:pt x="1227" y="1189"/>
                  </a:cubicBezTo>
                  <a:cubicBezTo>
                    <a:pt x="1249" y="1242"/>
                    <a:pt x="1286" y="1332"/>
                    <a:pt x="1286" y="1410"/>
                  </a:cubicBezTo>
                  <a:cubicBezTo>
                    <a:pt x="1260" y="1488"/>
                    <a:pt x="1240" y="1566"/>
                    <a:pt x="1272" y="1672"/>
                  </a:cubicBezTo>
                  <a:cubicBezTo>
                    <a:pt x="1287" y="1695"/>
                    <a:pt x="1303" y="1706"/>
                    <a:pt x="1332" y="1765"/>
                  </a:cubicBezTo>
                  <a:cubicBezTo>
                    <a:pt x="1328" y="1798"/>
                    <a:pt x="1325" y="1834"/>
                    <a:pt x="1325" y="1870"/>
                  </a:cubicBezTo>
                  <a:cubicBezTo>
                    <a:pt x="1347" y="1929"/>
                    <a:pt x="1372" y="1992"/>
                    <a:pt x="1397" y="2055"/>
                  </a:cubicBezTo>
                  <a:cubicBezTo>
                    <a:pt x="1438" y="2112"/>
                    <a:pt x="1476" y="2181"/>
                    <a:pt x="1498" y="2283"/>
                  </a:cubicBezTo>
                  <a:cubicBezTo>
                    <a:pt x="1469" y="2276"/>
                    <a:pt x="1441" y="2269"/>
                    <a:pt x="1412" y="2265"/>
                  </a:cubicBezTo>
                  <a:cubicBezTo>
                    <a:pt x="1338" y="2263"/>
                    <a:pt x="1118" y="2244"/>
                    <a:pt x="1089" y="2273"/>
                  </a:cubicBezTo>
                  <a:cubicBezTo>
                    <a:pt x="1086" y="2283"/>
                    <a:pt x="1086" y="2296"/>
                    <a:pt x="1086" y="2309"/>
                  </a:cubicBezTo>
                  <a:cubicBezTo>
                    <a:pt x="1124" y="2343"/>
                    <a:pt x="1162" y="2377"/>
                    <a:pt x="1203" y="2414"/>
                  </a:cubicBezTo>
                  <a:cubicBezTo>
                    <a:pt x="1206" y="2430"/>
                    <a:pt x="1210" y="2446"/>
                    <a:pt x="1216" y="2463"/>
                  </a:cubicBezTo>
                  <a:cubicBezTo>
                    <a:pt x="1136" y="2490"/>
                    <a:pt x="1116" y="2513"/>
                    <a:pt x="1068" y="2571"/>
                  </a:cubicBezTo>
                  <a:cubicBezTo>
                    <a:pt x="1068" y="2633"/>
                    <a:pt x="1067" y="2695"/>
                    <a:pt x="1070" y="2761"/>
                  </a:cubicBezTo>
                  <a:cubicBezTo>
                    <a:pt x="1061" y="2760"/>
                    <a:pt x="1054" y="2760"/>
                    <a:pt x="1048" y="2760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3343121" y="2150257"/>
              <a:ext cx="1086244" cy="809688"/>
            </a:xfrm>
            <a:custGeom>
              <a:rect b="b" l="l" r="r" t="t"/>
              <a:pathLst>
                <a:path extrusionOk="0" h="2823" w="3788">
                  <a:moveTo>
                    <a:pt x="1665" y="2823"/>
                  </a:moveTo>
                  <a:cubicBezTo>
                    <a:pt x="1637" y="2793"/>
                    <a:pt x="1608" y="2766"/>
                    <a:pt x="1579" y="2739"/>
                  </a:cubicBezTo>
                  <a:cubicBezTo>
                    <a:pt x="1554" y="2647"/>
                    <a:pt x="1523" y="2568"/>
                    <a:pt x="1494" y="2501"/>
                  </a:cubicBezTo>
                  <a:cubicBezTo>
                    <a:pt x="1425" y="2418"/>
                    <a:pt x="1358" y="2406"/>
                    <a:pt x="1297" y="2382"/>
                  </a:cubicBezTo>
                  <a:cubicBezTo>
                    <a:pt x="1188" y="2379"/>
                    <a:pt x="1080" y="2380"/>
                    <a:pt x="971" y="2380"/>
                  </a:cubicBezTo>
                  <a:cubicBezTo>
                    <a:pt x="856" y="2361"/>
                    <a:pt x="802" y="2297"/>
                    <a:pt x="745" y="2253"/>
                  </a:cubicBezTo>
                  <a:cubicBezTo>
                    <a:pt x="627" y="2234"/>
                    <a:pt x="544" y="2199"/>
                    <a:pt x="474" y="2145"/>
                  </a:cubicBezTo>
                  <a:cubicBezTo>
                    <a:pt x="474" y="2125"/>
                    <a:pt x="443" y="2082"/>
                    <a:pt x="443" y="2075"/>
                  </a:cubicBezTo>
                  <a:cubicBezTo>
                    <a:pt x="433" y="2065"/>
                    <a:pt x="424" y="2055"/>
                    <a:pt x="414" y="2048"/>
                  </a:cubicBezTo>
                  <a:cubicBezTo>
                    <a:pt x="325" y="2033"/>
                    <a:pt x="261" y="2015"/>
                    <a:pt x="204" y="1978"/>
                  </a:cubicBezTo>
                  <a:cubicBezTo>
                    <a:pt x="79" y="1938"/>
                    <a:pt x="32" y="1741"/>
                    <a:pt x="14" y="1662"/>
                  </a:cubicBezTo>
                  <a:cubicBezTo>
                    <a:pt x="8" y="1527"/>
                    <a:pt x="3" y="1393"/>
                    <a:pt x="0" y="1262"/>
                  </a:cubicBezTo>
                  <a:cubicBezTo>
                    <a:pt x="23" y="1217"/>
                    <a:pt x="58" y="1152"/>
                    <a:pt x="65" y="1116"/>
                  </a:cubicBezTo>
                  <a:cubicBezTo>
                    <a:pt x="65" y="1047"/>
                    <a:pt x="30" y="1014"/>
                    <a:pt x="30" y="997"/>
                  </a:cubicBezTo>
                  <a:cubicBezTo>
                    <a:pt x="40" y="994"/>
                    <a:pt x="53" y="991"/>
                    <a:pt x="66" y="992"/>
                  </a:cubicBezTo>
                  <a:cubicBezTo>
                    <a:pt x="82" y="1009"/>
                    <a:pt x="107" y="1006"/>
                    <a:pt x="129" y="1006"/>
                  </a:cubicBezTo>
                  <a:cubicBezTo>
                    <a:pt x="152" y="984"/>
                    <a:pt x="155" y="971"/>
                    <a:pt x="158" y="958"/>
                  </a:cubicBezTo>
                  <a:cubicBezTo>
                    <a:pt x="219" y="930"/>
                    <a:pt x="244" y="1003"/>
                    <a:pt x="327" y="1047"/>
                  </a:cubicBezTo>
                  <a:cubicBezTo>
                    <a:pt x="346" y="1048"/>
                    <a:pt x="426" y="1053"/>
                    <a:pt x="455" y="1034"/>
                  </a:cubicBezTo>
                  <a:cubicBezTo>
                    <a:pt x="462" y="1025"/>
                    <a:pt x="471" y="1015"/>
                    <a:pt x="481" y="1006"/>
                  </a:cubicBezTo>
                  <a:cubicBezTo>
                    <a:pt x="481" y="976"/>
                    <a:pt x="481" y="950"/>
                    <a:pt x="481" y="924"/>
                  </a:cubicBezTo>
                  <a:cubicBezTo>
                    <a:pt x="434" y="857"/>
                    <a:pt x="389" y="823"/>
                    <a:pt x="425" y="772"/>
                  </a:cubicBezTo>
                  <a:cubicBezTo>
                    <a:pt x="454" y="753"/>
                    <a:pt x="483" y="737"/>
                    <a:pt x="515" y="721"/>
                  </a:cubicBezTo>
                  <a:cubicBezTo>
                    <a:pt x="524" y="709"/>
                    <a:pt x="534" y="699"/>
                    <a:pt x="547" y="690"/>
                  </a:cubicBezTo>
                  <a:cubicBezTo>
                    <a:pt x="608" y="567"/>
                    <a:pt x="538" y="539"/>
                    <a:pt x="487" y="498"/>
                  </a:cubicBezTo>
                  <a:cubicBezTo>
                    <a:pt x="459" y="435"/>
                    <a:pt x="408" y="375"/>
                    <a:pt x="373" y="374"/>
                  </a:cubicBezTo>
                  <a:cubicBezTo>
                    <a:pt x="367" y="348"/>
                    <a:pt x="347" y="334"/>
                    <a:pt x="348" y="308"/>
                  </a:cubicBezTo>
                  <a:cubicBezTo>
                    <a:pt x="393" y="263"/>
                    <a:pt x="329" y="196"/>
                    <a:pt x="323" y="186"/>
                  </a:cubicBezTo>
                  <a:cubicBezTo>
                    <a:pt x="323" y="180"/>
                    <a:pt x="323" y="173"/>
                    <a:pt x="323" y="167"/>
                  </a:cubicBezTo>
                  <a:cubicBezTo>
                    <a:pt x="448" y="134"/>
                    <a:pt x="627" y="151"/>
                    <a:pt x="771" y="116"/>
                  </a:cubicBezTo>
                  <a:cubicBezTo>
                    <a:pt x="892" y="53"/>
                    <a:pt x="988" y="0"/>
                    <a:pt x="1155" y="4"/>
                  </a:cubicBezTo>
                  <a:cubicBezTo>
                    <a:pt x="1177" y="14"/>
                    <a:pt x="1199" y="25"/>
                    <a:pt x="1221" y="35"/>
                  </a:cubicBezTo>
                  <a:cubicBezTo>
                    <a:pt x="1343" y="38"/>
                    <a:pt x="1474" y="25"/>
                    <a:pt x="1601" y="81"/>
                  </a:cubicBezTo>
                  <a:cubicBezTo>
                    <a:pt x="1681" y="135"/>
                    <a:pt x="1761" y="190"/>
                    <a:pt x="1840" y="247"/>
                  </a:cubicBezTo>
                  <a:cubicBezTo>
                    <a:pt x="1846" y="257"/>
                    <a:pt x="1853" y="271"/>
                    <a:pt x="1862" y="284"/>
                  </a:cubicBezTo>
                  <a:cubicBezTo>
                    <a:pt x="1904" y="318"/>
                    <a:pt x="1967" y="375"/>
                    <a:pt x="2056" y="410"/>
                  </a:cubicBezTo>
                  <a:cubicBezTo>
                    <a:pt x="2085" y="411"/>
                    <a:pt x="2117" y="412"/>
                    <a:pt x="2149" y="412"/>
                  </a:cubicBezTo>
                  <a:cubicBezTo>
                    <a:pt x="2162" y="396"/>
                    <a:pt x="2175" y="384"/>
                    <a:pt x="2191" y="371"/>
                  </a:cubicBezTo>
                  <a:cubicBezTo>
                    <a:pt x="2204" y="309"/>
                    <a:pt x="2195" y="250"/>
                    <a:pt x="2179" y="213"/>
                  </a:cubicBezTo>
                  <a:cubicBezTo>
                    <a:pt x="2211" y="181"/>
                    <a:pt x="2262" y="193"/>
                    <a:pt x="2320" y="197"/>
                  </a:cubicBezTo>
                  <a:cubicBezTo>
                    <a:pt x="2348" y="218"/>
                    <a:pt x="2380" y="238"/>
                    <a:pt x="2412" y="262"/>
                  </a:cubicBezTo>
                  <a:cubicBezTo>
                    <a:pt x="2463" y="276"/>
                    <a:pt x="2533" y="294"/>
                    <a:pt x="2610" y="303"/>
                  </a:cubicBezTo>
                  <a:cubicBezTo>
                    <a:pt x="2651" y="323"/>
                    <a:pt x="2693" y="344"/>
                    <a:pt x="2734" y="368"/>
                  </a:cubicBezTo>
                  <a:cubicBezTo>
                    <a:pt x="2766" y="392"/>
                    <a:pt x="2798" y="419"/>
                    <a:pt x="2829" y="446"/>
                  </a:cubicBezTo>
                  <a:cubicBezTo>
                    <a:pt x="2829" y="449"/>
                    <a:pt x="2829" y="452"/>
                    <a:pt x="2829" y="456"/>
                  </a:cubicBezTo>
                  <a:cubicBezTo>
                    <a:pt x="2839" y="462"/>
                    <a:pt x="2848" y="473"/>
                    <a:pt x="2861" y="483"/>
                  </a:cubicBezTo>
                  <a:cubicBezTo>
                    <a:pt x="2906" y="494"/>
                    <a:pt x="2957" y="485"/>
                    <a:pt x="3018" y="474"/>
                  </a:cubicBezTo>
                  <a:cubicBezTo>
                    <a:pt x="3056" y="524"/>
                    <a:pt x="3097" y="574"/>
                    <a:pt x="3138" y="627"/>
                  </a:cubicBezTo>
                  <a:cubicBezTo>
                    <a:pt x="3195" y="671"/>
                    <a:pt x="3253" y="715"/>
                    <a:pt x="3310" y="759"/>
                  </a:cubicBezTo>
                  <a:cubicBezTo>
                    <a:pt x="3335" y="773"/>
                    <a:pt x="3364" y="787"/>
                    <a:pt x="3393" y="804"/>
                  </a:cubicBezTo>
                  <a:cubicBezTo>
                    <a:pt x="3444" y="805"/>
                    <a:pt x="3495" y="806"/>
                    <a:pt x="3546" y="808"/>
                  </a:cubicBezTo>
                  <a:cubicBezTo>
                    <a:pt x="3575" y="838"/>
                    <a:pt x="3619" y="970"/>
                    <a:pt x="3628" y="1052"/>
                  </a:cubicBezTo>
                  <a:cubicBezTo>
                    <a:pt x="3650" y="1105"/>
                    <a:pt x="3672" y="1161"/>
                    <a:pt x="3697" y="1218"/>
                  </a:cubicBezTo>
                  <a:cubicBezTo>
                    <a:pt x="3700" y="1264"/>
                    <a:pt x="3703" y="1309"/>
                    <a:pt x="3709" y="1355"/>
                  </a:cubicBezTo>
                  <a:cubicBezTo>
                    <a:pt x="3731" y="1389"/>
                    <a:pt x="3788" y="1462"/>
                    <a:pt x="3727" y="1523"/>
                  </a:cubicBezTo>
                  <a:cubicBezTo>
                    <a:pt x="3586" y="1591"/>
                    <a:pt x="3596" y="1608"/>
                    <a:pt x="3509" y="1750"/>
                  </a:cubicBezTo>
                  <a:cubicBezTo>
                    <a:pt x="3473" y="1775"/>
                    <a:pt x="3438" y="1804"/>
                    <a:pt x="3403" y="1832"/>
                  </a:cubicBezTo>
                  <a:cubicBezTo>
                    <a:pt x="3399" y="1849"/>
                    <a:pt x="3399" y="1865"/>
                    <a:pt x="3399" y="1881"/>
                  </a:cubicBezTo>
                  <a:cubicBezTo>
                    <a:pt x="3431" y="1912"/>
                    <a:pt x="3466" y="1945"/>
                    <a:pt x="3501" y="1979"/>
                  </a:cubicBezTo>
                  <a:cubicBezTo>
                    <a:pt x="3501" y="2038"/>
                    <a:pt x="3418" y="2016"/>
                    <a:pt x="3402" y="2016"/>
                  </a:cubicBezTo>
                  <a:cubicBezTo>
                    <a:pt x="3367" y="1992"/>
                    <a:pt x="3332" y="1968"/>
                    <a:pt x="3297" y="1944"/>
                  </a:cubicBezTo>
                  <a:cubicBezTo>
                    <a:pt x="3242" y="1943"/>
                    <a:pt x="3137" y="1934"/>
                    <a:pt x="3124" y="1946"/>
                  </a:cubicBezTo>
                  <a:cubicBezTo>
                    <a:pt x="3123" y="2055"/>
                    <a:pt x="3110" y="2120"/>
                    <a:pt x="3231" y="2218"/>
                  </a:cubicBezTo>
                  <a:cubicBezTo>
                    <a:pt x="3228" y="2254"/>
                    <a:pt x="3227" y="2293"/>
                    <a:pt x="3227" y="2332"/>
                  </a:cubicBezTo>
                  <a:cubicBezTo>
                    <a:pt x="3243" y="2385"/>
                    <a:pt x="3259" y="2438"/>
                    <a:pt x="3274" y="2491"/>
                  </a:cubicBezTo>
                  <a:cubicBezTo>
                    <a:pt x="3274" y="2553"/>
                    <a:pt x="3220" y="2545"/>
                    <a:pt x="3168" y="2550"/>
                  </a:cubicBezTo>
                  <a:cubicBezTo>
                    <a:pt x="3117" y="2562"/>
                    <a:pt x="3108" y="2578"/>
                    <a:pt x="3075" y="2603"/>
                  </a:cubicBezTo>
                  <a:cubicBezTo>
                    <a:pt x="3063" y="2603"/>
                    <a:pt x="3050" y="2603"/>
                    <a:pt x="3040" y="2603"/>
                  </a:cubicBezTo>
                  <a:cubicBezTo>
                    <a:pt x="3034" y="2589"/>
                    <a:pt x="3028" y="2576"/>
                    <a:pt x="3021" y="2563"/>
                  </a:cubicBezTo>
                  <a:cubicBezTo>
                    <a:pt x="2993" y="2559"/>
                    <a:pt x="2964" y="2555"/>
                    <a:pt x="2935" y="2554"/>
                  </a:cubicBezTo>
                  <a:cubicBezTo>
                    <a:pt x="2935" y="2528"/>
                    <a:pt x="2913" y="2514"/>
                    <a:pt x="2897" y="2504"/>
                  </a:cubicBezTo>
                  <a:cubicBezTo>
                    <a:pt x="2878" y="2500"/>
                    <a:pt x="2859" y="2500"/>
                    <a:pt x="2840" y="2499"/>
                  </a:cubicBezTo>
                  <a:cubicBezTo>
                    <a:pt x="2833" y="2512"/>
                    <a:pt x="2785" y="2547"/>
                    <a:pt x="2769" y="2540"/>
                  </a:cubicBezTo>
                  <a:cubicBezTo>
                    <a:pt x="2763" y="2524"/>
                    <a:pt x="2756" y="2510"/>
                    <a:pt x="2750" y="2497"/>
                  </a:cubicBezTo>
                  <a:cubicBezTo>
                    <a:pt x="2718" y="2490"/>
                    <a:pt x="2690" y="2482"/>
                    <a:pt x="2661" y="2475"/>
                  </a:cubicBezTo>
                  <a:cubicBezTo>
                    <a:pt x="2616" y="2422"/>
                    <a:pt x="2575" y="2371"/>
                    <a:pt x="2534" y="2321"/>
                  </a:cubicBezTo>
                  <a:cubicBezTo>
                    <a:pt x="2528" y="2308"/>
                    <a:pt x="2521" y="2298"/>
                    <a:pt x="2518" y="2288"/>
                  </a:cubicBezTo>
                  <a:cubicBezTo>
                    <a:pt x="2519" y="2174"/>
                    <a:pt x="2462" y="2143"/>
                    <a:pt x="2414" y="2086"/>
                  </a:cubicBezTo>
                  <a:cubicBezTo>
                    <a:pt x="2341" y="2061"/>
                    <a:pt x="2251" y="2069"/>
                    <a:pt x="2197" y="2067"/>
                  </a:cubicBezTo>
                  <a:cubicBezTo>
                    <a:pt x="2091" y="2081"/>
                    <a:pt x="2126" y="2079"/>
                    <a:pt x="2116" y="2193"/>
                  </a:cubicBezTo>
                  <a:cubicBezTo>
                    <a:pt x="2138" y="2226"/>
                    <a:pt x="2164" y="2260"/>
                    <a:pt x="2189" y="2293"/>
                  </a:cubicBezTo>
                  <a:cubicBezTo>
                    <a:pt x="2189" y="2313"/>
                    <a:pt x="2189" y="2332"/>
                    <a:pt x="2189" y="2355"/>
                  </a:cubicBezTo>
                  <a:cubicBezTo>
                    <a:pt x="2156" y="2403"/>
                    <a:pt x="2060" y="2450"/>
                    <a:pt x="2114" y="2537"/>
                  </a:cubicBezTo>
                  <a:cubicBezTo>
                    <a:pt x="2114" y="2576"/>
                    <a:pt x="2037" y="2675"/>
                    <a:pt x="2008" y="2711"/>
                  </a:cubicBezTo>
                  <a:cubicBezTo>
                    <a:pt x="1991" y="2756"/>
                    <a:pt x="1953" y="2772"/>
                    <a:pt x="1918" y="2787"/>
                  </a:cubicBezTo>
                  <a:cubicBezTo>
                    <a:pt x="1905" y="2797"/>
                    <a:pt x="1895" y="2806"/>
                    <a:pt x="1886" y="2819"/>
                  </a:cubicBezTo>
                  <a:cubicBezTo>
                    <a:pt x="1828" y="2818"/>
                    <a:pt x="1828" y="2775"/>
                    <a:pt x="1825" y="2765"/>
                  </a:cubicBezTo>
                  <a:cubicBezTo>
                    <a:pt x="1784" y="2735"/>
                    <a:pt x="1733" y="2760"/>
                    <a:pt x="1717" y="2762"/>
                  </a:cubicBezTo>
                  <a:cubicBezTo>
                    <a:pt x="1694" y="2788"/>
                    <a:pt x="1691" y="2811"/>
                    <a:pt x="1665" y="2823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5020332" y="2082960"/>
              <a:ext cx="298638" cy="605689"/>
            </a:xfrm>
            <a:custGeom>
              <a:rect b="b" l="l" r="r" t="t"/>
              <a:pathLst>
                <a:path extrusionOk="0" h="2109" w="1042">
                  <a:moveTo>
                    <a:pt x="99" y="2109"/>
                  </a:moveTo>
                  <a:cubicBezTo>
                    <a:pt x="10" y="2051"/>
                    <a:pt x="29" y="1979"/>
                    <a:pt x="30" y="1923"/>
                  </a:cubicBezTo>
                  <a:cubicBezTo>
                    <a:pt x="39" y="1891"/>
                    <a:pt x="49" y="1862"/>
                    <a:pt x="59" y="1833"/>
                  </a:cubicBezTo>
                  <a:cubicBezTo>
                    <a:pt x="56" y="1793"/>
                    <a:pt x="53" y="1757"/>
                    <a:pt x="53" y="1721"/>
                  </a:cubicBezTo>
                  <a:cubicBezTo>
                    <a:pt x="34" y="1675"/>
                    <a:pt x="15" y="1628"/>
                    <a:pt x="0" y="1582"/>
                  </a:cubicBezTo>
                  <a:cubicBezTo>
                    <a:pt x="0" y="1504"/>
                    <a:pt x="0" y="1425"/>
                    <a:pt x="1" y="1350"/>
                  </a:cubicBezTo>
                  <a:cubicBezTo>
                    <a:pt x="43" y="1289"/>
                    <a:pt x="62" y="1237"/>
                    <a:pt x="95" y="1182"/>
                  </a:cubicBezTo>
                  <a:cubicBezTo>
                    <a:pt x="95" y="1152"/>
                    <a:pt x="95" y="1123"/>
                    <a:pt x="98" y="1097"/>
                  </a:cubicBezTo>
                  <a:cubicBezTo>
                    <a:pt x="80" y="955"/>
                    <a:pt x="23" y="830"/>
                    <a:pt x="139" y="754"/>
                  </a:cubicBezTo>
                  <a:cubicBezTo>
                    <a:pt x="161" y="679"/>
                    <a:pt x="162" y="633"/>
                    <a:pt x="165" y="578"/>
                  </a:cubicBezTo>
                  <a:cubicBezTo>
                    <a:pt x="175" y="555"/>
                    <a:pt x="188" y="533"/>
                    <a:pt x="201" y="510"/>
                  </a:cubicBezTo>
                  <a:cubicBezTo>
                    <a:pt x="217" y="415"/>
                    <a:pt x="272" y="377"/>
                    <a:pt x="342" y="330"/>
                  </a:cubicBezTo>
                  <a:cubicBezTo>
                    <a:pt x="378" y="279"/>
                    <a:pt x="417" y="194"/>
                    <a:pt x="471" y="170"/>
                  </a:cubicBezTo>
                  <a:cubicBezTo>
                    <a:pt x="490" y="150"/>
                    <a:pt x="510" y="131"/>
                    <a:pt x="529" y="115"/>
                  </a:cubicBezTo>
                  <a:cubicBezTo>
                    <a:pt x="564" y="116"/>
                    <a:pt x="692" y="142"/>
                    <a:pt x="737" y="98"/>
                  </a:cubicBezTo>
                  <a:cubicBezTo>
                    <a:pt x="778" y="89"/>
                    <a:pt x="823" y="77"/>
                    <a:pt x="868" y="32"/>
                  </a:cubicBezTo>
                  <a:cubicBezTo>
                    <a:pt x="875" y="19"/>
                    <a:pt x="881" y="10"/>
                    <a:pt x="891" y="0"/>
                  </a:cubicBezTo>
                  <a:cubicBezTo>
                    <a:pt x="910" y="14"/>
                    <a:pt x="929" y="27"/>
                    <a:pt x="948" y="41"/>
                  </a:cubicBezTo>
                  <a:cubicBezTo>
                    <a:pt x="948" y="90"/>
                    <a:pt x="833" y="117"/>
                    <a:pt x="854" y="189"/>
                  </a:cubicBezTo>
                  <a:cubicBezTo>
                    <a:pt x="934" y="211"/>
                    <a:pt x="972" y="284"/>
                    <a:pt x="1042" y="387"/>
                  </a:cubicBezTo>
                  <a:cubicBezTo>
                    <a:pt x="1042" y="407"/>
                    <a:pt x="1042" y="426"/>
                    <a:pt x="1041" y="446"/>
                  </a:cubicBezTo>
                  <a:cubicBezTo>
                    <a:pt x="993" y="533"/>
                    <a:pt x="961" y="529"/>
                    <a:pt x="887" y="576"/>
                  </a:cubicBezTo>
                  <a:cubicBezTo>
                    <a:pt x="855" y="638"/>
                    <a:pt x="787" y="718"/>
                    <a:pt x="838" y="798"/>
                  </a:cubicBezTo>
                  <a:cubicBezTo>
                    <a:pt x="864" y="818"/>
                    <a:pt x="889" y="842"/>
                    <a:pt x="918" y="865"/>
                  </a:cubicBezTo>
                  <a:cubicBezTo>
                    <a:pt x="940" y="915"/>
                    <a:pt x="1000" y="959"/>
                    <a:pt x="999" y="1077"/>
                  </a:cubicBezTo>
                  <a:cubicBezTo>
                    <a:pt x="986" y="1116"/>
                    <a:pt x="977" y="1158"/>
                    <a:pt x="967" y="1201"/>
                  </a:cubicBezTo>
                  <a:cubicBezTo>
                    <a:pt x="944" y="1243"/>
                    <a:pt x="880" y="1329"/>
                    <a:pt x="841" y="1358"/>
                  </a:cubicBezTo>
                  <a:cubicBezTo>
                    <a:pt x="838" y="1371"/>
                    <a:pt x="838" y="1384"/>
                    <a:pt x="838" y="1397"/>
                  </a:cubicBezTo>
                  <a:cubicBezTo>
                    <a:pt x="860" y="1424"/>
                    <a:pt x="885" y="1451"/>
                    <a:pt x="911" y="1477"/>
                  </a:cubicBezTo>
                  <a:cubicBezTo>
                    <a:pt x="926" y="1527"/>
                    <a:pt x="926" y="1619"/>
                    <a:pt x="903" y="1693"/>
                  </a:cubicBezTo>
                  <a:cubicBezTo>
                    <a:pt x="848" y="1761"/>
                    <a:pt x="787" y="1818"/>
                    <a:pt x="717" y="1872"/>
                  </a:cubicBezTo>
                  <a:cubicBezTo>
                    <a:pt x="643" y="1887"/>
                    <a:pt x="570" y="1904"/>
                    <a:pt x="496" y="1922"/>
                  </a:cubicBezTo>
                  <a:cubicBezTo>
                    <a:pt x="419" y="1982"/>
                    <a:pt x="361" y="1988"/>
                    <a:pt x="281" y="2005"/>
                  </a:cubicBezTo>
                  <a:cubicBezTo>
                    <a:pt x="253" y="2021"/>
                    <a:pt x="224" y="2036"/>
                    <a:pt x="198" y="2052"/>
                  </a:cubicBezTo>
                  <a:cubicBezTo>
                    <a:pt x="160" y="2091"/>
                    <a:pt x="124" y="2103"/>
                    <a:pt x="99" y="2109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5408354" y="2307990"/>
              <a:ext cx="559421" cy="380659"/>
            </a:xfrm>
            <a:custGeom>
              <a:rect b="b" l="l" r="r" t="t"/>
              <a:pathLst>
                <a:path extrusionOk="0" h="1326" w="1952">
                  <a:moveTo>
                    <a:pt x="213" y="1322"/>
                  </a:moveTo>
                  <a:cubicBezTo>
                    <a:pt x="185" y="1302"/>
                    <a:pt x="156" y="1282"/>
                    <a:pt x="131" y="1261"/>
                  </a:cubicBezTo>
                  <a:cubicBezTo>
                    <a:pt x="86" y="1221"/>
                    <a:pt x="42" y="1181"/>
                    <a:pt x="0" y="1143"/>
                  </a:cubicBezTo>
                  <a:cubicBezTo>
                    <a:pt x="10" y="1121"/>
                    <a:pt x="20" y="1098"/>
                    <a:pt x="30" y="1079"/>
                  </a:cubicBezTo>
                  <a:cubicBezTo>
                    <a:pt x="62" y="1053"/>
                    <a:pt x="100" y="1022"/>
                    <a:pt x="120" y="989"/>
                  </a:cubicBezTo>
                  <a:cubicBezTo>
                    <a:pt x="120" y="953"/>
                    <a:pt x="120" y="917"/>
                    <a:pt x="120" y="885"/>
                  </a:cubicBezTo>
                  <a:cubicBezTo>
                    <a:pt x="111" y="829"/>
                    <a:pt x="61" y="651"/>
                    <a:pt x="42" y="630"/>
                  </a:cubicBezTo>
                  <a:cubicBezTo>
                    <a:pt x="42" y="565"/>
                    <a:pt x="33" y="555"/>
                    <a:pt x="65" y="523"/>
                  </a:cubicBezTo>
                  <a:cubicBezTo>
                    <a:pt x="100" y="449"/>
                    <a:pt x="155" y="411"/>
                    <a:pt x="213" y="356"/>
                  </a:cubicBezTo>
                  <a:cubicBezTo>
                    <a:pt x="268" y="246"/>
                    <a:pt x="361" y="219"/>
                    <a:pt x="463" y="156"/>
                  </a:cubicBezTo>
                  <a:cubicBezTo>
                    <a:pt x="515" y="102"/>
                    <a:pt x="566" y="51"/>
                    <a:pt x="621" y="0"/>
                  </a:cubicBezTo>
                  <a:cubicBezTo>
                    <a:pt x="630" y="36"/>
                    <a:pt x="639" y="76"/>
                    <a:pt x="649" y="115"/>
                  </a:cubicBezTo>
                  <a:cubicBezTo>
                    <a:pt x="674" y="116"/>
                    <a:pt x="700" y="117"/>
                    <a:pt x="725" y="117"/>
                  </a:cubicBezTo>
                  <a:cubicBezTo>
                    <a:pt x="738" y="95"/>
                    <a:pt x="751" y="72"/>
                    <a:pt x="764" y="53"/>
                  </a:cubicBezTo>
                  <a:cubicBezTo>
                    <a:pt x="790" y="53"/>
                    <a:pt x="857" y="62"/>
                    <a:pt x="902" y="40"/>
                  </a:cubicBezTo>
                  <a:cubicBezTo>
                    <a:pt x="901" y="53"/>
                    <a:pt x="920" y="83"/>
                    <a:pt x="946" y="116"/>
                  </a:cubicBezTo>
                  <a:cubicBezTo>
                    <a:pt x="942" y="162"/>
                    <a:pt x="942" y="208"/>
                    <a:pt x="942" y="254"/>
                  </a:cubicBezTo>
                  <a:cubicBezTo>
                    <a:pt x="986" y="301"/>
                    <a:pt x="1075" y="352"/>
                    <a:pt x="1174" y="354"/>
                  </a:cubicBezTo>
                  <a:cubicBezTo>
                    <a:pt x="1213" y="290"/>
                    <a:pt x="1255" y="226"/>
                    <a:pt x="1297" y="161"/>
                  </a:cubicBezTo>
                  <a:cubicBezTo>
                    <a:pt x="1313" y="142"/>
                    <a:pt x="1329" y="123"/>
                    <a:pt x="1348" y="107"/>
                  </a:cubicBezTo>
                  <a:cubicBezTo>
                    <a:pt x="1387" y="81"/>
                    <a:pt x="1435" y="60"/>
                    <a:pt x="1505" y="71"/>
                  </a:cubicBezTo>
                  <a:cubicBezTo>
                    <a:pt x="1547" y="89"/>
                    <a:pt x="1591" y="110"/>
                    <a:pt x="1636" y="130"/>
                  </a:cubicBezTo>
                  <a:cubicBezTo>
                    <a:pt x="1732" y="129"/>
                    <a:pt x="1831" y="129"/>
                    <a:pt x="1930" y="131"/>
                  </a:cubicBezTo>
                  <a:cubicBezTo>
                    <a:pt x="1936" y="135"/>
                    <a:pt x="1943" y="138"/>
                    <a:pt x="1952" y="145"/>
                  </a:cubicBezTo>
                  <a:cubicBezTo>
                    <a:pt x="1946" y="151"/>
                    <a:pt x="1942" y="161"/>
                    <a:pt x="1939" y="171"/>
                  </a:cubicBezTo>
                  <a:cubicBezTo>
                    <a:pt x="1936" y="203"/>
                    <a:pt x="1932" y="236"/>
                    <a:pt x="1929" y="269"/>
                  </a:cubicBezTo>
                  <a:cubicBezTo>
                    <a:pt x="1894" y="271"/>
                    <a:pt x="1859" y="273"/>
                    <a:pt x="1824" y="276"/>
                  </a:cubicBezTo>
                  <a:cubicBezTo>
                    <a:pt x="1721" y="339"/>
                    <a:pt x="1554" y="407"/>
                    <a:pt x="1528" y="521"/>
                  </a:cubicBezTo>
                  <a:cubicBezTo>
                    <a:pt x="1506" y="530"/>
                    <a:pt x="1483" y="539"/>
                    <a:pt x="1461" y="548"/>
                  </a:cubicBezTo>
                  <a:cubicBezTo>
                    <a:pt x="1435" y="587"/>
                    <a:pt x="1394" y="592"/>
                    <a:pt x="1362" y="601"/>
                  </a:cubicBezTo>
                  <a:cubicBezTo>
                    <a:pt x="1355" y="608"/>
                    <a:pt x="1349" y="614"/>
                    <a:pt x="1345" y="621"/>
                  </a:cubicBezTo>
                  <a:cubicBezTo>
                    <a:pt x="1342" y="657"/>
                    <a:pt x="1339" y="693"/>
                    <a:pt x="1335" y="729"/>
                  </a:cubicBezTo>
                  <a:cubicBezTo>
                    <a:pt x="1306" y="777"/>
                    <a:pt x="1245" y="828"/>
                    <a:pt x="1223" y="873"/>
                  </a:cubicBezTo>
                  <a:cubicBezTo>
                    <a:pt x="1219" y="912"/>
                    <a:pt x="1222" y="975"/>
                    <a:pt x="1190" y="1020"/>
                  </a:cubicBezTo>
                  <a:cubicBezTo>
                    <a:pt x="1110" y="1018"/>
                    <a:pt x="1078" y="1059"/>
                    <a:pt x="1039" y="1107"/>
                  </a:cubicBezTo>
                  <a:cubicBezTo>
                    <a:pt x="1032" y="1163"/>
                    <a:pt x="1016" y="1228"/>
                    <a:pt x="958" y="1266"/>
                  </a:cubicBezTo>
                  <a:cubicBezTo>
                    <a:pt x="955" y="1259"/>
                    <a:pt x="955" y="1256"/>
                    <a:pt x="955" y="1253"/>
                  </a:cubicBezTo>
                  <a:cubicBezTo>
                    <a:pt x="942" y="1243"/>
                    <a:pt x="933" y="1232"/>
                    <a:pt x="923" y="1226"/>
                  </a:cubicBezTo>
                  <a:cubicBezTo>
                    <a:pt x="904" y="1222"/>
                    <a:pt x="888" y="1222"/>
                    <a:pt x="872" y="1221"/>
                  </a:cubicBezTo>
                  <a:cubicBezTo>
                    <a:pt x="846" y="1250"/>
                    <a:pt x="821" y="1279"/>
                    <a:pt x="798" y="1311"/>
                  </a:cubicBezTo>
                  <a:cubicBezTo>
                    <a:pt x="750" y="1326"/>
                    <a:pt x="674" y="1308"/>
                    <a:pt x="651" y="1294"/>
                  </a:cubicBezTo>
                  <a:cubicBezTo>
                    <a:pt x="645" y="1281"/>
                    <a:pt x="639" y="1268"/>
                    <a:pt x="636" y="1254"/>
                  </a:cubicBezTo>
                  <a:cubicBezTo>
                    <a:pt x="594" y="1211"/>
                    <a:pt x="553" y="1167"/>
                    <a:pt x="512" y="1127"/>
                  </a:cubicBezTo>
                  <a:cubicBezTo>
                    <a:pt x="486" y="1123"/>
                    <a:pt x="461" y="1122"/>
                    <a:pt x="435" y="1122"/>
                  </a:cubicBezTo>
                  <a:cubicBezTo>
                    <a:pt x="419" y="1154"/>
                    <a:pt x="419" y="1193"/>
                    <a:pt x="415" y="1252"/>
                  </a:cubicBezTo>
                  <a:cubicBezTo>
                    <a:pt x="374" y="1251"/>
                    <a:pt x="341" y="1280"/>
                    <a:pt x="332" y="1293"/>
                  </a:cubicBezTo>
                  <a:cubicBezTo>
                    <a:pt x="278" y="1291"/>
                    <a:pt x="236" y="1320"/>
                    <a:pt x="213" y="132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4542933" y="2219659"/>
              <a:ext cx="240803" cy="401690"/>
            </a:xfrm>
            <a:custGeom>
              <a:rect b="b" l="l" r="r" t="t"/>
              <a:pathLst>
                <a:path extrusionOk="0" h="1400" w="840">
                  <a:moveTo>
                    <a:pt x="319" y="1263"/>
                  </a:moveTo>
                  <a:cubicBezTo>
                    <a:pt x="309" y="1227"/>
                    <a:pt x="300" y="1191"/>
                    <a:pt x="294" y="1158"/>
                  </a:cubicBezTo>
                  <a:cubicBezTo>
                    <a:pt x="288" y="1050"/>
                    <a:pt x="266" y="961"/>
                    <a:pt x="257" y="892"/>
                  </a:cubicBezTo>
                  <a:cubicBezTo>
                    <a:pt x="194" y="795"/>
                    <a:pt x="111" y="734"/>
                    <a:pt x="79" y="681"/>
                  </a:cubicBezTo>
                  <a:cubicBezTo>
                    <a:pt x="51" y="664"/>
                    <a:pt x="25" y="650"/>
                    <a:pt x="0" y="636"/>
                  </a:cubicBezTo>
                  <a:cubicBezTo>
                    <a:pt x="16" y="604"/>
                    <a:pt x="147" y="588"/>
                    <a:pt x="205" y="579"/>
                  </a:cubicBezTo>
                  <a:cubicBezTo>
                    <a:pt x="259" y="535"/>
                    <a:pt x="243" y="528"/>
                    <a:pt x="339" y="520"/>
                  </a:cubicBezTo>
                  <a:cubicBezTo>
                    <a:pt x="355" y="498"/>
                    <a:pt x="375" y="475"/>
                    <a:pt x="394" y="453"/>
                  </a:cubicBezTo>
                  <a:cubicBezTo>
                    <a:pt x="391" y="410"/>
                    <a:pt x="388" y="368"/>
                    <a:pt x="388" y="328"/>
                  </a:cubicBezTo>
                  <a:cubicBezTo>
                    <a:pt x="417" y="270"/>
                    <a:pt x="450" y="212"/>
                    <a:pt x="482" y="157"/>
                  </a:cubicBezTo>
                  <a:cubicBezTo>
                    <a:pt x="485" y="125"/>
                    <a:pt x="492" y="92"/>
                    <a:pt x="498" y="63"/>
                  </a:cubicBezTo>
                  <a:cubicBezTo>
                    <a:pt x="556" y="64"/>
                    <a:pt x="604" y="0"/>
                    <a:pt x="674" y="51"/>
                  </a:cubicBezTo>
                  <a:cubicBezTo>
                    <a:pt x="677" y="67"/>
                    <a:pt x="684" y="84"/>
                    <a:pt x="690" y="104"/>
                  </a:cubicBezTo>
                  <a:cubicBezTo>
                    <a:pt x="674" y="139"/>
                    <a:pt x="657" y="175"/>
                    <a:pt x="644" y="214"/>
                  </a:cubicBezTo>
                  <a:cubicBezTo>
                    <a:pt x="580" y="287"/>
                    <a:pt x="577" y="317"/>
                    <a:pt x="592" y="442"/>
                  </a:cubicBezTo>
                  <a:cubicBezTo>
                    <a:pt x="630" y="446"/>
                    <a:pt x="669" y="453"/>
                    <a:pt x="707" y="461"/>
                  </a:cubicBezTo>
                  <a:cubicBezTo>
                    <a:pt x="729" y="488"/>
                    <a:pt x="767" y="544"/>
                    <a:pt x="840" y="566"/>
                  </a:cubicBezTo>
                  <a:cubicBezTo>
                    <a:pt x="834" y="592"/>
                    <a:pt x="811" y="627"/>
                    <a:pt x="782" y="649"/>
                  </a:cubicBezTo>
                  <a:cubicBezTo>
                    <a:pt x="766" y="685"/>
                    <a:pt x="725" y="714"/>
                    <a:pt x="696" y="739"/>
                  </a:cubicBezTo>
                  <a:cubicBezTo>
                    <a:pt x="558" y="736"/>
                    <a:pt x="635" y="767"/>
                    <a:pt x="602" y="871"/>
                  </a:cubicBezTo>
                  <a:cubicBezTo>
                    <a:pt x="547" y="951"/>
                    <a:pt x="541" y="938"/>
                    <a:pt x="540" y="1063"/>
                  </a:cubicBezTo>
                  <a:cubicBezTo>
                    <a:pt x="553" y="1076"/>
                    <a:pt x="569" y="1089"/>
                    <a:pt x="585" y="1106"/>
                  </a:cubicBezTo>
                  <a:cubicBezTo>
                    <a:pt x="610" y="1110"/>
                    <a:pt x="690" y="1132"/>
                    <a:pt x="674" y="1220"/>
                  </a:cubicBezTo>
                  <a:cubicBezTo>
                    <a:pt x="667" y="1233"/>
                    <a:pt x="661" y="1246"/>
                    <a:pt x="654" y="1262"/>
                  </a:cubicBezTo>
                  <a:cubicBezTo>
                    <a:pt x="613" y="1271"/>
                    <a:pt x="581" y="1280"/>
                    <a:pt x="555" y="1295"/>
                  </a:cubicBezTo>
                  <a:cubicBezTo>
                    <a:pt x="423" y="1400"/>
                    <a:pt x="476" y="1394"/>
                    <a:pt x="319" y="1263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5261137" y="1837949"/>
              <a:ext cx="465834" cy="698225"/>
            </a:xfrm>
            <a:custGeom>
              <a:rect b="b" l="l" r="r" t="t"/>
              <a:pathLst>
                <a:path extrusionOk="0" h="2434" w="1625">
                  <a:moveTo>
                    <a:pt x="571" y="2434"/>
                  </a:moveTo>
                  <a:cubicBezTo>
                    <a:pt x="558" y="2417"/>
                    <a:pt x="545" y="2400"/>
                    <a:pt x="533" y="2387"/>
                  </a:cubicBezTo>
                  <a:cubicBezTo>
                    <a:pt x="459" y="2385"/>
                    <a:pt x="389" y="2383"/>
                    <a:pt x="319" y="2385"/>
                  </a:cubicBezTo>
                  <a:cubicBezTo>
                    <a:pt x="252" y="2367"/>
                    <a:pt x="185" y="2348"/>
                    <a:pt x="121" y="2334"/>
                  </a:cubicBezTo>
                  <a:cubicBezTo>
                    <a:pt x="67" y="2296"/>
                    <a:pt x="32" y="2243"/>
                    <a:pt x="32" y="2230"/>
                  </a:cubicBezTo>
                  <a:cubicBezTo>
                    <a:pt x="71" y="2185"/>
                    <a:pt x="109" y="2140"/>
                    <a:pt x="148" y="2099"/>
                  </a:cubicBezTo>
                  <a:cubicBezTo>
                    <a:pt x="158" y="2063"/>
                    <a:pt x="167" y="2027"/>
                    <a:pt x="180" y="1991"/>
                  </a:cubicBezTo>
                  <a:cubicBezTo>
                    <a:pt x="223" y="1793"/>
                    <a:pt x="105" y="1711"/>
                    <a:pt x="10" y="1611"/>
                  </a:cubicBezTo>
                  <a:cubicBezTo>
                    <a:pt x="11" y="1483"/>
                    <a:pt x="91" y="1446"/>
                    <a:pt x="184" y="1396"/>
                  </a:cubicBezTo>
                  <a:cubicBezTo>
                    <a:pt x="200" y="1366"/>
                    <a:pt x="216" y="1341"/>
                    <a:pt x="232" y="1315"/>
                  </a:cubicBezTo>
                  <a:cubicBezTo>
                    <a:pt x="229" y="1282"/>
                    <a:pt x="230" y="1253"/>
                    <a:pt x="230" y="1223"/>
                  </a:cubicBezTo>
                  <a:cubicBezTo>
                    <a:pt x="176" y="1130"/>
                    <a:pt x="132" y="1077"/>
                    <a:pt x="77" y="1029"/>
                  </a:cubicBezTo>
                  <a:cubicBezTo>
                    <a:pt x="68" y="1026"/>
                    <a:pt x="58" y="1022"/>
                    <a:pt x="52" y="1022"/>
                  </a:cubicBezTo>
                  <a:cubicBezTo>
                    <a:pt x="52" y="1019"/>
                    <a:pt x="52" y="1016"/>
                    <a:pt x="52" y="1012"/>
                  </a:cubicBezTo>
                  <a:cubicBezTo>
                    <a:pt x="71" y="996"/>
                    <a:pt x="91" y="981"/>
                    <a:pt x="110" y="965"/>
                  </a:cubicBezTo>
                  <a:cubicBezTo>
                    <a:pt x="123" y="942"/>
                    <a:pt x="142" y="913"/>
                    <a:pt x="142" y="890"/>
                  </a:cubicBezTo>
                  <a:cubicBezTo>
                    <a:pt x="117" y="867"/>
                    <a:pt x="91" y="846"/>
                    <a:pt x="69" y="826"/>
                  </a:cubicBezTo>
                  <a:cubicBezTo>
                    <a:pt x="69" y="803"/>
                    <a:pt x="69" y="780"/>
                    <a:pt x="69" y="761"/>
                  </a:cubicBezTo>
                  <a:cubicBezTo>
                    <a:pt x="35" y="724"/>
                    <a:pt x="12" y="700"/>
                    <a:pt x="0" y="674"/>
                  </a:cubicBezTo>
                  <a:cubicBezTo>
                    <a:pt x="0" y="628"/>
                    <a:pt x="0" y="582"/>
                    <a:pt x="1" y="536"/>
                  </a:cubicBezTo>
                  <a:cubicBezTo>
                    <a:pt x="13" y="517"/>
                    <a:pt x="30" y="498"/>
                    <a:pt x="46" y="482"/>
                  </a:cubicBezTo>
                  <a:cubicBezTo>
                    <a:pt x="46" y="482"/>
                    <a:pt x="87" y="476"/>
                    <a:pt x="103" y="460"/>
                  </a:cubicBezTo>
                  <a:cubicBezTo>
                    <a:pt x="103" y="411"/>
                    <a:pt x="104" y="365"/>
                    <a:pt x="104" y="319"/>
                  </a:cubicBezTo>
                  <a:cubicBezTo>
                    <a:pt x="133" y="291"/>
                    <a:pt x="133" y="281"/>
                    <a:pt x="175" y="272"/>
                  </a:cubicBezTo>
                  <a:cubicBezTo>
                    <a:pt x="197" y="286"/>
                    <a:pt x="241" y="313"/>
                    <a:pt x="241" y="379"/>
                  </a:cubicBezTo>
                  <a:cubicBezTo>
                    <a:pt x="167" y="419"/>
                    <a:pt x="228" y="483"/>
                    <a:pt x="298" y="540"/>
                  </a:cubicBezTo>
                  <a:cubicBezTo>
                    <a:pt x="307" y="541"/>
                    <a:pt x="317" y="541"/>
                    <a:pt x="330" y="545"/>
                  </a:cubicBezTo>
                  <a:cubicBezTo>
                    <a:pt x="342" y="535"/>
                    <a:pt x="358" y="526"/>
                    <a:pt x="374" y="516"/>
                  </a:cubicBezTo>
                  <a:cubicBezTo>
                    <a:pt x="375" y="451"/>
                    <a:pt x="445" y="443"/>
                    <a:pt x="490" y="408"/>
                  </a:cubicBezTo>
                  <a:cubicBezTo>
                    <a:pt x="555" y="321"/>
                    <a:pt x="672" y="389"/>
                    <a:pt x="765" y="330"/>
                  </a:cubicBezTo>
                  <a:cubicBezTo>
                    <a:pt x="762" y="274"/>
                    <a:pt x="760" y="218"/>
                    <a:pt x="760" y="166"/>
                  </a:cubicBezTo>
                  <a:cubicBezTo>
                    <a:pt x="795" y="118"/>
                    <a:pt x="815" y="111"/>
                    <a:pt x="879" y="74"/>
                  </a:cubicBezTo>
                  <a:cubicBezTo>
                    <a:pt x="953" y="0"/>
                    <a:pt x="971" y="73"/>
                    <a:pt x="1009" y="172"/>
                  </a:cubicBezTo>
                  <a:cubicBezTo>
                    <a:pt x="1047" y="235"/>
                    <a:pt x="1085" y="298"/>
                    <a:pt x="1126" y="365"/>
                  </a:cubicBezTo>
                  <a:cubicBezTo>
                    <a:pt x="1132" y="421"/>
                    <a:pt x="1122" y="453"/>
                    <a:pt x="1212" y="492"/>
                  </a:cubicBezTo>
                  <a:cubicBezTo>
                    <a:pt x="1250" y="492"/>
                    <a:pt x="1327" y="485"/>
                    <a:pt x="1394" y="493"/>
                  </a:cubicBezTo>
                  <a:cubicBezTo>
                    <a:pt x="1365" y="535"/>
                    <a:pt x="1327" y="527"/>
                    <a:pt x="1307" y="576"/>
                  </a:cubicBezTo>
                  <a:cubicBezTo>
                    <a:pt x="1307" y="628"/>
                    <a:pt x="1287" y="657"/>
                    <a:pt x="1364" y="711"/>
                  </a:cubicBezTo>
                  <a:cubicBezTo>
                    <a:pt x="1434" y="723"/>
                    <a:pt x="1494" y="800"/>
                    <a:pt x="1580" y="845"/>
                  </a:cubicBezTo>
                  <a:cubicBezTo>
                    <a:pt x="1593" y="858"/>
                    <a:pt x="1609" y="872"/>
                    <a:pt x="1625" y="888"/>
                  </a:cubicBezTo>
                  <a:cubicBezTo>
                    <a:pt x="1576" y="953"/>
                    <a:pt x="1528" y="1020"/>
                    <a:pt x="1480" y="1088"/>
                  </a:cubicBezTo>
                  <a:cubicBezTo>
                    <a:pt x="1479" y="1150"/>
                    <a:pt x="1364" y="1212"/>
                    <a:pt x="1319" y="1231"/>
                  </a:cubicBezTo>
                  <a:cubicBezTo>
                    <a:pt x="1281" y="1237"/>
                    <a:pt x="1242" y="1242"/>
                    <a:pt x="1207" y="1251"/>
                  </a:cubicBezTo>
                  <a:cubicBezTo>
                    <a:pt x="1131" y="1203"/>
                    <a:pt x="1102" y="1134"/>
                    <a:pt x="1058" y="1110"/>
                  </a:cubicBezTo>
                  <a:cubicBezTo>
                    <a:pt x="1033" y="1040"/>
                    <a:pt x="1059" y="969"/>
                    <a:pt x="1037" y="936"/>
                  </a:cubicBezTo>
                  <a:cubicBezTo>
                    <a:pt x="1005" y="922"/>
                    <a:pt x="973" y="908"/>
                    <a:pt x="941" y="897"/>
                  </a:cubicBezTo>
                  <a:cubicBezTo>
                    <a:pt x="938" y="819"/>
                    <a:pt x="955" y="721"/>
                    <a:pt x="952" y="675"/>
                  </a:cubicBezTo>
                  <a:cubicBezTo>
                    <a:pt x="872" y="666"/>
                    <a:pt x="799" y="664"/>
                    <a:pt x="783" y="615"/>
                  </a:cubicBezTo>
                  <a:cubicBezTo>
                    <a:pt x="681" y="612"/>
                    <a:pt x="687" y="609"/>
                    <a:pt x="667" y="707"/>
                  </a:cubicBezTo>
                  <a:cubicBezTo>
                    <a:pt x="613" y="729"/>
                    <a:pt x="565" y="770"/>
                    <a:pt x="523" y="795"/>
                  </a:cubicBezTo>
                  <a:cubicBezTo>
                    <a:pt x="523" y="824"/>
                    <a:pt x="523" y="847"/>
                    <a:pt x="554" y="904"/>
                  </a:cubicBezTo>
                  <a:cubicBezTo>
                    <a:pt x="547" y="989"/>
                    <a:pt x="452" y="967"/>
                    <a:pt x="429" y="1015"/>
                  </a:cubicBezTo>
                  <a:cubicBezTo>
                    <a:pt x="429" y="1055"/>
                    <a:pt x="403" y="1119"/>
                    <a:pt x="428" y="1159"/>
                  </a:cubicBezTo>
                  <a:cubicBezTo>
                    <a:pt x="492" y="1161"/>
                    <a:pt x="556" y="1163"/>
                    <a:pt x="620" y="1164"/>
                  </a:cubicBezTo>
                  <a:cubicBezTo>
                    <a:pt x="665" y="1126"/>
                    <a:pt x="668" y="1093"/>
                    <a:pt x="761" y="1109"/>
                  </a:cubicBezTo>
                  <a:cubicBezTo>
                    <a:pt x="777" y="1135"/>
                    <a:pt x="799" y="1139"/>
                    <a:pt x="827" y="1169"/>
                  </a:cubicBezTo>
                  <a:cubicBezTo>
                    <a:pt x="837" y="1186"/>
                    <a:pt x="846" y="1206"/>
                    <a:pt x="856" y="1226"/>
                  </a:cubicBezTo>
                  <a:cubicBezTo>
                    <a:pt x="862" y="1272"/>
                    <a:pt x="868" y="1318"/>
                    <a:pt x="874" y="1364"/>
                  </a:cubicBezTo>
                  <a:cubicBezTo>
                    <a:pt x="912" y="1414"/>
                    <a:pt x="966" y="1478"/>
                    <a:pt x="1065" y="1513"/>
                  </a:cubicBezTo>
                  <a:cubicBezTo>
                    <a:pt x="1084" y="1546"/>
                    <a:pt x="1103" y="1579"/>
                    <a:pt x="1125" y="1616"/>
                  </a:cubicBezTo>
                  <a:cubicBezTo>
                    <a:pt x="1080" y="1615"/>
                    <a:pt x="1055" y="1670"/>
                    <a:pt x="1026" y="1689"/>
                  </a:cubicBezTo>
                  <a:cubicBezTo>
                    <a:pt x="997" y="1750"/>
                    <a:pt x="897" y="1810"/>
                    <a:pt x="843" y="1825"/>
                  </a:cubicBezTo>
                  <a:cubicBezTo>
                    <a:pt x="785" y="1866"/>
                    <a:pt x="737" y="1911"/>
                    <a:pt x="701" y="1972"/>
                  </a:cubicBezTo>
                  <a:cubicBezTo>
                    <a:pt x="553" y="2119"/>
                    <a:pt x="467" y="2146"/>
                    <a:pt x="565" y="2394"/>
                  </a:cubicBezTo>
                  <a:cubicBezTo>
                    <a:pt x="565" y="2407"/>
                    <a:pt x="568" y="2420"/>
                    <a:pt x="571" y="2434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2209559" y="1088198"/>
              <a:ext cx="1728737" cy="1355440"/>
            </a:xfrm>
            <a:custGeom>
              <a:rect b="b" l="l" r="r" t="t"/>
              <a:pathLst>
                <a:path extrusionOk="0" h="4727" w="6029">
                  <a:moveTo>
                    <a:pt x="4296" y="4727"/>
                  </a:moveTo>
                  <a:cubicBezTo>
                    <a:pt x="4281" y="4716"/>
                    <a:pt x="4268" y="4710"/>
                    <a:pt x="4255" y="4703"/>
                  </a:cubicBezTo>
                  <a:cubicBezTo>
                    <a:pt x="4230" y="4676"/>
                    <a:pt x="4204" y="4652"/>
                    <a:pt x="4182" y="4629"/>
                  </a:cubicBezTo>
                  <a:cubicBezTo>
                    <a:pt x="4102" y="4627"/>
                    <a:pt x="4096" y="4604"/>
                    <a:pt x="4067" y="4678"/>
                  </a:cubicBezTo>
                  <a:cubicBezTo>
                    <a:pt x="4054" y="4671"/>
                    <a:pt x="4044" y="4668"/>
                    <a:pt x="4035" y="4664"/>
                  </a:cubicBezTo>
                  <a:cubicBezTo>
                    <a:pt x="4009" y="4667"/>
                    <a:pt x="3984" y="4670"/>
                    <a:pt x="3958" y="4672"/>
                  </a:cubicBezTo>
                  <a:cubicBezTo>
                    <a:pt x="3926" y="4619"/>
                    <a:pt x="3933" y="4593"/>
                    <a:pt x="3930" y="4564"/>
                  </a:cubicBezTo>
                  <a:cubicBezTo>
                    <a:pt x="3911" y="4553"/>
                    <a:pt x="3892" y="4543"/>
                    <a:pt x="3873" y="4536"/>
                  </a:cubicBezTo>
                  <a:cubicBezTo>
                    <a:pt x="3774" y="4442"/>
                    <a:pt x="3698" y="4378"/>
                    <a:pt x="3586" y="4421"/>
                  </a:cubicBezTo>
                  <a:cubicBezTo>
                    <a:pt x="3503" y="4428"/>
                    <a:pt x="3426" y="4443"/>
                    <a:pt x="3349" y="4431"/>
                  </a:cubicBezTo>
                  <a:cubicBezTo>
                    <a:pt x="3311" y="4417"/>
                    <a:pt x="3276" y="4403"/>
                    <a:pt x="3241" y="4389"/>
                  </a:cubicBezTo>
                  <a:cubicBezTo>
                    <a:pt x="3209" y="4388"/>
                    <a:pt x="3177" y="4387"/>
                    <a:pt x="3148" y="4387"/>
                  </a:cubicBezTo>
                  <a:cubicBezTo>
                    <a:pt x="3078" y="4427"/>
                    <a:pt x="2985" y="4468"/>
                    <a:pt x="2949" y="4539"/>
                  </a:cubicBezTo>
                  <a:cubicBezTo>
                    <a:pt x="2914" y="4535"/>
                    <a:pt x="2879" y="4534"/>
                    <a:pt x="2847" y="4533"/>
                  </a:cubicBezTo>
                  <a:cubicBezTo>
                    <a:pt x="2815" y="4516"/>
                    <a:pt x="2783" y="4499"/>
                    <a:pt x="2751" y="4485"/>
                  </a:cubicBezTo>
                  <a:cubicBezTo>
                    <a:pt x="2684" y="4483"/>
                    <a:pt x="2665" y="4476"/>
                    <a:pt x="2636" y="4505"/>
                  </a:cubicBezTo>
                  <a:cubicBezTo>
                    <a:pt x="2608" y="4511"/>
                    <a:pt x="2582" y="4516"/>
                    <a:pt x="2556" y="4526"/>
                  </a:cubicBezTo>
                  <a:cubicBezTo>
                    <a:pt x="2480" y="4524"/>
                    <a:pt x="2451" y="4552"/>
                    <a:pt x="2390" y="4571"/>
                  </a:cubicBezTo>
                  <a:cubicBezTo>
                    <a:pt x="2294" y="4568"/>
                    <a:pt x="2176" y="4500"/>
                    <a:pt x="2144" y="4466"/>
                  </a:cubicBezTo>
                  <a:cubicBezTo>
                    <a:pt x="2145" y="4351"/>
                    <a:pt x="2126" y="4380"/>
                    <a:pt x="2072" y="4333"/>
                  </a:cubicBezTo>
                  <a:cubicBezTo>
                    <a:pt x="1963" y="4331"/>
                    <a:pt x="1992" y="4335"/>
                    <a:pt x="1924" y="4411"/>
                  </a:cubicBezTo>
                  <a:cubicBezTo>
                    <a:pt x="1854" y="4439"/>
                    <a:pt x="1787" y="4421"/>
                    <a:pt x="1736" y="4456"/>
                  </a:cubicBezTo>
                  <a:cubicBezTo>
                    <a:pt x="1726" y="4456"/>
                    <a:pt x="1720" y="4455"/>
                    <a:pt x="1713" y="4455"/>
                  </a:cubicBezTo>
                  <a:cubicBezTo>
                    <a:pt x="1707" y="4442"/>
                    <a:pt x="1704" y="4432"/>
                    <a:pt x="1701" y="4422"/>
                  </a:cubicBezTo>
                  <a:cubicBezTo>
                    <a:pt x="1621" y="4328"/>
                    <a:pt x="1513" y="4277"/>
                    <a:pt x="1423" y="4287"/>
                  </a:cubicBezTo>
                  <a:cubicBezTo>
                    <a:pt x="1321" y="4357"/>
                    <a:pt x="1282" y="4389"/>
                    <a:pt x="1234" y="4505"/>
                  </a:cubicBezTo>
                  <a:cubicBezTo>
                    <a:pt x="1192" y="4563"/>
                    <a:pt x="1157" y="4582"/>
                    <a:pt x="1096" y="4590"/>
                  </a:cubicBezTo>
                  <a:cubicBezTo>
                    <a:pt x="1064" y="4583"/>
                    <a:pt x="1032" y="4576"/>
                    <a:pt x="1003" y="4568"/>
                  </a:cubicBezTo>
                  <a:cubicBezTo>
                    <a:pt x="975" y="4545"/>
                    <a:pt x="965" y="4538"/>
                    <a:pt x="943" y="4537"/>
                  </a:cubicBezTo>
                  <a:cubicBezTo>
                    <a:pt x="921" y="4445"/>
                    <a:pt x="844" y="4423"/>
                    <a:pt x="800" y="4396"/>
                  </a:cubicBezTo>
                  <a:cubicBezTo>
                    <a:pt x="787" y="4376"/>
                    <a:pt x="774" y="4359"/>
                    <a:pt x="762" y="4343"/>
                  </a:cubicBezTo>
                  <a:cubicBezTo>
                    <a:pt x="762" y="4297"/>
                    <a:pt x="762" y="4254"/>
                    <a:pt x="763" y="4212"/>
                  </a:cubicBezTo>
                  <a:cubicBezTo>
                    <a:pt x="782" y="4193"/>
                    <a:pt x="773" y="4133"/>
                    <a:pt x="773" y="4124"/>
                  </a:cubicBezTo>
                  <a:cubicBezTo>
                    <a:pt x="738" y="4015"/>
                    <a:pt x="633" y="4045"/>
                    <a:pt x="575" y="4020"/>
                  </a:cubicBezTo>
                  <a:cubicBezTo>
                    <a:pt x="556" y="4000"/>
                    <a:pt x="540" y="3984"/>
                    <a:pt x="524" y="3967"/>
                  </a:cubicBezTo>
                  <a:cubicBezTo>
                    <a:pt x="499" y="3920"/>
                    <a:pt x="477" y="3874"/>
                    <a:pt x="455" y="3827"/>
                  </a:cubicBezTo>
                  <a:cubicBezTo>
                    <a:pt x="417" y="3817"/>
                    <a:pt x="382" y="3809"/>
                    <a:pt x="346" y="3802"/>
                  </a:cubicBezTo>
                  <a:cubicBezTo>
                    <a:pt x="318" y="3723"/>
                    <a:pt x="360" y="3655"/>
                    <a:pt x="380" y="3603"/>
                  </a:cubicBezTo>
                  <a:cubicBezTo>
                    <a:pt x="380" y="3488"/>
                    <a:pt x="310" y="3434"/>
                    <a:pt x="256" y="3374"/>
                  </a:cubicBezTo>
                  <a:cubicBezTo>
                    <a:pt x="209" y="3350"/>
                    <a:pt x="161" y="3326"/>
                    <a:pt x="116" y="3302"/>
                  </a:cubicBezTo>
                  <a:cubicBezTo>
                    <a:pt x="110" y="3292"/>
                    <a:pt x="103" y="3285"/>
                    <a:pt x="97" y="3278"/>
                  </a:cubicBezTo>
                  <a:cubicBezTo>
                    <a:pt x="98" y="3154"/>
                    <a:pt x="91" y="3190"/>
                    <a:pt x="200" y="3137"/>
                  </a:cubicBezTo>
                  <a:cubicBezTo>
                    <a:pt x="219" y="3121"/>
                    <a:pt x="255" y="3095"/>
                    <a:pt x="264" y="3076"/>
                  </a:cubicBezTo>
                  <a:cubicBezTo>
                    <a:pt x="265" y="2971"/>
                    <a:pt x="266" y="2870"/>
                    <a:pt x="266" y="2768"/>
                  </a:cubicBezTo>
                  <a:cubicBezTo>
                    <a:pt x="245" y="2624"/>
                    <a:pt x="142" y="2660"/>
                    <a:pt x="66" y="2655"/>
                  </a:cubicBezTo>
                  <a:cubicBezTo>
                    <a:pt x="53" y="2661"/>
                    <a:pt x="43" y="2671"/>
                    <a:pt x="34" y="2681"/>
                  </a:cubicBezTo>
                  <a:cubicBezTo>
                    <a:pt x="30" y="2684"/>
                    <a:pt x="27" y="2687"/>
                    <a:pt x="27" y="2694"/>
                  </a:cubicBezTo>
                  <a:cubicBezTo>
                    <a:pt x="2" y="2618"/>
                    <a:pt x="2" y="2598"/>
                    <a:pt x="9" y="2562"/>
                  </a:cubicBezTo>
                  <a:cubicBezTo>
                    <a:pt x="31" y="2550"/>
                    <a:pt x="57" y="2537"/>
                    <a:pt x="82" y="2528"/>
                  </a:cubicBezTo>
                  <a:cubicBezTo>
                    <a:pt x="83" y="2502"/>
                    <a:pt x="83" y="2476"/>
                    <a:pt x="86" y="2453"/>
                  </a:cubicBezTo>
                  <a:cubicBezTo>
                    <a:pt x="10" y="2333"/>
                    <a:pt x="0" y="2408"/>
                    <a:pt x="125" y="2326"/>
                  </a:cubicBezTo>
                  <a:cubicBezTo>
                    <a:pt x="148" y="2287"/>
                    <a:pt x="173" y="2249"/>
                    <a:pt x="199" y="2213"/>
                  </a:cubicBezTo>
                  <a:cubicBezTo>
                    <a:pt x="241" y="2195"/>
                    <a:pt x="283" y="2179"/>
                    <a:pt x="327" y="2164"/>
                  </a:cubicBezTo>
                  <a:cubicBezTo>
                    <a:pt x="465" y="2161"/>
                    <a:pt x="532" y="2166"/>
                    <a:pt x="657" y="2107"/>
                  </a:cubicBezTo>
                  <a:cubicBezTo>
                    <a:pt x="673" y="2104"/>
                    <a:pt x="692" y="2105"/>
                    <a:pt x="711" y="2105"/>
                  </a:cubicBezTo>
                  <a:cubicBezTo>
                    <a:pt x="711" y="2148"/>
                    <a:pt x="723" y="2243"/>
                    <a:pt x="806" y="2271"/>
                  </a:cubicBezTo>
                  <a:cubicBezTo>
                    <a:pt x="844" y="2272"/>
                    <a:pt x="899" y="2273"/>
                    <a:pt x="944" y="2242"/>
                  </a:cubicBezTo>
                  <a:cubicBezTo>
                    <a:pt x="973" y="2200"/>
                    <a:pt x="1002" y="2161"/>
                    <a:pt x="1034" y="2123"/>
                  </a:cubicBezTo>
                  <a:cubicBezTo>
                    <a:pt x="1082" y="2124"/>
                    <a:pt x="1126" y="2142"/>
                    <a:pt x="1190" y="2127"/>
                  </a:cubicBezTo>
                  <a:cubicBezTo>
                    <a:pt x="1219" y="2095"/>
                    <a:pt x="1242" y="2079"/>
                    <a:pt x="1277" y="2057"/>
                  </a:cubicBezTo>
                  <a:cubicBezTo>
                    <a:pt x="1293" y="2054"/>
                    <a:pt x="1312" y="2055"/>
                    <a:pt x="1331" y="2055"/>
                  </a:cubicBezTo>
                  <a:cubicBezTo>
                    <a:pt x="1373" y="2069"/>
                    <a:pt x="1417" y="2100"/>
                    <a:pt x="1494" y="2102"/>
                  </a:cubicBezTo>
                  <a:cubicBezTo>
                    <a:pt x="1568" y="2061"/>
                    <a:pt x="1698" y="2084"/>
                    <a:pt x="1798" y="2044"/>
                  </a:cubicBezTo>
                  <a:cubicBezTo>
                    <a:pt x="1836" y="2019"/>
                    <a:pt x="1878" y="1994"/>
                    <a:pt x="1920" y="1972"/>
                  </a:cubicBezTo>
                  <a:cubicBezTo>
                    <a:pt x="1929" y="1939"/>
                    <a:pt x="1939" y="1907"/>
                    <a:pt x="1949" y="1878"/>
                  </a:cubicBezTo>
                  <a:cubicBezTo>
                    <a:pt x="2035" y="1850"/>
                    <a:pt x="2055" y="1726"/>
                    <a:pt x="2084" y="1665"/>
                  </a:cubicBezTo>
                  <a:cubicBezTo>
                    <a:pt x="2116" y="1649"/>
                    <a:pt x="2161" y="1627"/>
                    <a:pt x="2190" y="1599"/>
                  </a:cubicBezTo>
                  <a:cubicBezTo>
                    <a:pt x="2203" y="1563"/>
                    <a:pt x="2216" y="1527"/>
                    <a:pt x="2229" y="1495"/>
                  </a:cubicBezTo>
                  <a:cubicBezTo>
                    <a:pt x="2233" y="1436"/>
                    <a:pt x="2236" y="1377"/>
                    <a:pt x="2240" y="1318"/>
                  </a:cubicBezTo>
                  <a:cubicBezTo>
                    <a:pt x="2230" y="1292"/>
                    <a:pt x="2224" y="1266"/>
                    <a:pt x="2218" y="1243"/>
                  </a:cubicBezTo>
                  <a:cubicBezTo>
                    <a:pt x="2218" y="1148"/>
                    <a:pt x="2270" y="1047"/>
                    <a:pt x="2219" y="994"/>
                  </a:cubicBezTo>
                  <a:cubicBezTo>
                    <a:pt x="2216" y="984"/>
                    <a:pt x="2213" y="974"/>
                    <a:pt x="2210" y="964"/>
                  </a:cubicBezTo>
                  <a:cubicBezTo>
                    <a:pt x="2315" y="967"/>
                    <a:pt x="2411" y="969"/>
                    <a:pt x="2520" y="991"/>
                  </a:cubicBezTo>
                  <a:cubicBezTo>
                    <a:pt x="2596" y="1033"/>
                    <a:pt x="2663" y="1005"/>
                    <a:pt x="2762" y="1076"/>
                  </a:cubicBezTo>
                  <a:cubicBezTo>
                    <a:pt x="2775" y="1076"/>
                    <a:pt x="2791" y="1077"/>
                    <a:pt x="2807" y="1077"/>
                  </a:cubicBezTo>
                  <a:cubicBezTo>
                    <a:pt x="2820" y="1061"/>
                    <a:pt x="2832" y="1048"/>
                    <a:pt x="2849" y="1036"/>
                  </a:cubicBezTo>
                  <a:cubicBezTo>
                    <a:pt x="2849" y="1019"/>
                    <a:pt x="2849" y="1003"/>
                    <a:pt x="2849" y="990"/>
                  </a:cubicBezTo>
                  <a:cubicBezTo>
                    <a:pt x="2820" y="930"/>
                    <a:pt x="2833" y="878"/>
                    <a:pt x="2856" y="839"/>
                  </a:cubicBezTo>
                  <a:cubicBezTo>
                    <a:pt x="2895" y="791"/>
                    <a:pt x="2933" y="746"/>
                    <a:pt x="2972" y="702"/>
                  </a:cubicBezTo>
                  <a:cubicBezTo>
                    <a:pt x="2988" y="597"/>
                    <a:pt x="3024" y="578"/>
                    <a:pt x="3082" y="508"/>
                  </a:cubicBezTo>
                  <a:cubicBezTo>
                    <a:pt x="3108" y="453"/>
                    <a:pt x="3095" y="439"/>
                    <a:pt x="3162" y="441"/>
                  </a:cubicBezTo>
                  <a:cubicBezTo>
                    <a:pt x="3219" y="479"/>
                    <a:pt x="3280" y="519"/>
                    <a:pt x="3340" y="560"/>
                  </a:cubicBezTo>
                  <a:cubicBezTo>
                    <a:pt x="3375" y="571"/>
                    <a:pt x="3458" y="563"/>
                    <a:pt x="3512" y="620"/>
                  </a:cubicBezTo>
                  <a:cubicBezTo>
                    <a:pt x="3586" y="622"/>
                    <a:pt x="3729" y="639"/>
                    <a:pt x="3762" y="535"/>
                  </a:cubicBezTo>
                  <a:cubicBezTo>
                    <a:pt x="3756" y="463"/>
                    <a:pt x="3750" y="391"/>
                    <a:pt x="3747" y="318"/>
                  </a:cubicBezTo>
                  <a:cubicBezTo>
                    <a:pt x="3825" y="163"/>
                    <a:pt x="3914" y="172"/>
                    <a:pt x="4081" y="160"/>
                  </a:cubicBezTo>
                  <a:cubicBezTo>
                    <a:pt x="4122" y="148"/>
                    <a:pt x="4142" y="76"/>
                    <a:pt x="4158" y="44"/>
                  </a:cubicBezTo>
                  <a:cubicBezTo>
                    <a:pt x="4171" y="28"/>
                    <a:pt x="4184" y="15"/>
                    <a:pt x="4200" y="2"/>
                  </a:cubicBezTo>
                  <a:cubicBezTo>
                    <a:pt x="4244" y="0"/>
                    <a:pt x="4289" y="1"/>
                    <a:pt x="4334" y="2"/>
                  </a:cubicBezTo>
                  <a:cubicBezTo>
                    <a:pt x="4356" y="19"/>
                    <a:pt x="4362" y="121"/>
                    <a:pt x="4387" y="187"/>
                  </a:cubicBezTo>
                  <a:cubicBezTo>
                    <a:pt x="4428" y="254"/>
                    <a:pt x="4473" y="324"/>
                    <a:pt x="4517" y="393"/>
                  </a:cubicBezTo>
                  <a:cubicBezTo>
                    <a:pt x="4555" y="414"/>
                    <a:pt x="4616" y="439"/>
                    <a:pt x="4695" y="460"/>
                  </a:cubicBezTo>
                  <a:cubicBezTo>
                    <a:pt x="4724" y="481"/>
                    <a:pt x="4753" y="504"/>
                    <a:pt x="4785" y="528"/>
                  </a:cubicBezTo>
                  <a:cubicBezTo>
                    <a:pt x="4800" y="555"/>
                    <a:pt x="4816" y="581"/>
                    <a:pt x="4832" y="611"/>
                  </a:cubicBezTo>
                  <a:cubicBezTo>
                    <a:pt x="4838" y="664"/>
                    <a:pt x="4844" y="716"/>
                    <a:pt x="4850" y="772"/>
                  </a:cubicBezTo>
                  <a:cubicBezTo>
                    <a:pt x="4869" y="812"/>
                    <a:pt x="4888" y="851"/>
                    <a:pt x="4910" y="891"/>
                  </a:cubicBezTo>
                  <a:cubicBezTo>
                    <a:pt x="4916" y="954"/>
                    <a:pt x="4938" y="1072"/>
                    <a:pt x="4883" y="1156"/>
                  </a:cubicBezTo>
                  <a:cubicBezTo>
                    <a:pt x="4771" y="1228"/>
                    <a:pt x="4787" y="1189"/>
                    <a:pt x="4773" y="1327"/>
                  </a:cubicBezTo>
                  <a:cubicBezTo>
                    <a:pt x="4780" y="1360"/>
                    <a:pt x="4782" y="1412"/>
                    <a:pt x="4820" y="1469"/>
                  </a:cubicBezTo>
                  <a:cubicBezTo>
                    <a:pt x="4852" y="1492"/>
                    <a:pt x="4884" y="1516"/>
                    <a:pt x="4919" y="1543"/>
                  </a:cubicBezTo>
                  <a:cubicBezTo>
                    <a:pt x="4967" y="1554"/>
                    <a:pt x="5015" y="1565"/>
                    <a:pt x="5066" y="1580"/>
                  </a:cubicBezTo>
                  <a:cubicBezTo>
                    <a:pt x="5164" y="1654"/>
                    <a:pt x="5276" y="1657"/>
                    <a:pt x="5417" y="1670"/>
                  </a:cubicBezTo>
                  <a:cubicBezTo>
                    <a:pt x="5461" y="1694"/>
                    <a:pt x="5538" y="1772"/>
                    <a:pt x="5592" y="1832"/>
                  </a:cubicBezTo>
                  <a:cubicBezTo>
                    <a:pt x="5636" y="1872"/>
                    <a:pt x="5684" y="1913"/>
                    <a:pt x="5731" y="1953"/>
                  </a:cubicBezTo>
                  <a:cubicBezTo>
                    <a:pt x="5776" y="1964"/>
                    <a:pt x="5827" y="1972"/>
                    <a:pt x="5878" y="2039"/>
                  </a:cubicBezTo>
                  <a:cubicBezTo>
                    <a:pt x="5890" y="2085"/>
                    <a:pt x="5909" y="2184"/>
                    <a:pt x="5944" y="2257"/>
                  </a:cubicBezTo>
                  <a:cubicBezTo>
                    <a:pt x="5963" y="2274"/>
                    <a:pt x="5991" y="2281"/>
                    <a:pt x="6010" y="2340"/>
                  </a:cubicBezTo>
                  <a:cubicBezTo>
                    <a:pt x="6007" y="2370"/>
                    <a:pt x="6004" y="2399"/>
                    <a:pt x="6003" y="2432"/>
                  </a:cubicBezTo>
                  <a:cubicBezTo>
                    <a:pt x="6010" y="2455"/>
                    <a:pt x="6019" y="2478"/>
                    <a:pt x="6029" y="2501"/>
                  </a:cubicBezTo>
                  <a:cubicBezTo>
                    <a:pt x="5958" y="2535"/>
                    <a:pt x="5964" y="2552"/>
                    <a:pt x="5941" y="2636"/>
                  </a:cubicBezTo>
                  <a:cubicBezTo>
                    <a:pt x="5938" y="2669"/>
                    <a:pt x="5938" y="2705"/>
                    <a:pt x="5938" y="2741"/>
                  </a:cubicBezTo>
                  <a:cubicBezTo>
                    <a:pt x="5944" y="2781"/>
                    <a:pt x="5950" y="2820"/>
                    <a:pt x="5959" y="2860"/>
                  </a:cubicBezTo>
                  <a:cubicBezTo>
                    <a:pt x="5950" y="2863"/>
                    <a:pt x="5943" y="2866"/>
                    <a:pt x="5937" y="2869"/>
                  </a:cubicBezTo>
                  <a:cubicBezTo>
                    <a:pt x="5860" y="2870"/>
                    <a:pt x="5787" y="2872"/>
                    <a:pt x="5713" y="2873"/>
                  </a:cubicBezTo>
                  <a:cubicBezTo>
                    <a:pt x="5553" y="2889"/>
                    <a:pt x="5480" y="2900"/>
                    <a:pt x="5431" y="3053"/>
                  </a:cubicBezTo>
                  <a:cubicBezTo>
                    <a:pt x="5383" y="3100"/>
                    <a:pt x="5357" y="3126"/>
                    <a:pt x="5334" y="3204"/>
                  </a:cubicBezTo>
                  <a:cubicBezTo>
                    <a:pt x="5254" y="3254"/>
                    <a:pt x="5149" y="3248"/>
                    <a:pt x="5085" y="3247"/>
                  </a:cubicBezTo>
                  <a:cubicBezTo>
                    <a:pt x="5085" y="3283"/>
                    <a:pt x="5049" y="3344"/>
                    <a:pt x="5011" y="3373"/>
                  </a:cubicBezTo>
                  <a:cubicBezTo>
                    <a:pt x="4981" y="3431"/>
                    <a:pt x="5013" y="3500"/>
                    <a:pt x="5044" y="3593"/>
                  </a:cubicBezTo>
                  <a:cubicBezTo>
                    <a:pt x="5044" y="3619"/>
                    <a:pt x="5044" y="3645"/>
                    <a:pt x="5047" y="3672"/>
                  </a:cubicBezTo>
                  <a:cubicBezTo>
                    <a:pt x="4990" y="3680"/>
                    <a:pt x="4932" y="3692"/>
                    <a:pt x="4878" y="3703"/>
                  </a:cubicBezTo>
                  <a:cubicBezTo>
                    <a:pt x="4826" y="3718"/>
                    <a:pt x="4775" y="3753"/>
                    <a:pt x="4743" y="3772"/>
                  </a:cubicBezTo>
                  <a:cubicBezTo>
                    <a:pt x="4599" y="3817"/>
                    <a:pt x="4458" y="3824"/>
                    <a:pt x="4334" y="3821"/>
                  </a:cubicBezTo>
                  <a:cubicBezTo>
                    <a:pt x="4279" y="3829"/>
                    <a:pt x="4273" y="3832"/>
                    <a:pt x="4244" y="3854"/>
                  </a:cubicBezTo>
                  <a:cubicBezTo>
                    <a:pt x="4244" y="3894"/>
                    <a:pt x="4244" y="3900"/>
                    <a:pt x="4288" y="3967"/>
                  </a:cubicBezTo>
                  <a:cubicBezTo>
                    <a:pt x="4240" y="4038"/>
                    <a:pt x="4281" y="4088"/>
                    <a:pt x="4367" y="4142"/>
                  </a:cubicBezTo>
                  <a:cubicBezTo>
                    <a:pt x="4389" y="4176"/>
                    <a:pt x="4411" y="4209"/>
                    <a:pt x="4433" y="4245"/>
                  </a:cubicBezTo>
                  <a:cubicBezTo>
                    <a:pt x="4469" y="4263"/>
                    <a:pt x="4497" y="4277"/>
                    <a:pt x="4481" y="4361"/>
                  </a:cubicBezTo>
                  <a:cubicBezTo>
                    <a:pt x="4468" y="4371"/>
                    <a:pt x="4455" y="4384"/>
                    <a:pt x="4445" y="4396"/>
                  </a:cubicBezTo>
                  <a:cubicBezTo>
                    <a:pt x="4346" y="4450"/>
                    <a:pt x="4337" y="4433"/>
                    <a:pt x="4336" y="4557"/>
                  </a:cubicBezTo>
                  <a:cubicBezTo>
                    <a:pt x="4361" y="4578"/>
                    <a:pt x="4403" y="4618"/>
                    <a:pt x="4402" y="4697"/>
                  </a:cubicBezTo>
                  <a:cubicBezTo>
                    <a:pt x="4364" y="4722"/>
                    <a:pt x="4319" y="4727"/>
                    <a:pt x="4296" y="4727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4038191" y="765375"/>
              <a:ext cx="1905396" cy="1642511"/>
            </a:xfrm>
            <a:custGeom>
              <a:rect b="b" l="l" r="r" t="t"/>
              <a:pathLst>
                <a:path extrusionOk="0" h="5728" w="6642">
                  <a:moveTo>
                    <a:pt x="1682" y="5728"/>
                  </a:moveTo>
                  <a:cubicBezTo>
                    <a:pt x="1644" y="5688"/>
                    <a:pt x="1606" y="5648"/>
                    <a:pt x="1568" y="5611"/>
                  </a:cubicBezTo>
                  <a:cubicBezTo>
                    <a:pt x="1545" y="5568"/>
                    <a:pt x="1527" y="5525"/>
                    <a:pt x="1508" y="5485"/>
                  </a:cubicBezTo>
                  <a:cubicBezTo>
                    <a:pt x="1508" y="5354"/>
                    <a:pt x="1525" y="5302"/>
                    <a:pt x="1630" y="5242"/>
                  </a:cubicBezTo>
                  <a:cubicBezTo>
                    <a:pt x="1647" y="5226"/>
                    <a:pt x="1666" y="5210"/>
                    <a:pt x="1685" y="5195"/>
                  </a:cubicBezTo>
                  <a:cubicBezTo>
                    <a:pt x="1698" y="5169"/>
                    <a:pt x="1714" y="5143"/>
                    <a:pt x="1730" y="5120"/>
                  </a:cubicBezTo>
                  <a:cubicBezTo>
                    <a:pt x="1727" y="5104"/>
                    <a:pt x="1727" y="5088"/>
                    <a:pt x="1727" y="5071"/>
                  </a:cubicBezTo>
                  <a:cubicBezTo>
                    <a:pt x="1664" y="4962"/>
                    <a:pt x="1622" y="4977"/>
                    <a:pt x="1530" y="5007"/>
                  </a:cubicBezTo>
                  <a:cubicBezTo>
                    <a:pt x="1504" y="5026"/>
                    <a:pt x="1481" y="5045"/>
                    <a:pt x="1459" y="5064"/>
                  </a:cubicBezTo>
                  <a:cubicBezTo>
                    <a:pt x="1424" y="5080"/>
                    <a:pt x="1389" y="5095"/>
                    <a:pt x="1353" y="5111"/>
                  </a:cubicBezTo>
                  <a:cubicBezTo>
                    <a:pt x="1331" y="5078"/>
                    <a:pt x="1309" y="5077"/>
                    <a:pt x="1290" y="5063"/>
                  </a:cubicBezTo>
                  <a:cubicBezTo>
                    <a:pt x="1066" y="5058"/>
                    <a:pt x="1069" y="5042"/>
                    <a:pt x="1052" y="5254"/>
                  </a:cubicBezTo>
                  <a:cubicBezTo>
                    <a:pt x="1007" y="5299"/>
                    <a:pt x="940" y="5231"/>
                    <a:pt x="924" y="5231"/>
                  </a:cubicBezTo>
                  <a:cubicBezTo>
                    <a:pt x="886" y="5174"/>
                    <a:pt x="839" y="5124"/>
                    <a:pt x="813" y="5097"/>
                  </a:cubicBezTo>
                  <a:cubicBezTo>
                    <a:pt x="782" y="5008"/>
                    <a:pt x="750" y="4945"/>
                    <a:pt x="683" y="4930"/>
                  </a:cubicBezTo>
                  <a:cubicBezTo>
                    <a:pt x="645" y="4887"/>
                    <a:pt x="607" y="4846"/>
                    <a:pt x="572" y="4806"/>
                  </a:cubicBezTo>
                  <a:cubicBezTo>
                    <a:pt x="550" y="4799"/>
                    <a:pt x="528" y="4792"/>
                    <a:pt x="505" y="4788"/>
                  </a:cubicBezTo>
                  <a:cubicBezTo>
                    <a:pt x="506" y="4700"/>
                    <a:pt x="592" y="4695"/>
                    <a:pt x="640" y="4631"/>
                  </a:cubicBezTo>
                  <a:cubicBezTo>
                    <a:pt x="653" y="4599"/>
                    <a:pt x="666" y="4570"/>
                    <a:pt x="683" y="4541"/>
                  </a:cubicBezTo>
                  <a:cubicBezTo>
                    <a:pt x="683" y="4482"/>
                    <a:pt x="677" y="4459"/>
                    <a:pt x="651" y="4438"/>
                  </a:cubicBezTo>
                  <a:cubicBezTo>
                    <a:pt x="520" y="4435"/>
                    <a:pt x="383" y="4448"/>
                    <a:pt x="277" y="4491"/>
                  </a:cubicBezTo>
                  <a:cubicBezTo>
                    <a:pt x="232" y="4523"/>
                    <a:pt x="223" y="4519"/>
                    <a:pt x="187" y="4518"/>
                  </a:cubicBezTo>
                  <a:cubicBezTo>
                    <a:pt x="188" y="4472"/>
                    <a:pt x="191" y="4427"/>
                    <a:pt x="195" y="4384"/>
                  </a:cubicBezTo>
                  <a:cubicBezTo>
                    <a:pt x="179" y="4361"/>
                    <a:pt x="163" y="4338"/>
                    <a:pt x="147" y="4318"/>
                  </a:cubicBezTo>
                  <a:cubicBezTo>
                    <a:pt x="109" y="4284"/>
                    <a:pt x="74" y="4250"/>
                    <a:pt x="39" y="4220"/>
                  </a:cubicBezTo>
                  <a:cubicBezTo>
                    <a:pt x="39" y="4158"/>
                    <a:pt x="59" y="4145"/>
                    <a:pt x="75" y="4093"/>
                  </a:cubicBezTo>
                  <a:cubicBezTo>
                    <a:pt x="75" y="4024"/>
                    <a:pt x="76" y="3975"/>
                    <a:pt x="63" y="3929"/>
                  </a:cubicBezTo>
                  <a:cubicBezTo>
                    <a:pt x="41" y="3899"/>
                    <a:pt x="19" y="3869"/>
                    <a:pt x="0" y="3842"/>
                  </a:cubicBezTo>
                  <a:cubicBezTo>
                    <a:pt x="0" y="3806"/>
                    <a:pt x="0" y="3770"/>
                    <a:pt x="0" y="3737"/>
                  </a:cubicBezTo>
                  <a:cubicBezTo>
                    <a:pt x="99" y="3766"/>
                    <a:pt x="201" y="3795"/>
                    <a:pt x="303" y="3824"/>
                  </a:cubicBezTo>
                  <a:cubicBezTo>
                    <a:pt x="479" y="3828"/>
                    <a:pt x="655" y="3833"/>
                    <a:pt x="830" y="3840"/>
                  </a:cubicBezTo>
                  <a:cubicBezTo>
                    <a:pt x="878" y="3858"/>
                    <a:pt x="980" y="3874"/>
                    <a:pt x="1044" y="3908"/>
                  </a:cubicBezTo>
                  <a:cubicBezTo>
                    <a:pt x="1098" y="3955"/>
                    <a:pt x="1155" y="4002"/>
                    <a:pt x="1213" y="4053"/>
                  </a:cubicBezTo>
                  <a:cubicBezTo>
                    <a:pt x="1225" y="4060"/>
                    <a:pt x="1241" y="4067"/>
                    <a:pt x="1257" y="4077"/>
                  </a:cubicBezTo>
                  <a:cubicBezTo>
                    <a:pt x="1308" y="4085"/>
                    <a:pt x="1362" y="4096"/>
                    <a:pt x="1417" y="4107"/>
                  </a:cubicBezTo>
                  <a:cubicBezTo>
                    <a:pt x="1439" y="4124"/>
                    <a:pt x="1461" y="4141"/>
                    <a:pt x="1487" y="4158"/>
                  </a:cubicBezTo>
                  <a:cubicBezTo>
                    <a:pt x="1554" y="4179"/>
                    <a:pt x="1621" y="4204"/>
                    <a:pt x="1688" y="4229"/>
                  </a:cubicBezTo>
                  <a:cubicBezTo>
                    <a:pt x="1739" y="4256"/>
                    <a:pt x="1795" y="4389"/>
                    <a:pt x="1904" y="4309"/>
                  </a:cubicBezTo>
                  <a:cubicBezTo>
                    <a:pt x="1940" y="4255"/>
                    <a:pt x="2004" y="4237"/>
                    <a:pt x="2068" y="4212"/>
                  </a:cubicBezTo>
                  <a:cubicBezTo>
                    <a:pt x="2139" y="4155"/>
                    <a:pt x="2161" y="4146"/>
                    <a:pt x="2267" y="4125"/>
                  </a:cubicBezTo>
                  <a:cubicBezTo>
                    <a:pt x="2267" y="4093"/>
                    <a:pt x="2337" y="4091"/>
                    <a:pt x="2363" y="4075"/>
                  </a:cubicBezTo>
                  <a:cubicBezTo>
                    <a:pt x="2423" y="4067"/>
                    <a:pt x="2478" y="4003"/>
                    <a:pt x="2539" y="3995"/>
                  </a:cubicBezTo>
                  <a:cubicBezTo>
                    <a:pt x="2593" y="3960"/>
                    <a:pt x="2638" y="3961"/>
                    <a:pt x="2721" y="3970"/>
                  </a:cubicBezTo>
                  <a:cubicBezTo>
                    <a:pt x="2782" y="3984"/>
                    <a:pt x="3005" y="4046"/>
                    <a:pt x="3073" y="3979"/>
                  </a:cubicBezTo>
                  <a:cubicBezTo>
                    <a:pt x="3220" y="3973"/>
                    <a:pt x="3323" y="3834"/>
                    <a:pt x="3416" y="3722"/>
                  </a:cubicBezTo>
                  <a:cubicBezTo>
                    <a:pt x="3448" y="3693"/>
                    <a:pt x="3483" y="3665"/>
                    <a:pt x="3519" y="3636"/>
                  </a:cubicBezTo>
                  <a:cubicBezTo>
                    <a:pt x="3548" y="3611"/>
                    <a:pt x="3576" y="3585"/>
                    <a:pt x="3609" y="3563"/>
                  </a:cubicBezTo>
                  <a:cubicBezTo>
                    <a:pt x="3634" y="3554"/>
                    <a:pt x="3676" y="3532"/>
                    <a:pt x="3705" y="3503"/>
                  </a:cubicBezTo>
                  <a:cubicBezTo>
                    <a:pt x="3702" y="3474"/>
                    <a:pt x="3702" y="3448"/>
                    <a:pt x="3702" y="3422"/>
                  </a:cubicBezTo>
                  <a:cubicBezTo>
                    <a:pt x="3667" y="3385"/>
                    <a:pt x="3632" y="3351"/>
                    <a:pt x="3597" y="3317"/>
                  </a:cubicBezTo>
                  <a:cubicBezTo>
                    <a:pt x="3591" y="3294"/>
                    <a:pt x="3585" y="3271"/>
                    <a:pt x="3582" y="3252"/>
                  </a:cubicBezTo>
                  <a:cubicBezTo>
                    <a:pt x="3589" y="3131"/>
                    <a:pt x="3586" y="3052"/>
                    <a:pt x="3692" y="3012"/>
                  </a:cubicBezTo>
                  <a:cubicBezTo>
                    <a:pt x="3692" y="2969"/>
                    <a:pt x="3759" y="3033"/>
                    <a:pt x="3835" y="3094"/>
                  </a:cubicBezTo>
                  <a:cubicBezTo>
                    <a:pt x="3861" y="3101"/>
                    <a:pt x="3886" y="3112"/>
                    <a:pt x="3915" y="3122"/>
                  </a:cubicBezTo>
                  <a:cubicBezTo>
                    <a:pt x="3940" y="3123"/>
                    <a:pt x="3969" y="3124"/>
                    <a:pt x="3998" y="3124"/>
                  </a:cubicBezTo>
                  <a:cubicBezTo>
                    <a:pt x="4097" y="3098"/>
                    <a:pt x="4184" y="2959"/>
                    <a:pt x="4258" y="2876"/>
                  </a:cubicBezTo>
                  <a:cubicBezTo>
                    <a:pt x="4309" y="2825"/>
                    <a:pt x="4354" y="2855"/>
                    <a:pt x="4431" y="2857"/>
                  </a:cubicBezTo>
                  <a:cubicBezTo>
                    <a:pt x="4463" y="2825"/>
                    <a:pt x="4498" y="2819"/>
                    <a:pt x="4543" y="2801"/>
                  </a:cubicBezTo>
                  <a:cubicBezTo>
                    <a:pt x="4569" y="2775"/>
                    <a:pt x="4597" y="2750"/>
                    <a:pt x="4626" y="2724"/>
                  </a:cubicBezTo>
                  <a:cubicBezTo>
                    <a:pt x="4652" y="2725"/>
                    <a:pt x="4672" y="2627"/>
                    <a:pt x="4672" y="2621"/>
                  </a:cubicBezTo>
                  <a:cubicBezTo>
                    <a:pt x="4727" y="2468"/>
                    <a:pt x="4765" y="2528"/>
                    <a:pt x="4903" y="2469"/>
                  </a:cubicBezTo>
                  <a:cubicBezTo>
                    <a:pt x="4948" y="2415"/>
                    <a:pt x="4996" y="2387"/>
                    <a:pt x="5060" y="2356"/>
                  </a:cubicBezTo>
                  <a:cubicBezTo>
                    <a:pt x="5111" y="2304"/>
                    <a:pt x="5303" y="2342"/>
                    <a:pt x="5411" y="2351"/>
                  </a:cubicBezTo>
                  <a:cubicBezTo>
                    <a:pt x="5424" y="2345"/>
                    <a:pt x="5440" y="2339"/>
                    <a:pt x="5456" y="2333"/>
                  </a:cubicBezTo>
                  <a:cubicBezTo>
                    <a:pt x="5527" y="2263"/>
                    <a:pt x="5489" y="2167"/>
                    <a:pt x="5454" y="2117"/>
                  </a:cubicBezTo>
                  <a:cubicBezTo>
                    <a:pt x="5429" y="2090"/>
                    <a:pt x="5403" y="2063"/>
                    <a:pt x="5378" y="2039"/>
                  </a:cubicBezTo>
                  <a:cubicBezTo>
                    <a:pt x="5330" y="2009"/>
                    <a:pt x="5283" y="1978"/>
                    <a:pt x="5235" y="1951"/>
                  </a:cubicBezTo>
                  <a:cubicBezTo>
                    <a:pt x="5222" y="1895"/>
                    <a:pt x="5152" y="1837"/>
                    <a:pt x="5143" y="1827"/>
                  </a:cubicBezTo>
                  <a:cubicBezTo>
                    <a:pt x="5111" y="1826"/>
                    <a:pt x="5079" y="1826"/>
                    <a:pt x="5047" y="1828"/>
                  </a:cubicBezTo>
                  <a:cubicBezTo>
                    <a:pt x="5031" y="1844"/>
                    <a:pt x="5015" y="1863"/>
                    <a:pt x="5002" y="1883"/>
                  </a:cubicBezTo>
                  <a:cubicBezTo>
                    <a:pt x="4970" y="1879"/>
                    <a:pt x="4938" y="1878"/>
                    <a:pt x="4909" y="1877"/>
                  </a:cubicBezTo>
                  <a:cubicBezTo>
                    <a:pt x="4903" y="1916"/>
                    <a:pt x="4896" y="1955"/>
                    <a:pt x="4889" y="1994"/>
                  </a:cubicBezTo>
                  <a:cubicBezTo>
                    <a:pt x="4819" y="2019"/>
                    <a:pt x="4736" y="1954"/>
                    <a:pt x="4708" y="1941"/>
                  </a:cubicBezTo>
                  <a:cubicBezTo>
                    <a:pt x="4679" y="1940"/>
                    <a:pt x="4650" y="1939"/>
                    <a:pt x="4625" y="1939"/>
                  </a:cubicBezTo>
                  <a:cubicBezTo>
                    <a:pt x="4564" y="1957"/>
                    <a:pt x="4535" y="1985"/>
                    <a:pt x="4500" y="2014"/>
                  </a:cubicBezTo>
                  <a:cubicBezTo>
                    <a:pt x="4404" y="2012"/>
                    <a:pt x="4388" y="1939"/>
                    <a:pt x="4388" y="1890"/>
                  </a:cubicBezTo>
                  <a:cubicBezTo>
                    <a:pt x="4417" y="1861"/>
                    <a:pt x="4449" y="1833"/>
                    <a:pt x="4482" y="1804"/>
                  </a:cubicBezTo>
                  <a:cubicBezTo>
                    <a:pt x="4482" y="1725"/>
                    <a:pt x="4476" y="1683"/>
                    <a:pt x="4486" y="1634"/>
                  </a:cubicBezTo>
                  <a:cubicBezTo>
                    <a:pt x="4502" y="1592"/>
                    <a:pt x="4521" y="1553"/>
                    <a:pt x="4541" y="1514"/>
                  </a:cubicBezTo>
                  <a:cubicBezTo>
                    <a:pt x="4541" y="1413"/>
                    <a:pt x="4535" y="1367"/>
                    <a:pt x="4584" y="1306"/>
                  </a:cubicBezTo>
                  <a:cubicBezTo>
                    <a:pt x="4603" y="1306"/>
                    <a:pt x="4622" y="1307"/>
                    <a:pt x="4644" y="1307"/>
                  </a:cubicBezTo>
                  <a:cubicBezTo>
                    <a:pt x="4727" y="1319"/>
                    <a:pt x="4874" y="1355"/>
                    <a:pt x="4967" y="1286"/>
                  </a:cubicBezTo>
                  <a:cubicBezTo>
                    <a:pt x="5022" y="1228"/>
                    <a:pt x="5092" y="1181"/>
                    <a:pt x="5141" y="1117"/>
                  </a:cubicBezTo>
                  <a:cubicBezTo>
                    <a:pt x="5141" y="1025"/>
                    <a:pt x="5133" y="786"/>
                    <a:pt x="5210" y="748"/>
                  </a:cubicBezTo>
                  <a:cubicBezTo>
                    <a:pt x="5281" y="655"/>
                    <a:pt x="5249" y="556"/>
                    <a:pt x="5320" y="486"/>
                  </a:cubicBezTo>
                  <a:cubicBezTo>
                    <a:pt x="5317" y="443"/>
                    <a:pt x="5317" y="401"/>
                    <a:pt x="5318" y="358"/>
                  </a:cubicBezTo>
                  <a:cubicBezTo>
                    <a:pt x="5311" y="348"/>
                    <a:pt x="5308" y="338"/>
                    <a:pt x="5305" y="328"/>
                  </a:cubicBezTo>
                  <a:cubicBezTo>
                    <a:pt x="5283" y="302"/>
                    <a:pt x="5261" y="275"/>
                    <a:pt x="5238" y="251"/>
                  </a:cubicBezTo>
                  <a:cubicBezTo>
                    <a:pt x="5216" y="238"/>
                    <a:pt x="5197" y="227"/>
                    <a:pt x="5178" y="217"/>
                  </a:cubicBezTo>
                  <a:cubicBezTo>
                    <a:pt x="5178" y="125"/>
                    <a:pt x="5227" y="91"/>
                    <a:pt x="5303" y="56"/>
                  </a:cubicBezTo>
                  <a:cubicBezTo>
                    <a:pt x="5367" y="58"/>
                    <a:pt x="5406" y="0"/>
                    <a:pt x="5476" y="2"/>
                  </a:cubicBezTo>
                  <a:cubicBezTo>
                    <a:pt x="5476" y="22"/>
                    <a:pt x="5492" y="32"/>
                    <a:pt x="5508" y="49"/>
                  </a:cubicBezTo>
                  <a:cubicBezTo>
                    <a:pt x="5505" y="75"/>
                    <a:pt x="5501" y="104"/>
                    <a:pt x="5498" y="133"/>
                  </a:cubicBezTo>
                  <a:cubicBezTo>
                    <a:pt x="5456" y="175"/>
                    <a:pt x="5437" y="174"/>
                    <a:pt x="5437" y="243"/>
                  </a:cubicBezTo>
                  <a:cubicBezTo>
                    <a:pt x="5459" y="260"/>
                    <a:pt x="5481" y="280"/>
                    <a:pt x="5507" y="301"/>
                  </a:cubicBezTo>
                  <a:cubicBezTo>
                    <a:pt x="5532" y="341"/>
                    <a:pt x="5545" y="351"/>
                    <a:pt x="5621" y="366"/>
                  </a:cubicBezTo>
                  <a:cubicBezTo>
                    <a:pt x="5628" y="327"/>
                    <a:pt x="5634" y="291"/>
                    <a:pt x="5641" y="255"/>
                  </a:cubicBezTo>
                  <a:cubicBezTo>
                    <a:pt x="5676" y="256"/>
                    <a:pt x="5711" y="247"/>
                    <a:pt x="5775" y="291"/>
                  </a:cubicBezTo>
                  <a:cubicBezTo>
                    <a:pt x="5781" y="304"/>
                    <a:pt x="5791" y="318"/>
                    <a:pt x="5800" y="331"/>
                  </a:cubicBezTo>
                  <a:cubicBezTo>
                    <a:pt x="5809" y="400"/>
                    <a:pt x="5822" y="489"/>
                    <a:pt x="5876" y="562"/>
                  </a:cubicBezTo>
                  <a:cubicBezTo>
                    <a:pt x="5885" y="569"/>
                    <a:pt x="5898" y="576"/>
                    <a:pt x="5911" y="586"/>
                  </a:cubicBezTo>
                  <a:cubicBezTo>
                    <a:pt x="5939" y="583"/>
                    <a:pt x="5971" y="581"/>
                    <a:pt x="6003" y="578"/>
                  </a:cubicBezTo>
                  <a:cubicBezTo>
                    <a:pt x="6087" y="538"/>
                    <a:pt x="6182" y="570"/>
                    <a:pt x="6263" y="490"/>
                  </a:cubicBezTo>
                  <a:cubicBezTo>
                    <a:pt x="6314" y="367"/>
                    <a:pt x="6401" y="349"/>
                    <a:pt x="6483" y="479"/>
                  </a:cubicBezTo>
                  <a:cubicBezTo>
                    <a:pt x="6502" y="535"/>
                    <a:pt x="6521" y="591"/>
                    <a:pt x="6543" y="648"/>
                  </a:cubicBezTo>
                  <a:cubicBezTo>
                    <a:pt x="6543" y="703"/>
                    <a:pt x="6497" y="886"/>
                    <a:pt x="6461" y="944"/>
                  </a:cubicBezTo>
                  <a:cubicBezTo>
                    <a:pt x="6461" y="970"/>
                    <a:pt x="6461" y="996"/>
                    <a:pt x="6461" y="1022"/>
                  </a:cubicBezTo>
                  <a:cubicBezTo>
                    <a:pt x="6483" y="1069"/>
                    <a:pt x="6505" y="1118"/>
                    <a:pt x="6530" y="1168"/>
                  </a:cubicBezTo>
                  <a:cubicBezTo>
                    <a:pt x="6530" y="1227"/>
                    <a:pt x="6430" y="1346"/>
                    <a:pt x="6545" y="1427"/>
                  </a:cubicBezTo>
                  <a:cubicBezTo>
                    <a:pt x="6557" y="1467"/>
                    <a:pt x="6550" y="1545"/>
                    <a:pt x="6547" y="1617"/>
                  </a:cubicBezTo>
                  <a:cubicBezTo>
                    <a:pt x="6524" y="1620"/>
                    <a:pt x="6502" y="1622"/>
                    <a:pt x="6480" y="1625"/>
                  </a:cubicBezTo>
                  <a:cubicBezTo>
                    <a:pt x="6435" y="1578"/>
                    <a:pt x="6458" y="1533"/>
                    <a:pt x="6458" y="1507"/>
                  </a:cubicBezTo>
                  <a:cubicBezTo>
                    <a:pt x="6449" y="1474"/>
                    <a:pt x="6445" y="1474"/>
                    <a:pt x="6423" y="1450"/>
                  </a:cubicBezTo>
                  <a:cubicBezTo>
                    <a:pt x="6292" y="1453"/>
                    <a:pt x="6384" y="1502"/>
                    <a:pt x="6333" y="1582"/>
                  </a:cubicBezTo>
                  <a:cubicBezTo>
                    <a:pt x="6265" y="1639"/>
                    <a:pt x="6240" y="1678"/>
                    <a:pt x="6220" y="1776"/>
                  </a:cubicBezTo>
                  <a:cubicBezTo>
                    <a:pt x="6204" y="1818"/>
                    <a:pt x="6139" y="1879"/>
                    <a:pt x="6101" y="1904"/>
                  </a:cubicBezTo>
                  <a:cubicBezTo>
                    <a:pt x="6098" y="1940"/>
                    <a:pt x="6094" y="1979"/>
                    <a:pt x="6094" y="2018"/>
                  </a:cubicBezTo>
                  <a:cubicBezTo>
                    <a:pt x="6116" y="2042"/>
                    <a:pt x="6122" y="2061"/>
                    <a:pt x="6154" y="2115"/>
                  </a:cubicBezTo>
                  <a:cubicBezTo>
                    <a:pt x="6186" y="2135"/>
                    <a:pt x="6221" y="2159"/>
                    <a:pt x="6256" y="2183"/>
                  </a:cubicBezTo>
                  <a:cubicBezTo>
                    <a:pt x="6281" y="2180"/>
                    <a:pt x="6307" y="2177"/>
                    <a:pt x="6333" y="2178"/>
                  </a:cubicBezTo>
                  <a:cubicBezTo>
                    <a:pt x="6345" y="2152"/>
                    <a:pt x="6362" y="2126"/>
                    <a:pt x="6378" y="2104"/>
                  </a:cubicBezTo>
                  <a:cubicBezTo>
                    <a:pt x="6384" y="2114"/>
                    <a:pt x="6413" y="2157"/>
                    <a:pt x="6412" y="2210"/>
                  </a:cubicBezTo>
                  <a:cubicBezTo>
                    <a:pt x="6374" y="2222"/>
                    <a:pt x="6335" y="2234"/>
                    <a:pt x="6300" y="2249"/>
                  </a:cubicBezTo>
                  <a:cubicBezTo>
                    <a:pt x="6300" y="2276"/>
                    <a:pt x="6290" y="2331"/>
                    <a:pt x="6347" y="2362"/>
                  </a:cubicBezTo>
                  <a:cubicBezTo>
                    <a:pt x="6312" y="2413"/>
                    <a:pt x="6260" y="2481"/>
                    <a:pt x="6212" y="2509"/>
                  </a:cubicBezTo>
                  <a:cubicBezTo>
                    <a:pt x="6196" y="2505"/>
                    <a:pt x="6184" y="2502"/>
                    <a:pt x="6171" y="2498"/>
                  </a:cubicBezTo>
                  <a:cubicBezTo>
                    <a:pt x="6130" y="2468"/>
                    <a:pt x="6088" y="2440"/>
                    <a:pt x="6047" y="2413"/>
                  </a:cubicBezTo>
                  <a:cubicBezTo>
                    <a:pt x="6028" y="2413"/>
                    <a:pt x="6008" y="2412"/>
                    <a:pt x="5992" y="2412"/>
                  </a:cubicBezTo>
                  <a:cubicBezTo>
                    <a:pt x="5983" y="2428"/>
                    <a:pt x="5960" y="2457"/>
                    <a:pt x="5957" y="2480"/>
                  </a:cubicBezTo>
                  <a:cubicBezTo>
                    <a:pt x="5957" y="2506"/>
                    <a:pt x="5957" y="2532"/>
                    <a:pt x="5960" y="2562"/>
                  </a:cubicBezTo>
                  <a:cubicBezTo>
                    <a:pt x="5985" y="2605"/>
                    <a:pt x="6081" y="2630"/>
                    <a:pt x="6138" y="2730"/>
                  </a:cubicBezTo>
                  <a:cubicBezTo>
                    <a:pt x="6137" y="2766"/>
                    <a:pt x="6137" y="2805"/>
                    <a:pt x="6137" y="2844"/>
                  </a:cubicBezTo>
                  <a:cubicBezTo>
                    <a:pt x="6165" y="2891"/>
                    <a:pt x="6200" y="2980"/>
                    <a:pt x="6228" y="3060"/>
                  </a:cubicBezTo>
                  <a:cubicBezTo>
                    <a:pt x="6235" y="3070"/>
                    <a:pt x="6244" y="3080"/>
                    <a:pt x="6254" y="3090"/>
                  </a:cubicBezTo>
                  <a:cubicBezTo>
                    <a:pt x="6266" y="3090"/>
                    <a:pt x="6282" y="3090"/>
                    <a:pt x="6298" y="3094"/>
                  </a:cubicBezTo>
                  <a:cubicBezTo>
                    <a:pt x="6311" y="3065"/>
                    <a:pt x="6327" y="3036"/>
                    <a:pt x="6344" y="3010"/>
                  </a:cubicBezTo>
                  <a:cubicBezTo>
                    <a:pt x="6369" y="2988"/>
                    <a:pt x="6395" y="2969"/>
                    <a:pt x="6424" y="2950"/>
                  </a:cubicBezTo>
                  <a:cubicBezTo>
                    <a:pt x="6443" y="2990"/>
                    <a:pt x="6484" y="3040"/>
                    <a:pt x="6519" y="3126"/>
                  </a:cubicBezTo>
                  <a:cubicBezTo>
                    <a:pt x="6531" y="3195"/>
                    <a:pt x="6527" y="3257"/>
                    <a:pt x="6629" y="3312"/>
                  </a:cubicBezTo>
                  <a:cubicBezTo>
                    <a:pt x="6633" y="3322"/>
                    <a:pt x="6636" y="3332"/>
                    <a:pt x="6642" y="3342"/>
                  </a:cubicBezTo>
                  <a:cubicBezTo>
                    <a:pt x="6626" y="3374"/>
                    <a:pt x="6632" y="3456"/>
                    <a:pt x="6631" y="3518"/>
                  </a:cubicBezTo>
                  <a:cubicBezTo>
                    <a:pt x="6619" y="3528"/>
                    <a:pt x="6606" y="3541"/>
                    <a:pt x="6596" y="3554"/>
                  </a:cubicBezTo>
                  <a:cubicBezTo>
                    <a:pt x="6538" y="3552"/>
                    <a:pt x="6529" y="3526"/>
                    <a:pt x="6507" y="3515"/>
                  </a:cubicBezTo>
                  <a:cubicBezTo>
                    <a:pt x="6350" y="3511"/>
                    <a:pt x="6328" y="3530"/>
                    <a:pt x="6273" y="3644"/>
                  </a:cubicBezTo>
                  <a:cubicBezTo>
                    <a:pt x="6263" y="3650"/>
                    <a:pt x="6254" y="3656"/>
                    <a:pt x="6247" y="3666"/>
                  </a:cubicBezTo>
                  <a:cubicBezTo>
                    <a:pt x="6247" y="3699"/>
                    <a:pt x="6090" y="3796"/>
                    <a:pt x="6067" y="3812"/>
                  </a:cubicBezTo>
                  <a:cubicBezTo>
                    <a:pt x="6051" y="3844"/>
                    <a:pt x="5961" y="3904"/>
                    <a:pt x="5926" y="3926"/>
                  </a:cubicBezTo>
                  <a:cubicBezTo>
                    <a:pt x="5913" y="3939"/>
                    <a:pt x="5900" y="3952"/>
                    <a:pt x="5891" y="3965"/>
                  </a:cubicBezTo>
                  <a:cubicBezTo>
                    <a:pt x="5871" y="3967"/>
                    <a:pt x="5855" y="3970"/>
                    <a:pt x="5839" y="3973"/>
                  </a:cubicBezTo>
                  <a:cubicBezTo>
                    <a:pt x="5820" y="3953"/>
                    <a:pt x="5801" y="3933"/>
                    <a:pt x="5782" y="3916"/>
                  </a:cubicBezTo>
                  <a:cubicBezTo>
                    <a:pt x="5751" y="3814"/>
                    <a:pt x="5722" y="3810"/>
                    <a:pt x="5658" y="3808"/>
                  </a:cubicBezTo>
                  <a:cubicBezTo>
                    <a:pt x="5623" y="3870"/>
                    <a:pt x="5603" y="3980"/>
                    <a:pt x="5682" y="4064"/>
                  </a:cubicBezTo>
                  <a:cubicBezTo>
                    <a:pt x="5685" y="4107"/>
                    <a:pt x="5688" y="4150"/>
                    <a:pt x="5691" y="4192"/>
                  </a:cubicBezTo>
                  <a:cubicBezTo>
                    <a:pt x="5586" y="4199"/>
                    <a:pt x="5490" y="4213"/>
                    <a:pt x="5429" y="4166"/>
                  </a:cubicBezTo>
                  <a:cubicBezTo>
                    <a:pt x="5417" y="4064"/>
                    <a:pt x="5385" y="4037"/>
                    <a:pt x="5347" y="3987"/>
                  </a:cubicBezTo>
                  <a:cubicBezTo>
                    <a:pt x="5319" y="3924"/>
                    <a:pt x="5291" y="3861"/>
                    <a:pt x="5265" y="3802"/>
                  </a:cubicBezTo>
                  <a:cubicBezTo>
                    <a:pt x="5202" y="3734"/>
                    <a:pt x="5211" y="3758"/>
                    <a:pt x="5160" y="3750"/>
                  </a:cubicBezTo>
                  <a:cubicBezTo>
                    <a:pt x="5115" y="3794"/>
                    <a:pt x="5048" y="3826"/>
                    <a:pt x="5003" y="3867"/>
                  </a:cubicBezTo>
                  <a:cubicBezTo>
                    <a:pt x="4984" y="3906"/>
                    <a:pt x="4980" y="3978"/>
                    <a:pt x="4999" y="4057"/>
                  </a:cubicBezTo>
                  <a:cubicBezTo>
                    <a:pt x="4935" y="4062"/>
                    <a:pt x="4871" y="4067"/>
                    <a:pt x="4807" y="4072"/>
                  </a:cubicBezTo>
                  <a:cubicBezTo>
                    <a:pt x="4749" y="4106"/>
                    <a:pt x="4691" y="4141"/>
                    <a:pt x="4634" y="4175"/>
                  </a:cubicBezTo>
                  <a:cubicBezTo>
                    <a:pt x="4618" y="4201"/>
                    <a:pt x="4605" y="4247"/>
                    <a:pt x="4569" y="4246"/>
                  </a:cubicBezTo>
                  <a:cubicBezTo>
                    <a:pt x="4519" y="4212"/>
                    <a:pt x="4506" y="4185"/>
                    <a:pt x="4506" y="4159"/>
                  </a:cubicBezTo>
                  <a:cubicBezTo>
                    <a:pt x="4516" y="4149"/>
                    <a:pt x="4529" y="4140"/>
                    <a:pt x="4541" y="4134"/>
                  </a:cubicBezTo>
                  <a:cubicBezTo>
                    <a:pt x="4542" y="4032"/>
                    <a:pt x="4475" y="3981"/>
                    <a:pt x="4408" y="3980"/>
                  </a:cubicBezTo>
                  <a:cubicBezTo>
                    <a:pt x="4322" y="4020"/>
                    <a:pt x="4315" y="4069"/>
                    <a:pt x="4340" y="4188"/>
                  </a:cubicBezTo>
                  <a:cubicBezTo>
                    <a:pt x="4321" y="4187"/>
                    <a:pt x="4301" y="4190"/>
                    <a:pt x="4282" y="4193"/>
                  </a:cubicBezTo>
                  <a:cubicBezTo>
                    <a:pt x="4273" y="4205"/>
                    <a:pt x="4266" y="4222"/>
                    <a:pt x="4260" y="4238"/>
                  </a:cubicBezTo>
                  <a:cubicBezTo>
                    <a:pt x="4250" y="4241"/>
                    <a:pt x="4240" y="4244"/>
                    <a:pt x="4231" y="4250"/>
                  </a:cubicBezTo>
                  <a:cubicBezTo>
                    <a:pt x="4230" y="4309"/>
                    <a:pt x="4230" y="4368"/>
                    <a:pt x="4230" y="4427"/>
                  </a:cubicBezTo>
                  <a:cubicBezTo>
                    <a:pt x="4249" y="4450"/>
                    <a:pt x="4268" y="4477"/>
                    <a:pt x="4290" y="4504"/>
                  </a:cubicBezTo>
                  <a:cubicBezTo>
                    <a:pt x="4290" y="4520"/>
                    <a:pt x="4290" y="4537"/>
                    <a:pt x="4293" y="4556"/>
                  </a:cubicBezTo>
                  <a:cubicBezTo>
                    <a:pt x="4280" y="4576"/>
                    <a:pt x="4267" y="4595"/>
                    <a:pt x="4257" y="4614"/>
                  </a:cubicBezTo>
                  <a:cubicBezTo>
                    <a:pt x="4168" y="4674"/>
                    <a:pt x="4075" y="4692"/>
                    <a:pt x="3992" y="4680"/>
                  </a:cubicBezTo>
                  <a:cubicBezTo>
                    <a:pt x="3915" y="4678"/>
                    <a:pt x="3902" y="4714"/>
                    <a:pt x="3857" y="4739"/>
                  </a:cubicBezTo>
                  <a:cubicBezTo>
                    <a:pt x="3841" y="4751"/>
                    <a:pt x="3828" y="4764"/>
                    <a:pt x="3815" y="4777"/>
                  </a:cubicBezTo>
                  <a:cubicBezTo>
                    <a:pt x="3773" y="4861"/>
                    <a:pt x="3690" y="4944"/>
                    <a:pt x="3616" y="5021"/>
                  </a:cubicBezTo>
                  <a:cubicBezTo>
                    <a:pt x="3590" y="5004"/>
                    <a:pt x="3565" y="4987"/>
                    <a:pt x="3543" y="4970"/>
                  </a:cubicBezTo>
                  <a:cubicBezTo>
                    <a:pt x="3514" y="4969"/>
                    <a:pt x="3485" y="4968"/>
                    <a:pt x="3460" y="4971"/>
                  </a:cubicBezTo>
                  <a:cubicBezTo>
                    <a:pt x="3456" y="4997"/>
                    <a:pt x="3443" y="5036"/>
                    <a:pt x="3424" y="5045"/>
                  </a:cubicBezTo>
                  <a:cubicBezTo>
                    <a:pt x="3383" y="4989"/>
                    <a:pt x="3341" y="4997"/>
                    <a:pt x="3313" y="5000"/>
                  </a:cubicBezTo>
                  <a:cubicBezTo>
                    <a:pt x="3299" y="5039"/>
                    <a:pt x="3277" y="5081"/>
                    <a:pt x="3235" y="5109"/>
                  </a:cubicBezTo>
                  <a:cubicBezTo>
                    <a:pt x="3139" y="5149"/>
                    <a:pt x="3103" y="5296"/>
                    <a:pt x="3013" y="5349"/>
                  </a:cubicBezTo>
                  <a:cubicBezTo>
                    <a:pt x="2991" y="5398"/>
                    <a:pt x="2994" y="5444"/>
                    <a:pt x="2993" y="5516"/>
                  </a:cubicBezTo>
                  <a:cubicBezTo>
                    <a:pt x="2999" y="5542"/>
                    <a:pt x="2989" y="5617"/>
                    <a:pt x="2976" y="5659"/>
                  </a:cubicBezTo>
                  <a:cubicBezTo>
                    <a:pt x="2970" y="5663"/>
                    <a:pt x="2964" y="5666"/>
                    <a:pt x="2960" y="5669"/>
                  </a:cubicBezTo>
                  <a:cubicBezTo>
                    <a:pt x="2826" y="5665"/>
                    <a:pt x="2734" y="5640"/>
                    <a:pt x="2638" y="5621"/>
                  </a:cubicBezTo>
                  <a:cubicBezTo>
                    <a:pt x="2603" y="5601"/>
                    <a:pt x="2568" y="5584"/>
                    <a:pt x="2536" y="5566"/>
                  </a:cubicBezTo>
                  <a:cubicBezTo>
                    <a:pt x="2517" y="5543"/>
                    <a:pt x="2498" y="5523"/>
                    <a:pt x="2482" y="5503"/>
                  </a:cubicBezTo>
                  <a:cubicBezTo>
                    <a:pt x="2447" y="5492"/>
                    <a:pt x="2412" y="5485"/>
                    <a:pt x="2377" y="5477"/>
                  </a:cubicBezTo>
                  <a:cubicBezTo>
                    <a:pt x="2377" y="5445"/>
                    <a:pt x="2377" y="5412"/>
                    <a:pt x="2377" y="5379"/>
                  </a:cubicBezTo>
                  <a:cubicBezTo>
                    <a:pt x="2426" y="5315"/>
                    <a:pt x="2480" y="5231"/>
                    <a:pt x="2481" y="5149"/>
                  </a:cubicBezTo>
                  <a:cubicBezTo>
                    <a:pt x="2459" y="5054"/>
                    <a:pt x="2386" y="5071"/>
                    <a:pt x="2341" y="5070"/>
                  </a:cubicBezTo>
                  <a:cubicBezTo>
                    <a:pt x="2325" y="5076"/>
                    <a:pt x="2312" y="5086"/>
                    <a:pt x="2299" y="5095"/>
                  </a:cubicBezTo>
                  <a:cubicBezTo>
                    <a:pt x="2187" y="5102"/>
                    <a:pt x="2229" y="5097"/>
                    <a:pt x="2209" y="5214"/>
                  </a:cubicBezTo>
                  <a:cubicBezTo>
                    <a:pt x="2186" y="5237"/>
                    <a:pt x="2183" y="5243"/>
                    <a:pt x="2177" y="5276"/>
                  </a:cubicBezTo>
                  <a:cubicBezTo>
                    <a:pt x="2154" y="5311"/>
                    <a:pt x="2135" y="5347"/>
                    <a:pt x="2115" y="5386"/>
                  </a:cubicBezTo>
                  <a:cubicBezTo>
                    <a:pt x="2115" y="5425"/>
                    <a:pt x="2118" y="5467"/>
                    <a:pt x="2121" y="5510"/>
                  </a:cubicBezTo>
                  <a:cubicBezTo>
                    <a:pt x="2108" y="5526"/>
                    <a:pt x="2095" y="5542"/>
                    <a:pt x="2082" y="5558"/>
                  </a:cubicBezTo>
                  <a:cubicBezTo>
                    <a:pt x="1999" y="5566"/>
                    <a:pt x="1993" y="5576"/>
                    <a:pt x="1951" y="5617"/>
                  </a:cubicBezTo>
                  <a:cubicBezTo>
                    <a:pt x="1893" y="5626"/>
                    <a:pt x="1839" y="5637"/>
                    <a:pt x="1785" y="5649"/>
                  </a:cubicBezTo>
                  <a:cubicBezTo>
                    <a:pt x="1730" y="5674"/>
                    <a:pt x="1724" y="5710"/>
                    <a:pt x="1682" y="5728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5387323" y="2021968"/>
              <a:ext cx="205052" cy="238700"/>
            </a:xfrm>
            <a:custGeom>
              <a:rect b="b" l="l" r="r" t="t"/>
              <a:pathLst>
                <a:path extrusionOk="0" h="831" w="714">
                  <a:moveTo>
                    <a:pt x="604" y="831"/>
                  </a:moveTo>
                  <a:cubicBezTo>
                    <a:pt x="550" y="803"/>
                    <a:pt x="493" y="743"/>
                    <a:pt x="486" y="743"/>
                  </a:cubicBezTo>
                  <a:cubicBezTo>
                    <a:pt x="439" y="666"/>
                    <a:pt x="459" y="582"/>
                    <a:pt x="433" y="555"/>
                  </a:cubicBezTo>
                  <a:cubicBezTo>
                    <a:pt x="430" y="542"/>
                    <a:pt x="427" y="529"/>
                    <a:pt x="424" y="519"/>
                  </a:cubicBezTo>
                  <a:cubicBezTo>
                    <a:pt x="329" y="425"/>
                    <a:pt x="300" y="417"/>
                    <a:pt x="197" y="447"/>
                  </a:cubicBezTo>
                  <a:cubicBezTo>
                    <a:pt x="185" y="460"/>
                    <a:pt x="172" y="473"/>
                    <a:pt x="162" y="489"/>
                  </a:cubicBezTo>
                  <a:cubicBezTo>
                    <a:pt x="111" y="488"/>
                    <a:pt x="60" y="486"/>
                    <a:pt x="12" y="489"/>
                  </a:cubicBezTo>
                  <a:cubicBezTo>
                    <a:pt x="12" y="426"/>
                    <a:pt x="0" y="380"/>
                    <a:pt x="64" y="372"/>
                  </a:cubicBezTo>
                  <a:cubicBezTo>
                    <a:pt x="86" y="353"/>
                    <a:pt x="109" y="337"/>
                    <a:pt x="131" y="321"/>
                  </a:cubicBezTo>
                  <a:cubicBezTo>
                    <a:pt x="170" y="244"/>
                    <a:pt x="113" y="206"/>
                    <a:pt x="113" y="170"/>
                  </a:cubicBezTo>
                  <a:cubicBezTo>
                    <a:pt x="158" y="145"/>
                    <a:pt x="222" y="107"/>
                    <a:pt x="260" y="69"/>
                  </a:cubicBezTo>
                  <a:cubicBezTo>
                    <a:pt x="270" y="14"/>
                    <a:pt x="264" y="0"/>
                    <a:pt x="318" y="2"/>
                  </a:cubicBezTo>
                  <a:cubicBezTo>
                    <a:pt x="334" y="19"/>
                    <a:pt x="350" y="35"/>
                    <a:pt x="369" y="52"/>
                  </a:cubicBezTo>
                  <a:cubicBezTo>
                    <a:pt x="404" y="56"/>
                    <a:pt x="443" y="61"/>
                    <a:pt x="481" y="65"/>
                  </a:cubicBezTo>
                  <a:cubicBezTo>
                    <a:pt x="462" y="97"/>
                    <a:pt x="448" y="228"/>
                    <a:pt x="486" y="294"/>
                  </a:cubicBezTo>
                  <a:cubicBezTo>
                    <a:pt x="505" y="298"/>
                    <a:pt x="524" y="302"/>
                    <a:pt x="543" y="306"/>
                  </a:cubicBezTo>
                  <a:cubicBezTo>
                    <a:pt x="553" y="312"/>
                    <a:pt x="562" y="322"/>
                    <a:pt x="575" y="332"/>
                  </a:cubicBezTo>
                  <a:cubicBezTo>
                    <a:pt x="575" y="418"/>
                    <a:pt x="549" y="466"/>
                    <a:pt x="654" y="541"/>
                  </a:cubicBezTo>
                  <a:cubicBezTo>
                    <a:pt x="673" y="567"/>
                    <a:pt x="692" y="594"/>
                    <a:pt x="714" y="621"/>
                  </a:cubicBezTo>
                  <a:cubicBezTo>
                    <a:pt x="634" y="658"/>
                    <a:pt x="634" y="645"/>
                    <a:pt x="598" y="706"/>
                  </a:cubicBezTo>
                  <a:cubicBezTo>
                    <a:pt x="598" y="746"/>
                    <a:pt x="601" y="788"/>
                    <a:pt x="604" y="831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5642847" y="1720177"/>
              <a:ext cx="516308" cy="491071"/>
            </a:xfrm>
            <a:custGeom>
              <a:rect b="b" l="l" r="r" t="t"/>
              <a:pathLst>
                <a:path extrusionOk="0" h="1713" w="1797">
                  <a:moveTo>
                    <a:pt x="721" y="1713"/>
                  </a:moveTo>
                  <a:cubicBezTo>
                    <a:pt x="717" y="1706"/>
                    <a:pt x="714" y="1703"/>
                    <a:pt x="714" y="1700"/>
                  </a:cubicBezTo>
                  <a:cubicBezTo>
                    <a:pt x="740" y="1635"/>
                    <a:pt x="763" y="1639"/>
                    <a:pt x="801" y="1600"/>
                  </a:cubicBezTo>
                  <a:cubicBezTo>
                    <a:pt x="811" y="1578"/>
                    <a:pt x="821" y="1558"/>
                    <a:pt x="833" y="1539"/>
                  </a:cubicBezTo>
                  <a:cubicBezTo>
                    <a:pt x="834" y="1523"/>
                    <a:pt x="834" y="1506"/>
                    <a:pt x="834" y="1490"/>
                  </a:cubicBezTo>
                  <a:cubicBezTo>
                    <a:pt x="811" y="1476"/>
                    <a:pt x="789" y="1463"/>
                    <a:pt x="770" y="1449"/>
                  </a:cubicBezTo>
                  <a:cubicBezTo>
                    <a:pt x="742" y="1340"/>
                    <a:pt x="800" y="1309"/>
                    <a:pt x="854" y="1248"/>
                  </a:cubicBezTo>
                  <a:cubicBezTo>
                    <a:pt x="896" y="1184"/>
                    <a:pt x="887" y="1111"/>
                    <a:pt x="887" y="1056"/>
                  </a:cubicBezTo>
                  <a:cubicBezTo>
                    <a:pt x="846" y="1012"/>
                    <a:pt x="808" y="969"/>
                    <a:pt x="770" y="925"/>
                  </a:cubicBezTo>
                  <a:cubicBezTo>
                    <a:pt x="751" y="921"/>
                    <a:pt x="735" y="918"/>
                    <a:pt x="719" y="917"/>
                  </a:cubicBezTo>
                  <a:cubicBezTo>
                    <a:pt x="684" y="923"/>
                    <a:pt x="649" y="928"/>
                    <a:pt x="613" y="934"/>
                  </a:cubicBezTo>
                  <a:cubicBezTo>
                    <a:pt x="552" y="982"/>
                    <a:pt x="510" y="1043"/>
                    <a:pt x="456" y="1104"/>
                  </a:cubicBezTo>
                  <a:cubicBezTo>
                    <a:pt x="417" y="1165"/>
                    <a:pt x="385" y="1230"/>
                    <a:pt x="337" y="1278"/>
                  </a:cubicBezTo>
                  <a:cubicBezTo>
                    <a:pt x="254" y="1217"/>
                    <a:pt x="168" y="1162"/>
                    <a:pt x="114" y="1108"/>
                  </a:cubicBezTo>
                  <a:cubicBezTo>
                    <a:pt x="50" y="1100"/>
                    <a:pt x="21" y="1070"/>
                    <a:pt x="6" y="1053"/>
                  </a:cubicBezTo>
                  <a:cubicBezTo>
                    <a:pt x="6" y="984"/>
                    <a:pt x="0" y="978"/>
                    <a:pt x="57" y="966"/>
                  </a:cubicBezTo>
                  <a:cubicBezTo>
                    <a:pt x="80" y="937"/>
                    <a:pt x="102" y="908"/>
                    <a:pt x="128" y="883"/>
                  </a:cubicBezTo>
                  <a:cubicBezTo>
                    <a:pt x="125" y="827"/>
                    <a:pt x="122" y="771"/>
                    <a:pt x="119" y="719"/>
                  </a:cubicBezTo>
                  <a:cubicBezTo>
                    <a:pt x="113" y="715"/>
                    <a:pt x="110" y="712"/>
                    <a:pt x="107" y="712"/>
                  </a:cubicBezTo>
                  <a:cubicBezTo>
                    <a:pt x="100" y="702"/>
                    <a:pt x="94" y="692"/>
                    <a:pt x="91" y="682"/>
                  </a:cubicBezTo>
                  <a:cubicBezTo>
                    <a:pt x="81" y="659"/>
                    <a:pt x="72" y="636"/>
                    <a:pt x="66" y="616"/>
                  </a:cubicBezTo>
                  <a:cubicBezTo>
                    <a:pt x="66" y="570"/>
                    <a:pt x="63" y="534"/>
                    <a:pt x="89" y="508"/>
                  </a:cubicBezTo>
                  <a:cubicBezTo>
                    <a:pt x="124" y="519"/>
                    <a:pt x="136" y="542"/>
                    <a:pt x="155" y="602"/>
                  </a:cubicBezTo>
                  <a:cubicBezTo>
                    <a:pt x="197" y="642"/>
                    <a:pt x="212" y="688"/>
                    <a:pt x="308" y="668"/>
                  </a:cubicBezTo>
                  <a:cubicBezTo>
                    <a:pt x="324" y="649"/>
                    <a:pt x="344" y="629"/>
                    <a:pt x="363" y="613"/>
                  </a:cubicBezTo>
                  <a:cubicBezTo>
                    <a:pt x="459" y="554"/>
                    <a:pt x="575" y="449"/>
                    <a:pt x="668" y="385"/>
                  </a:cubicBezTo>
                  <a:cubicBezTo>
                    <a:pt x="703" y="344"/>
                    <a:pt x="735" y="282"/>
                    <a:pt x="752" y="247"/>
                  </a:cubicBezTo>
                  <a:cubicBezTo>
                    <a:pt x="835" y="223"/>
                    <a:pt x="867" y="187"/>
                    <a:pt x="956" y="258"/>
                  </a:cubicBezTo>
                  <a:cubicBezTo>
                    <a:pt x="975" y="259"/>
                    <a:pt x="998" y="259"/>
                    <a:pt x="1020" y="260"/>
                  </a:cubicBezTo>
                  <a:cubicBezTo>
                    <a:pt x="1036" y="241"/>
                    <a:pt x="1052" y="222"/>
                    <a:pt x="1068" y="202"/>
                  </a:cubicBezTo>
                  <a:cubicBezTo>
                    <a:pt x="1069" y="150"/>
                    <a:pt x="1069" y="98"/>
                    <a:pt x="1069" y="48"/>
                  </a:cubicBezTo>
                  <a:cubicBezTo>
                    <a:pt x="1072" y="32"/>
                    <a:pt x="1079" y="16"/>
                    <a:pt x="1085" y="0"/>
                  </a:cubicBezTo>
                  <a:cubicBezTo>
                    <a:pt x="1121" y="1"/>
                    <a:pt x="1168" y="28"/>
                    <a:pt x="1213" y="98"/>
                  </a:cubicBezTo>
                  <a:cubicBezTo>
                    <a:pt x="1241" y="122"/>
                    <a:pt x="1254" y="151"/>
                    <a:pt x="1324" y="153"/>
                  </a:cubicBezTo>
                  <a:cubicBezTo>
                    <a:pt x="1340" y="137"/>
                    <a:pt x="1347" y="98"/>
                    <a:pt x="1347" y="88"/>
                  </a:cubicBezTo>
                  <a:cubicBezTo>
                    <a:pt x="1357" y="75"/>
                    <a:pt x="1366" y="66"/>
                    <a:pt x="1376" y="56"/>
                  </a:cubicBezTo>
                  <a:cubicBezTo>
                    <a:pt x="1382" y="63"/>
                    <a:pt x="1392" y="70"/>
                    <a:pt x="1401" y="80"/>
                  </a:cubicBezTo>
                  <a:cubicBezTo>
                    <a:pt x="1401" y="119"/>
                    <a:pt x="1404" y="158"/>
                    <a:pt x="1407" y="201"/>
                  </a:cubicBezTo>
                  <a:cubicBezTo>
                    <a:pt x="1458" y="255"/>
                    <a:pt x="1499" y="325"/>
                    <a:pt x="1578" y="408"/>
                  </a:cubicBezTo>
                  <a:cubicBezTo>
                    <a:pt x="1578" y="461"/>
                    <a:pt x="1578" y="513"/>
                    <a:pt x="1577" y="566"/>
                  </a:cubicBezTo>
                  <a:cubicBezTo>
                    <a:pt x="1590" y="582"/>
                    <a:pt x="1603" y="599"/>
                    <a:pt x="1618" y="619"/>
                  </a:cubicBezTo>
                  <a:cubicBezTo>
                    <a:pt x="1650" y="646"/>
                    <a:pt x="1685" y="673"/>
                    <a:pt x="1720" y="700"/>
                  </a:cubicBezTo>
                  <a:cubicBezTo>
                    <a:pt x="1746" y="717"/>
                    <a:pt x="1771" y="734"/>
                    <a:pt x="1797" y="751"/>
                  </a:cubicBezTo>
                  <a:cubicBezTo>
                    <a:pt x="1796" y="787"/>
                    <a:pt x="1610" y="907"/>
                    <a:pt x="1588" y="919"/>
                  </a:cubicBezTo>
                  <a:cubicBezTo>
                    <a:pt x="1569" y="935"/>
                    <a:pt x="1549" y="954"/>
                    <a:pt x="1530" y="974"/>
                  </a:cubicBezTo>
                  <a:cubicBezTo>
                    <a:pt x="1498" y="1009"/>
                    <a:pt x="1466" y="1044"/>
                    <a:pt x="1437" y="1083"/>
                  </a:cubicBezTo>
                  <a:cubicBezTo>
                    <a:pt x="1424" y="1118"/>
                    <a:pt x="1433" y="1155"/>
                    <a:pt x="1411" y="1203"/>
                  </a:cubicBezTo>
                  <a:cubicBezTo>
                    <a:pt x="1379" y="1215"/>
                    <a:pt x="1346" y="1228"/>
                    <a:pt x="1318" y="1243"/>
                  </a:cubicBezTo>
                  <a:cubicBezTo>
                    <a:pt x="1142" y="1275"/>
                    <a:pt x="1049" y="1341"/>
                    <a:pt x="946" y="1480"/>
                  </a:cubicBezTo>
                  <a:cubicBezTo>
                    <a:pt x="936" y="1496"/>
                    <a:pt x="929" y="1512"/>
                    <a:pt x="923" y="1531"/>
                  </a:cubicBezTo>
                  <a:cubicBezTo>
                    <a:pt x="907" y="1580"/>
                    <a:pt x="894" y="1632"/>
                    <a:pt x="881" y="1684"/>
                  </a:cubicBezTo>
                  <a:cubicBezTo>
                    <a:pt x="813" y="1705"/>
                    <a:pt x="769" y="1711"/>
                    <a:pt x="721" y="1713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5746949" y="1429951"/>
              <a:ext cx="744492" cy="495278"/>
            </a:xfrm>
            <a:custGeom>
              <a:rect b="b" l="l" r="r" t="t"/>
              <a:pathLst>
                <a:path extrusionOk="0" h="1727" w="2595">
                  <a:moveTo>
                    <a:pt x="1436" y="1727"/>
                  </a:moveTo>
                  <a:cubicBezTo>
                    <a:pt x="1391" y="1670"/>
                    <a:pt x="1299" y="1619"/>
                    <a:pt x="1270" y="1595"/>
                  </a:cubicBezTo>
                  <a:cubicBezTo>
                    <a:pt x="1261" y="1585"/>
                    <a:pt x="1255" y="1575"/>
                    <a:pt x="1248" y="1565"/>
                  </a:cubicBezTo>
                  <a:cubicBezTo>
                    <a:pt x="1249" y="1483"/>
                    <a:pt x="1262" y="1441"/>
                    <a:pt x="1237" y="1388"/>
                  </a:cubicBezTo>
                  <a:cubicBezTo>
                    <a:pt x="1179" y="1344"/>
                    <a:pt x="1179" y="1328"/>
                    <a:pt x="1167" y="1298"/>
                  </a:cubicBezTo>
                  <a:cubicBezTo>
                    <a:pt x="1138" y="1264"/>
                    <a:pt x="1110" y="1234"/>
                    <a:pt x="1084" y="1204"/>
                  </a:cubicBezTo>
                  <a:cubicBezTo>
                    <a:pt x="1081" y="1201"/>
                    <a:pt x="1078" y="1201"/>
                    <a:pt x="1075" y="1201"/>
                  </a:cubicBezTo>
                  <a:cubicBezTo>
                    <a:pt x="1072" y="1158"/>
                    <a:pt x="1072" y="1115"/>
                    <a:pt x="1072" y="1076"/>
                  </a:cubicBezTo>
                  <a:cubicBezTo>
                    <a:pt x="1037" y="1029"/>
                    <a:pt x="1018" y="1035"/>
                    <a:pt x="996" y="1035"/>
                  </a:cubicBezTo>
                  <a:cubicBezTo>
                    <a:pt x="960" y="1070"/>
                    <a:pt x="957" y="1086"/>
                    <a:pt x="941" y="1135"/>
                  </a:cubicBezTo>
                  <a:cubicBezTo>
                    <a:pt x="935" y="1132"/>
                    <a:pt x="928" y="1131"/>
                    <a:pt x="925" y="1131"/>
                  </a:cubicBezTo>
                  <a:cubicBezTo>
                    <a:pt x="877" y="1081"/>
                    <a:pt x="814" y="1011"/>
                    <a:pt x="776" y="984"/>
                  </a:cubicBezTo>
                  <a:cubicBezTo>
                    <a:pt x="616" y="960"/>
                    <a:pt x="613" y="907"/>
                    <a:pt x="595" y="796"/>
                  </a:cubicBezTo>
                  <a:cubicBezTo>
                    <a:pt x="570" y="720"/>
                    <a:pt x="525" y="673"/>
                    <a:pt x="503" y="633"/>
                  </a:cubicBezTo>
                  <a:cubicBezTo>
                    <a:pt x="500" y="616"/>
                    <a:pt x="497" y="600"/>
                    <a:pt x="494" y="583"/>
                  </a:cubicBezTo>
                  <a:cubicBezTo>
                    <a:pt x="484" y="580"/>
                    <a:pt x="475" y="580"/>
                    <a:pt x="468" y="580"/>
                  </a:cubicBezTo>
                  <a:cubicBezTo>
                    <a:pt x="436" y="605"/>
                    <a:pt x="404" y="634"/>
                    <a:pt x="372" y="662"/>
                  </a:cubicBezTo>
                  <a:cubicBezTo>
                    <a:pt x="356" y="688"/>
                    <a:pt x="340" y="717"/>
                    <a:pt x="323" y="746"/>
                  </a:cubicBezTo>
                  <a:cubicBezTo>
                    <a:pt x="260" y="695"/>
                    <a:pt x="273" y="617"/>
                    <a:pt x="248" y="590"/>
                  </a:cubicBezTo>
                  <a:cubicBezTo>
                    <a:pt x="235" y="561"/>
                    <a:pt x="222" y="534"/>
                    <a:pt x="213" y="508"/>
                  </a:cubicBezTo>
                  <a:cubicBezTo>
                    <a:pt x="213" y="468"/>
                    <a:pt x="213" y="432"/>
                    <a:pt x="214" y="396"/>
                  </a:cubicBezTo>
                  <a:cubicBezTo>
                    <a:pt x="163" y="326"/>
                    <a:pt x="112" y="286"/>
                    <a:pt x="68" y="245"/>
                  </a:cubicBezTo>
                  <a:cubicBezTo>
                    <a:pt x="0" y="244"/>
                    <a:pt x="46" y="143"/>
                    <a:pt x="55" y="130"/>
                  </a:cubicBezTo>
                  <a:cubicBezTo>
                    <a:pt x="62" y="127"/>
                    <a:pt x="68" y="127"/>
                    <a:pt x="75" y="128"/>
                  </a:cubicBezTo>
                  <a:cubicBezTo>
                    <a:pt x="129" y="165"/>
                    <a:pt x="179" y="222"/>
                    <a:pt x="269" y="224"/>
                  </a:cubicBezTo>
                  <a:cubicBezTo>
                    <a:pt x="314" y="196"/>
                    <a:pt x="346" y="144"/>
                    <a:pt x="388" y="113"/>
                  </a:cubicBezTo>
                  <a:cubicBezTo>
                    <a:pt x="430" y="42"/>
                    <a:pt x="475" y="0"/>
                    <a:pt x="535" y="113"/>
                  </a:cubicBezTo>
                  <a:cubicBezTo>
                    <a:pt x="547" y="205"/>
                    <a:pt x="633" y="276"/>
                    <a:pt x="754" y="308"/>
                  </a:cubicBezTo>
                  <a:cubicBezTo>
                    <a:pt x="809" y="290"/>
                    <a:pt x="866" y="272"/>
                    <a:pt x="924" y="257"/>
                  </a:cubicBezTo>
                  <a:cubicBezTo>
                    <a:pt x="972" y="216"/>
                    <a:pt x="1020" y="174"/>
                    <a:pt x="1068" y="136"/>
                  </a:cubicBezTo>
                  <a:cubicBezTo>
                    <a:pt x="1075" y="140"/>
                    <a:pt x="1084" y="143"/>
                    <a:pt x="1094" y="150"/>
                  </a:cubicBezTo>
                  <a:cubicBezTo>
                    <a:pt x="1093" y="202"/>
                    <a:pt x="1058" y="326"/>
                    <a:pt x="1185" y="329"/>
                  </a:cubicBezTo>
                  <a:cubicBezTo>
                    <a:pt x="1201" y="320"/>
                    <a:pt x="1221" y="314"/>
                    <a:pt x="1240" y="308"/>
                  </a:cubicBezTo>
                  <a:cubicBezTo>
                    <a:pt x="1294" y="253"/>
                    <a:pt x="1339" y="323"/>
                    <a:pt x="1386" y="383"/>
                  </a:cubicBezTo>
                  <a:cubicBezTo>
                    <a:pt x="1409" y="390"/>
                    <a:pt x="1434" y="398"/>
                    <a:pt x="1460" y="408"/>
                  </a:cubicBezTo>
                  <a:cubicBezTo>
                    <a:pt x="1482" y="451"/>
                    <a:pt x="1526" y="534"/>
                    <a:pt x="1605" y="592"/>
                  </a:cubicBezTo>
                  <a:cubicBezTo>
                    <a:pt x="1612" y="592"/>
                    <a:pt x="1621" y="592"/>
                    <a:pt x="1631" y="593"/>
                  </a:cubicBezTo>
                  <a:cubicBezTo>
                    <a:pt x="1676" y="548"/>
                    <a:pt x="1689" y="502"/>
                    <a:pt x="1702" y="457"/>
                  </a:cubicBezTo>
                  <a:cubicBezTo>
                    <a:pt x="1718" y="460"/>
                    <a:pt x="1737" y="467"/>
                    <a:pt x="1756" y="475"/>
                  </a:cubicBezTo>
                  <a:cubicBezTo>
                    <a:pt x="1769" y="524"/>
                    <a:pt x="1804" y="584"/>
                    <a:pt x="1874" y="641"/>
                  </a:cubicBezTo>
                  <a:cubicBezTo>
                    <a:pt x="1874" y="644"/>
                    <a:pt x="1874" y="648"/>
                    <a:pt x="1874" y="651"/>
                  </a:cubicBezTo>
                  <a:cubicBezTo>
                    <a:pt x="1899" y="675"/>
                    <a:pt x="1924" y="698"/>
                    <a:pt x="1953" y="725"/>
                  </a:cubicBezTo>
                  <a:cubicBezTo>
                    <a:pt x="1982" y="723"/>
                    <a:pt x="2014" y="720"/>
                    <a:pt x="2046" y="718"/>
                  </a:cubicBezTo>
                  <a:cubicBezTo>
                    <a:pt x="2059" y="702"/>
                    <a:pt x="2071" y="685"/>
                    <a:pt x="2087" y="673"/>
                  </a:cubicBezTo>
                  <a:cubicBezTo>
                    <a:pt x="2100" y="673"/>
                    <a:pt x="2123" y="651"/>
                    <a:pt x="2129" y="644"/>
                  </a:cubicBezTo>
                  <a:cubicBezTo>
                    <a:pt x="2129" y="635"/>
                    <a:pt x="2129" y="625"/>
                    <a:pt x="2129" y="618"/>
                  </a:cubicBezTo>
                  <a:cubicBezTo>
                    <a:pt x="2120" y="615"/>
                    <a:pt x="2113" y="611"/>
                    <a:pt x="2107" y="608"/>
                  </a:cubicBezTo>
                  <a:cubicBezTo>
                    <a:pt x="2107" y="565"/>
                    <a:pt x="2194" y="554"/>
                    <a:pt x="2232" y="542"/>
                  </a:cubicBezTo>
                  <a:cubicBezTo>
                    <a:pt x="2242" y="536"/>
                    <a:pt x="2251" y="530"/>
                    <a:pt x="2264" y="527"/>
                  </a:cubicBezTo>
                  <a:cubicBezTo>
                    <a:pt x="2271" y="517"/>
                    <a:pt x="2277" y="507"/>
                    <a:pt x="2287" y="498"/>
                  </a:cubicBezTo>
                  <a:cubicBezTo>
                    <a:pt x="2309" y="508"/>
                    <a:pt x="2299" y="560"/>
                    <a:pt x="2369" y="598"/>
                  </a:cubicBezTo>
                  <a:cubicBezTo>
                    <a:pt x="2404" y="625"/>
                    <a:pt x="2442" y="652"/>
                    <a:pt x="2480" y="679"/>
                  </a:cubicBezTo>
                  <a:cubicBezTo>
                    <a:pt x="2512" y="684"/>
                    <a:pt x="2544" y="691"/>
                    <a:pt x="2576" y="698"/>
                  </a:cubicBezTo>
                  <a:cubicBezTo>
                    <a:pt x="2576" y="731"/>
                    <a:pt x="2595" y="830"/>
                    <a:pt x="2546" y="864"/>
                  </a:cubicBezTo>
                  <a:cubicBezTo>
                    <a:pt x="2533" y="890"/>
                    <a:pt x="2524" y="916"/>
                    <a:pt x="2514" y="942"/>
                  </a:cubicBezTo>
                  <a:cubicBezTo>
                    <a:pt x="2507" y="978"/>
                    <a:pt x="2501" y="1014"/>
                    <a:pt x="2494" y="1050"/>
                  </a:cubicBezTo>
                  <a:cubicBezTo>
                    <a:pt x="2485" y="1050"/>
                    <a:pt x="2475" y="1053"/>
                    <a:pt x="2465" y="1056"/>
                  </a:cubicBezTo>
                  <a:cubicBezTo>
                    <a:pt x="2453" y="993"/>
                    <a:pt x="2386" y="1031"/>
                    <a:pt x="2382" y="1034"/>
                  </a:cubicBezTo>
                  <a:cubicBezTo>
                    <a:pt x="2376" y="1030"/>
                    <a:pt x="2370" y="1027"/>
                    <a:pt x="2367" y="1024"/>
                  </a:cubicBezTo>
                  <a:cubicBezTo>
                    <a:pt x="2367" y="978"/>
                    <a:pt x="2367" y="935"/>
                    <a:pt x="2367" y="893"/>
                  </a:cubicBezTo>
                  <a:cubicBezTo>
                    <a:pt x="2307" y="803"/>
                    <a:pt x="2265" y="841"/>
                    <a:pt x="2223" y="909"/>
                  </a:cubicBezTo>
                  <a:cubicBezTo>
                    <a:pt x="2207" y="990"/>
                    <a:pt x="2152" y="1061"/>
                    <a:pt x="2126" y="1142"/>
                  </a:cubicBezTo>
                  <a:cubicBezTo>
                    <a:pt x="2113" y="1155"/>
                    <a:pt x="2104" y="1171"/>
                    <a:pt x="2094" y="1187"/>
                  </a:cubicBezTo>
                  <a:cubicBezTo>
                    <a:pt x="1966" y="1276"/>
                    <a:pt x="1887" y="1152"/>
                    <a:pt x="1905" y="1356"/>
                  </a:cubicBezTo>
                  <a:cubicBezTo>
                    <a:pt x="1930" y="1379"/>
                    <a:pt x="1955" y="1403"/>
                    <a:pt x="1981" y="1427"/>
                  </a:cubicBezTo>
                  <a:cubicBezTo>
                    <a:pt x="1981" y="1446"/>
                    <a:pt x="1952" y="1478"/>
                    <a:pt x="1936" y="1494"/>
                  </a:cubicBezTo>
                  <a:cubicBezTo>
                    <a:pt x="1872" y="1512"/>
                    <a:pt x="1750" y="1489"/>
                    <a:pt x="1715" y="1472"/>
                  </a:cubicBezTo>
                  <a:cubicBezTo>
                    <a:pt x="1642" y="1395"/>
                    <a:pt x="1597" y="1446"/>
                    <a:pt x="1552" y="1494"/>
                  </a:cubicBezTo>
                  <a:cubicBezTo>
                    <a:pt x="1529" y="1559"/>
                    <a:pt x="1507" y="1624"/>
                    <a:pt x="1484" y="1689"/>
                  </a:cubicBezTo>
                  <a:cubicBezTo>
                    <a:pt x="1478" y="1699"/>
                    <a:pt x="1471" y="1708"/>
                    <a:pt x="1468" y="1718"/>
                  </a:cubicBezTo>
                  <a:cubicBezTo>
                    <a:pt x="1455" y="1721"/>
                    <a:pt x="1445" y="1724"/>
                    <a:pt x="1436" y="1727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5607093" y="721211"/>
              <a:ext cx="971626" cy="909585"/>
            </a:xfrm>
            <a:custGeom>
              <a:rect b="b" l="l" r="r" t="t"/>
              <a:pathLst>
                <a:path extrusionOk="0" h="3170" w="3386">
                  <a:moveTo>
                    <a:pt x="2456" y="3170"/>
                  </a:moveTo>
                  <a:cubicBezTo>
                    <a:pt x="2415" y="3127"/>
                    <a:pt x="2374" y="3086"/>
                    <a:pt x="2335" y="3046"/>
                  </a:cubicBezTo>
                  <a:cubicBezTo>
                    <a:pt x="2285" y="2937"/>
                    <a:pt x="2256" y="2887"/>
                    <a:pt x="2167" y="2898"/>
                  </a:cubicBezTo>
                  <a:cubicBezTo>
                    <a:pt x="2148" y="2940"/>
                    <a:pt x="2128" y="2982"/>
                    <a:pt x="2109" y="3024"/>
                  </a:cubicBezTo>
                  <a:cubicBezTo>
                    <a:pt x="2058" y="3023"/>
                    <a:pt x="1998" y="2900"/>
                    <a:pt x="1994" y="2887"/>
                  </a:cubicBezTo>
                  <a:cubicBezTo>
                    <a:pt x="1975" y="2886"/>
                    <a:pt x="1972" y="2857"/>
                    <a:pt x="1966" y="2847"/>
                  </a:cubicBezTo>
                  <a:cubicBezTo>
                    <a:pt x="1944" y="2840"/>
                    <a:pt x="1921" y="2833"/>
                    <a:pt x="1899" y="2829"/>
                  </a:cubicBezTo>
                  <a:cubicBezTo>
                    <a:pt x="1836" y="2722"/>
                    <a:pt x="1800" y="2735"/>
                    <a:pt x="1727" y="2726"/>
                  </a:cubicBezTo>
                  <a:cubicBezTo>
                    <a:pt x="1724" y="2729"/>
                    <a:pt x="1721" y="2736"/>
                    <a:pt x="1717" y="2742"/>
                  </a:cubicBezTo>
                  <a:cubicBezTo>
                    <a:pt x="1586" y="2805"/>
                    <a:pt x="1612" y="2677"/>
                    <a:pt x="1616" y="2612"/>
                  </a:cubicBezTo>
                  <a:cubicBezTo>
                    <a:pt x="1575" y="2568"/>
                    <a:pt x="1562" y="2575"/>
                    <a:pt x="1530" y="2574"/>
                  </a:cubicBezTo>
                  <a:cubicBezTo>
                    <a:pt x="1511" y="2593"/>
                    <a:pt x="1491" y="2615"/>
                    <a:pt x="1472" y="2638"/>
                  </a:cubicBezTo>
                  <a:cubicBezTo>
                    <a:pt x="1459" y="2644"/>
                    <a:pt x="1446" y="2650"/>
                    <a:pt x="1434" y="2660"/>
                  </a:cubicBezTo>
                  <a:cubicBezTo>
                    <a:pt x="1392" y="2718"/>
                    <a:pt x="1273" y="2734"/>
                    <a:pt x="1219" y="2740"/>
                  </a:cubicBezTo>
                  <a:cubicBezTo>
                    <a:pt x="1104" y="2688"/>
                    <a:pt x="1069" y="2654"/>
                    <a:pt x="1051" y="2565"/>
                  </a:cubicBezTo>
                  <a:cubicBezTo>
                    <a:pt x="987" y="2465"/>
                    <a:pt x="1000" y="2495"/>
                    <a:pt x="917" y="2483"/>
                  </a:cubicBezTo>
                  <a:cubicBezTo>
                    <a:pt x="914" y="2483"/>
                    <a:pt x="911" y="2486"/>
                    <a:pt x="907" y="2489"/>
                  </a:cubicBezTo>
                  <a:cubicBezTo>
                    <a:pt x="872" y="2472"/>
                    <a:pt x="863" y="2449"/>
                    <a:pt x="863" y="2426"/>
                  </a:cubicBezTo>
                  <a:cubicBezTo>
                    <a:pt x="892" y="2410"/>
                    <a:pt x="933" y="2415"/>
                    <a:pt x="975" y="2383"/>
                  </a:cubicBezTo>
                  <a:cubicBezTo>
                    <a:pt x="975" y="2331"/>
                    <a:pt x="966" y="2301"/>
                    <a:pt x="960" y="2275"/>
                  </a:cubicBezTo>
                  <a:cubicBezTo>
                    <a:pt x="950" y="2258"/>
                    <a:pt x="941" y="2245"/>
                    <a:pt x="934" y="2231"/>
                  </a:cubicBezTo>
                  <a:cubicBezTo>
                    <a:pt x="861" y="2230"/>
                    <a:pt x="867" y="2240"/>
                    <a:pt x="835" y="2304"/>
                  </a:cubicBezTo>
                  <a:cubicBezTo>
                    <a:pt x="774" y="2303"/>
                    <a:pt x="739" y="2253"/>
                    <a:pt x="704" y="2239"/>
                  </a:cubicBezTo>
                  <a:cubicBezTo>
                    <a:pt x="692" y="2186"/>
                    <a:pt x="685" y="2189"/>
                    <a:pt x="663" y="2159"/>
                  </a:cubicBezTo>
                  <a:cubicBezTo>
                    <a:pt x="660" y="2133"/>
                    <a:pt x="660" y="2107"/>
                    <a:pt x="661" y="2080"/>
                  </a:cubicBezTo>
                  <a:cubicBezTo>
                    <a:pt x="722" y="2036"/>
                    <a:pt x="750" y="1994"/>
                    <a:pt x="786" y="1939"/>
                  </a:cubicBezTo>
                  <a:cubicBezTo>
                    <a:pt x="799" y="1828"/>
                    <a:pt x="883" y="1781"/>
                    <a:pt x="915" y="1697"/>
                  </a:cubicBezTo>
                  <a:cubicBezTo>
                    <a:pt x="915" y="1674"/>
                    <a:pt x="915" y="1655"/>
                    <a:pt x="919" y="1635"/>
                  </a:cubicBezTo>
                  <a:cubicBezTo>
                    <a:pt x="941" y="1636"/>
                    <a:pt x="951" y="1655"/>
                    <a:pt x="957" y="1672"/>
                  </a:cubicBezTo>
                  <a:cubicBezTo>
                    <a:pt x="957" y="1711"/>
                    <a:pt x="928" y="1773"/>
                    <a:pt x="998" y="1811"/>
                  </a:cubicBezTo>
                  <a:cubicBezTo>
                    <a:pt x="1030" y="1811"/>
                    <a:pt x="1074" y="1819"/>
                    <a:pt x="1110" y="1784"/>
                  </a:cubicBezTo>
                  <a:cubicBezTo>
                    <a:pt x="1110" y="1712"/>
                    <a:pt x="1120" y="1614"/>
                    <a:pt x="1108" y="1568"/>
                  </a:cubicBezTo>
                  <a:cubicBezTo>
                    <a:pt x="1025" y="1481"/>
                    <a:pt x="1054" y="1432"/>
                    <a:pt x="1093" y="1364"/>
                  </a:cubicBezTo>
                  <a:cubicBezTo>
                    <a:pt x="1093" y="1289"/>
                    <a:pt x="1052" y="1200"/>
                    <a:pt x="1033" y="1189"/>
                  </a:cubicBezTo>
                  <a:cubicBezTo>
                    <a:pt x="1030" y="1163"/>
                    <a:pt x="1027" y="1137"/>
                    <a:pt x="1024" y="1110"/>
                  </a:cubicBezTo>
                  <a:cubicBezTo>
                    <a:pt x="1037" y="1081"/>
                    <a:pt x="1050" y="1052"/>
                    <a:pt x="1063" y="1026"/>
                  </a:cubicBezTo>
                  <a:cubicBezTo>
                    <a:pt x="1063" y="967"/>
                    <a:pt x="1089" y="922"/>
                    <a:pt x="1105" y="867"/>
                  </a:cubicBezTo>
                  <a:cubicBezTo>
                    <a:pt x="1106" y="739"/>
                    <a:pt x="1040" y="561"/>
                    <a:pt x="957" y="516"/>
                  </a:cubicBezTo>
                  <a:cubicBezTo>
                    <a:pt x="877" y="514"/>
                    <a:pt x="839" y="516"/>
                    <a:pt x="797" y="558"/>
                  </a:cubicBezTo>
                  <a:cubicBezTo>
                    <a:pt x="749" y="642"/>
                    <a:pt x="746" y="652"/>
                    <a:pt x="659" y="669"/>
                  </a:cubicBezTo>
                  <a:cubicBezTo>
                    <a:pt x="579" y="667"/>
                    <a:pt x="522" y="698"/>
                    <a:pt x="461" y="707"/>
                  </a:cubicBezTo>
                  <a:cubicBezTo>
                    <a:pt x="391" y="669"/>
                    <a:pt x="401" y="620"/>
                    <a:pt x="388" y="584"/>
                  </a:cubicBezTo>
                  <a:cubicBezTo>
                    <a:pt x="376" y="492"/>
                    <a:pt x="348" y="442"/>
                    <a:pt x="313" y="405"/>
                  </a:cubicBezTo>
                  <a:cubicBezTo>
                    <a:pt x="160" y="336"/>
                    <a:pt x="134" y="351"/>
                    <a:pt x="133" y="492"/>
                  </a:cubicBezTo>
                  <a:cubicBezTo>
                    <a:pt x="89" y="455"/>
                    <a:pt x="44" y="421"/>
                    <a:pt x="3" y="387"/>
                  </a:cubicBezTo>
                  <a:cubicBezTo>
                    <a:pt x="0" y="381"/>
                    <a:pt x="0" y="374"/>
                    <a:pt x="0" y="368"/>
                  </a:cubicBezTo>
                  <a:cubicBezTo>
                    <a:pt x="19" y="345"/>
                    <a:pt x="38" y="323"/>
                    <a:pt x="61" y="300"/>
                  </a:cubicBezTo>
                  <a:cubicBezTo>
                    <a:pt x="64" y="261"/>
                    <a:pt x="71" y="222"/>
                    <a:pt x="77" y="186"/>
                  </a:cubicBezTo>
                  <a:cubicBezTo>
                    <a:pt x="62" y="173"/>
                    <a:pt x="46" y="159"/>
                    <a:pt x="33" y="146"/>
                  </a:cubicBezTo>
                  <a:cubicBezTo>
                    <a:pt x="97" y="108"/>
                    <a:pt x="161" y="74"/>
                    <a:pt x="225" y="39"/>
                  </a:cubicBezTo>
                  <a:cubicBezTo>
                    <a:pt x="293" y="15"/>
                    <a:pt x="341" y="0"/>
                    <a:pt x="439" y="22"/>
                  </a:cubicBezTo>
                  <a:cubicBezTo>
                    <a:pt x="490" y="62"/>
                    <a:pt x="535" y="73"/>
                    <a:pt x="624" y="82"/>
                  </a:cubicBezTo>
                  <a:cubicBezTo>
                    <a:pt x="714" y="58"/>
                    <a:pt x="752" y="56"/>
                    <a:pt x="861" y="108"/>
                  </a:cubicBezTo>
                  <a:cubicBezTo>
                    <a:pt x="940" y="201"/>
                    <a:pt x="1029" y="331"/>
                    <a:pt x="1137" y="455"/>
                  </a:cubicBezTo>
                  <a:cubicBezTo>
                    <a:pt x="1155" y="505"/>
                    <a:pt x="1174" y="554"/>
                    <a:pt x="1196" y="607"/>
                  </a:cubicBezTo>
                  <a:cubicBezTo>
                    <a:pt x="1238" y="648"/>
                    <a:pt x="1279" y="688"/>
                    <a:pt x="1324" y="728"/>
                  </a:cubicBezTo>
                  <a:cubicBezTo>
                    <a:pt x="1374" y="795"/>
                    <a:pt x="1384" y="799"/>
                    <a:pt x="1393" y="907"/>
                  </a:cubicBezTo>
                  <a:cubicBezTo>
                    <a:pt x="1405" y="927"/>
                    <a:pt x="1450" y="954"/>
                    <a:pt x="1494" y="991"/>
                  </a:cubicBezTo>
                  <a:cubicBezTo>
                    <a:pt x="1498" y="998"/>
                    <a:pt x="1504" y="1008"/>
                    <a:pt x="1510" y="1018"/>
                  </a:cubicBezTo>
                  <a:cubicBezTo>
                    <a:pt x="1510" y="1054"/>
                    <a:pt x="1510" y="1077"/>
                    <a:pt x="1532" y="1146"/>
                  </a:cubicBezTo>
                  <a:cubicBezTo>
                    <a:pt x="1551" y="1160"/>
                    <a:pt x="1669" y="1166"/>
                    <a:pt x="1730" y="1148"/>
                  </a:cubicBezTo>
                  <a:cubicBezTo>
                    <a:pt x="1781" y="1149"/>
                    <a:pt x="1791" y="1143"/>
                    <a:pt x="1867" y="1191"/>
                  </a:cubicBezTo>
                  <a:cubicBezTo>
                    <a:pt x="1889" y="1191"/>
                    <a:pt x="1912" y="1192"/>
                    <a:pt x="1937" y="1192"/>
                  </a:cubicBezTo>
                  <a:cubicBezTo>
                    <a:pt x="1960" y="1170"/>
                    <a:pt x="1957" y="1170"/>
                    <a:pt x="2014" y="1171"/>
                  </a:cubicBezTo>
                  <a:cubicBezTo>
                    <a:pt x="2056" y="1209"/>
                    <a:pt x="2097" y="1249"/>
                    <a:pt x="2138" y="1289"/>
                  </a:cubicBezTo>
                  <a:cubicBezTo>
                    <a:pt x="2180" y="1290"/>
                    <a:pt x="2240" y="1285"/>
                    <a:pt x="2288" y="1336"/>
                  </a:cubicBezTo>
                  <a:cubicBezTo>
                    <a:pt x="2304" y="1375"/>
                    <a:pt x="2319" y="1415"/>
                    <a:pt x="2338" y="1455"/>
                  </a:cubicBezTo>
                  <a:cubicBezTo>
                    <a:pt x="2354" y="1530"/>
                    <a:pt x="2423" y="1729"/>
                    <a:pt x="2567" y="1644"/>
                  </a:cubicBezTo>
                  <a:cubicBezTo>
                    <a:pt x="2628" y="1636"/>
                    <a:pt x="2695" y="1614"/>
                    <a:pt x="2772" y="1590"/>
                  </a:cubicBezTo>
                  <a:cubicBezTo>
                    <a:pt x="2785" y="1577"/>
                    <a:pt x="2801" y="1565"/>
                    <a:pt x="2817" y="1555"/>
                  </a:cubicBezTo>
                  <a:cubicBezTo>
                    <a:pt x="2875" y="1452"/>
                    <a:pt x="2920" y="1410"/>
                    <a:pt x="3010" y="1337"/>
                  </a:cubicBezTo>
                  <a:cubicBezTo>
                    <a:pt x="3036" y="1309"/>
                    <a:pt x="3062" y="1280"/>
                    <a:pt x="3087" y="1254"/>
                  </a:cubicBezTo>
                  <a:cubicBezTo>
                    <a:pt x="3135" y="1213"/>
                    <a:pt x="3184" y="1172"/>
                    <a:pt x="3235" y="1130"/>
                  </a:cubicBezTo>
                  <a:cubicBezTo>
                    <a:pt x="3312" y="1145"/>
                    <a:pt x="3315" y="1132"/>
                    <a:pt x="3292" y="1236"/>
                  </a:cubicBezTo>
                  <a:cubicBezTo>
                    <a:pt x="3292" y="1279"/>
                    <a:pt x="3291" y="1325"/>
                    <a:pt x="3291" y="1371"/>
                  </a:cubicBezTo>
                  <a:cubicBezTo>
                    <a:pt x="3313" y="1397"/>
                    <a:pt x="3371" y="1438"/>
                    <a:pt x="3386" y="1511"/>
                  </a:cubicBezTo>
                  <a:cubicBezTo>
                    <a:pt x="3383" y="1553"/>
                    <a:pt x="3379" y="1596"/>
                    <a:pt x="3376" y="1641"/>
                  </a:cubicBezTo>
                  <a:cubicBezTo>
                    <a:pt x="3363" y="1667"/>
                    <a:pt x="3353" y="1693"/>
                    <a:pt x="3343" y="1722"/>
                  </a:cubicBezTo>
                  <a:cubicBezTo>
                    <a:pt x="3308" y="1758"/>
                    <a:pt x="3314" y="1830"/>
                    <a:pt x="3329" y="1905"/>
                  </a:cubicBezTo>
                  <a:cubicBezTo>
                    <a:pt x="3326" y="1974"/>
                    <a:pt x="3325" y="2043"/>
                    <a:pt x="3325" y="2112"/>
                  </a:cubicBezTo>
                  <a:cubicBezTo>
                    <a:pt x="3315" y="2151"/>
                    <a:pt x="3305" y="2193"/>
                    <a:pt x="3296" y="2235"/>
                  </a:cubicBezTo>
                  <a:cubicBezTo>
                    <a:pt x="3295" y="2278"/>
                    <a:pt x="3298" y="2324"/>
                    <a:pt x="3301" y="2370"/>
                  </a:cubicBezTo>
                  <a:cubicBezTo>
                    <a:pt x="3282" y="2389"/>
                    <a:pt x="3266" y="2411"/>
                    <a:pt x="3240" y="2424"/>
                  </a:cubicBezTo>
                  <a:cubicBezTo>
                    <a:pt x="3215" y="2423"/>
                    <a:pt x="3192" y="2426"/>
                    <a:pt x="3170" y="2429"/>
                  </a:cubicBezTo>
                  <a:cubicBezTo>
                    <a:pt x="3087" y="2400"/>
                    <a:pt x="3055" y="2403"/>
                    <a:pt x="3004" y="2398"/>
                  </a:cubicBezTo>
                  <a:cubicBezTo>
                    <a:pt x="2975" y="2427"/>
                    <a:pt x="2975" y="2453"/>
                    <a:pt x="2952" y="2482"/>
                  </a:cubicBezTo>
                  <a:cubicBezTo>
                    <a:pt x="2863" y="2503"/>
                    <a:pt x="2850" y="2535"/>
                    <a:pt x="2859" y="2630"/>
                  </a:cubicBezTo>
                  <a:cubicBezTo>
                    <a:pt x="2874" y="2657"/>
                    <a:pt x="2890" y="2684"/>
                    <a:pt x="2909" y="2710"/>
                  </a:cubicBezTo>
                  <a:cubicBezTo>
                    <a:pt x="2922" y="2789"/>
                    <a:pt x="2959" y="2888"/>
                    <a:pt x="3016" y="2995"/>
                  </a:cubicBezTo>
                  <a:cubicBezTo>
                    <a:pt x="3026" y="3037"/>
                    <a:pt x="3035" y="3080"/>
                    <a:pt x="3044" y="3123"/>
                  </a:cubicBezTo>
                  <a:cubicBezTo>
                    <a:pt x="2936" y="3120"/>
                    <a:pt x="2875" y="3034"/>
                    <a:pt x="2831" y="3009"/>
                  </a:cubicBezTo>
                  <a:cubicBezTo>
                    <a:pt x="2831" y="2941"/>
                    <a:pt x="2764" y="2923"/>
                    <a:pt x="2742" y="2945"/>
                  </a:cubicBezTo>
                  <a:cubicBezTo>
                    <a:pt x="2739" y="2951"/>
                    <a:pt x="2739" y="2958"/>
                    <a:pt x="2738" y="2968"/>
                  </a:cubicBezTo>
                  <a:cubicBezTo>
                    <a:pt x="2668" y="2976"/>
                    <a:pt x="2620" y="3014"/>
                    <a:pt x="2566" y="3039"/>
                  </a:cubicBezTo>
                  <a:cubicBezTo>
                    <a:pt x="2565" y="3058"/>
                    <a:pt x="2565" y="3078"/>
                    <a:pt x="2565" y="3098"/>
                  </a:cubicBezTo>
                  <a:cubicBezTo>
                    <a:pt x="2568" y="3101"/>
                    <a:pt x="2572" y="3104"/>
                    <a:pt x="2575" y="3108"/>
                  </a:cubicBezTo>
                  <a:cubicBezTo>
                    <a:pt x="2543" y="3123"/>
                    <a:pt x="2533" y="3136"/>
                    <a:pt x="2514" y="3155"/>
                  </a:cubicBezTo>
                  <a:cubicBezTo>
                    <a:pt x="2495" y="3158"/>
                    <a:pt x="2475" y="3164"/>
                    <a:pt x="2456" y="3170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3643864" y="1802197"/>
              <a:ext cx="1235564" cy="1102017"/>
            </a:xfrm>
            <a:custGeom>
              <a:rect b="b" l="l" r="r" t="t"/>
              <a:pathLst>
                <a:path extrusionOk="0" h="3842" w="4310">
                  <a:moveTo>
                    <a:pt x="4013" y="3050"/>
                  </a:moveTo>
                  <a:cubicBezTo>
                    <a:pt x="3913" y="2968"/>
                    <a:pt x="3841" y="2971"/>
                    <a:pt x="3758" y="2973"/>
                  </a:cubicBezTo>
                  <a:cubicBezTo>
                    <a:pt x="3741" y="2981"/>
                    <a:pt x="3719" y="2988"/>
                    <a:pt x="3691" y="2993"/>
                  </a:cubicBezTo>
                  <a:cubicBezTo>
                    <a:pt x="3623" y="3092"/>
                    <a:pt x="3657" y="3211"/>
                    <a:pt x="3714" y="3340"/>
                  </a:cubicBezTo>
                  <a:cubicBezTo>
                    <a:pt x="3717" y="3393"/>
                    <a:pt x="3726" y="3445"/>
                    <a:pt x="3707" y="3517"/>
                  </a:cubicBezTo>
                  <a:cubicBezTo>
                    <a:pt x="3655" y="3516"/>
                    <a:pt x="3604" y="3514"/>
                    <a:pt x="3553" y="3513"/>
                  </a:cubicBezTo>
                  <a:cubicBezTo>
                    <a:pt x="3502" y="3538"/>
                    <a:pt x="3521" y="3535"/>
                    <a:pt x="3511" y="3600"/>
                  </a:cubicBezTo>
                  <a:cubicBezTo>
                    <a:pt x="3530" y="3614"/>
                    <a:pt x="3553" y="3631"/>
                    <a:pt x="3575" y="3648"/>
                  </a:cubicBezTo>
                  <a:cubicBezTo>
                    <a:pt x="3575" y="3664"/>
                    <a:pt x="3575" y="3681"/>
                    <a:pt x="3575" y="3697"/>
                  </a:cubicBezTo>
                  <a:cubicBezTo>
                    <a:pt x="3562" y="3726"/>
                    <a:pt x="3552" y="3759"/>
                    <a:pt x="3542" y="3791"/>
                  </a:cubicBezTo>
                  <a:cubicBezTo>
                    <a:pt x="3465" y="3789"/>
                    <a:pt x="3446" y="3825"/>
                    <a:pt x="3395" y="3840"/>
                  </a:cubicBezTo>
                  <a:cubicBezTo>
                    <a:pt x="3337" y="3838"/>
                    <a:pt x="3280" y="3840"/>
                    <a:pt x="3222" y="3842"/>
                  </a:cubicBezTo>
                  <a:cubicBezTo>
                    <a:pt x="3216" y="3839"/>
                    <a:pt x="3210" y="3835"/>
                    <a:pt x="3206" y="3835"/>
                  </a:cubicBezTo>
                  <a:cubicBezTo>
                    <a:pt x="3178" y="3789"/>
                    <a:pt x="3146" y="3765"/>
                    <a:pt x="3130" y="3764"/>
                  </a:cubicBezTo>
                  <a:cubicBezTo>
                    <a:pt x="3124" y="3748"/>
                    <a:pt x="3117" y="3731"/>
                    <a:pt x="3111" y="3715"/>
                  </a:cubicBezTo>
                  <a:cubicBezTo>
                    <a:pt x="3089" y="3665"/>
                    <a:pt x="3067" y="3619"/>
                    <a:pt x="3045" y="3572"/>
                  </a:cubicBezTo>
                  <a:cubicBezTo>
                    <a:pt x="3019" y="3552"/>
                    <a:pt x="2994" y="3532"/>
                    <a:pt x="2972" y="3512"/>
                  </a:cubicBezTo>
                  <a:cubicBezTo>
                    <a:pt x="2934" y="3448"/>
                    <a:pt x="2870" y="3424"/>
                    <a:pt x="2838" y="3413"/>
                  </a:cubicBezTo>
                  <a:cubicBezTo>
                    <a:pt x="2816" y="3400"/>
                    <a:pt x="2797" y="3386"/>
                    <a:pt x="2778" y="3372"/>
                  </a:cubicBezTo>
                  <a:cubicBezTo>
                    <a:pt x="2702" y="3210"/>
                    <a:pt x="2670" y="3222"/>
                    <a:pt x="2551" y="3295"/>
                  </a:cubicBezTo>
                  <a:cubicBezTo>
                    <a:pt x="2506" y="3339"/>
                    <a:pt x="2503" y="3326"/>
                    <a:pt x="2503" y="3408"/>
                  </a:cubicBezTo>
                  <a:cubicBezTo>
                    <a:pt x="2519" y="3431"/>
                    <a:pt x="2538" y="3465"/>
                    <a:pt x="2537" y="3524"/>
                  </a:cubicBezTo>
                  <a:cubicBezTo>
                    <a:pt x="2512" y="3539"/>
                    <a:pt x="2499" y="3555"/>
                    <a:pt x="2460" y="3567"/>
                  </a:cubicBezTo>
                  <a:cubicBezTo>
                    <a:pt x="2444" y="3567"/>
                    <a:pt x="2428" y="3567"/>
                    <a:pt x="2412" y="3569"/>
                  </a:cubicBezTo>
                  <a:cubicBezTo>
                    <a:pt x="2310" y="3508"/>
                    <a:pt x="2221" y="3437"/>
                    <a:pt x="2171" y="3370"/>
                  </a:cubicBezTo>
                  <a:cubicBezTo>
                    <a:pt x="2104" y="3336"/>
                    <a:pt x="2108" y="3211"/>
                    <a:pt x="2108" y="3185"/>
                  </a:cubicBezTo>
                  <a:cubicBezTo>
                    <a:pt x="2149" y="3186"/>
                    <a:pt x="2191" y="3187"/>
                    <a:pt x="2236" y="3192"/>
                  </a:cubicBezTo>
                  <a:cubicBezTo>
                    <a:pt x="2267" y="3215"/>
                    <a:pt x="2302" y="3239"/>
                    <a:pt x="2337" y="3263"/>
                  </a:cubicBezTo>
                  <a:cubicBezTo>
                    <a:pt x="2389" y="3264"/>
                    <a:pt x="2440" y="3285"/>
                    <a:pt x="2485" y="3227"/>
                  </a:cubicBezTo>
                  <a:cubicBezTo>
                    <a:pt x="2485" y="3211"/>
                    <a:pt x="2485" y="3195"/>
                    <a:pt x="2485" y="3178"/>
                  </a:cubicBezTo>
                  <a:cubicBezTo>
                    <a:pt x="2440" y="3135"/>
                    <a:pt x="2393" y="3091"/>
                    <a:pt x="2383" y="3068"/>
                  </a:cubicBezTo>
                  <a:cubicBezTo>
                    <a:pt x="2451" y="3027"/>
                    <a:pt x="2573" y="2899"/>
                    <a:pt x="2592" y="2821"/>
                  </a:cubicBezTo>
                  <a:cubicBezTo>
                    <a:pt x="2621" y="2809"/>
                    <a:pt x="2657" y="2793"/>
                    <a:pt x="2676" y="2774"/>
                  </a:cubicBezTo>
                  <a:cubicBezTo>
                    <a:pt x="2692" y="2774"/>
                    <a:pt x="2718" y="2739"/>
                    <a:pt x="2734" y="2723"/>
                  </a:cubicBezTo>
                  <a:cubicBezTo>
                    <a:pt x="2731" y="2680"/>
                    <a:pt x="2728" y="2638"/>
                    <a:pt x="2728" y="2595"/>
                  </a:cubicBezTo>
                  <a:cubicBezTo>
                    <a:pt x="2658" y="2521"/>
                    <a:pt x="2687" y="2424"/>
                    <a:pt x="2675" y="2410"/>
                  </a:cubicBezTo>
                  <a:cubicBezTo>
                    <a:pt x="2653" y="2357"/>
                    <a:pt x="2631" y="2304"/>
                    <a:pt x="2612" y="2255"/>
                  </a:cubicBezTo>
                  <a:cubicBezTo>
                    <a:pt x="2606" y="2219"/>
                    <a:pt x="2599" y="2183"/>
                    <a:pt x="2593" y="2150"/>
                  </a:cubicBezTo>
                  <a:cubicBezTo>
                    <a:pt x="2568" y="2090"/>
                    <a:pt x="2527" y="1997"/>
                    <a:pt x="2511" y="1990"/>
                  </a:cubicBezTo>
                  <a:cubicBezTo>
                    <a:pt x="2463" y="1989"/>
                    <a:pt x="2415" y="1988"/>
                    <a:pt x="2367" y="1987"/>
                  </a:cubicBezTo>
                  <a:cubicBezTo>
                    <a:pt x="2278" y="1955"/>
                    <a:pt x="2186" y="1864"/>
                    <a:pt x="2138" y="1840"/>
                  </a:cubicBezTo>
                  <a:cubicBezTo>
                    <a:pt x="2091" y="1777"/>
                    <a:pt x="2043" y="1717"/>
                    <a:pt x="1995" y="1656"/>
                  </a:cubicBezTo>
                  <a:cubicBezTo>
                    <a:pt x="1944" y="1655"/>
                    <a:pt x="1938" y="1665"/>
                    <a:pt x="1906" y="1674"/>
                  </a:cubicBezTo>
                  <a:cubicBezTo>
                    <a:pt x="1880" y="1670"/>
                    <a:pt x="1855" y="1669"/>
                    <a:pt x="1829" y="1669"/>
                  </a:cubicBezTo>
                  <a:cubicBezTo>
                    <a:pt x="1782" y="1625"/>
                    <a:pt x="1734" y="1584"/>
                    <a:pt x="1689" y="1544"/>
                  </a:cubicBezTo>
                  <a:cubicBezTo>
                    <a:pt x="1645" y="1523"/>
                    <a:pt x="1603" y="1502"/>
                    <a:pt x="1562" y="1482"/>
                  </a:cubicBezTo>
                  <a:cubicBezTo>
                    <a:pt x="1482" y="1476"/>
                    <a:pt x="1415" y="1455"/>
                    <a:pt x="1371" y="1441"/>
                  </a:cubicBezTo>
                  <a:cubicBezTo>
                    <a:pt x="1272" y="1360"/>
                    <a:pt x="1243" y="1379"/>
                    <a:pt x="1154" y="1373"/>
                  </a:cubicBezTo>
                  <a:cubicBezTo>
                    <a:pt x="1134" y="1383"/>
                    <a:pt x="1115" y="1395"/>
                    <a:pt x="1099" y="1408"/>
                  </a:cubicBezTo>
                  <a:cubicBezTo>
                    <a:pt x="1099" y="1457"/>
                    <a:pt x="1127" y="1497"/>
                    <a:pt x="1111" y="1572"/>
                  </a:cubicBezTo>
                  <a:cubicBezTo>
                    <a:pt x="1024" y="1658"/>
                    <a:pt x="862" y="1497"/>
                    <a:pt x="824" y="1450"/>
                  </a:cubicBezTo>
                  <a:cubicBezTo>
                    <a:pt x="783" y="1416"/>
                    <a:pt x="741" y="1382"/>
                    <a:pt x="700" y="1349"/>
                  </a:cubicBezTo>
                  <a:cubicBezTo>
                    <a:pt x="614" y="1297"/>
                    <a:pt x="541" y="1250"/>
                    <a:pt x="477" y="1228"/>
                  </a:cubicBezTo>
                  <a:cubicBezTo>
                    <a:pt x="353" y="1225"/>
                    <a:pt x="215" y="1238"/>
                    <a:pt x="120" y="1187"/>
                  </a:cubicBezTo>
                  <a:cubicBezTo>
                    <a:pt x="107" y="1183"/>
                    <a:pt x="97" y="1183"/>
                    <a:pt x="88" y="1183"/>
                  </a:cubicBezTo>
                  <a:cubicBezTo>
                    <a:pt x="85" y="1133"/>
                    <a:pt x="63" y="1044"/>
                    <a:pt x="53" y="1034"/>
                  </a:cubicBezTo>
                  <a:cubicBezTo>
                    <a:pt x="41" y="962"/>
                    <a:pt x="0" y="905"/>
                    <a:pt x="64" y="887"/>
                  </a:cubicBezTo>
                  <a:cubicBezTo>
                    <a:pt x="83" y="855"/>
                    <a:pt x="103" y="826"/>
                    <a:pt x="112" y="790"/>
                  </a:cubicBezTo>
                  <a:cubicBezTo>
                    <a:pt x="183" y="792"/>
                    <a:pt x="298" y="795"/>
                    <a:pt x="362" y="731"/>
                  </a:cubicBezTo>
                  <a:cubicBezTo>
                    <a:pt x="372" y="702"/>
                    <a:pt x="381" y="676"/>
                    <a:pt x="394" y="650"/>
                  </a:cubicBezTo>
                  <a:cubicBezTo>
                    <a:pt x="417" y="624"/>
                    <a:pt x="439" y="599"/>
                    <a:pt x="462" y="576"/>
                  </a:cubicBezTo>
                  <a:cubicBezTo>
                    <a:pt x="523" y="418"/>
                    <a:pt x="581" y="429"/>
                    <a:pt x="757" y="414"/>
                  </a:cubicBezTo>
                  <a:cubicBezTo>
                    <a:pt x="779" y="414"/>
                    <a:pt x="945" y="431"/>
                    <a:pt x="993" y="384"/>
                  </a:cubicBezTo>
                  <a:cubicBezTo>
                    <a:pt x="984" y="334"/>
                    <a:pt x="975" y="285"/>
                    <a:pt x="969" y="239"/>
                  </a:cubicBezTo>
                  <a:cubicBezTo>
                    <a:pt x="969" y="150"/>
                    <a:pt x="973" y="0"/>
                    <a:pt x="1088" y="62"/>
                  </a:cubicBezTo>
                  <a:cubicBezTo>
                    <a:pt x="1174" y="74"/>
                    <a:pt x="1263" y="89"/>
                    <a:pt x="1353" y="104"/>
                  </a:cubicBezTo>
                  <a:cubicBezTo>
                    <a:pt x="1340" y="134"/>
                    <a:pt x="1343" y="186"/>
                    <a:pt x="1346" y="239"/>
                  </a:cubicBezTo>
                  <a:cubicBezTo>
                    <a:pt x="1374" y="282"/>
                    <a:pt x="1400" y="312"/>
                    <a:pt x="1421" y="385"/>
                  </a:cubicBezTo>
                  <a:cubicBezTo>
                    <a:pt x="1421" y="411"/>
                    <a:pt x="1421" y="437"/>
                    <a:pt x="1421" y="463"/>
                  </a:cubicBezTo>
                  <a:cubicBezTo>
                    <a:pt x="1405" y="505"/>
                    <a:pt x="1376" y="550"/>
                    <a:pt x="1385" y="616"/>
                  </a:cubicBezTo>
                  <a:cubicBezTo>
                    <a:pt x="1429" y="660"/>
                    <a:pt x="1474" y="703"/>
                    <a:pt x="1518" y="750"/>
                  </a:cubicBezTo>
                  <a:cubicBezTo>
                    <a:pt x="1525" y="764"/>
                    <a:pt x="1531" y="777"/>
                    <a:pt x="1541" y="790"/>
                  </a:cubicBezTo>
                  <a:cubicBezTo>
                    <a:pt x="1537" y="833"/>
                    <a:pt x="1537" y="875"/>
                    <a:pt x="1537" y="921"/>
                  </a:cubicBezTo>
                  <a:cubicBezTo>
                    <a:pt x="1546" y="931"/>
                    <a:pt x="1584" y="935"/>
                    <a:pt x="1629" y="937"/>
                  </a:cubicBezTo>
                  <a:cubicBezTo>
                    <a:pt x="1719" y="867"/>
                    <a:pt x="1872" y="851"/>
                    <a:pt x="2013" y="855"/>
                  </a:cubicBezTo>
                  <a:cubicBezTo>
                    <a:pt x="2016" y="871"/>
                    <a:pt x="2022" y="888"/>
                    <a:pt x="2029" y="907"/>
                  </a:cubicBezTo>
                  <a:cubicBezTo>
                    <a:pt x="2013" y="936"/>
                    <a:pt x="2000" y="969"/>
                    <a:pt x="1987" y="1001"/>
                  </a:cubicBezTo>
                  <a:cubicBezTo>
                    <a:pt x="1919" y="1078"/>
                    <a:pt x="1839" y="1070"/>
                    <a:pt x="1854" y="1191"/>
                  </a:cubicBezTo>
                  <a:cubicBezTo>
                    <a:pt x="1883" y="1202"/>
                    <a:pt x="1915" y="1216"/>
                    <a:pt x="1947" y="1230"/>
                  </a:cubicBezTo>
                  <a:cubicBezTo>
                    <a:pt x="1988" y="1286"/>
                    <a:pt x="2017" y="1320"/>
                    <a:pt x="2096" y="1371"/>
                  </a:cubicBezTo>
                  <a:cubicBezTo>
                    <a:pt x="2125" y="1401"/>
                    <a:pt x="2134" y="1496"/>
                    <a:pt x="2198" y="1524"/>
                  </a:cubicBezTo>
                  <a:cubicBezTo>
                    <a:pt x="2226" y="1564"/>
                    <a:pt x="2258" y="1604"/>
                    <a:pt x="2289" y="1647"/>
                  </a:cubicBezTo>
                  <a:cubicBezTo>
                    <a:pt x="2312" y="1658"/>
                    <a:pt x="2426" y="1723"/>
                    <a:pt x="2462" y="1652"/>
                  </a:cubicBezTo>
                  <a:cubicBezTo>
                    <a:pt x="2472" y="1511"/>
                    <a:pt x="2444" y="1491"/>
                    <a:pt x="2562" y="1474"/>
                  </a:cubicBezTo>
                  <a:cubicBezTo>
                    <a:pt x="2613" y="1476"/>
                    <a:pt x="2648" y="1460"/>
                    <a:pt x="2709" y="1524"/>
                  </a:cubicBezTo>
                  <a:cubicBezTo>
                    <a:pt x="2725" y="1524"/>
                    <a:pt x="2741" y="1525"/>
                    <a:pt x="2760" y="1528"/>
                  </a:cubicBezTo>
                  <a:cubicBezTo>
                    <a:pt x="2814" y="1504"/>
                    <a:pt x="2869" y="1456"/>
                    <a:pt x="2914" y="1434"/>
                  </a:cubicBezTo>
                  <a:cubicBezTo>
                    <a:pt x="2943" y="1405"/>
                    <a:pt x="2971" y="1409"/>
                    <a:pt x="3029" y="1404"/>
                  </a:cubicBezTo>
                  <a:cubicBezTo>
                    <a:pt x="3042" y="1424"/>
                    <a:pt x="3057" y="1444"/>
                    <a:pt x="3073" y="1468"/>
                  </a:cubicBezTo>
                  <a:cubicBezTo>
                    <a:pt x="3073" y="1533"/>
                    <a:pt x="2973" y="1603"/>
                    <a:pt x="2922" y="1637"/>
                  </a:cubicBezTo>
                  <a:cubicBezTo>
                    <a:pt x="2861" y="1714"/>
                    <a:pt x="2854" y="1760"/>
                    <a:pt x="2854" y="1881"/>
                  </a:cubicBezTo>
                  <a:cubicBezTo>
                    <a:pt x="2876" y="1928"/>
                    <a:pt x="2898" y="1974"/>
                    <a:pt x="2923" y="2020"/>
                  </a:cubicBezTo>
                  <a:cubicBezTo>
                    <a:pt x="2955" y="2061"/>
                    <a:pt x="3005" y="2140"/>
                    <a:pt x="3092" y="2143"/>
                  </a:cubicBezTo>
                  <a:cubicBezTo>
                    <a:pt x="3095" y="2136"/>
                    <a:pt x="3098" y="2133"/>
                    <a:pt x="3101" y="2130"/>
                  </a:cubicBezTo>
                  <a:cubicBezTo>
                    <a:pt x="3114" y="2130"/>
                    <a:pt x="3127" y="2130"/>
                    <a:pt x="3140" y="2131"/>
                  </a:cubicBezTo>
                  <a:cubicBezTo>
                    <a:pt x="3184" y="2145"/>
                    <a:pt x="3311" y="2282"/>
                    <a:pt x="3362" y="2365"/>
                  </a:cubicBezTo>
                  <a:cubicBezTo>
                    <a:pt x="3374" y="2435"/>
                    <a:pt x="3393" y="2520"/>
                    <a:pt x="3399" y="2628"/>
                  </a:cubicBezTo>
                  <a:cubicBezTo>
                    <a:pt x="3405" y="2658"/>
                    <a:pt x="3411" y="2691"/>
                    <a:pt x="3421" y="2724"/>
                  </a:cubicBezTo>
                  <a:cubicBezTo>
                    <a:pt x="3474" y="2797"/>
                    <a:pt x="3483" y="2777"/>
                    <a:pt x="3581" y="2861"/>
                  </a:cubicBezTo>
                  <a:cubicBezTo>
                    <a:pt x="3593" y="2862"/>
                    <a:pt x="3665" y="2827"/>
                    <a:pt x="3709" y="2811"/>
                  </a:cubicBezTo>
                  <a:cubicBezTo>
                    <a:pt x="3712" y="2771"/>
                    <a:pt x="3726" y="2769"/>
                    <a:pt x="3807" y="2750"/>
                  </a:cubicBezTo>
                  <a:cubicBezTo>
                    <a:pt x="3881" y="2677"/>
                    <a:pt x="3837" y="2590"/>
                    <a:pt x="3792" y="2543"/>
                  </a:cubicBezTo>
                  <a:cubicBezTo>
                    <a:pt x="3690" y="2515"/>
                    <a:pt x="3706" y="2499"/>
                    <a:pt x="3713" y="2423"/>
                  </a:cubicBezTo>
                  <a:cubicBezTo>
                    <a:pt x="3732" y="2394"/>
                    <a:pt x="3752" y="2365"/>
                    <a:pt x="3774" y="2337"/>
                  </a:cubicBezTo>
                  <a:cubicBezTo>
                    <a:pt x="3774" y="2304"/>
                    <a:pt x="3775" y="2271"/>
                    <a:pt x="3775" y="2238"/>
                  </a:cubicBezTo>
                  <a:cubicBezTo>
                    <a:pt x="3794" y="2219"/>
                    <a:pt x="3820" y="2230"/>
                    <a:pt x="3845" y="2227"/>
                  </a:cubicBezTo>
                  <a:cubicBezTo>
                    <a:pt x="3877" y="2195"/>
                    <a:pt x="3893" y="2179"/>
                    <a:pt x="3929" y="2164"/>
                  </a:cubicBezTo>
                  <a:cubicBezTo>
                    <a:pt x="3929" y="2180"/>
                    <a:pt x="3941" y="2226"/>
                    <a:pt x="3906" y="2261"/>
                  </a:cubicBezTo>
                  <a:cubicBezTo>
                    <a:pt x="3902" y="2281"/>
                    <a:pt x="3902" y="2304"/>
                    <a:pt x="3902" y="2327"/>
                  </a:cubicBezTo>
                  <a:cubicBezTo>
                    <a:pt x="3931" y="2373"/>
                    <a:pt x="4036" y="2392"/>
                    <a:pt x="4109" y="2417"/>
                  </a:cubicBezTo>
                  <a:cubicBezTo>
                    <a:pt x="4160" y="2451"/>
                    <a:pt x="4211" y="2488"/>
                    <a:pt x="4262" y="2526"/>
                  </a:cubicBezTo>
                  <a:cubicBezTo>
                    <a:pt x="4278" y="2526"/>
                    <a:pt x="4294" y="2527"/>
                    <a:pt x="4310" y="2527"/>
                  </a:cubicBezTo>
                  <a:cubicBezTo>
                    <a:pt x="4294" y="2556"/>
                    <a:pt x="4281" y="2588"/>
                    <a:pt x="4268" y="2621"/>
                  </a:cubicBezTo>
                  <a:cubicBezTo>
                    <a:pt x="4274" y="2683"/>
                    <a:pt x="4280" y="2746"/>
                    <a:pt x="4286" y="2808"/>
                  </a:cubicBezTo>
                  <a:cubicBezTo>
                    <a:pt x="4276" y="2837"/>
                    <a:pt x="4266" y="2866"/>
                    <a:pt x="4260" y="2896"/>
                  </a:cubicBezTo>
                  <a:cubicBezTo>
                    <a:pt x="4241" y="2895"/>
                    <a:pt x="4221" y="2895"/>
                    <a:pt x="4206" y="2878"/>
                  </a:cubicBezTo>
                  <a:cubicBezTo>
                    <a:pt x="4129" y="2863"/>
                    <a:pt x="4081" y="2862"/>
                    <a:pt x="4042" y="2920"/>
                  </a:cubicBezTo>
                  <a:cubicBezTo>
                    <a:pt x="4042" y="2959"/>
                    <a:pt x="4042" y="3002"/>
                    <a:pt x="4042" y="3044"/>
                  </a:cubicBezTo>
                  <a:cubicBezTo>
                    <a:pt x="4032" y="3044"/>
                    <a:pt x="4023" y="3047"/>
                    <a:pt x="4013" y="3050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5002456" y="3660273"/>
              <a:ext cx="684555" cy="528926"/>
            </a:xfrm>
            <a:custGeom>
              <a:rect b="b" l="l" r="r" t="t"/>
              <a:pathLst>
                <a:path extrusionOk="0" h="1841" w="2389">
                  <a:moveTo>
                    <a:pt x="161" y="1841"/>
                  </a:moveTo>
                  <a:cubicBezTo>
                    <a:pt x="91" y="1794"/>
                    <a:pt x="97" y="1748"/>
                    <a:pt x="82" y="1705"/>
                  </a:cubicBezTo>
                  <a:cubicBezTo>
                    <a:pt x="53" y="1662"/>
                    <a:pt x="28" y="1622"/>
                    <a:pt x="3" y="1582"/>
                  </a:cubicBezTo>
                  <a:cubicBezTo>
                    <a:pt x="3" y="1480"/>
                    <a:pt x="0" y="1497"/>
                    <a:pt x="58" y="1456"/>
                  </a:cubicBezTo>
                  <a:cubicBezTo>
                    <a:pt x="74" y="1305"/>
                    <a:pt x="87" y="1289"/>
                    <a:pt x="203" y="1201"/>
                  </a:cubicBezTo>
                  <a:cubicBezTo>
                    <a:pt x="261" y="1133"/>
                    <a:pt x="309" y="1085"/>
                    <a:pt x="383" y="1035"/>
                  </a:cubicBezTo>
                  <a:cubicBezTo>
                    <a:pt x="444" y="958"/>
                    <a:pt x="495" y="900"/>
                    <a:pt x="566" y="833"/>
                  </a:cubicBezTo>
                  <a:cubicBezTo>
                    <a:pt x="624" y="799"/>
                    <a:pt x="637" y="753"/>
                    <a:pt x="653" y="695"/>
                  </a:cubicBezTo>
                  <a:cubicBezTo>
                    <a:pt x="654" y="547"/>
                    <a:pt x="692" y="581"/>
                    <a:pt x="760" y="491"/>
                  </a:cubicBezTo>
                  <a:cubicBezTo>
                    <a:pt x="757" y="432"/>
                    <a:pt x="754" y="373"/>
                    <a:pt x="751" y="314"/>
                  </a:cubicBezTo>
                  <a:cubicBezTo>
                    <a:pt x="799" y="266"/>
                    <a:pt x="803" y="220"/>
                    <a:pt x="810" y="171"/>
                  </a:cubicBezTo>
                  <a:cubicBezTo>
                    <a:pt x="823" y="145"/>
                    <a:pt x="839" y="120"/>
                    <a:pt x="855" y="97"/>
                  </a:cubicBezTo>
                  <a:cubicBezTo>
                    <a:pt x="874" y="98"/>
                    <a:pt x="893" y="98"/>
                    <a:pt x="915" y="99"/>
                  </a:cubicBezTo>
                  <a:cubicBezTo>
                    <a:pt x="947" y="132"/>
                    <a:pt x="982" y="166"/>
                    <a:pt x="1017" y="199"/>
                  </a:cubicBezTo>
                  <a:cubicBezTo>
                    <a:pt x="1036" y="200"/>
                    <a:pt x="1055" y="200"/>
                    <a:pt x="1078" y="201"/>
                  </a:cubicBezTo>
                  <a:cubicBezTo>
                    <a:pt x="1104" y="175"/>
                    <a:pt x="1101" y="103"/>
                    <a:pt x="1101" y="90"/>
                  </a:cubicBezTo>
                  <a:cubicBezTo>
                    <a:pt x="1082" y="67"/>
                    <a:pt x="1063" y="43"/>
                    <a:pt x="1044" y="20"/>
                  </a:cubicBezTo>
                  <a:cubicBezTo>
                    <a:pt x="1047" y="17"/>
                    <a:pt x="1053" y="14"/>
                    <a:pt x="1060" y="14"/>
                  </a:cubicBezTo>
                  <a:cubicBezTo>
                    <a:pt x="1156" y="16"/>
                    <a:pt x="1255" y="19"/>
                    <a:pt x="1354" y="21"/>
                  </a:cubicBezTo>
                  <a:cubicBezTo>
                    <a:pt x="1389" y="39"/>
                    <a:pt x="1497" y="38"/>
                    <a:pt x="1549" y="0"/>
                  </a:cubicBezTo>
                  <a:cubicBezTo>
                    <a:pt x="1558" y="0"/>
                    <a:pt x="1571" y="1"/>
                    <a:pt x="1584" y="1"/>
                  </a:cubicBezTo>
                  <a:cubicBezTo>
                    <a:pt x="1584" y="21"/>
                    <a:pt x="1584" y="40"/>
                    <a:pt x="1583" y="63"/>
                  </a:cubicBezTo>
                  <a:cubicBezTo>
                    <a:pt x="1542" y="111"/>
                    <a:pt x="1500" y="159"/>
                    <a:pt x="1458" y="211"/>
                  </a:cubicBezTo>
                  <a:cubicBezTo>
                    <a:pt x="1461" y="286"/>
                    <a:pt x="1480" y="303"/>
                    <a:pt x="1601" y="306"/>
                  </a:cubicBezTo>
                  <a:cubicBezTo>
                    <a:pt x="1659" y="281"/>
                    <a:pt x="1717" y="256"/>
                    <a:pt x="1774" y="232"/>
                  </a:cubicBezTo>
                  <a:cubicBezTo>
                    <a:pt x="1793" y="232"/>
                    <a:pt x="1812" y="233"/>
                    <a:pt x="1832" y="233"/>
                  </a:cubicBezTo>
                  <a:cubicBezTo>
                    <a:pt x="1841" y="243"/>
                    <a:pt x="1854" y="257"/>
                    <a:pt x="1867" y="270"/>
                  </a:cubicBezTo>
                  <a:cubicBezTo>
                    <a:pt x="1972" y="273"/>
                    <a:pt x="2024" y="136"/>
                    <a:pt x="2167" y="189"/>
                  </a:cubicBezTo>
                  <a:cubicBezTo>
                    <a:pt x="2196" y="226"/>
                    <a:pt x="2224" y="263"/>
                    <a:pt x="2256" y="303"/>
                  </a:cubicBezTo>
                  <a:cubicBezTo>
                    <a:pt x="2301" y="366"/>
                    <a:pt x="2345" y="429"/>
                    <a:pt x="2389" y="493"/>
                  </a:cubicBezTo>
                  <a:cubicBezTo>
                    <a:pt x="2389" y="509"/>
                    <a:pt x="2389" y="526"/>
                    <a:pt x="2389" y="545"/>
                  </a:cubicBezTo>
                  <a:cubicBezTo>
                    <a:pt x="2331" y="544"/>
                    <a:pt x="2328" y="547"/>
                    <a:pt x="2293" y="562"/>
                  </a:cubicBezTo>
                  <a:cubicBezTo>
                    <a:pt x="2258" y="614"/>
                    <a:pt x="2162" y="628"/>
                    <a:pt x="2219" y="718"/>
                  </a:cubicBezTo>
                  <a:cubicBezTo>
                    <a:pt x="2219" y="721"/>
                    <a:pt x="2219" y="728"/>
                    <a:pt x="2218" y="734"/>
                  </a:cubicBezTo>
                  <a:cubicBezTo>
                    <a:pt x="2122" y="774"/>
                    <a:pt x="2020" y="850"/>
                    <a:pt x="1933" y="891"/>
                  </a:cubicBezTo>
                  <a:cubicBezTo>
                    <a:pt x="1917" y="907"/>
                    <a:pt x="1901" y="923"/>
                    <a:pt x="1885" y="939"/>
                  </a:cubicBezTo>
                  <a:cubicBezTo>
                    <a:pt x="1853" y="938"/>
                    <a:pt x="1837" y="924"/>
                    <a:pt x="1831" y="908"/>
                  </a:cubicBezTo>
                  <a:cubicBezTo>
                    <a:pt x="1812" y="907"/>
                    <a:pt x="1793" y="907"/>
                    <a:pt x="1773" y="906"/>
                  </a:cubicBezTo>
                  <a:cubicBezTo>
                    <a:pt x="1760" y="922"/>
                    <a:pt x="1748" y="938"/>
                    <a:pt x="1738" y="954"/>
                  </a:cubicBezTo>
                  <a:cubicBezTo>
                    <a:pt x="1722" y="954"/>
                    <a:pt x="1709" y="954"/>
                    <a:pt x="1696" y="953"/>
                  </a:cubicBezTo>
                  <a:cubicBezTo>
                    <a:pt x="1658" y="894"/>
                    <a:pt x="1633" y="916"/>
                    <a:pt x="1604" y="918"/>
                  </a:cubicBezTo>
                  <a:cubicBezTo>
                    <a:pt x="1604" y="941"/>
                    <a:pt x="1604" y="967"/>
                    <a:pt x="1604" y="994"/>
                  </a:cubicBezTo>
                  <a:cubicBezTo>
                    <a:pt x="1555" y="1042"/>
                    <a:pt x="1530" y="989"/>
                    <a:pt x="1507" y="1080"/>
                  </a:cubicBezTo>
                  <a:cubicBezTo>
                    <a:pt x="1437" y="1078"/>
                    <a:pt x="1447" y="1049"/>
                    <a:pt x="1424" y="1015"/>
                  </a:cubicBezTo>
                  <a:cubicBezTo>
                    <a:pt x="1418" y="1012"/>
                    <a:pt x="1412" y="1012"/>
                    <a:pt x="1409" y="1012"/>
                  </a:cubicBezTo>
                  <a:cubicBezTo>
                    <a:pt x="1380" y="985"/>
                    <a:pt x="1355" y="958"/>
                    <a:pt x="1329" y="934"/>
                  </a:cubicBezTo>
                  <a:cubicBezTo>
                    <a:pt x="1313" y="934"/>
                    <a:pt x="1297" y="934"/>
                    <a:pt x="1281" y="933"/>
                  </a:cubicBezTo>
                  <a:cubicBezTo>
                    <a:pt x="1259" y="969"/>
                    <a:pt x="1259" y="975"/>
                    <a:pt x="1245" y="1021"/>
                  </a:cubicBezTo>
                  <a:cubicBezTo>
                    <a:pt x="1223" y="1053"/>
                    <a:pt x="1200" y="1085"/>
                    <a:pt x="1181" y="1117"/>
                  </a:cubicBezTo>
                  <a:cubicBezTo>
                    <a:pt x="1111" y="1151"/>
                    <a:pt x="1107" y="1155"/>
                    <a:pt x="1069" y="1216"/>
                  </a:cubicBezTo>
                  <a:cubicBezTo>
                    <a:pt x="1043" y="1219"/>
                    <a:pt x="1021" y="1225"/>
                    <a:pt x="998" y="1231"/>
                  </a:cubicBezTo>
                  <a:cubicBezTo>
                    <a:pt x="976" y="1250"/>
                    <a:pt x="953" y="1269"/>
                    <a:pt x="931" y="1288"/>
                  </a:cubicBezTo>
                  <a:cubicBezTo>
                    <a:pt x="851" y="1286"/>
                    <a:pt x="835" y="1289"/>
                    <a:pt x="796" y="1311"/>
                  </a:cubicBezTo>
                  <a:cubicBezTo>
                    <a:pt x="790" y="1323"/>
                    <a:pt x="784" y="1336"/>
                    <a:pt x="777" y="1349"/>
                  </a:cubicBezTo>
                  <a:cubicBezTo>
                    <a:pt x="764" y="1349"/>
                    <a:pt x="752" y="1349"/>
                    <a:pt x="742" y="1348"/>
                  </a:cubicBezTo>
                  <a:cubicBezTo>
                    <a:pt x="666" y="1307"/>
                    <a:pt x="659" y="1327"/>
                    <a:pt x="605" y="1352"/>
                  </a:cubicBezTo>
                  <a:cubicBezTo>
                    <a:pt x="544" y="1370"/>
                    <a:pt x="483" y="1391"/>
                    <a:pt x="425" y="1413"/>
                  </a:cubicBezTo>
                  <a:cubicBezTo>
                    <a:pt x="333" y="1413"/>
                    <a:pt x="297" y="1422"/>
                    <a:pt x="240" y="1480"/>
                  </a:cubicBezTo>
                  <a:cubicBezTo>
                    <a:pt x="236" y="1503"/>
                    <a:pt x="233" y="1529"/>
                    <a:pt x="233" y="1555"/>
                  </a:cubicBezTo>
                  <a:cubicBezTo>
                    <a:pt x="165" y="1580"/>
                    <a:pt x="159" y="1579"/>
                    <a:pt x="159" y="1655"/>
                  </a:cubicBezTo>
                  <a:cubicBezTo>
                    <a:pt x="181" y="1672"/>
                    <a:pt x="264" y="1733"/>
                    <a:pt x="263" y="1805"/>
                  </a:cubicBezTo>
                  <a:cubicBezTo>
                    <a:pt x="228" y="1833"/>
                    <a:pt x="183" y="1839"/>
                    <a:pt x="161" y="1841"/>
                  </a:cubicBezTo>
                  <a:close/>
                </a:path>
              </a:pathLst>
            </a:custGeom>
            <a:solidFill>
              <a:srgbClr val="BFBFB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cxnSp>
        <p:nvCxnSpPr>
          <p:cNvPr id="244" name="Google Shape;244;p19"/>
          <p:cNvCxnSpPr>
            <a:stCxn id="245" idx="1"/>
            <a:endCxn id="233" idx="32"/>
          </p:cNvCxnSpPr>
          <p:nvPr/>
        </p:nvCxnSpPr>
        <p:spPr>
          <a:xfrm rot="10800000">
            <a:off x="3889796" y="2828000"/>
            <a:ext cx="401700" cy="315300"/>
          </a:xfrm>
          <a:prstGeom prst="straightConnector1">
            <a:avLst/>
          </a:prstGeom>
          <a:solidFill>
            <a:srgbClr val="D01C6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246" name="Google Shape;246;p19"/>
          <p:cNvCxnSpPr>
            <a:stCxn id="247" idx="0"/>
            <a:endCxn id="222" idx="4"/>
          </p:cNvCxnSpPr>
          <p:nvPr/>
        </p:nvCxnSpPr>
        <p:spPr>
          <a:xfrm flipH="1" rot="10800000">
            <a:off x="1828786" y="3416444"/>
            <a:ext cx="905400" cy="669000"/>
          </a:xfrm>
          <a:prstGeom prst="straightConnector1">
            <a:avLst/>
          </a:prstGeom>
          <a:solidFill>
            <a:srgbClr val="D01C6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248" name="Google Shape;248;p19"/>
          <p:cNvCxnSpPr>
            <a:stCxn id="249" idx="0"/>
            <a:endCxn id="224" idx="29"/>
          </p:cNvCxnSpPr>
          <p:nvPr/>
        </p:nvCxnSpPr>
        <p:spPr>
          <a:xfrm rot="10800000">
            <a:off x="4028200" y="3424420"/>
            <a:ext cx="532800" cy="727800"/>
          </a:xfrm>
          <a:prstGeom prst="straightConnector1">
            <a:avLst/>
          </a:prstGeom>
          <a:solidFill>
            <a:srgbClr val="D01C6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lg" w="lg" type="oval"/>
          </a:ln>
        </p:spPr>
      </p:cxnSp>
      <p:grpSp>
        <p:nvGrpSpPr>
          <p:cNvPr id="250" name="Google Shape;250;p19"/>
          <p:cNvGrpSpPr/>
          <p:nvPr/>
        </p:nvGrpSpPr>
        <p:grpSpPr>
          <a:xfrm>
            <a:off x="4287826" y="3016226"/>
            <a:ext cx="1247303" cy="294974"/>
            <a:chOff x="7185993" y="3672893"/>
            <a:chExt cx="2428160" cy="773491"/>
          </a:xfrm>
        </p:grpSpPr>
        <p:sp>
          <p:nvSpPr>
            <p:cNvPr id="245" name="Google Shape;245;p19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1" name="Google Shape;251;p19"/>
            <p:cNvSpPr txBox="1"/>
            <p:nvPr/>
          </p:nvSpPr>
          <p:spPr>
            <a:xfrm>
              <a:off x="7591674" y="3679716"/>
              <a:ext cx="2022479" cy="766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REGION</a:t>
              </a:r>
              <a:endParaRPr sz="10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7185993" y="3672893"/>
              <a:ext cx="400474" cy="66842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</a:t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53" name="Google Shape;253;p19"/>
          <p:cNvSpPr txBox="1"/>
          <p:nvPr/>
        </p:nvSpPr>
        <p:spPr>
          <a:xfrm>
            <a:off x="5797705" y="2409658"/>
            <a:ext cx="1989083" cy="2263325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STAT 01</a:t>
            </a:r>
            <a:endParaRPr b="1"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STAT 02</a:t>
            </a:r>
            <a:endParaRPr b="1"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STAT 03</a:t>
            </a:r>
            <a:endParaRPr b="1"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54" name="Google Shape;254;p19"/>
          <p:cNvGrpSpPr/>
          <p:nvPr/>
        </p:nvGrpSpPr>
        <p:grpSpPr>
          <a:xfrm>
            <a:off x="3991845" y="4149496"/>
            <a:ext cx="1247305" cy="294974"/>
            <a:chOff x="7185990" y="3672893"/>
            <a:chExt cx="2428163" cy="773491"/>
          </a:xfrm>
        </p:grpSpPr>
        <p:sp>
          <p:nvSpPr>
            <p:cNvPr id="249" name="Google Shape;249;p19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7591676" y="3679716"/>
              <a:ext cx="2022477" cy="766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REGION</a:t>
              </a:r>
              <a:endParaRPr sz="10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7185990" y="3672893"/>
              <a:ext cx="400475" cy="66842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</a:t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257" name="Google Shape;2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764" y="1248555"/>
            <a:ext cx="1965908" cy="11035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9"/>
          <p:cNvGrpSpPr/>
          <p:nvPr/>
        </p:nvGrpSpPr>
        <p:grpSpPr>
          <a:xfrm>
            <a:off x="1259632" y="4082720"/>
            <a:ext cx="1247303" cy="294974"/>
            <a:chOff x="7185993" y="3672893"/>
            <a:chExt cx="2428160" cy="773491"/>
          </a:xfrm>
        </p:grpSpPr>
        <p:sp>
          <p:nvSpPr>
            <p:cNvPr id="247" name="Google Shape;247;p19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7591674" y="3679716"/>
              <a:ext cx="2022479" cy="766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REGION</a:t>
              </a:r>
              <a:endParaRPr sz="10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7185993" y="3672893"/>
              <a:ext cx="400474" cy="66842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</a:t>
              </a:r>
              <a:endParaRPr sz="13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61" name="Google Shape;261;p19"/>
          <p:cNvSpPr txBox="1"/>
          <p:nvPr/>
        </p:nvSpPr>
        <p:spPr>
          <a:xfrm>
            <a:off x="6908908" y="1587016"/>
            <a:ext cx="207203" cy="27816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b="1"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6433852" y="2003943"/>
            <a:ext cx="207203" cy="27816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b="1"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6346138" y="1438815"/>
            <a:ext cx="207203" cy="27816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b="1"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/>
          <p:nvPr/>
        </p:nvSpPr>
        <p:spPr>
          <a:xfrm>
            <a:off x="1588874" y="1622548"/>
            <a:ext cx="1689706" cy="1949000"/>
          </a:xfrm>
          <a:prstGeom prst="roundRect">
            <a:avLst>
              <a:gd fmla="val 568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2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5898234" y="1622548"/>
            <a:ext cx="1689706" cy="1949000"/>
          </a:xfrm>
          <a:prstGeom prst="roundRect">
            <a:avLst>
              <a:gd fmla="val 507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2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6019308" y="1719952"/>
            <a:ext cx="1467161" cy="10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3724505" y="1622548"/>
            <a:ext cx="1689706" cy="1949000"/>
          </a:xfrm>
          <a:prstGeom prst="roundRect">
            <a:avLst>
              <a:gd fmla="val 507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2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3820451" y="1711468"/>
            <a:ext cx="1472214" cy="10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6" name="Google Shape;276;p20"/>
          <p:cNvSpPr txBox="1"/>
          <p:nvPr/>
        </p:nvSpPr>
        <p:spPr>
          <a:xfrm>
            <a:off x="1689913" y="1732171"/>
            <a:ext cx="1458126" cy="1062996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1928356" y="4069860"/>
            <a:ext cx="5328877" cy="44610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1356843" y="4147798"/>
            <a:ext cx="6455517" cy="2781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9" name="Google Shape;279;p20"/>
          <p:cNvSpPr/>
          <p:nvPr/>
        </p:nvSpPr>
        <p:spPr>
          <a:xfrm rot="5400000">
            <a:off x="6608954" y="3628094"/>
            <a:ext cx="268262" cy="448905"/>
          </a:xfrm>
          <a:prstGeom prst="chevron">
            <a:avLst>
              <a:gd fmla="val 394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3724505" y="1203598"/>
            <a:ext cx="1689706" cy="29061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5898234" y="1203598"/>
            <a:ext cx="1689706" cy="29061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1588874" y="1203598"/>
            <a:ext cx="1689706" cy="29061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1623656" y="1225921"/>
            <a:ext cx="1517422" cy="23017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NOTE 01</a:t>
            </a:r>
            <a:endParaRPr b="1"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5994179" y="1225921"/>
            <a:ext cx="1517422" cy="23017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NOTE 03</a:t>
            </a:r>
            <a:endParaRPr b="1"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3820451" y="1225921"/>
            <a:ext cx="1517422" cy="230170"/>
          </a:xfrm>
          <a:prstGeom prst="rect">
            <a:avLst/>
          </a:prstGeom>
          <a:noFill/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NOTE 02</a:t>
            </a:r>
            <a:endParaRPr b="1" sz="1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6" name="Google Shape;286;p20"/>
          <p:cNvSpPr/>
          <p:nvPr/>
        </p:nvSpPr>
        <p:spPr>
          <a:xfrm rot="5400000">
            <a:off x="4471691" y="3628094"/>
            <a:ext cx="268262" cy="448905"/>
          </a:xfrm>
          <a:prstGeom prst="chevron">
            <a:avLst>
              <a:gd fmla="val 394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7" name="Google Shape;287;p20"/>
          <p:cNvSpPr/>
          <p:nvPr/>
        </p:nvSpPr>
        <p:spPr>
          <a:xfrm rot="5400000">
            <a:off x="2320389" y="3628094"/>
            <a:ext cx="268262" cy="448905"/>
          </a:xfrm>
          <a:prstGeom prst="chevron">
            <a:avLst>
              <a:gd fmla="val 3940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31050" lIns="62100" spcFirstLastPara="1" rIns="62100" wrap="square" tIns="31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C323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/>
          <p:nvPr/>
        </p:nvSpPr>
        <p:spPr>
          <a:xfrm>
            <a:off x="1946793" y="1349075"/>
            <a:ext cx="2065737" cy="48523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2329979" y="1415479"/>
            <a:ext cx="729933" cy="2769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01</a:t>
            </a:r>
            <a:endParaRPr b="1"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1357352" y="1349075"/>
            <a:ext cx="419960" cy="421796"/>
          </a:xfrm>
          <a:custGeom>
            <a:rect b="b" l="l" r="r" t="t"/>
            <a:pathLst>
              <a:path extrusionOk="0" h="85" w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1981360" y="2199189"/>
            <a:ext cx="2065452" cy="483861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1345353" y="2192669"/>
            <a:ext cx="443959" cy="445801"/>
          </a:xfrm>
          <a:custGeom>
            <a:rect b="b" l="l" r="r" t="t"/>
            <a:pathLst>
              <a:path extrusionOk="0" h="104" w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1990053" y="3041405"/>
            <a:ext cx="2064594" cy="48352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1336047" y="3082556"/>
            <a:ext cx="483383" cy="390933"/>
          </a:xfrm>
          <a:custGeom>
            <a:rect b="b" l="l" r="r" t="t"/>
            <a:pathLst>
              <a:path extrusionOk="0"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1964083" y="3883283"/>
            <a:ext cx="2065591" cy="485324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1331640" y="3884998"/>
            <a:ext cx="471385" cy="486952"/>
          </a:xfrm>
          <a:custGeom>
            <a:rect b="b" l="l" r="r" t="t"/>
            <a:pathLst>
              <a:path extrusionOk="0" h="92" w="89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4192467" y="2202590"/>
            <a:ext cx="3547885" cy="4385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4192467" y="3044806"/>
            <a:ext cx="3547885" cy="4385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4192467" y="3886685"/>
            <a:ext cx="3547885" cy="4385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4192467" y="1352476"/>
            <a:ext cx="3547885" cy="4385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hope and I believe that this Template will your Time, Money and Reputation.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8" name="Google Shape;308;p21"/>
          <p:cNvSpPr txBox="1"/>
          <p:nvPr/>
        </p:nvSpPr>
        <p:spPr>
          <a:xfrm>
            <a:off x="2329979" y="2285344"/>
            <a:ext cx="729933" cy="2769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02</a:t>
            </a:r>
            <a:endParaRPr b="1"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9" name="Google Shape;309;p21"/>
          <p:cNvSpPr txBox="1"/>
          <p:nvPr/>
        </p:nvSpPr>
        <p:spPr>
          <a:xfrm>
            <a:off x="2303241" y="3122247"/>
            <a:ext cx="729933" cy="2769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03</a:t>
            </a:r>
            <a:endParaRPr b="1"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0" name="Google Shape;310;p21"/>
          <p:cNvSpPr txBox="1"/>
          <p:nvPr/>
        </p:nvSpPr>
        <p:spPr>
          <a:xfrm>
            <a:off x="2329979" y="3970170"/>
            <a:ext cx="729933" cy="2769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TITLE 04</a:t>
            </a:r>
            <a:endParaRPr b="1" sz="135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355782" y="205624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b="1" sz="2000">
              <a:solidFill>
                <a:schemeClr val="accen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7682019" y="195037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LOGO</a:t>
            </a:r>
            <a:endParaRPr sz="2400">
              <a:solidFill>
                <a:schemeClr val="accen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126908" y="-3504278"/>
            <a:ext cx="2890185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2"/>
          <p:cNvSpPr/>
          <p:nvPr/>
        </p:nvSpPr>
        <p:spPr>
          <a:xfrm>
            <a:off x="1" y="1278856"/>
            <a:ext cx="9144000" cy="16561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0" name="Google Shape;320;p22"/>
          <p:cNvSpPr/>
          <p:nvPr/>
        </p:nvSpPr>
        <p:spPr>
          <a:xfrm>
            <a:off x="3539623" y="942322"/>
            <a:ext cx="2237063" cy="2237619"/>
          </a:xfrm>
          <a:prstGeom prst="ellipse">
            <a:avLst/>
          </a:prstGeom>
          <a:gradFill>
            <a:gsLst>
              <a:gs pos="0">
                <a:srgbClr val="D8D8D8"/>
              </a:gs>
              <a:gs pos="92000">
                <a:srgbClr val="FFFFFF"/>
              </a:gs>
              <a:gs pos="100000">
                <a:srgbClr val="FFFFFF"/>
              </a:gs>
            </a:gsLst>
            <a:lin ang="2400000" scaled="0"/>
          </a:gra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30200" sx="103000" rotWithShape="0" algn="tl" dir="4200000" dist="152400" sy="103000">
              <a:srgbClr val="000000">
                <a:alpha val="3568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1" name="Google Shape;321;p22"/>
          <p:cNvSpPr txBox="1"/>
          <p:nvPr/>
        </p:nvSpPr>
        <p:spPr>
          <a:xfrm>
            <a:off x="1786177" y="3271574"/>
            <a:ext cx="5879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ADVENTURE</a:t>
            </a:r>
            <a:endParaRPr b="1" sz="36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>
            <a:off x="2543823" y="4076964"/>
            <a:ext cx="51214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2B303A"/>
              </a:buClr>
              <a:buSzPts val="1400"/>
              <a:buFont typeface="Noto Sans Symbols"/>
              <a:buChar char="⮚"/>
            </a:pPr>
            <a:r>
              <a:rPr lang="tr-TR" sz="140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400">
              <a:solidFill>
                <a:srgbClr val="2B303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23" name="Google Shape;323;p22"/>
          <p:cNvGrpSpPr/>
          <p:nvPr/>
        </p:nvGrpSpPr>
        <p:grpSpPr>
          <a:xfrm>
            <a:off x="2282925" y="3959016"/>
            <a:ext cx="4942263" cy="46281"/>
            <a:chOff x="2054384" y="3643262"/>
            <a:chExt cx="4942263" cy="46281"/>
          </a:xfrm>
        </p:grpSpPr>
        <p:grpSp>
          <p:nvGrpSpPr>
            <p:cNvPr id="324" name="Google Shape;324;p22"/>
            <p:cNvGrpSpPr/>
            <p:nvPr/>
          </p:nvGrpSpPr>
          <p:grpSpPr>
            <a:xfrm>
              <a:off x="2054384" y="3643262"/>
              <a:ext cx="4919404" cy="45719"/>
              <a:chOff x="2010494" y="4118060"/>
              <a:chExt cx="4919404" cy="45719"/>
            </a:xfrm>
          </p:grpSpPr>
          <p:cxnSp>
            <p:nvCxnSpPr>
              <p:cNvPr id="325" name="Google Shape;325;p22"/>
              <p:cNvCxnSpPr/>
              <p:nvPr/>
            </p:nvCxnSpPr>
            <p:spPr>
              <a:xfrm>
                <a:off x="2033354" y="4140342"/>
                <a:ext cx="48965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26" name="Google Shape;326;p22"/>
              <p:cNvSpPr/>
              <p:nvPr/>
            </p:nvSpPr>
            <p:spPr>
              <a:xfrm>
                <a:off x="2010494" y="4118060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2B303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2B303A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327" name="Google Shape;327;p22"/>
            <p:cNvSpPr/>
            <p:nvPr/>
          </p:nvSpPr>
          <p:spPr>
            <a:xfrm>
              <a:off x="6950928" y="3643824"/>
              <a:ext cx="45719" cy="4571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2B303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2B303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328" name="Google Shape;328;p22"/>
          <p:cNvSpPr txBox="1"/>
          <p:nvPr/>
        </p:nvSpPr>
        <p:spPr>
          <a:xfrm>
            <a:off x="3996755" y="1189053"/>
            <a:ext cx="10278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rgbClr val="54301B"/>
                </a:solidFill>
                <a:latin typeface="Arial Narrow"/>
                <a:ea typeface="Arial Narrow"/>
                <a:cs typeface="Arial Narrow"/>
                <a:sym typeface="Arial Narrow"/>
              </a:rPr>
              <a:t>02</a:t>
            </a:r>
            <a:endParaRPr b="1" sz="7200">
              <a:solidFill>
                <a:srgbClr val="54301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vie Productor Presentation Template www.templateppt.com">
  <a:themeElements>
    <a:clrScheme name="自定义 14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303A"/>
      </a:accent1>
      <a:accent2>
        <a:srgbClr val="3C435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